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51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14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53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46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50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52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15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49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1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45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48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54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141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42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52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44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46.xml"/>
  <Override ContentType="application/vnd.openxmlformats-officedocument.presentationml.slide+xml" PartName="/ppt/slides/slide150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47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153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14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51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43.xml"/>
  <Override ContentType="application/vnd.openxmlformats-officedocument.presentationml.slide+xml" PartName="/ppt/slides/slide117.xml"/>
  <Override ContentType="application/vnd.openxmlformats-officedocument.presentationml.slide+xml" PartName="/ppt/slides/slide145.xml"/>
  <Override ContentType="application/vnd.openxmlformats-officedocument.presentationml.slide+xml" PartName="/ppt/slides/slide13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  <p:sldId id="366" r:id="rId118"/>
    <p:sldId id="367" r:id="rId119"/>
    <p:sldId id="368" r:id="rId120"/>
    <p:sldId id="369" r:id="rId121"/>
    <p:sldId id="370" r:id="rId122"/>
    <p:sldId id="371" r:id="rId123"/>
    <p:sldId id="372" r:id="rId124"/>
    <p:sldId id="373" r:id="rId125"/>
    <p:sldId id="374" r:id="rId126"/>
    <p:sldId id="375" r:id="rId127"/>
    <p:sldId id="376" r:id="rId128"/>
    <p:sldId id="377" r:id="rId129"/>
    <p:sldId id="378" r:id="rId130"/>
    <p:sldId id="379" r:id="rId131"/>
    <p:sldId id="380" r:id="rId132"/>
    <p:sldId id="381" r:id="rId133"/>
    <p:sldId id="382" r:id="rId134"/>
    <p:sldId id="383" r:id="rId135"/>
    <p:sldId id="384" r:id="rId136"/>
    <p:sldId id="385" r:id="rId137"/>
    <p:sldId id="386" r:id="rId138"/>
    <p:sldId id="387" r:id="rId139"/>
    <p:sldId id="388" r:id="rId140"/>
    <p:sldId id="389" r:id="rId141"/>
    <p:sldId id="390" r:id="rId142"/>
    <p:sldId id="391" r:id="rId143"/>
    <p:sldId id="392" r:id="rId144"/>
    <p:sldId id="393" r:id="rId145"/>
    <p:sldId id="394" r:id="rId146"/>
    <p:sldId id="395" r:id="rId147"/>
    <p:sldId id="396" r:id="rId148"/>
    <p:sldId id="397" r:id="rId149"/>
    <p:sldId id="398" r:id="rId150"/>
    <p:sldId id="399" r:id="rId151"/>
    <p:sldId id="400" r:id="rId152"/>
    <p:sldId id="401" r:id="rId153"/>
    <p:sldId id="402" r:id="rId154"/>
    <p:sldId id="403" r:id="rId155"/>
    <p:sldId id="404" r:id="rId156"/>
    <p:sldId id="405" r:id="rId157"/>
    <p:sldId id="406" r:id="rId158"/>
    <p:sldId id="407" r:id="rId159"/>
    <p:sldId id="408" r:id="rId160"/>
    <p:sldId id="409" r:id="rId161"/>
  </p:sldIdLst>
  <p:sldSz cy="7559675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1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162" roundtripDataSignature="AMtx7mg3gROaBSLNuPykYoLnTfxwycfl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1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07" Type="http://schemas.openxmlformats.org/officeDocument/2006/relationships/slide" Target="slides/slide100.xml"/><Relationship Id="rId106" Type="http://schemas.openxmlformats.org/officeDocument/2006/relationships/slide" Target="slides/slide99.xml"/><Relationship Id="rId105" Type="http://schemas.openxmlformats.org/officeDocument/2006/relationships/slide" Target="slides/slide98.xml"/><Relationship Id="rId104" Type="http://schemas.openxmlformats.org/officeDocument/2006/relationships/slide" Target="slides/slide97.xml"/><Relationship Id="rId109" Type="http://schemas.openxmlformats.org/officeDocument/2006/relationships/slide" Target="slides/slide102.xml"/><Relationship Id="rId108" Type="http://schemas.openxmlformats.org/officeDocument/2006/relationships/slide" Target="slides/slide101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103" Type="http://schemas.openxmlformats.org/officeDocument/2006/relationships/slide" Target="slides/slide96.xml"/><Relationship Id="rId102" Type="http://schemas.openxmlformats.org/officeDocument/2006/relationships/slide" Target="slides/slide95.xml"/><Relationship Id="rId101" Type="http://schemas.openxmlformats.org/officeDocument/2006/relationships/slide" Target="slides/slide94.xml"/><Relationship Id="rId100" Type="http://schemas.openxmlformats.org/officeDocument/2006/relationships/slide" Target="slides/slide93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29" Type="http://schemas.openxmlformats.org/officeDocument/2006/relationships/slide" Target="slides/slide122.xml"/><Relationship Id="rId128" Type="http://schemas.openxmlformats.org/officeDocument/2006/relationships/slide" Target="slides/slide121.xml"/><Relationship Id="rId127" Type="http://schemas.openxmlformats.org/officeDocument/2006/relationships/slide" Target="slides/slide120.xml"/><Relationship Id="rId126" Type="http://schemas.openxmlformats.org/officeDocument/2006/relationships/slide" Target="slides/slide119.xml"/><Relationship Id="rId26" Type="http://schemas.openxmlformats.org/officeDocument/2006/relationships/slide" Target="slides/slide19.xml"/><Relationship Id="rId121" Type="http://schemas.openxmlformats.org/officeDocument/2006/relationships/slide" Target="slides/slide114.xml"/><Relationship Id="rId25" Type="http://schemas.openxmlformats.org/officeDocument/2006/relationships/slide" Target="slides/slide18.xml"/><Relationship Id="rId120" Type="http://schemas.openxmlformats.org/officeDocument/2006/relationships/slide" Target="slides/slide113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125" Type="http://schemas.openxmlformats.org/officeDocument/2006/relationships/slide" Target="slides/slide118.xml"/><Relationship Id="rId29" Type="http://schemas.openxmlformats.org/officeDocument/2006/relationships/slide" Target="slides/slide22.xml"/><Relationship Id="rId124" Type="http://schemas.openxmlformats.org/officeDocument/2006/relationships/slide" Target="slides/slide117.xml"/><Relationship Id="rId123" Type="http://schemas.openxmlformats.org/officeDocument/2006/relationships/slide" Target="slides/slide116.xml"/><Relationship Id="rId122" Type="http://schemas.openxmlformats.org/officeDocument/2006/relationships/slide" Target="slides/slide115.xml"/><Relationship Id="rId95" Type="http://schemas.openxmlformats.org/officeDocument/2006/relationships/slide" Target="slides/slide88.xml"/><Relationship Id="rId94" Type="http://schemas.openxmlformats.org/officeDocument/2006/relationships/slide" Target="slides/slide87.xml"/><Relationship Id="rId97" Type="http://schemas.openxmlformats.org/officeDocument/2006/relationships/slide" Target="slides/slide90.xml"/><Relationship Id="rId96" Type="http://schemas.openxmlformats.org/officeDocument/2006/relationships/slide" Target="slides/slide89.xml"/><Relationship Id="rId11" Type="http://schemas.openxmlformats.org/officeDocument/2006/relationships/slide" Target="slides/slide4.xml"/><Relationship Id="rId99" Type="http://schemas.openxmlformats.org/officeDocument/2006/relationships/slide" Target="slides/slide92.xml"/><Relationship Id="rId10" Type="http://schemas.openxmlformats.org/officeDocument/2006/relationships/slide" Target="slides/slide3.xml"/><Relationship Id="rId98" Type="http://schemas.openxmlformats.org/officeDocument/2006/relationships/slide" Target="slides/slide91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91" Type="http://schemas.openxmlformats.org/officeDocument/2006/relationships/slide" Target="slides/slide84.xml"/><Relationship Id="rId90" Type="http://schemas.openxmlformats.org/officeDocument/2006/relationships/slide" Target="slides/slide83.xml"/><Relationship Id="rId93" Type="http://schemas.openxmlformats.org/officeDocument/2006/relationships/slide" Target="slides/slide86.xml"/><Relationship Id="rId92" Type="http://schemas.openxmlformats.org/officeDocument/2006/relationships/slide" Target="slides/slide85.xml"/><Relationship Id="rId118" Type="http://schemas.openxmlformats.org/officeDocument/2006/relationships/slide" Target="slides/slide111.xml"/><Relationship Id="rId117" Type="http://schemas.openxmlformats.org/officeDocument/2006/relationships/slide" Target="slides/slide110.xml"/><Relationship Id="rId116" Type="http://schemas.openxmlformats.org/officeDocument/2006/relationships/slide" Target="slides/slide109.xml"/><Relationship Id="rId115" Type="http://schemas.openxmlformats.org/officeDocument/2006/relationships/slide" Target="slides/slide108.xml"/><Relationship Id="rId119" Type="http://schemas.openxmlformats.org/officeDocument/2006/relationships/slide" Target="slides/slide112.xml"/><Relationship Id="rId15" Type="http://schemas.openxmlformats.org/officeDocument/2006/relationships/slide" Target="slides/slide8.xml"/><Relationship Id="rId110" Type="http://schemas.openxmlformats.org/officeDocument/2006/relationships/slide" Target="slides/slide103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14" Type="http://schemas.openxmlformats.org/officeDocument/2006/relationships/slide" Target="slides/slide107.xml"/><Relationship Id="rId18" Type="http://schemas.openxmlformats.org/officeDocument/2006/relationships/slide" Target="slides/slide11.xml"/><Relationship Id="rId113" Type="http://schemas.openxmlformats.org/officeDocument/2006/relationships/slide" Target="slides/slide106.xml"/><Relationship Id="rId112" Type="http://schemas.openxmlformats.org/officeDocument/2006/relationships/slide" Target="slides/slide105.xml"/><Relationship Id="rId111" Type="http://schemas.openxmlformats.org/officeDocument/2006/relationships/slide" Target="slides/slide104.xml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86" Type="http://schemas.openxmlformats.org/officeDocument/2006/relationships/slide" Target="slides/slide79.xml"/><Relationship Id="rId85" Type="http://schemas.openxmlformats.org/officeDocument/2006/relationships/slide" Target="slides/slide78.xml"/><Relationship Id="rId88" Type="http://schemas.openxmlformats.org/officeDocument/2006/relationships/slide" Target="slides/slide81.xml"/><Relationship Id="rId150" Type="http://schemas.openxmlformats.org/officeDocument/2006/relationships/slide" Target="slides/slide143.xml"/><Relationship Id="rId87" Type="http://schemas.openxmlformats.org/officeDocument/2006/relationships/slide" Target="slides/slide80.xml"/><Relationship Id="rId89" Type="http://schemas.openxmlformats.org/officeDocument/2006/relationships/slide" Target="slides/slide82.xml"/><Relationship Id="rId80" Type="http://schemas.openxmlformats.org/officeDocument/2006/relationships/slide" Target="slides/slide73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149" Type="http://schemas.openxmlformats.org/officeDocument/2006/relationships/slide" Target="slides/slide142.xml"/><Relationship Id="rId4" Type="http://schemas.openxmlformats.org/officeDocument/2006/relationships/slideMaster" Target="slideMasters/slideMaster1.xml"/><Relationship Id="rId148" Type="http://schemas.openxmlformats.org/officeDocument/2006/relationships/slide" Target="slides/slide141.xml"/><Relationship Id="rId9" Type="http://schemas.openxmlformats.org/officeDocument/2006/relationships/slide" Target="slides/slide2.xml"/><Relationship Id="rId143" Type="http://schemas.openxmlformats.org/officeDocument/2006/relationships/slide" Target="slides/slide136.xml"/><Relationship Id="rId142" Type="http://schemas.openxmlformats.org/officeDocument/2006/relationships/slide" Target="slides/slide135.xml"/><Relationship Id="rId141" Type="http://schemas.openxmlformats.org/officeDocument/2006/relationships/slide" Target="slides/slide134.xml"/><Relationship Id="rId140" Type="http://schemas.openxmlformats.org/officeDocument/2006/relationships/slide" Target="slides/slide133.xml"/><Relationship Id="rId5" Type="http://schemas.openxmlformats.org/officeDocument/2006/relationships/slideMaster" Target="slideMasters/slideMaster2.xml"/><Relationship Id="rId147" Type="http://schemas.openxmlformats.org/officeDocument/2006/relationships/slide" Target="slides/slide140.xml"/><Relationship Id="rId6" Type="http://schemas.openxmlformats.org/officeDocument/2006/relationships/slideMaster" Target="slideMasters/slideMaster3.xml"/><Relationship Id="rId146" Type="http://schemas.openxmlformats.org/officeDocument/2006/relationships/slide" Target="slides/slide139.xml"/><Relationship Id="rId7" Type="http://schemas.openxmlformats.org/officeDocument/2006/relationships/notesMaster" Target="notesMasters/notesMaster1.xml"/><Relationship Id="rId145" Type="http://schemas.openxmlformats.org/officeDocument/2006/relationships/slide" Target="slides/slide138.xml"/><Relationship Id="rId8" Type="http://schemas.openxmlformats.org/officeDocument/2006/relationships/slide" Target="slides/slide1.xml"/><Relationship Id="rId144" Type="http://schemas.openxmlformats.org/officeDocument/2006/relationships/slide" Target="slides/slide137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75" Type="http://schemas.openxmlformats.org/officeDocument/2006/relationships/slide" Target="slides/slide68.xml"/><Relationship Id="rId74" Type="http://schemas.openxmlformats.org/officeDocument/2006/relationships/slide" Target="slides/slide67.xml"/><Relationship Id="rId77" Type="http://schemas.openxmlformats.org/officeDocument/2006/relationships/slide" Target="slides/slide70.xml"/><Relationship Id="rId76" Type="http://schemas.openxmlformats.org/officeDocument/2006/relationships/slide" Target="slides/slide69.xml"/><Relationship Id="rId79" Type="http://schemas.openxmlformats.org/officeDocument/2006/relationships/slide" Target="slides/slide72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139" Type="http://schemas.openxmlformats.org/officeDocument/2006/relationships/slide" Target="slides/slide132.xml"/><Relationship Id="rId138" Type="http://schemas.openxmlformats.org/officeDocument/2006/relationships/slide" Target="slides/slide131.xml"/><Relationship Id="rId137" Type="http://schemas.openxmlformats.org/officeDocument/2006/relationships/slide" Target="slides/slide130.xml"/><Relationship Id="rId132" Type="http://schemas.openxmlformats.org/officeDocument/2006/relationships/slide" Target="slides/slide125.xml"/><Relationship Id="rId131" Type="http://schemas.openxmlformats.org/officeDocument/2006/relationships/slide" Target="slides/slide124.xml"/><Relationship Id="rId130" Type="http://schemas.openxmlformats.org/officeDocument/2006/relationships/slide" Target="slides/slide123.xml"/><Relationship Id="rId136" Type="http://schemas.openxmlformats.org/officeDocument/2006/relationships/slide" Target="slides/slide129.xml"/><Relationship Id="rId135" Type="http://schemas.openxmlformats.org/officeDocument/2006/relationships/slide" Target="slides/slide128.xml"/><Relationship Id="rId134" Type="http://schemas.openxmlformats.org/officeDocument/2006/relationships/slide" Target="slides/slide127.xml"/><Relationship Id="rId133" Type="http://schemas.openxmlformats.org/officeDocument/2006/relationships/slide" Target="slides/slide126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6" Type="http://schemas.openxmlformats.org/officeDocument/2006/relationships/slide" Target="slides/slide59.xml"/><Relationship Id="rId65" Type="http://schemas.openxmlformats.org/officeDocument/2006/relationships/slide" Target="slides/slide58.xml"/><Relationship Id="rId68" Type="http://schemas.openxmlformats.org/officeDocument/2006/relationships/slide" Target="slides/slide61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69" Type="http://schemas.openxmlformats.org/officeDocument/2006/relationships/slide" Target="slides/slide62.xml"/><Relationship Id="rId162" Type="http://customschemas.google.com/relationships/presentationmetadata" Target="metadata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5" Type="http://schemas.openxmlformats.org/officeDocument/2006/relationships/slide" Target="slides/slide48.xml"/><Relationship Id="rId161" Type="http://schemas.openxmlformats.org/officeDocument/2006/relationships/slide" Target="slides/slide154.xml"/><Relationship Id="rId54" Type="http://schemas.openxmlformats.org/officeDocument/2006/relationships/slide" Target="slides/slide47.xml"/><Relationship Id="rId160" Type="http://schemas.openxmlformats.org/officeDocument/2006/relationships/slide" Target="slides/slide153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159" Type="http://schemas.openxmlformats.org/officeDocument/2006/relationships/slide" Target="slides/slide152.xml"/><Relationship Id="rId59" Type="http://schemas.openxmlformats.org/officeDocument/2006/relationships/slide" Target="slides/slide52.xml"/><Relationship Id="rId154" Type="http://schemas.openxmlformats.org/officeDocument/2006/relationships/slide" Target="slides/slide147.xml"/><Relationship Id="rId58" Type="http://schemas.openxmlformats.org/officeDocument/2006/relationships/slide" Target="slides/slide51.xml"/><Relationship Id="rId153" Type="http://schemas.openxmlformats.org/officeDocument/2006/relationships/slide" Target="slides/slide146.xml"/><Relationship Id="rId152" Type="http://schemas.openxmlformats.org/officeDocument/2006/relationships/slide" Target="slides/slide145.xml"/><Relationship Id="rId151" Type="http://schemas.openxmlformats.org/officeDocument/2006/relationships/slide" Target="slides/slide144.xml"/><Relationship Id="rId158" Type="http://schemas.openxmlformats.org/officeDocument/2006/relationships/slide" Target="slides/slide151.xml"/><Relationship Id="rId157" Type="http://schemas.openxmlformats.org/officeDocument/2006/relationships/slide" Target="slides/slide150.xml"/><Relationship Id="rId156" Type="http://schemas.openxmlformats.org/officeDocument/2006/relationships/slide" Target="slides/slide149.xml"/><Relationship Id="rId155" Type="http://schemas.openxmlformats.org/officeDocument/2006/relationships/slide" Target="slides/slide148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n"/>
          <p:cNvSpPr/>
          <p:nvPr>
            <p:ph idx="2" type="sldImg"/>
          </p:nvPr>
        </p:nvSpPr>
        <p:spPr>
          <a:xfrm>
            <a:off x="1111250" y="812800"/>
            <a:ext cx="5303837" cy="3976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" name="Google Shape;23;n"/>
          <p:cNvSpPr txBox="1"/>
          <p:nvPr>
            <p:ph idx="1" type="body"/>
          </p:nvPr>
        </p:nvSpPr>
        <p:spPr>
          <a:xfrm>
            <a:off x="755650" y="5078412"/>
            <a:ext cx="6016625" cy="4779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4" name="Google Shape;24;n"/>
          <p:cNvSpPr txBox="1"/>
          <p:nvPr/>
        </p:nvSpPr>
        <p:spPr>
          <a:xfrm>
            <a:off x="0" y="0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n"/>
          <p:cNvSpPr txBox="1"/>
          <p:nvPr/>
        </p:nvSpPr>
        <p:spPr>
          <a:xfrm>
            <a:off x="4278312" y="0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n"/>
          <p:cNvSpPr txBox="1"/>
          <p:nvPr/>
        </p:nvSpPr>
        <p:spPr>
          <a:xfrm>
            <a:off x="0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n"/>
          <p:cNvSpPr txBox="1"/>
          <p:nvPr>
            <p:ph idx="12" type="sldNum"/>
          </p:nvPr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2" name="Google Shape;212;p1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3" name="Google Shape;213;p1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14" name="Google Shape;214;p1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0:notes"/>
          <p:cNvSpPr txBox="1"/>
          <p:nvPr>
            <p:ph idx="1" type="body"/>
          </p:nvPr>
        </p:nvSpPr>
        <p:spPr>
          <a:xfrm>
            <a:off x="755650" y="5078412"/>
            <a:ext cx="6016625" cy="477996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0:notes"/>
          <p:cNvSpPr/>
          <p:nvPr>
            <p:ph idx="2" type="sldImg"/>
          </p:nvPr>
        </p:nvSpPr>
        <p:spPr>
          <a:xfrm>
            <a:off x="1111250" y="812800"/>
            <a:ext cx="5303837" cy="3976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100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16" name="Google Shape;916;p100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17" name="Google Shape;917;p100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18" name="Google Shape;918;p100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101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23" name="Google Shape;923;p101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24" name="Google Shape;924;p101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25" name="Google Shape;925;p101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102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30" name="Google Shape;930;p102:notes"/>
          <p:cNvSpPr/>
          <p:nvPr>
            <p:ph idx="2" type="sldImg"/>
          </p:nvPr>
        </p:nvSpPr>
        <p:spPr>
          <a:xfrm>
            <a:off x="1106487" y="812800"/>
            <a:ext cx="5341937" cy="400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31" name="Google Shape;931;p102:notes"/>
          <p:cNvSpPr txBox="1"/>
          <p:nvPr>
            <p:ph idx="1" type="body"/>
          </p:nvPr>
        </p:nvSpPr>
        <p:spPr>
          <a:xfrm>
            <a:off x="755650" y="5078412"/>
            <a:ext cx="6045200" cy="4808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103:notes"/>
          <p:cNvSpPr txBox="1"/>
          <p:nvPr>
            <p:ph idx="1" type="body"/>
          </p:nvPr>
        </p:nvSpPr>
        <p:spPr>
          <a:xfrm>
            <a:off x="755650" y="5078412"/>
            <a:ext cx="6016625" cy="477996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103:notes"/>
          <p:cNvSpPr/>
          <p:nvPr>
            <p:ph idx="2" type="sldImg"/>
          </p:nvPr>
        </p:nvSpPr>
        <p:spPr>
          <a:xfrm>
            <a:off x="1111250" y="812800"/>
            <a:ext cx="5303837" cy="3976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104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41" name="Google Shape;941;p104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42" name="Google Shape;942;p104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185737" lvl="0" marL="21590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43" name="Google Shape;943;p104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44" name="Google Shape;944;p104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105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50" name="Google Shape;950;p105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51" name="Google Shape;951;p105:notes"/>
          <p:cNvSpPr/>
          <p:nvPr>
            <p:ph idx="2" type="sldImg"/>
          </p:nvPr>
        </p:nvSpPr>
        <p:spPr>
          <a:xfrm>
            <a:off x="1109662" y="812800"/>
            <a:ext cx="5324475" cy="3994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52" name="Google Shape;952;p105:notes"/>
          <p:cNvSpPr txBox="1"/>
          <p:nvPr>
            <p:ph idx="1" type="body"/>
          </p:nvPr>
        </p:nvSpPr>
        <p:spPr>
          <a:xfrm>
            <a:off x="755650" y="5078412"/>
            <a:ext cx="6034087" cy="4797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106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58" name="Google Shape;958;p106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59" name="Google Shape;959;p106:notes"/>
          <p:cNvSpPr/>
          <p:nvPr>
            <p:ph idx="2" type="sldImg"/>
          </p:nvPr>
        </p:nvSpPr>
        <p:spPr>
          <a:xfrm>
            <a:off x="1109662" y="812800"/>
            <a:ext cx="5324475" cy="3994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60" name="Google Shape;960;p106:notes"/>
          <p:cNvSpPr txBox="1"/>
          <p:nvPr>
            <p:ph idx="1" type="body"/>
          </p:nvPr>
        </p:nvSpPr>
        <p:spPr>
          <a:xfrm>
            <a:off x="755650" y="5078412"/>
            <a:ext cx="6034087" cy="4797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107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65" name="Google Shape;965;p107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66" name="Google Shape;966;p107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67" name="Google Shape;967;p107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108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73" name="Google Shape;973;p108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74" name="Google Shape;974;p108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75" name="Google Shape;975;p108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109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80" name="Google Shape;980;p109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81" name="Google Shape;981;p109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82" name="Google Shape;982;p109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1:notes"/>
          <p:cNvSpPr txBox="1"/>
          <p:nvPr>
            <p:ph idx="1" type="body"/>
          </p:nvPr>
        </p:nvSpPr>
        <p:spPr>
          <a:xfrm>
            <a:off x="755650" y="5078412"/>
            <a:ext cx="6016625" cy="477996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1:notes"/>
          <p:cNvSpPr/>
          <p:nvPr>
            <p:ph idx="2" type="sldImg"/>
          </p:nvPr>
        </p:nvSpPr>
        <p:spPr>
          <a:xfrm>
            <a:off x="1111250" y="812800"/>
            <a:ext cx="5303837" cy="3976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110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88" name="Google Shape;988;p110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89" name="Google Shape;989;p110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90" name="Google Shape;990;p110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111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96" name="Google Shape;996;p111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97" name="Google Shape;997;p111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98" name="Google Shape;998;p111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112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03" name="Google Shape;1003;p112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04" name="Google Shape;1004;p112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005" name="Google Shape;1005;p112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113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11" name="Google Shape;1011;p113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12" name="Google Shape;1012;p113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013" name="Google Shape;1013;p113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114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18" name="Google Shape;1018;p114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19" name="Google Shape;1019;p114:notes"/>
          <p:cNvSpPr/>
          <p:nvPr>
            <p:ph idx="2" type="sldImg"/>
          </p:nvPr>
        </p:nvSpPr>
        <p:spPr>
          <a:xfrm>
            <a:off x="1111250" y="812800"/>
            <a:ext cx="5310187" cy="3983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020" name="Google Shape;1020;p114:notes"/>
          <p:cNvSpPr txBox="1"/>
          <p:nvPr>
            <p:ph idx="1" type="body"/>
          </p:nvPr>
        </p:nvSpPr>
        <p:spPr>
          <a:xfrm>
            <a:off x="755650" y="5078412"/>
            <a:ext cx="6022975" cy="4786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115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26" name="Google Shape;1026;p115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27" name="Google Shape;1027;p115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028" name="Google Shape;1028;p115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116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33" name="Google Shape;1033;p116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34" name="Google Shape;1034;p116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035" name="Google Shape;1035;p116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117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41" name="Google Shape;1041;p117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42" name="Google Shape;1042;p117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043" name="Google Shape;1043;p117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118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48" name="Google Shape;1048;p118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49" name="Google Shape;1049;p118:notes"/>
          <p:cNvSpPr/>
          <p:nvPr>
            <p:ph idx="2" type="sldImg"/>
          </p:nvPr>
        </p:nvSpPr>
        <p:spPr>
          <a:xfrm>
            <a:off x="1109662" y="812800"/>
            <a:ext cx="5321300" cy="3990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050" name="Google Shape;1050;p118:notes"/>
          <p:cNvSpPr txBox="1"/>
          <p:nvPr>
            <p:ph idx="1" type="body"/>
          </p:nvPr>
        </p:nvSpPr>
        <p:spPr>
          <a:xfrm>
            <a:off x="755650" y="5078412"/>
            <a:ext cx="6030912" cy="4794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119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56" name="Google Shape;1056;p119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57" name="Google Shape;1057;p119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058" name="Google Shape;1058;p119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2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7" name="Google Shape;277;p12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8" name="Google Shape;278;p12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79" name="Google Shape;279;p12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120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64" name="Google Shape;1064;p120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65" name="Google Shape;1065;p120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066" name="Google Shape;1066;p120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121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71" name="Google Shape;1071;p121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72" name="Google Shape;1072;p121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073" name="Google Shape;1073;p121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122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79" name="Google Shape;1079;p122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80" name="Google Shape;1080;p122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081" name="Google Shape;1081;p122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123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87" name="Google Shape;1087;p123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88" name="Google Shape;1088;p123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089" name="Google Shape;1089;p123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124:notes"/>
          <p:cNvSpPr txBox="1"/>
          <p:nvPr>
            <p:ph idx="1" type="body"/>
          </p:nvPr>
        </p:nvSpPr>
        <p:spPr>
          <a:xfrm>
            <a:off x="755650" y="5078412"/>
            <a:ext cx="6016625" cy="477996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124:notes"/>
          <p:cNvSpPr/>
          <p:nvPr>
            <p:ph idx="2" type="sldImg"/>
          </p:nvPr>
        </p:nvSpPr>
        <p:spPr>
          <a:xfrm>
            <a:off x="1111250" y="812800"/>
            <a:ext cx="5303837" cy="3976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125:notes"/>
          <p:cNvSpPr txBox="1"/>
          <p:nvPr>
            <p:ph idx="1" type="body"/>
          </p:nvPr>
        </p:nvSpPr>
        <p:spPr>
          <a:xfrm>
            <a:off x="755650" y="5078412"/>
            <a:ext cx="6016625" cy="477996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0" name="Google Shape;1100;p125:notes"/>
          <p:cNvSpPr/>
          <p:nvPr>
            <p:ph idx="2" type="sldImg"/>
          </p:nvPr>
        </p:nvSpPr>
        <p:spPr>
          <a:xfrm>
            <a:off x="1111250" y="812800"/>
            <a:ext cx="5303837" cy="3976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126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06" name="Google Shape;1106;p126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07" name="Google Shape;1107;p126:notes"/>
          <p:cNvSpPr/>
          <p:nvPr>
            <p:ph idx="2" type="sldImg"/>
          </p:nvPr>
        </p:nvSpPr>
        <p:spPr>
          <a:xfrm>
            <a:off x="1108075" y="812800"/>
            <a:ext cx="5332412" cy="3998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108" name="Google Shape;1108;p126:notes"/>
          <p:cNvSpPr txBox="1"/>
          <p:nvPr>
            <p:ph idx="1" type="body"/>
          </p:nvPr>
        </p:nvSpPr>
        <p:spPr>
          <a:xfrm>
            <a:off x="755650" y="5078412"/>
            <a:ext cx="6038850" cy="4802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127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14" name="Google Shape;1114;p127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15" name="Google Shape;1115;p127:notes"/>
          <p:cNvSpPr/>
          <p:nvPr>
            <p:ph idx="2" type="sldImg"/>
          </p:nvPr>
        </p:nvSpPr>
        <p:spPr>
          <a:xfrm>
            <a:off x="1108075" y="812800"/>
            <a:ext cx="5332412" cy="3998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116" name="Google Shape;1116;p127:notes"/>
          <p:cNvSpPr txBox="1"/>
          <p:nvPr>
            <p:ph idx="1" type="body"/>
          </p:nvPr>
        </p:nvSpPr>
        <p:spPr>
          <a:xfrm>
            <a:off x="755650" y="5078412"/>
            <a:ext cx="6038850" cy="4802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128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21" name="Google Shape;1121;p128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22" name="Google Shape;1122;p128:notes"/>
          <p:cNvSpPr/>
          <p:nvPr>
            <p:ph idx="2" type="sldImg"/>
          </p:nvPr>
        </p:nvSpPr>
        <p:spPr>
          <a:xfrm>
            <a:off x="1108075" y="812800"/>
            <a:ext cx="5332412" cy="3998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123" name="Google Shape;1123;p128:notes"/>
          <p:cNvSpPr txBox="1"/>
          <p:nvPr>
            <p:ph idx="1" type="body"/>
          </p:nvPr>
        </p:nvSpPr>
        <p:spPr>
          <a:xfrm>
            <a:off x="755650" y="5078412"/>
            <a:ext cx="6038850" cy="4802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129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28" name="Google Shape;1128;p129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29" name="Google Shape;1129;p129:notes"/>
          <p:cNvSpPr/>
          <p:nvPr>
            <p:ph idx="2" type="sldImg"/>
          </p:nvPr>
        </p:nvSpPr>
        <p:spPr>
          <a:xfrm>
            <a:off x="1108075" y="812800"/>
            <a:ext cx="5332412" cy="3998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130" name="Google Shape;1130;p129:notes"/>
          <p:cNvSpPr txBox="1"/>
          <p:nvPr>
            <p:ph idx="1" type="body"/>
          </p:nvPr>
        </p:nvSpPr>
        <p:spPr>
          <a:xfrm>
            <a:off x="755650" y="5078412"/>
            <a:ext cx="6038850" cy="4802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3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4" name="Google Shape;284;p13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5" name="Google Shape;285;p13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86" name="Google Shape;286;p13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130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36" name="Google Shape;1136;p130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37" name="Google Shape;1137;p130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138" name="Google Shape;1138;p130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131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44" name="Google Shape;1144;p131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45" name="Google Shape;1145;p131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146" name="Google Shape;1146;p131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132:notes"/>
          <p:cNvSpPr txBox="1"/>
          <p:nvPr>
            <p:ph idx="1" type="body"/>
          </p:nvPr>
        </p:nvSpPr>
        <p:spPr>
          <a:xfrm>
            <a:off x="755650" y="5078412"/>
            <a:ext cx="6016625" cy="477996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132:notes"/>
          <p:cNvSpPr/>
          <p:nvPr>
            <p:ph idx="2" type="sldImg"/>
          </p:nvPr>
        </p:nvSpPr>
        <p:spPr>
          <a:xfrm>
            <a:off x="1111250" y="812800"/>
            <a:ext cx="5303837" cy="3976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133:notes"/>
          <p:cNvSpPr txBox="1"/>
          <p:nvPr>
            <p:ph idx="1" type="body"/>
          </p:nvPr>
        </p:nvSpPr>
        <p:spPr>
          <a:xfrm>
            <a:off x="755650" y="5078412"/>
            <a:ext cx="6016625" cy="477996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133:notes"/>
          <p:cNvSpPr/>
          <p:nvPr>
            <p:ph idx="2" type="sldImg"/>
          </p:nvPr>
        </p:nvSpPr>
        <p:spPr>
          <a:xfrm>
            <a:off x="1111250" y="812800"/>
            <a:ext cx="5303837" cy="3976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134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64" name="Google Shape;1164;p134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65" name="Google Shape;1165;p134:notes"/>
          <p:cNvSpPr/>
          <p:nvPr>
            <p:ph idx="2" type="sldImg"/>
          </p:nvPr>
        </p:nvSpPr>
        <p:spPr>
          <a:xfrm>
            <a:off x="1042987" y="949325"/>
            <a:ext cx="6248400" cy="468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166" name="Google Shape;1166;p134:notes"/>
          <p:cNvSpPr txBox="1"/>
          <p:nvPr>
            <p:ph idx="1" type="body"/>
          </p:nvPr>
        </p:nvSpPr>
        <p:spPr>
          <a:xfrm>
            <a:off x="833437" y="5938837"/>
            <a:ext cx="6667500" cy="5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135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72" name="Google Shape;1172;p135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73" name="Google Shape;1173;p135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174" name="Google Shape;1174;p135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136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80" name="Google Shape;1180;p136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81" name="Google Shape;1181;p136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182" name="Google Shape;1182;p136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137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88" name="Google Shape;1188;p137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89" name="Google Shape;1189;p137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190" name="Google Shape;1190;p137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138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96" name="Google Shape;1196;p138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97" name="Google Shape;1197;p138:notes"/>
          <p:cNvSpPr/>
          <p:nvPr>
            <p:ph idx="2" type="sldImg"/>
          </p:nvPr>
        </p:nvSpPr>
        <p:spPr>
          <a:xfrm>
            <a:off x="1108075" y="812800"/>
            <a:ext cx="5332412" cy="3998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198" name="Google Shape;1198;p138:notes"/>
          <p:cNvSpPr txBox="1"/>
          <p:nvPr>
            <p:ph idx="1" type="body"/>
          </p:nvPr>
        </p:nvSpPr>
        <p:spPr>
          <a:xfrm>
            <a:off x="755650" y="5078412"/>
            <a:ext cx="6038850" cy="4802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139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04" name="Google Shape;1204;p139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05" name="Google Shape;1205;p139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206" name="Google Shape;1206;p139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3" name="Google Shape;293;p14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4" name="Google Shape;294;p14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95" name="Google Shape;295;p14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140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11" name="Google Shape;1211;p140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12" name="Google Shape;1212;p140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213" name="Google Shape;1213;p140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141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18" name="Google Shape;1218;p141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19" name="Google Shape;1219;p141:notes"/>
          <p:cNvSpPr/>
          <p:nvPr>
            <p:ph idx="2" type="sldImg"/>
          </p:nvPr>
        </p:nvSpPr>
        <p:spPr>
          <a:xfrm>
            <a:off x="1106487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220" name="Google Shape;1220;p141:notes"/>
          <p:cNvSpPr txBox="1"/>
          <p:nvPr>
            <p:ph idx="1" type="body"/>
          </p:nvPr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142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25" name="Google Shape;1225;p142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26" name="Google Shape;1226;p142:notes"/>
          <p:cNvSpPr/>
          <p:nvPr>
            <p:ph idx="2" type="sldImg"/>
          </p:nvPr>
        </p:nvSpPr>
        <p:spPr>
          <a:xfrm>
            <a:off x="1106487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227" name="Google Shape;1227;p142:notes"/>
          <p:cNvSpPr txBox="1"/>
          <p:nvPr>
            <p:ph idx="1" type="body"/>
          </p:nvPr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143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32" name="Google Shape;1232;p143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33" name="Google Shape;1233;p143:notes"/>
          <p:cNvSpPr/>
          <p:nvPr>
            <p:ph idx="2" type="sldImg"/>
          </p:nvPr>
        </p:nvSpPr>
        <p:spPr>
          <a:xfrm>
            <a:off x="1106487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234" name="Google Shape;1234;p143:notes"/>
          <p:cNvSpPr txBox="1"/>
          <p:nvPr>
            <p:ph idx="1" type="body"/>
          </p:nvPr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144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39" name="Google Shape;1239;p144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40" name="Google Shape;1240;p144:notes"/>
          <p:cNvSpPr/>
          <p:nvPr>
            <p:ph idx="2" type="sldImg"/>
          </p:nvPr>
        </p:nvSpPr>
        <p:spPr>
          <a:xfrm>
            <a:off x="1106487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241" name="Google Shape;1241;p144:notes"/>
          <p:cNvSpPr txBox="1"/>
          <p:nvPr>
            <p:ph idx="1" type="body"/>
          </p:nvPr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145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46" name="Google Shape;1246;p145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47" name="Google Shape;1247;p145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248" name="Google Shape;1248;p145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146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54" name="Google Shape;1254;p146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55" name="Google Shape;1255;p146:notes"/>
          <p:cNvSpPr/>
          <p:nvPr>
            <p:ph idx="2" type="sldImg"/>
          </p:nvPr>
        </p:nvSpPr>
        <p:spPr>
          <a:xfrm>
            <a:off x="1108075" y="812800"/>
            <a:ext cx="5337175" cy="400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256" name="Google Shape;1256;p146:notes"/>
          <p:cNvSpPr txBox="1"/>
          <p:nvPr>
            <p:ph idx="1" type="body"/>
          </p:nvPr>
        </p:nvSpPr>
        <p:spPr>
          <a:xfrm>
            <a:off x="755650" y="5078412"/>
            <a:ext cx="6043612" cy="480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147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62" name="Google Shape;1262;p147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63" name="Google Shape;1263;p147:notes"/>
          <p:cNvSpPr/>
          <p:nvPr>
            <p:ph idx="2" type="sldImg"/>
          </p:nvPr>
        </p:nvSpPr>
        <p:spPr>
          <a:xfrm>
            <a:off x="1108075" y="812800"/>
            <a:ext cx="5337175" cy="400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264" name="Google Shape;1264;p147:notes"/>
          <p:cNvSpPr txBox="1"/>
          <p:nvPr>
            <p:ph idx="1" type="body"/>
          </p:nvPr>
        </p:nvSpPr>
        <p:spPr>
          <a:xfrm>
            <a:off x="755650" y="5078412"/>
            <a:ext cx="6043612" cy="480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148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70" name="Google Shape;1270;p148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71" name="Google Shape;1271;p148:notes"/>
          <p:cNvSpPr/>
          <p:nvPr>
            <p:ph idx="2" type="sldImg"/>
          </p:nvPr>
        </p:nvSpPr>
        <p:spPr>
          <a:xfrm>
            <a:off x="1108075" y="812800"/>
            <a:ext cx="5337175" cy="400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272" name="Google Shape;1272;p148:notes"/>
          <p:cNvSpPr txBox="1"/>
          <p:nvPr>
            <p:ph idx="1" type="body"/>
          </p:nvPr>
        </p:nvSpPr>
        <p:spPr>
          <a:xfrm>
            <a:off x="755650" y="5078412"/>
            <a:ext cx="6043612" cy="480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149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78" name="Google Shape;1278;p149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79" name="Google Shape;1279;p149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280" name="Google Shape;1280;p149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5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0" name="Google Shape;300;p15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1" name="Google Shape;301;p15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02" name="Google Shape;302;p15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150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86" name="Google Shape;1286;p150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87" name="Google Shape;1287;p150:notes"/>
          <p:cNvSpPr/>
          <p:nvPr>
            <p:ph idx="2" type="sldImg"/>
          </p:nvPr>
        </p:nvSpPr>
        <p:spPr>
          <a:xfrm>
            <a:off x="1106487" y="812800"/>
            <a:ext cx="5341937" cy="400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288" name="Google Shape;1288;p150:notes"/>
          <p:cNvSpPr txBox="1"/>
          <p:nvPr>
            <p:ph idx="1" type="body"/>
          </p:nvPr>
        </p:nvSpPr>
        <p:spPr>
          <a:xfrm>
            <a:off x="755650" y="5078412"/>
            <a:ext cx="6045200" cy="4808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151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94" name="Google Shape;1294;p151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95" name="Google Shape;1295;p151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185737" lvl="0" marL="21590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96" name="Google Shape;1296;p151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297" name="Google Shape;1297;p151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152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04" name="Google Shape;1304;p152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05" name="Google Shape;1305;p152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185737" lvl="0" marL="21590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06" name="Google Shape;1306;p152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307" name="Google Shape;1307;p152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153:notes"/>
          <p:cNvSpPr txBox="1"/>
          <p:nvPr>
            <p:ph idx="1" type="body"/>
          </p:nvPr>
        </p:nvSpPr>
        <p:spPr>
          <a:xfrm>
            <a:off x="755650" y="5078412"/>
            <a:ext cx="6016625" cy="477996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3" name="Google Shape;1313;p153:notes"/>
          <p:cNvSpPr/>
          <p:nvPr>
            <p:ph idx="2" type="sldImg"/>
          </p:nvPr>
        </p:nvSpPr>
        <p:spPr>
          <a:xfrm>
            <a:off x="1111250" y="812800"/>
            <a:ext cx="5303837" cy="3976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154:notes"/>
          <p:cNvSpPr txBox="1"/>
          <p:nvPr>
            <p:ph idx="1" type="body"/>
          </p:nvPr>
        </p:nvSpPr>
        <p:spPr>
          <a:xfrm>
            <a:off x="755650" y="5078412"/>
            <a:ext cx="6016625" cy="477996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8" name="Google Shape;1318;p154:notes"/>
          <p:cNvSpPr/>
          <p:nvPr>
            <p:ph idx="2" type="sldImg"/>
          </p:nvPr>
        </p:nvSpPr>
        <p:spPr>
          <a:xfrm>
            <a:off x="1111250" y="812800"/>
            <a:ext cx="5303837" cy="3976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6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7" name="Google Shape;307;p16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8" name="Google Shape;308;p16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09" name="Google Shape;309;p16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7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4" name="Google Shape;314;p17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5" name="Google Shape;315;p17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16" name="Google Shape;316;p17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8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1" name="Google Shape;321;p18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2" name="Google Shape;322;p18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23" name="Google Shape;323;p18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9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8" name="Google Shape;328;p19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9" name="Google Shape;329;p19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185737" lvl="0" marL="21590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0" name="Google Shape;330;p19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31" name="Google Shape;331;p19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9" name="Google Shape;219;p2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0" name="Google Shape;220;p2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21" name="Google Shape;221;p2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0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7" name="Google Shape;337;p20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8" name="Google Shape;338;p20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185737" lvl="0" marL="21590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9" name="Google Shape;339;p20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40" name="Google Shape;340;p20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1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45" name="Google Shape;345;p21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46" name="Google Shape;346;p21:notes"/>
          <p:cNvSpPr/>
          <p:nvPr>
            <p:ph idx="2" type="sldImg"/>
          </p:nvPr>
        </p:nvSpPr>
        <p:spPr>
          <a:xfrm>
            <a:off x="1108075" y="812800"/>
            <a:ext cx="5337175" cy="400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47" name="Google Shape;347;p21:notes"/>
          <p:cNvSpPr txBox="1"/>
          <p:nvPr>
            <p:ph idx="1" type="body"/>
          </p:nvPr>
        </p:nvSpPr>
        <p:spPr>
          <a:xfrm>
            <a:off x="755650" y="5078412"/>
            <a:ext cx="6043612" cy="480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2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52" name="Google Shape;352;p22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53" name="Google Shape;353;p22:notes"/>
          <p:cNvSpPr/>
          <p:nvPr>
            <p:ph idx="2" type="sldImg"/>
          </p:nvPr>
        </p:nvSpPr>
        <p:spPr>
          <a:xfrm>
            <a:off x="1108075" y="812800"/>
            <a:ext cx="5337175" cy="400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54" name="Google Shape;354;p22:notes"/>
          <p:cNvSpPr txBox="1"/>
          <p:nvPr>
            <p:ph idx="1" type="body"/>
          </p:nvPr>
        </p:nvSpPr>
        <p:spPr>
          <a:xfrm>
            <a:off x="755650" y="5078412"/>
            <a:ext cx="6043612" cy="480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3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59" name="Google Shape;359;p23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0" name="Google Shape;360;p23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61" name="Google Shape;361;p23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4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7" name="Google Shape;367;p24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8" name="Google Shape;368;p24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69" name="Google Shape;369;p24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5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74" name="Google Shape;374;p25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75" name="Google Shape;375;p25:notes"/>
          <p:cNvSpPr/>
          <p:nvPr>
            <p:ph idx="2" type="sldImg"/>
          </p:nvPr>
        </p:nvSpPr>
        <p:spPr>
          <a:xfrm>
            <a:off x="1106487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76" name="Google Shape;376;p25:notes"/>
          <p:cNvSpPr txBox="1"/>
          <p:nvPr>
            <p:ph idx="1" type="body"/>
          </p:nvPr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6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82" name="Google Shape;382;p26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83" name="Google Shape;383;p26:notes"/>
          <p:cNvSpPr/>
          <p:nvPr>
            <p:ph idx="2" type="sldImg"/>
          </p:nvPr>
        </p:nvSpPr>
        <p:spPr>
          <a:xfrm>
            <a:off x="1106487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84" name="Google Shape;384;p26:notes"/>
          <p:cNvSpPr txBox="1"/>
          <p:nvPr>
            <p:ph idx="1" type="body"/>
          </p:nvPr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7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89" name="Google Shape;389;p27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90" name="Google Shape;390;p27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91" name="Google Shape;391;p27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8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97" name="Google Shape;397;p28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98" name="Google Shape;398;p28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99" name="Google Shape;399;p28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9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04" name="Google Shape;404;p29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05" name="Google Shape;405;p29:notes"/>
          <p:cNvSpPr/>
          <p:nvPr>
            <p:ph idx="2" type="sldImg"/>
          </p:nvPr>
        </p:nvSpPr>
        <p:spPr>
          <a:xfrm>
            <a:off x="1108075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06" name="Google Shape;406;p29:notes"/>
          <p:cNvSpPr txBox="1"/>
          <p:nvPr>
            <p:ph idx="1" type="body"/>
          </p:nvPr>
        </p:nvSpPr>
        <p:spPr>
          <a:xfrm>
            <a:off x="755650" y="5078412"/>
            <a:ext cx="6042025" cy="4805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8" name="Google Shape;228;p3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9" name="Google Shape;229;p3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30" name="Google Shape;230;p3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0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12" name="Google Shape;412;p30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13" name="Google Shape;413;p30:notes"/>
          <p:cNvSpPr/>
          <p:nvPr>
            <p:ph idx="2" type="sldImg"/>
          </p:nvPr>
        </p:nvSpPr>
        <p:spPr>
          <a:xfrm>
            <a:off x="1108075" y="812800"/>
            <a:ext cx="5330825" cy="3997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14" name="Google Shape;414;p30:notes"/>
          <p:cNvSpPr txBox="1"/>
          <p:nvPr>
            <p:ph idx="1" type="body"/>
          </p:nvPr>
        </p:nvSpPr>
        <p:spPr>
          <a:xfrm>
            <a:off x="755650" y="5078412"/>
            <a:ext cx="6037262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1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20" name="Google Shape;420;p31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21" name="Google Shape;421;p31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22" name="Google Shape;422;p31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2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28" name="Google Shape;428;p32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29" name="Google Shape;429;p32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30" name="Google Shape;430;p32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3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36" name="Google Shape;436;p33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37" name="Google Shape;437;p33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38" name="Google Shape;438;p33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4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43" name="Google Shape;443;p34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44" name="Google Shape;444;p34:notes"/>
          <p:cNvSpPr/>
          <p:nvPr>
            <p:ph idx="2" type="sldImg"/>
          </p:nvPr>
        </p:nvSpPr>
        <p:spPr>
          <a:xfrm>
            <a:off x="1042987" y="949325"/>
            <a:ext cx="6248400" cy="468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45" name="Google Shape;445;p34:notes"/>
          <p:cNvSpPr txBox="1"/>
          <p:nvPr>
            <p:ph idx="1" type="body"/>
          </p:nvPr>
        </p:nvSpPr>
        <p:spPr>
          <a:xfrm>
            <a:off x="833437" y="5938837"/>
            <a:ext cx="6667500" cy="5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5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51" name="Google Shape;451;p35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52" name="Google Shape;452;p35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53" name="Google Shape;453;p35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6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59" name="Google Shape;459;p36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60" name="Google Shape;460;p36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61" name="Google Shape;461;p36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7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67" name="Google Shape;467;p37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68" name="Google Shape;468;p37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69" name="Google Shape;469;p37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8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74" name="Google Shape;474;p38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75" name="Google Shape;475;p38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76" name="Google Shape;476;p38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9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81" name="Google Shape;481;p39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82" name="Google Shape;482;p39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9:notes"/>
          <p:cNvSpPr txBox="1"/>
          <p:nvPr/>
        </p:nvSpPr>
        <p:spPr>
          <a:xfrm>
            <a:off x="4281487" y="10155237"/>
            <a:ext cx="3275012" cy="534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484" name="Google Shape;484;p39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/>
          <p:nvPr>
            <p:ph idx="1" type="body"/>
          </p:nvPr>
        </p:nvSpPr>
        <p:spPr>
          <a:xfrm>
            <a:off x="755650" y="5078412"/>
            <a:ext cx="6016625" cy="477996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4:notes"/>
          <p:cNvSpPr/>
          <p:nvPr>
            <p:ph idx="2" type="sldImg"/>
          </p:nvPr>
        </p:nvSpPr>
        <p:spPr>
          <a:xfrm>
            <a:off x="1111250" y="812800"/>
            <a:ext cx="5303837" cy="3976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0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90" name="Google Shape;490;p40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91" name="Google Shape;491;p40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92" name="Google Shape;492;p40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1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97" name="Google Shape;497;p41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98" name="Google Shape;498;p41:notes"/>
          <p:cNvSpPr/>
          <p:nvPr>
            <p:ph idx="2" type="sldImg"/>
          </p:nvPr>
        </p:nvSpPr>
        <p:spPr>
          <a:xfrm>
            <a:off x="1106487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99" name="Google Shape;499;p41:notes"/>
          <p:cNvSpPr txBox="1"/>
          <p:nvPr>
            <p:ph idx="1" type="body"/>
          </p:nvPr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2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05" name="Google Shape;505;p42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06" name="Google Shape;506;p42:notes"/>
          <p:cNvSpPr/>
          <p:nvPr>
            <p:ph idx="2" type="sldImg"/>
          </p:nvPr>
        </p:nvSpPr>
        <p:spPr>
          <a:xfrm>
            <a:off x="1109662" y="812800"/>
            <a:ext cx="5324475" cy="3994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07" name="Google Shape;507;p42:notes"/>
          <p:cNvSpPr txBox="1"/>
          <p:nvPr>
            <p:ph idx="1" type="body"/>
          </p:nvPr>
        </p:nvSpPr>
        <p:spPr>
          <a:xfrm>
            <a:off x="755650" y="5078412"/>
            <a:ext cx="6034087" cy="4797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3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12" name="Google Shape;512;p43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13" name="Google Shape;513;p43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185737" lvl="0" marL="21590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14" name="Google Shape;514;p43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15" name="Google Shape;515;p43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4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21" name="Google Shape;521;p44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22" name="Google Shape;522;p44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185737" lvl="0" marL="21590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23" name="Google Shape;523;p44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24" name="Google Shape;524;p44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5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29" name="Google Shape;529;p45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30" name="Google Shape;530;p45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31" name="Google Shape;531;p45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6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37" name="Google Shape;537;p46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38" name="Google Shape;538;p46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185737" lvl="0" marL="21590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39" name="Google Shape;539;p46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40" name="Google Shape;540;p46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7:notes"/>
          <p:cNvSpPr txBox="1"/>
          <p:nvPr>
            <p:ph idx="1" type="body"/>
          </p:nvPr>
        </p:nvSpPr>
        <p:spPr>
          <a:xfrm>
            <a:off x="755650" y="5078412"/>
            <a:ext cx="6016625" cy="477996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47:notes"/>
          <p:cNvSpPr/>
          <p:nvPr>
            <p:ph idx="2" type="sldImg"/>
          </p:nvPr>
        </p:nvSpPr>
        <p:spPr>
          <a:xfrm>
            <a:off x="1111250" y="812800"/>
            <a:ext cx="5303837" cy="3976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8:notes"/>
          <p:cNvSpPr txBox="1"/>
          <p:nvPr>
            <p:ph idx="1" type="body"/>
          </p:nvPr>
        </p:nvSpPr>
        <p:spPr>
          <a:xfrm>
            <a:off x="755650" y="5078412"/>
            <a:ext cx="6016625" cy="477996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48:notes"/>
          <p:cNvSpPr/>
          <p:nvPr>
            <p:ph idx="2" type="sldImg"/>
          </p:nvPr>
        </p:nvSpPr>
        <p:spPr>
          <a:xfrm>
            <a:off x="1111250" y="812800"/>
            <a:ext cx="5303837" cy="3976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9:notes"/>
          <p:cNvSpPr txBox="1"/>
          <p:nvPr>
            <p:ph idx="1" type="body"/>
          </p:nvPr>
        </p:nvSpPr>
        <p:spPr>
          <a:xfrm>
            <a:off x="755650" y="5078412"/>
            <a:ext cx="6016625" cy="477996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9:notes"/>
          <p:cNvSpPr/>
          <p:nvPr>
            <p:ph idx="2" type="sldImg"/>
          </p:nvPr>
        </p:nvSpPr>
        <p:spPr>
          <a:xfrm>
            <a:off x="1111250" y="812800"/>
            <a:ext cx="5303837" cy="3976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:notes"/>
          <p:cNvSpPr txBox="1"/>
          <p:nvPr>
            <p:ph idx="1" type="body"/>
          </p:nvPr>
        </p:nvSpPr>
        <p:spPr>
          <a:xfrm>
            <a:off x="755650" y="5078412"/>
            <a:ext cx="6016625" cy="477996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5:notes"/>
          <p:cNvSpPr/>
          <p:nvPr>
            <p:ph idx="2" type="sldImg"/>
          </p:nvPr>
        </p:nvSpPr>
        <p:spPr>
          <a:xfrm>
            <a:off x="1111250" y="812800"/>
            <a:ext cx="5303837" cy="3976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50:notes"/>
          <p:cNvSpPr txBox="1"/>
          <p:nvPr>
            <p:ph idx="1" type="body"/>
          </p:nvPr>
        </p:nvSpPr>
        <p:spPr>
          <a:xfrm>
            <a:off x="755650" y="5078412"/>
            <a:ext cx="6016625" cy="477996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50:notes"/>
          <p:cNvSpPr/>
          <p:nvPr>
            <p:ph idx="2" type="sldImg"/>
          </p:nvPr>
        </p:nvSpPr>
        <p:spPr>
          <a:xfrm>
            <a:off x="1111250" y="812800"/>
            <a:ext cx="5303837" cy="3976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51:notes"/>
          <p:cNvSpPr txBox="1"/>
          <p:nvPr>
            <p:ph idx="1" type="body"/>
          </p:nvPr>
        </p:nvSpPr>
        <p:spPr>
          <a:xfrm>
            <a:off x="755650" y="5078412"/>
            <a:ext cx="6016625" cy="477996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51:notes"/>
          <p:cNvSpPr/>
          <p:nvPr>
            <p:ph idx="2" type="sldImg"/>
          </p:nvPr>
        </p:nvSpPr>
        <p:spPr>
          <a:xfrm>
            <a:off x="1111250" y="812800"/>
            <a:ext cx="5303837" cy="3976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52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70" name="Google Shape;570;p52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71" name="Google Shape;571;p52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72" name="Google Shape;572;p52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3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78" name="Google Shape;578;p53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79" name="Google Shape;579;p53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80" name="Google Shape;580;p53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4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86" name="Google Shape;586;p54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87" name="Google Shape;587;p54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88" name="Google Shape;588;p54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55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94" name="Google Shape;594;p55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95" name="Google Shape;595;p55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96" name="Google Shape;596;p55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56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01" name="Google Shape;601;p56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02" name="Google Shape;602;p56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03" name="Google Shape;603;p56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57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09" name="Google Shape;609;p57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10" name="Google Shape;610;p57:notes"/>
          <p:cNvSpPr/>
          <p:nvPr>
            <p:ph idx="2" type="sldImg"/>
          </p:nvPr>
        </p:nvSpPr>
        <p:spPr>
          <a:xfrm>
            <a:off x="1108075" y="812800"/>
            <a:ext cx="5329237" cy="39957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11" name="Google Shape;611;p57:notes"/>
          <p:cNvSpPr txBox="1"/>
          <p:nvPr>
            <p:ph idx="1" type="body"/>
          </p:nvPr>
        </p:nvSpPr>
        <p:spPr>
          <a:xfrm>
            <a:off x="755650" y="5078412"/>
            <a:ext cx="6035675" cy="4799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58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17" name="Google Shape;617;p58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18" name="Google Shape;618;p58:notes"/>
          <p:cNvSpPr/>
          <p:nvPr>
            <p:ph idx="2" type="sldImg"/>
          </p:nvPr>
        </p:nvSpPr>
        <p:spPr>
          <a:xfrm>
            <a:off x="1108075" y="812800"/>
            <a:ext cx="5334000" cy="40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19" name="Google Shape;619;p58:notes"/>
          <p:cNvSpPr txBox="1"/>
          <p:nvPr>
            <p:ph idx="1" type="body"/>
          </p:nvPr>
        </p:nvSpPr>
        <p:spPr>
          <a:xfrm>
            <a:off x="755650" y="5078412"/>
            <a:ext cx="6040437" cy="480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59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25" name="Google Shape;625;p59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26" name="Google Shape;626;p59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27" name="Google Shape;627;p59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6:notes"/>
          <p:cNvSpPr txBox="1"/>
          <p:nvPr>
            <p:ph idx="1" type="body"/>
          </p:nvPr>
        </p:nvSpPr>
        <p:spPr>
          <a:xfrm>
            <a:off x="755650" y="5078412"/>
            <a:ext cx="6016625" cy="477996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6:notes"/>
          <p:cNvSpPr/>
          <p:nvPr>
            <p:ph idx="2" type="sldImg"/>
          </p:nvPr>
        </p:nvSpPr>
        <p:spPr>
          <a:xfrm>
            <a:off x="1111250" y="812800"/>
            <a:ext cx="5303837" cy="3976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60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33" name="Google Shape;633;p60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34" name="Google Shape;634;p60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35" name="Google Shape;635;p60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61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41" name="Google Shape;641;p61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42" name="Google Shape;642;p61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43" name="Google Shape;643;p61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2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49" name="Google Shape;649;p62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50" name="Google Shape;650;p62:notes"/>
          <p:cNvSpPr/>
          <p:nvPr>
            <p:ph idx="2" type="sldImg"/>
          </p:nvPr>
        </p:nvSpPr>
        <p:spPr>
          <a:xfrm>
            <a:off x="1111250" y="812800"/>
            <a:ext cx="5310187" cy="3983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51" name="Google Shape;651;p62:notes"/>
          <p:cNvSpPr txBox="1"/>
          <p:nvPr>
            <p:ph idx="1" type="body"/>
          </p:nvPr>
        </p:nvSpPr>
        <p:spPr>
          <a:xfrm>
            <a:off x="755650" y="5078412"/>
            <a:ext cx="6022975" cy="4786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63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56" name="Google Shape;656;p63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57" name="Google Shape;657;p63:notes"/>
          <p:cNvSpPr/>
          <p:nvPr>
            <p:ph idx="2" type="sldImg"/>
          </p:nvPr>
        </p:nvSpPr>
        <p:spPr>
          <a:xfrm>
            <a:off x="1111250" y="812800"/>
            <a:ext cx="5310187" cy="3983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58" name="Google Shape;658;p63:notes"/>
          <p:cNvSpPr txBox="1"/>
          <p:nvPr>
            <p:ph idx="1" type="body"/>
          </p:nvPr>
        </p:nvSpPr>
        <p:spPr>
          <a:xfrm>
            <a:off x="755650" y="5078412"/>
            <a:ext cx="6022975" cy="4786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64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63" name="Google Shape;663;p64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64" name="Google Shape;664;p64:notes"/>
          <p:cNvSpPr/>
          <p:nvPr>
            <p:ph idx="2" type="sldImg"/>
          </p:nvPr>
        </p:nvSpPr>
        <p:spPr>
          <a:xfrm>
            <a:off x="1111250" y="812800"/>
            <a:ext cx="5310187" cy="3983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65" name="Google Shape;665;p64:notes"/>
          <p:cNvSpPr txBox="1"/>
          <p:nvPr>
            <p:ph idx="1" type="body"/>
          </p:nvPr>
        </p:nvSpPr>
        <p:spPr>
          <a:xfrm>
            <a:off x="755650" y="5078412"/>
            <a:ext cx="6022975" cy="4786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65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70" name="Google Shape;670;p65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71" name="Google Shape;671;p65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72" name="Google Shape;672;p65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66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78" name="Google Shape;678;p66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79" name="Google Shape;679;p66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80" name="Google Shape;680;p66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67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85" name="Google Shape;685;p67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86" name="Google Shape;686;p67:notes"/>
          <p:cNvSpPr/>
          <p:nvPr>
            <p:ph idx="2" type="sldImg"/>
          </p:nvPr>
        </p:nvSpPr>
        <p:spPr>
          <a:xfrm>
            <a:off x="1106487" y="812800"/>
            <a:ext cx="5341937" cy="400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87" name="Google Shape;687;p67:notes"/>
          <p:cNvSpPr txBox="1"/>
          <p:nvPr>
            <p:ph idx="1" type="body"/>
          </p:nvPr>
        </p:nvSpPr>
        <p:spPr>
          <a:xfrm>
            <a:off x="755650" y="5078412"/>
            <a:ext cx="6045200" cy="4808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68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94" name="Google Shape;694;p68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95" name="Google Shape;695;p68:notes"/>
          <p:cNvSpPr/>
          <p:nvPr>
            <p:ph idx="2" type="sldImg"/>
          </p:nvPr>
        </p:nvSpPr>
        <p:spPr>
          <a:xfrm>
            <a:off x="1106487" y="812800"/>
            <a:ext cx="5341937" cy="400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96" name="Google Shape;696;p68:notes"/>
          <p:cNvSpPr txBox="1"/>
          <p:nvPr>
            <p:ph idx="1" type="body"/>
          </p:nvPr>
        </p:nvSpPr>
        <p:spPr>
          <a:xfrm>
            <a:off x="755650" y="5078412"/>
            <a:ext cx="6045200" cy="4808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69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02" name="Google Shape;702;p69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03" name="Google Shape;703;p69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04" name="Google Shape;704;p69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7:notes"/>
          <p:cNvSpPr txBox="1"/>
          <p:nvPr>
            <p:ph idx="1" type="body"/>
          </p:nvPr>
        </p:nvSpPr>
        <p:spPr>
          <a:xfrm>
            <a:off x="755650" y="5078412"/>
            <a:ext cx="6016625" cy="477996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7:notes"/>
          <p:cNvSpPr/>
          <p:nvPr>
            <p:ph idx="2" type="sldImg"/>
          </p:nvPr>
        </p:nvSpPr>
        <p:spPr>
          <a:xfrm>
            <a:off x="1111250" y="812800"/>
            <a:ext cx="5303837" cy="3976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70:notes"/>
          <p:cNvSpPr txBox="1"/>
          <p:nvPr>
            <p:ph idx="1" type="body"/>
          </p:nvPr>
        </p:nvSpPr>
        <p:spPr>
          <a:xfrm>
            <a:off x="755650" y="5078412"/>
            <a:ext cx="6016625" cy="477996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70:notes"/>
          <p:cNvSpPr/>
          <p:nvPr>
            <p:ph idx="2" type="sldImg"/>
          </p:nvPr>
        </p:nvSpPr>
        <p:spPr>
          <a:xfrm>
            <a:off x="1111250" y="812800"/>
            <a:ext cx="5303837" cy="3976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71:notes"/>
          <p:cNvSpPr txBox="1"/>
          <p:nvPr>
            <p:ph idx="1" type="body"/>
          </p:nvPr>
        </p:nvSpPr>
        <p:spPr>
          <a:xfrm>
            <a:off x="755650" y="5078412"/>
            <a:ext cx="6016625" cy="477996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71:notes"/>
          <p:cNvSpPr/>
          <p:nvPr>
            <p:ph idx="2" type="sldImg"/>
          </p:nvPr>
        </p:nvSpPr>
        <p:spPr>
          <a:xfrm>
            <a:off x="1111250" y="812800"/>
            <a:ext cx="5303837" cy="3976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72:notes"/>
          <p:cNvSpPr txBox="1"/>
          <p:nvPr>
            <p:ph idx="1" type="body"/>
          </p:nvPr>
        </p:nvSpPr>
        <p:spPr>
          <a:xfrm>
            <a:off x="755650" y="5078412"/>
            <a:ext cx="6016625" cy="477996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72:notes"/>
          <p:cNvSpPr/>
          <p:nvPr>
            <p:ph idx="2" type="sldImg"/>
          </p:nvPr>
        </p:nvSpPr>
        <p:spPr>
          <a:xfrm>
            <a:off x="1111250" y="812800"/>
            <a:ext cx="5303837" cy="3976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73:notes"/>
          <p:cNvSpPr txBox="1"/>
          <p:nvPr>
            <p:ph idx="1" type="body"/>
          </p:nvPr>
        </p:nvSpPr>
        <p:spPr>
          <a:xfrm>
            <a:off x="755650" y="5078412"/>
            <a:ext cx="6016625" cy="477996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73:notes"/>
          <p:cNvSpPr/>
          <p:nvPr>
            <p:ph idx="2" type="sldImg"/>
          </p:nvPr>
        </p:nvSpPr>
        <p:spPr>
          <a:xfrm>
            <a:off x="1111250" y="812800"/>
            <a:ext cx="5303837" cy="3976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74:notes"/>
          <p:cNvSpPr txBox="1"/>
          <p:nvPr>
            <p:ph idx="1" type="body"/>
          </p:nvPr>
        </p:nvSpPr>
        <p:spPr>
          <a:xfrm>
            <a:off x="755650" y="5078412"/>
            <a:ext cx="6016625" cy="477996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74:notes"/>
          <p:cNvSpPr/>
          <p:nvPr>
            <p:ph idx="2" type="sldImg"/>
          </p:nvPr>
        </p:nvSpPr>
        <p:spPr>
          <a:xfrm>
            <a:off x="1111250" y="812800"/>
            <a:ext cx="5303837" cy="3976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75:notes"/>
          <p:cNvSpPr txBox="1"/>
          <p:nvPr>
            <p:ph idx="1" type="body"/>
          </p:nvPr>
        </p:nvSpPr>
        <p:spPr>
          <a:xfrm>
            <a:off x="755650" y="5078412"/>
            <a:ext cx="6016625" cy="477996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75:notes"/>
          <p:cNvSpPr/>
          <p:nvPr>
            <p:ph idx="2" type="sldImg"/>
          </p:nvPr>
        </p:nvSpPr>
        <p:spPr>
          <a:xfrm>
            <a:off x="1111250" y="812800"/>
            <a:ext cx="5303837" cy="3976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76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40" name="Google Shape;740;p76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41" name="Google Shape;741;p76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76:notes"/>
          <p:cNvSpPr txBox="1"/>
          <p:nvPr/>
        </p:nvSpPr>
        <p:spPr>
          <a:xfrm>
            <a:off x="4281487" y="10155237"/>
            <a:ext cx="3275012" cy="534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743" name="Google Shape;743;p76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77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49" name="Google Shape;749;p77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50" name="Google Shape;750;p77:notes"/>
          <p:cNvSpPr/>
          <p:nvPr>
            <p:ph idx="2" type="sldImg"/>
          </p:nvPr>
        </p:nvSpPr>
        <p:spPr>
          <a:xfrm>
            <a:off x="1042987" y="949325"/>
            <a:ext cx="6248400" cy="468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51" name="Google Shape;751;p77:notes"/>
          <p:cNvSpPr txBox="1"/>
          <p:nvPr>
            <p:ph idx="1" type="body"/>
          </p:nvPr>
        </p:nvSpPr>
        <p:spPr>
          <a:xfrm>
            <a:off x="833437" y="5938837"/>
            <a:ext cx="6667500" cy="5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78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57" name="Google Shape;757;p78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58" name="Google Shape;758;p78:notes"/>
          <p:cNvSpPr/>
          <p:nvPr>
            <p:ph idx="2" type="sldImg"/>
          </p:nvPr>
        </p:nvSpPr>
        <p:spPr>
          <a:xfrm>
            <a:off x="1042987" y="949325"/>
            <a:ext cx="6248400" cy="468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59" name="Google Shape;759;p78:notes"/>
          <p:cNvSpPr txBox="1"/>
          <p:nvPr>
            <p:ph idx="1" type="body"/>
          </p:nvPr>
        </p:nvSpPr>
        <p:spPr>
          <a:xfrm>
            <a:off x="833437" y="5938837"/>
            <a:ext cx="6667500" cy="5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79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64" name="Google Shape;764;p79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65" name="Google Shape;765;p79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66" name="Google Shape;766;p79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8:notes"/>
          <p:cNvSpPr txBox="1"/>
          <p:nvPr>
            <p:ph idx="1" type="body"/>
          </p:nvPr>
        </p:nvSpPr>
        <p:spPr>
          <a:xfrm>
            <a:off x="755650" y="5078412"/>
            <a:ext cx="6016625" cy="477996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8:notes"/>
          <p:cNvSpPr/>
          <p:nvPr>
            <p:ph idx="2" type="sldImg"/>
          </p:nvPr>
        </p:nvSpPr>
        <p:spPr>
          <a:xfrm>
            <a:off x="1111250" y="812800"/>
            <a:ext cx="5303837" cy="3976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80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72" name="Google Shape;772;p80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73" name="Google Shape;773;p80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74" name="Google Shape;774;p80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81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79" name="Google Shape;779;p81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80" name="Google Shape;780;p81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81" name="Google Shape;781;p81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82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87" name="Google Shape;787;p82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88" name="Google Shape;788;p82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89" name="Google Shape;789;p82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83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95" name="Google Shape;795;p83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96" name="Google Shape;796;p83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97" name="Google Shape;797;p83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84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02" name="Google Shape;802;p84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03" name="Google Shape;803;p84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04" name="Google Shape;804;p84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85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10" name="Google Shape;810;p85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11" name="Google Shape;811;p85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12" name="Google Shape;812;p85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86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18" name="Google Shape;818;p86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19" name="Google Shape;819;p86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20" name="Google Shape;820;p86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87:notes"/>
          <p:cNvSpPr txBox="1"/>
          <p:nvPr>
            <p:ph idx="1" type="body"/>
          </p:nvPr>
        </p:nvSpPr>
        <p:spPr>
          <a:xfrm>
            <a:off x="755650" y="5078412"/>
            <a:ext cx="6016625" cy="477996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87:notes"/>
          <p:cNvSpPr/>
          <p:nvPr>
            <p:ph idx="2" type="sldImg"/>
          </p:nvPr>
        </p:nvSpPr>
        <p:spPr>
          <a:xfrm>
            <a:off x="1111250" y="812800"/>
            <a:ext cx="5303837" cy="3976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88:notes"/>
          <p:cNvSpPr txBox="1"/>
          <p:nvPr>
            <p:ph idx="1" type="body"/>
          </p:nvPr>
        </p:nvSpPr>
        <p:spPr>
          <a:xfrm>
            <a:off x="755650" y="5078412"/>
            <a:ext cx="6016625" cy="477996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88:notes"/>
          <p:cNvSpPr/>
          <p:nvPr>
            <p:ph idx="2" type="sldImg"/>
          </p:nvPr>
        </p:nvSpPr>
        <p:spPr>
          <a:xfrm>
            <a:off x="1111250" y="812800"/>
            <a:ext cx="5303837" cy="3976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89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36" name="Google Shape;836;p89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37" name="Google Shape;837;p89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38" name="Google Shape;838;p89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9:notes"/>
          <p:cNvSpPr txBox="1"/>
          <p:nvPr>
            <p:ph idx="1" type="body"/>
          </p:nvPr>
        </p:nvSpPr>
        <p:spPr>
          <a:xfrm>
            <a:off x="755650" y="5078412"/>
            <a:ext cx="6016625" cy="477996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9:notes"/>
          <p:cNvSpPr/>
          <p:nvPr>
            <p:ph idx="2" type="sldImg"/>
          </p:nvPr>
        </p:nvSpPr>
        <p:spPr>
          <a:xfrm>
            <a:off x="1111250" y="812800"/>
            <a:ext cx="5303837" cy="3976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90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44" name="Google Shape;844;p90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45" name="Google Shape;845;p90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46" name="Google Shape;846;p90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91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51" name="Google Shape;851;p91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52" name="Google Shape;852;p91:notes"/>
          <p:cNvSpPr/>
          <p:nvPr>
            <p:ph idx="2" type="sldImg"/>
          </p:nvPr>
        </p:nvSpPr>
        <p:spPr>
          <a:xfrm>
            <a:off x="1106487" y="812800"/>
            <a:ext cx="5341937" cy="400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53" name="Google Shape;853;p91:notes"/>
          <p:cNvSpPr txBox="1"/>
          <p:nvPr>
            <p:ph idx="1" type="body"/>
          </p:nvPr>
        </p:nvSpPr>
        <p:spPr>
          <a:xfrm>
            <a:off x="755650" y="5078412"/>
            <a:ext cx="6045200" cy="4808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92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58" name="Google Shape;858;p92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59" name="Google Shape;859;p92:notes"/>
          <p:cNvSpPr/>
          <p:nvPr>
            <p:ph idx="2" type="sldImg"/>
          </p:nvPr>
        </p:nvSpPr>
        <p:spPr>
          <a:xfrm>
            <a:off x="1106487" y="812800"/>
            <a:ext cx="5341937" cy="400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60" name="Google Shape;860;p92:notes"/>
          <p:cNvSpPr txBox="1"/>
          <p:nvPr>
            <p:ph idx="1" type="body"/>
          </p:nvPr>
        </p:nvSpPr>
        <p:spPr>
          <a:xfrm>
            <a:off x="755650" y="5078412"/>
            <a:ext cx="6045200" cy="4808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93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65" name="Google Shape;865;p93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66" name="Google Shape;866;p93:notes"/>
          <p:cNvSpPr/>
          <p:nvPr>
            <p:ph idx="2" type="sldImg"/>
          </p:nvPr>
        </p:nvSpPr>
        <p:spPr>
          <a:xfrm>
            <a:off x="1106487" y="812800"/>
            <a:ext cx="5341937" cy="400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67" name="Google Shape;867;p93:notes"/>
          <p:cNvSpPr txBox="1"/>
          <p:nvPr>
            <p:ph idx="1" type="body"/>
          </p:nvPr>
        </p:nvSpPr>
        <p:spPr>
          <a:xfrm>
            <a:off x="755650" y="5078412"/>
            <a:ext cx="6045200" cy="4808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94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72" name="Google Shape;872;p94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73" name="Google Shape;873;p94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74" name="Google Shape;874;p94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95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80" name="Google Shape;880;p95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81" name="Google Shape;881;p95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82" name="Google Shape;882;p95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96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87" name="Google Shape;887;p96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88" name="Google Shape;888;p96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89" name="Google Shape;889;p96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97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94" name="Google Shape;894;p97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95" name="Google Shape;895;p97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96" name="Google Shape;896;p97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98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01" name="Google Shape;901;p98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02" name="Google Shape;902;p98:notes"/>
          <p:cNvSpPr/>
          <p:nvPr>
            <p:ph idx="2" type="sldImg"/>
          </p:nvPr>
        </p:nvSpPr>
        <p:spPr>
          <a:xfrm>
            <a:off x="1106487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03" name="Google Shape;903;p98:notes"/>
          <p:cNvSpPr txBox="1"/>
          <p:nvPr>
            <p:ph idx="1" type="body"/>
          </p:nvPr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99:notes"/>
          <p:cNvSpPr txBox="1"/>
          <p:nvPr/>
        </p:nvSpPr>
        <p:spPr>
          <a:xfrm>
            <a:off x="4278312" y="10156825"/>
            <a:ext cx="32496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09" name="Google Shape;909;p99:notes"/>
          <p:cNvSpPr txBox="1"/>
          <p:nvPr/>
        </p:nvSpPr>
        <p:spPr>
          <a:xfrm>
            <a:off x="4278312" y="10156825"/>
            <a:ext cx="3251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10" name="Google Shape;910;p99:notes"/>
          <p:cNvSpPr/>
          <p:nvPr>
            <p:ph idx="2" type="sldImg"/>
          </p:nvPr>
        </p:nvSpPr>
        <p:spPr>
          <a:xfrm>
            <a:off x="1106487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11" name="Google Shape;911;p99:notes"/>
          <p:cNvSpPr txBox="1"/>
          <p:nvPr>
            <p:ph idx="1" type="body"/>
          </p:nvPr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ázdný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6"/>
          <p:cNvSpPr txBox="1"/>
          <p:nvPr>
            <p:ph idx="12" type="sldNum"/>
          </p:nvPr>
        </p:nvSpPr>
        <p:spPr>
          <a:xfrm>
            <a:off x="7227887" y="6886575"/>
            <a:ext cx="2316162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va obsahy" type="twoObj">
  <p:cSld name="TWO_OBJECT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7"/>
          <p:cNvSpPr txBox="1"/>
          <p:nvPr>
            <p:ph type="title"/>
          </p:nvPr>
        </p:nvSpPr>
        <p:spPr>
          <a:xfrm>
            <a:off x="503237" y="301625"/>
            <a:ext cx="9039225" cy="1230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7"/>
          <p:cNvSpPr txBox="1"/>
          <p:nvPr>
            <p:ph idx="1" type="body"/>
          </p:nvPr>
        </p:nvSpPr>
        <p:spPr>
          <a:xfrm>
            <a:off x="431801" y="1563688"/>
            <a:ext cx="4443413" cy="4957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5" name="Google Shape;75;p167"/>
          <p:cNvSpPr txBox="1"/>
          <p:nvPr>
            <p:ph idx="2" type="body"/>
          </p:nvPr>
        </p:nvSpPr>
        <p:spPr>
          <a:xfrm>
            <a:off x="5027612" y="1563688"/>
            <a:ext cx="4443413" cy="4957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67"/>
          <p:cNvSpPr txBox="1"/>
          <p:nvPr>
            <p:ph idx="12" type="sldNum"/>
          </p:nvPr>
        </p:nvSpPr>
        <p:spPr>
          <a:xfrm>
            <a:off x="7227887" y="6886575"/>
            <a:ext cx="2316162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áhlaví části" type="secHead">
  <p:cSld name="SECTION_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8"/>
          <p:cNvSpPr txBox="1"/>
          <p:nvPr>
            <p:ph type="title"/>
          </p:nvPr>
        </p:nvSpPr>
        <p:spPr>
          <a:xfrm>
            <a:off x="796925" y="4857751"/>
            <a:ext cx="8567738" cy="150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8"/>
          <p:cNvSpPr txBox="1"/>
          <p:nvPr>
            <p:ph idx="1" type="body"/>
          </p:nvPr>
        </p:nvSpPr>
        <p:spPr>
          <a:xfrm>
            <a:off x="796925" y="3203575"/>
            <a:ext cx="8567738" cy="16541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280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700"/>
              <a:buNone/>
              <a:defRPr sz="1700"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0" name="Google Shape;80;p168"/>
          <p:cNvSpPr txBox="1"/>
          <p:nvPr>
            <p:ph idx="12" type="sldNum"/>
          </p:nvPr>
        </p:nvSpPr>
        <p:spPr>
          <a:xfrm>
            <a:off x="7227887" y="6886575"/>
            <a:ext cx="2316162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ázdný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9"/>
          <p:cNvSpPr txBox="1"/>
          <p:nvPr>
            <p:ph idx="10" type="dt"/>
          </p:nvPr>
        </p:nvSpPr>
        <p:spPr>
          <a:xfrm>
            <a:off x="503237" y="7007225"/>
            <a:ext cx="23193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59"/>
          <p:cNvSpPr txBox="1"/>
          <p:nvPr>
            <p:ph idx="12" type="sldNum"/>
          </p:nvPr>
        </p:nvSpPr>
        <p:spPr>
          <a:xfrm>
            <a:off x="7223125" y="7007225"/>
            <a:ext cx="23193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vislý nadpis a tex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9"/>
          <p:cNvSpPr txBox="1"/>
          <p:nvPr>
            <p:ph type="title"/>
          </p:nvPr>
        </p:nvSpPr>
        <p:spPr>
          <a:xfrm rot="5400000">
            <a:off x="5203826" y="2382838"/>
            <a:ext cx="6418262" cy="2259013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>
            <a:lvl1pPr lv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69"/>
          <p:cNvSpPr txBox="1"/>
          <p:nvPr>
            <p:ph idx="1" type="body"/>
          </p:nvPr>
        </p:nvSpPr>
        <p:spPr>
          <a:xfrm rot="5400000">
            <a:off x="608012" y="198438"/>
            <a:ext cx="6418262" cy="6627813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>
            <a:lvl1pPr indent="-228600" lvl="0" marL="45720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2000"/>
              </a:lnSpc>
              <a:spcBef>
                <a:spcPts val="1563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2000"/>
              </a:lnSpc>
              <a:spcBef>
                <a:spcPts val="125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2000"/>
              </a:lnSpc>
              <a:spcBef>
                <a:spcPts val="938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2000"/>
              </a:lnSpc>
              <a:spcBef>
                <a:spcPts val="62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2000"/>
              </a:lnSpc>
              <a:spcBef>
                <a:spcPts val="313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2000"/>
              </a:lnSpc>
              <a:spcBef>
                <a:spcPts val="313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2000"/>
              </a:lnSpc>
              <a:spcBef>
                <a:spcPts val="313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2000"/>
              </a:lnSpc>
              <a:spcBef>
                <a:spcPts val="313"/>
              </a:spcBef>
              <a:spcAft>
                <a:spcPts val="313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69"/>
          <p:cNvSpPr txBox="1"/>
          <p:nvPr>
            <p:ph idx="10" type="dt"/>
          </p:nvPr>
        </p:nvSpPr>
        <p:spPr>
          <a:xfrm>
            <a:off x="503237" y="7007225"/>
            <a:ext cx="23193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69"/>
          <p:cNvSpPr txBox="1"/>
          <p:nvPr>
            <p:ph idx="12" type="sldNum"/>
          </p:nvPr>
        </p:nvSpPr>
        <p:spPr>
          <a:xfrm>
            <a:off x="7223125" y="7007225"/>
            <a:ext cx="23193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dpis a svislý text" type="vertTx">
  <p:cSld name="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0"/>
          <p:cNvSpPr txBox="1"/>
          <p:nvPr>
            <p:ph type="title"/>
          </p:nvPr>
        </p:nvSpPr>
        <p:spPr>
          <a:xfrm>
            <a:off x="503237" y="303212"/>
            <a:ext cx="9039225" cy="122713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>
            <a:lvl1pPr lv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70"/>
          <p:cNvSpPr txBox="1"/>
          <p:nvPr>
            <p:ph idx="1" type="body"/>
          </p:nvPr>
        </p:nvSpPr>
        <p:spPr>
          <a:xfrm rot="5400000">
            <a:off x="2543968" y="-277020"/>
            <a:ext cx="4957762" cy="9039225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>
            <a:lvl1pPr indent="-228600" lvl="0" marL="45720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2000"/>
              </a:lnSpc>
              <a:spcBef>
                <a:spcPts val="1563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2000"/>
              </a:lnSpc>
              <a:spcBef>
                <a:spcPts val="125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2000"/>
              </a:lnSpc>
              <a:spcBef>
                <a:spcPts val="938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2000"/>
              </a:lnSpc>
              <a:spcBef>
                <a:spcPts val="62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2000"/>
              </a:lnSpc>
              <a:spcBef>
                <a:spcPts val="313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2000"/>
              </a:lnSpc>
              <a:spcBef>
                <a:spcPts val="313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2000"/>
              </a:lnSpc>
              <a:spcBef>
                <a:spcPts val="313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2000"/>
              </a:lnSpc>
              <a:spcBef>
                <a:spcPts val="313"/>
              </a:spcBef>
              <a:spcAft>
                <a:spcPts val="313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70"/>
          <p:cNvSpPr txBox="1"/>
          <p:nvPr>
            <p:ph idx="10" type="dt"/>
          </p:nvPr>
        </p:nvSpPr>
        <p:spPr>
          <a:xfrm>
            <a:off x="503237" y="7007225"/>
            <a:ext cx="23193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70"/>
          <p:cNvSpPr txBox="1"/>
          <p:nvPr>
            <p:ph idx="12" type="sldNum"/>
          </p:nvPr>
        </p:nvSpPr>
        <p:spPr>
          <a:xfrm>
            <a:off x="7223125" y="7007225"/>
            <a:ext cx="23193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rázek s titulkem" type="picTx">
  <p:cSld name="PICTURE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1"/>
          <p:cNvSpPr txBox="1"/>
          <p:nvPr>
            <p:ph type="title"/>
          </p:nvPr>
        </p:nvSpPr>
        <p:spPr>
          <a:xfrm>
            <a:off x="1976439" y="5291139"/>
            <a:ext cx="6048375" cy="62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4975" lIns="89975" spcFirstLastPara="1" rIns="89975" wrap="square" tIns="44975">
            <a:noAutofit/>
          </a:bodyPr>
          <a:lstStyle>
            <a:lvl1pPr lv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71"/>
          <p:cNvSpPr/>
          <p:nvPr>
            <p:ph idx="2" type="pic"/>
          </p:nvPr>
        </p:nvSpPr>
        <p:spPr>
          <a:xfrm>
            <a:off x="1976439" y="674688"/>
            <a:ext cx="6048375" cy="4537075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171"/>
          <p:cNvSpPr txBox="1"/>
          <p:nvPr>
            <p:ph idx="1" type="body"/>
          </p:nvPr>
        </p:nvSpPr>
        <p:spPr>
          <a:xfrm>
            <a:off x="1976439" y="5916613"/>
            <a:ext cx="6048375" cy="887412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>
            <a:lvl1pPr indent="-228600" lvl="0" marL="45720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2000"/>
              </a:lnSpc>
              <a:spcBef>
                <a:spcPts val="1563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2000"/>
              </a:lnSpc>
              <a:spcBef>
                <a:spcPts val="12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2000"/>
              </a:lnSpc>
              <a:spcBef>
                <a:spcPts val="938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2000"/>
              </a:lnSpc>
              <a:spcBef>
                <a:spcPts val="62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2000"/>
              </a:lnSpc>
              <a:spcBef>
                <a:spcPts val="313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2000"/>
              </a:lnSpc>
              <a:spcBef>
                <a:spcPts val="313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2000"/>
              </a:lnSpc>
              <a:spcBef>
                <a:spcPts val="313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2000"/>
              </a:lnSpc>
              <a:spcBef>
                <a:spcPts val="313"/>
              </a:spcBef>
              <a:spcAft>
                <a:spcPts val="313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4" name="Google Shape;104;p171"/>
          <p:cNvSpPr txBox="1"/>
          <p:nvPr>
            <p:ph idx="10" type="dt"/>
          </p:nvPr>
        </p:nvSpPr>
        <p:spPr>
          <a:xfrm>
            <a:off x="503237" y="7007225"/>
            <a:ext cx="23193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71"/>
          <p:cNvSpPr txBox="1"/>
          <p:nvPr>
            <p:ph idx="12" type="sldNum"/>
          </p:nvPr>
        </p:nvSpPr>
        <p:spPr>
          <a:xfrm>
            <a:off x="7223125" y="7007225"/>
            <a:ext cx="23193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sah s titulkem" type="objTx">
  <p:cSld name="OBJECT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2"/>
          <p:cNvSpPr txBox="1"/>
          <p:nvPr>
            <p:ph type="title"/>
          </p:nvPr>
        </p:nvSpPr>
        <p:spPr>
          <a:xfrm>
            <a:off x="504825" y="301625"/>
            <a:ext cx="3316288" cy="1279525"/>
          </a:xfrm>
          <a:prstGeom prst="rect">
            <a:avLst/>
          </a:prstGeom>
          <a:noFill/>
          <a:ln>
            <a:noFill/>
          </a:ln>
        </p:spPr>
        <p:txBody>
          <a:bodyPr anchorCtr="0" anchor="b" bIns="44975" lIns="89975" spcFirstLastPara="1" rIns="89975" wrap="square" tIns="44975">
            <a:noAutofit/>
          </a:bodyPr>
          <a:lstStyle>
            <a:lvl1pPr lv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2"/>
          <p:cNvSpPr txBox="1"/>
          <p:nvPr>
            <p:ph idx="1" type="body"/>
          </p:nvPr>
        </p:nvSpPr>
        <p:spPr>
          <a:xfrm>
            <a:off x="3941764" y="301626"/>
            <a:ext cx="5635625" cy="645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>
            <a:lvl1pPr indent="-228600" lvl="0" marL="45720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indent="-228600" lvl="1" marL="914400" algn="l">
              <a:lnSpc>
                <a:spcPct val="102000"/>
              </a:lnSpc>
              <a:spcBef>
                <a:spcPts val="1563"/>
              </a:spcBef>
              <a:spcAft>
                <a:spcPts val="0"/>
              </a:spcAft>
              <a:buSzPts val="1400"/>
              <a:buNone/>
              <a:defRPr sz="2800"/>
            </a:lvl2pPr>
            <a:lvl3pPr indent="-228600" lvl="2" marL="1371600" algn="l">
              <a:lnSpc>
                <a:spcPct val="102000"/>
              </a:lnSpc>
              <a:spcBef>
                <a:spcPts val="1250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lnSpc>
                <a:spcPct val="102000"/>
              </a:lnSpc>
              <a:spcBef>
                <a:spcPts val="938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l">
              <a:lnSpc>
                <a:spcPct val="102000"/>
              </a:lnSpc>
              <a:spcBef>
                <a:spcPts val="625"/>
              </a:spcBef>
              <a:spcAft>
                <a:spcPts val="0"/>
              </a:spcAft>
              <a:buSzPts val="1400"/>
              <a:buNone/>
              <a:defRPr sz="2000"/>
            </a:lvl5pPr>
            <a:lvl6pPr indent="-228600" lvl="5" marL="2743200" algn="l">
              <a:lnSpc>
                <a:spcPct val="102000"/>
              </a:lnSpc>
              <a:spcBef>
                <a:spcPts val="313"/>
              </a:spcBef>
              <a:spcAft>
                <a:spcPts val="0"/>
              </a:spcAft>
              <a:buSzPts val="1400"/>
              <a:buNone/>
              <a:defRPr sz="2000"/>
            </a:lvl6pPr>
            <a:lvl7pPr indent="-228600" lvl="6" marL="3200400" algn="l">
              <a:lnSpc>
                <a:spcPct val="102000"/>
              </a:lnSpc>
              <a:spcBef>
                <a:spcPts val="313"/>
              </a:spcBef>
              <a:spcAft>
                <a:spcPts val="0"/>
              </a:spcAft>
              <a:buSzPts val="1400"/>
              <a:buNone/>
              <a:defRPr sz="2000"/>
            </a:lvl7pPr>
            <a:lvl8pPr indent="-228600" lvl="7" marL="3657600" algn="l">
              <a:lnSpc>
                <a:spcPct val="102000"/>
              </a:lnSpc>
              <a:spcBef>
                <a:spcPts val="313"/>
              </a:spcBef>
              <a:spcAft>
                <a:spcPts val="0"/>
              </a:spcAft>
              <a:buSzPts val="1400"/>
              <a:buNone/>
              <a:defRPr sz="2000"/>
            </a:lvl8pPr>
            <a:lvl9pPr indent="-228600" lvl="8" marL="4114800" algn="l">
              <a:lnSpc>
                <a:spcPct val="102000"/>
              </a:lnSpc>
              <a:spcBef>
                <a:spcPts val="313"/>
              </a:spcBef>
              <a:spcAft>
                <a:spcPts val="313"/>
              </a:spcAft>
              <a:buSzPts val="1400"/>
              <a:buNone/>
              <a:defRPr sz="2000"/>
            </a:lvl9pPr>
          </a:lstStyle>
          <a:p/>
        </p:txBody>
      </p:sp>
      <p:sp>
        <p:nvSpPr>
          <p:cNvPr id="109" name="Google Shape;109;p172"/>
          <p:cNvSpPr txBox="1"/>
          <p:nvPr>
            <p:ph idx="2" type="body"/>
          </p:nvPr>
        </p:nvSpPr>
        <p:spPr>
          <a:xfrm>
            <a:off x="504825" y="1581151"/>
            <a:ext cx="3316288" cy="517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>
            <a:lvl1pPr indent="-228600" lvl="0" marL="45720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2000"/>
              </a:lnSpc>
              <a:spcBef>
                <a:spcPts val="1563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2000"/>
              </a:lnSpc>
              <a:spcBef>
                <a:spcPts val="12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2000"/>
              </a:lnSpc>
              <a:spcBef>
                <a:spcPts val="938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2000"/>
              </a:lnSpc>
              <a:spcBef>
                <a:spcPts val="62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2000"/>
              </a:lnSpc>
              <a:spcBef>
                <a:spcPts val="313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2000"/>
              </a:lnSpc>
              <a:spcBef>
                <a:spcPts val="313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2000"/>
              </a:lnSpc>
              <a:spcBef>
                <a:spcPts val="313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2000"/>
              </a:lnSpc>
              <a:spcBef>
                <a:spcPts val="313"/>
              </a:spcBef>
              <a:spcAft>
                <a:spcPts val="313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10" name="Google Shape;110;p172"/>
          <p:cNvSpPr txBox="1"/>
          <p:nvPr>
            <p:ph idx="10" type="dt"/>
          </p:nvPr>
        </p:nvSpPr>
        <p:spPr>
          <a:xfrm>
            <a:off x="503237" y="7007225"/>
            <a:ext cx="23193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2"/>
          <p:cNvSpPr txBox="1"/>
          <p:nvPr>
            <p:ph idx="12" type="sldNum"/>
          </p:nvPr>
        </p:nvSpPr>
        <p:spPr>
          <a:xfrm>
            <a:off x="7223125" y="7007225"/>
            <a:ext cx="23193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uze nadpis" type="titleOnly">
  <p:cSld name="TITLE_ONL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3"/>
          <p:cNvSpPr txBox="1"/>
          <p:nvPr>
            <p:ph type="title"/>
          </p:nvPr>
        </p:nvSpPr>
        <p:spPr>
          <a:xfrm>
            <a:off x="503237" y="303212"/>
            <a:ext cx="9039225" cy="122713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>
            <a:lvl1pPr lv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73"/>
          <p:cNvSpPr txBox="1"/>
          <p:nvPr>
            <p:ph idx="10" type="dt"/>
          </p:nvPr>
        </p:nvSpPr>
        <p:spPr>
          <a:xfrm>
            <a:off x="503237" y="7007225"/>
            <a:ext cx="23193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73"/>
          <p:cNvSpPr txBox="1"/>
          <p:nvPr>
            <p:ph idx="12" type="sldNum"/>
          </p:nvPr>
        </p:nvSpPr>
        <p:spPr>
          <a:xfrm>
            <a:off x="7223125" y="7007225"/>
            <a:ext cx="23193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ovnání" type="twoTxTwoObj">
  <p:cSld name="TWO_OBJECTS_WITH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4"/>
          <p:cNvSpPr txBox="1"/>
          <p:nvPr>
            <p:ph type="title"/>
          </p:nvPr>
        </p:nvSpPr>
        <p:spPr>
          <a:xfrm>
            <a:off x="504826" y="303214"/>
            <a:ext cx="9072563" cy="125888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>
            <a:lvl1pPr lv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74"/>
          <p:cNvSpPr txBox="1"/>
          <p:nvPr>
            <p:ph idx="1" type="body"/>
          </p:nvPr>
        </p:nvSpPr>
        <p:spPr>
          <a:xfrm>
            <a:off x="504825" y="1692275"/>
            <a:ext cx="4452938" cy="704850"/>
          </a:xfrm>
          <a:prstGeom prst="rect">
            <a:avLst/>
          </a:prstGeom>
          <a:noFill/>
          <a:ln>
            <a:noFill/>
          </a:ln>
        </p:spPr>
        <p:txBody>
          <a:bodyPr anchorCtr="0" anchor="b" bIns="44975" lIns="89975" spcFirstLastPara="1" rIns="89975" wrap="square" tIns="44975">
            <a:noAutofit/>
          </a:bodyPr>
          <a:lstStyle>
            <a:lvl1pPr indent="-228600" lvl="0" marL="45720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02000"/>
              </a:lnSpc>
              <a:spcBef>
                <a:spcPts val="1563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2000"/>
              </a:lnSpc>
              <a:spcBef>
                <a:spcPts val="12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2000"/>
              </a:lnSpc>
              <a:spcBef>
                <a:spcPts val="938"/>
              </a:spcBef>
              <a:spcAft>
                <a:spcPts val="0"/>
              </a:spcAft>
              <a:buSzPts val="1700"/>
              <a:buNone/>
              <a:defRPr b="1" sz="1700"/>
            </a:lvl4pPr>
            <a:lvl5pPr indent="-228600" lvl="4" marL="2286000" algn="l">
              <a:lnSpc>
                <a:spcPct val="102000"/>
              </a:lnSpc>
              <a:spcBef>
                <a:spcPts val="625"/>
              </a:spcBef>
              <a:spcAft>
                <a:spcPts val="0"/>
              </a:spcAft>
              <a:buSzPts val="1700"/>
              <a:buNone/>
              <a:defRPr b="1" sz="1700"/>
            </a:lvl5pPr>
            <a:lvl6pPr indent="-228600" lvl="5" marL="2743200" algn="l">
              <a:lnSpc>
                <a:spcPct val="102000"/>
              </a:lnSpc>
              <a:spcBef>
                <a:spcPts val="313"/>
              </a:spcBef>
              <a:spcAft>
                <a:spcPts val="0"/>
              </a:spcAft>
              <a:buSzPts val="1700"/>
              <a:buNone/>
              <a:defRPr b="1" sz="1700"/>
            </a:lvl6pPr>
            <a:lvl7pPr indent="-228600" lvl="6" marL="3200400" algn="l">
              <a:lnSpc>
                <a:spcPct val="102000"/>
              </a:lnSpc>
              <a:spcBef>
                <a:spcPts val="313"/>
              </a:spcBef>
              <a:spcAft>
                <a:spcPts val="0"/>
              </a:spcAft>
              <a:buSzPts val="1700"/>
              <a:buNone/>
              <a:defRPr b="1" sz="1700"/>
            </a:lvl7pPr>
            <a:lvl8pPr indent="-228600" lvl="7" marL="3657600" algn="l">
              <a:lnSpc>
                <a:spcPct val="102000"/>
              </a:lnSpc>
              <a:spcBef>
                <a:spcPts val="313"/>
              </a:spcBef>
              <a:spcAft>
                <a:spcPts val="0"/>
              </a:spcAft>
              <a:buSzPts val="1700"/>
              <a:buNone/>
              <a:defRPr b="1" sz="1700"/>
            </a:lvl8pPr>
            <a:lvl9pPr indent="-228600" lvl="8" marL="4114800" algn="l">
              <a:lnSpc>
                <a:spcPct val="102000"/>
              </a:lnSpc>
              <a:spcBef>
                <a:spcPts val="313"/>
              </a:spcBef>
              <a:spcAft>
                <a:spcPts val="313"/>
              </a:spcAft>
              <a:buSzPts val="1700"/>
              <a:buNone/>
              <a:defRPr b="1" sz="1700"/>
            </a:lvl9pPr>
          </a:lstStyle>
          <a:p/>
        </p:txBody>
      </p:sp>
      <p:sp>
        <p:nvSpPr>
          <p:cNvPr id="119" name="Google Shape;119;p174"/>
          <p:cNvSpPr txBox="1"/>
          <p:nvPr>
            <p:ph idx="2" type="body"/>
          </p:nvPr>
        </p:nvSpPr>
        <p:spPr>
          <a:xfrm>
            <a:off x="504825" y="2397125"/>
            <a:ext cx="4452938" cy="4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>
            <a:lvl1pPr indent="-228600" lvl="0" marL="45720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lnSpc>
                <a:spcPct val="102000"/>
              </a:lnSpc>
              <a:spcBef>
                <a:spcPts val="1563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lnSpc>
                <a:spcPct val="102000"/>
              </a:lnSpc>
              <a:spcBef>
                <a:spcPts val="125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102000"/>
              </a:lnSpc>
              <a:spcBef>
                <a:spcPts val="938"/>
              </a:spcBef>
              <a:spcAft>
                <a:spcPts val="0"/>
              </a:spcAft>
              <a:buSzPts val="1400"/>
              <a:buNone/>
              <a:defRPr sz="1700"/>
            </a:lvl4pPr>
            <a:lvl5pPr indent="-228600" lvl="4" marL="2286000" algn="l">
              <a:lnSpc>
                <a:spcPct val="102000"/>
              </a:lnSpc>
              <a:spcBef>
                <a:spcPts val="625"/>
              </a:spcBef>
              <a:spcAft>
                <a:spcPts val="0"/>
              </a:spcAft>
              <a:buSzPts val="1400"/>
              <a:buNone/>
              <a:defRPr sz="1700"/>
            </a:lvl5pPr>
            <a:lvl6pPr indent="-228600" lvl="5" marL="2743200" algn="l">
              <a:lnSpc>
                <a:spcPct val="102000"/>
              </a:lnSpc>
              <a:spcBef>
                <a:spcPts val="313"/>
              </a:spcBef>
              <a:spcAft>
                <a:spcPts val="0"/>
              </a:spcAft>
              <a:buSzPts val="1400"/>
              <a:buNone/>
              <a:defRPr sz="1700"/>
            </a:lvl6pPr>
            <a:lvl7pPr indent="-228600" lvl="6" marL="3200400" algn="l">
              <a:lnSpc>
                <a:spcPct val="102000"/>
              </a:lnSpc>
              <a:spcBef>
                <a:spcPts val="313"/>
              </a:spcBef>
              <a:spcAft>
                <a:spcPts val="0"/>
              </a:spcAft>
              <a:buSzPts val="1400"/>
              <a:buNone/>
              <a:defRPr sz="1700"/>
            </a:lvl7pPr>
            <a:lvl8pPr indent="-228600" lvl="7" marL="3657600" algn="l">
              <a:lnSpc>
                <a:spcPct val="102000"/>
              </a:lnSpc>
              <a:spcBef>
                <a:spcPts val="313"/>
              </a:spcBef>
              <a:spcAft>
                <a:spcPts val="0"/>
              </a:spcAft>
              <a:buSzPts val="1400"/>
              <a:buNone/>
              <a:defRPr sz="1700"/>
            </a:lvl8pPr>
            <a:lvl9pPr indent="-228600" lvl="8" marL="4114800" algn="l">
              <a:lnSpc>
                <a:spcPct val="102000"/>
              </a:lnSpc>
              <a:spcBef>
                <a:spcPts val="313"/>
              </a:spcBef>
              <a:spcAft>
                <a:spcPts val="313"/>
              </a:spcAft>
              <a:buSzPts val="1400"/>
              <a:buNone/>
              <a:defRPr sz="1700"/>
            </a:lvl9pPr>
          </a:lstStyle>
          <a:p/>
        </p:txBody>
      </p:sp>
      <p:sp>
        <p:nvSpPr>
          <p:cNvPr id="120" name="Google Shape;120;p174"/>
          <p:cNvSpPr txBox="1"/>
          <p:nvPr>
            <p:ph idx="3" type="body"/>
          </p:nvPr>
        </p:nvSpPr>
        <p:spPr>
          <a:xfrm>
            <a:off x="5121276" y="1692275"/>
            <a:ext cx="4456113" cy="704850"/>
          </a:xfrm>
          <a:prstGeom prst="rect">
            <a:avLst/>
          </a:prstGeom>
          <a:noFill/>
          <a:ln>
            <a:noFill/>
          </a:ln>
        </p:spPr>
        <p:txBody>
          <a:bodyPr anchorCtr="0" anchor="b" bIns="44975" lIns="89975" spcFirstLastPara="1" rIns="89975" wrap="square" tIns="44975">
            <a:noAutofit/>
          </a:bodyPr>
          <a:lstStyle>
            <a:lvl1pPr indent="-228600" lvl="0" marL="45720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02000"/>
              </a:lnSpc>
              <a:spcBef>
                <a:spcPts val="1563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2000"/>
              </a:lnSpc>
              <a:spcBef>
                <a:spcPts val="12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2000"/>
              </a:lnSpc>
              <a:spcBef>
                <a:spcPts val="938"/>
              </a:spcBef>
              <a:spcAft>
                <a:spcPts val="0"/>
              </a:spcAft>
              <a:buSzPts val="1700"/>
              <a:buNone/>
              <a:defRPr b="1" sz="1700"/>
            </a:lvl4pPr>
            <a:lvl5pPr indent="-228600" lvl="4" marL="2286000" algn="l">
              <a:lnSpc>
                <a:spcPct val="102000"/>
              </a:lnSpc>
              <a:spcBef>
                <a:spcPts val="625"/>
              </a:spcBef>
              <a:spcAft>
                <a:spcPts val="0"/>
              </a:spcAft>
              <a:buSzPts val="1700"/>
              <a:buNone/>
              <a:defRPr b="1" sz="1700"/>
            </a:lvl5pPr>
            <a:lvl6pPr indent="-228600" lvl="5" marL="2743200" algn="l">
              <a:lnSpc>
                <a:spcPct val="102000"/>
              </a:lnSpc>
              <a:spcBef>
                <a:spcPts val="313"/>
              </a:spcBef>
              <a:spcAft>
                <a:spcPts val="0"/>
              </a:spcAft>
              <a:buSzPts val="1700"/>
              <a:buNone/>
              <a:defRPr b="1" sz="1700"/>
            </a:lvl6pPr>
            <a:lvl7pPr indent="-228600" lvl="6" marL="3200400" algn="l">
              <a:lnSpc>
                <a:spcPct val="102000"/>
              </a:lnSpc>
              <a:spcBef>
                <a:spcPts val="313"/>
              </a:spcBef>
              <a:spcAft>
                <a:spcPts val="0"/>
              </a:spcAft>
              <a:buSzPts val="1700"/>
              <a:buNone/>
              <a:defRPr b="1" sz="1700"/>
            </a:lvl7pPr>
            <a:lvl8pPr indent="-228600" lvl="7" marL="3657600" algn="l">
              <a:lnSpc>
                <a:spcPct val="102000"/>
              </a:lnSpc>
              <a:spcBef>
                <a:spcPts val="313"/>
              </a:spcBef>
              <a:spcAft>
                <a:spcPts val="0"/>
              </a:spcAft>
              <a:buSzPts val="1700"/>
              <a:buNone/>
              <a:defRPr b="1" sz="1700"/>
            </a:lvl8pPr>
            <a:lvl9pPr indent="-228600" lvl="8" marL="4114800" algn="l">
              <a:lnSpc>
                <a:spcPct val="102000"/>
              </a:lnSpc>
              <a:spcBef>
                <a:spcPts val="313"/>
              </a:spcBef>
              <a:spcAft>
                <a:spcPts val="313"/>
              </a:spcAft>
              <a:buSzPts val="1700"/>
              <a:buNone/>
              <a:defRPr b="1" sz="1700"/>
            </a:lvl9pPr>
          </a:lstStyle>
          <a:p/>
        </p:txBody>
      </p:sp>
      <p:sp>
        <p:nvSpPr>
          <p:cNvPr id="121" name="Google Shape;121;p174"/>
          <p:cNvSpPr txBox="1"/>
          <p:nvPr>
            <p:ph idx="4" type="body"/>
          </p:nvPr>
        </p:nvSpPr>
        <p:spPr>
          <a:xfrm>
            <a:off x="5121276" y="2397125"/>
            <a:ext cx="4456113" cy="4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>
            <a:lvl1pPr indent="-228600" lvl="0" marL="45720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lnSpc>
                <a:spcPct val="102000"/>
              </a:lnSpc>
              <a:spcBef>
                <a:spcPts val="1563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lnSpc>
                <a:spcPct val="102000"/>
              </a:lnSpc>
              <a:spcBef>
                <a:spcPts val="125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102000"/>
              </a:lnSpc>
              <a:spcBef>
                <a:spcPts val="938"/>
              </a:spcBef>
              <a:spcAft>
                <a:spcPts val="0"/>
              </a:spcAft>
              <a:buSzPts val="1400"/>
              <a:buNone/>
              <a:defRPr sz="1700"/>
            </a:lvl4pPr>
            <a:lvl5pPr indent="-228600" lvl="4" marL="2286000" algn="l">
              <a:lnSpc>
                <a:spcPct val="102000"/>
              </a:lnSpc>
              <a:spcBef>
                <a:spcPts val="625"/>
              </a:spcBef>
              <a:spcAft>
                <a:spcPts val="0"/>
              </a:spcAft>
              <a:buSzPts val="1400"/>
              <a:buNone/>
              <a:defRPr sz="1700"/>
            </a:lvl5pPr>
            <a:lvl6pPr indent="-228600" lvl="5" marL="2743200" algn="l">
              <a:lnSpc>
                <a:spcPct val="102000"/>
              </a:lnSpc>
              <a:spcBef>
                <a:spcPts val="313"/>
              </a:spcBef>
              <a:spcAft>
                <a:spcPts val="0"/>
              </a:spcAft>
              <a:buSzPts val="1400"/>
              <a:buNone/>
              <a:defRPr sz="1700"/>
            </a:lvl6pPr>
            <a:lvl7pPr indent="-228600" lvl="6" marL="3200400" algn="l">
              <a:lnSpc>
                <a:spcPct val="102000"/>
              </a:lnSpc>
              <a:spcBef>
                <a:spcPts val="313"/>
              </a:spcBef>
              <a:spcAft>
                <a:spcPts val="0"/>
              </a:spcAft>
              <a:buSzPts val="1400"/>
              <a:buNone/>
              <a:defRPr sz="1700"/>
            </a:lvl7pPr>
            <a:lvl8pPr indent="-228600" lvl="7" marL="3657600" algn="l">
              <a:lnSpc>
                <a:spcPct val="102000"/>
              </a:lnSpc>
              <a:spcBef>
                <a:spcPts val="313"/>
              </a:spcBef>
              <a:spcAft>
                <a:spcPts val="0"/>
              </a:spcAft>
              <a:buSzPts val="1400"/>
              <a:buNone/>
              <a:defRPr sz="1700"/>
            </a:lvl8pPr>
            <a:lvl9pPr indent="-228600" lvl="8" marL="4114800" algn="l">
              <a:lnSpc>
                <a:spcPct val="102000"/>
              </a:lnSpc>
              <a:spcBef>
                <a:spcPts val="313"/>
              </a:spcBef>
              <a:spcAft>
                <a:spcPts val="313"/>
              </a:spcAft>
              <a:buSzPts val="1400"/>
              <a:buNone/>
              <a:defRPr sz="1700"/>
            </a:lvl9pPr>
          </a:lstStyle>
          <a:p/>
        </p:txBody>
      </p:sp>
      <p:sp>
        <p:nvSpPr>
          <p:cNvPr id="122" name="Google Shape;122;p174"/>
          <p:cNvSpPr txBox="1"/>
          <p:nvPr>
            <p:ph idx="10" type="dt"/>
          </p:nvPr>
        </p:nvSpPr>
        <p:spPr>
          <a:xfrm>
            <a:off x="503237" y="7007225"/>
            <a:ext cx="23193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74"/>
          <p:cNvSpPr txBox="1"/>
          <p:nvPr>
            <p:ph idx="12" type="sldNum"/>
          </p:nvPr>
        </p:nvSpPr>
        <p:spPr>
          <a:xfrm>
            <a:off x="7223125" y="7007225"/>
            <a:ext cx="23193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va obsahy" type="twoObj">
  <p:cSld name="TWO_OBJECTS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5"/>
          <p:cNvSpPr txBox="1"/>
          <p:nvPr>
            <p:ph type="title"/>
          </p:nvPr>
        </p:nvSpPr>
        <p:spPr>
          <a:xfrm>
            <a:off x="503237" y="303212"/>
            <a:ext cx="9039225" cy="122713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>
            <a:lvl1pPr lv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75"/>
          <p:cNvSpPr txBox="1"/>
          <p:nvPr>
            <p:ph idx="1" type="body"/>
          </p:nvPr>
        </p:nvSpPr>
        <p:spPr>
          <a:xfrm>
            <a:off x="503237" y="1763713"/>
            <a:ext cx="4443413" cy="4957762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>
            <a:lvl1pPr indent="-228600" lvl="0" marL="45720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lnSpc>
                <a:spcPct val="102000"/>
              </a:lnSpc>
              <a:spcBef>
                <a:spcPts val="1563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lnSpc>
                <a:spcPct val="102000"/>
              </a:lnSpc>
              <a:spcBef>
                <a:spcPts val="1250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102000"/>
              </a:lnSpc>
              <a:spcBef>
                <a:spcPts val="938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lnSpc>
                <a:spcPct val="102000"/>
              </a:lnSpc>
              <a:spcBef>
                <a:spcPts val="625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lnSpc>
                <a:spcPct val="102000"/>
              </a:lnSpc>
              <a:spcBef>
                <a:spcPts val="313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102000"/>
              </a:lnSpc>
              <a:spcBef>
                <a:spcPts val="313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102000"/>
              </a:lnSpc>
              <a:spcBef>
                <a:spcPts val="313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102000"/>
              </a:lnSpc>
              <a:spcBef>
                <a:spcPts val="313"/>
              </a:spcBef>
              <a:spcAft>
                <a:spcPts val="313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7" name="Google Shape;127;p175"/>
          <p:cNvSpPr txBox="1"/>
          <p:nvPr>
            <p:ph idx="2" type="body"/>
          </p:nvPr>
        </p:nvSpPr>
        <p:spPr>
          <a:xfrm>
            <a:off x="5099051" y="1763713"/>
            <a:ext cx="4443413" cy="4957762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>
            <a:lvl1pPr indent="-228600" lvl="0" marL="45720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lnSpc>
                <a:spcPct val="102000"/>
              </a:lnSpc>
              <a:spcBef>
                <a:spcPts val="1563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lnSpc>
                <a:spcPct val="102000"/>
              </a:lnSpc>
              <a:spcBef>
                <a:spcPts val="1250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102000"/>
              </a:lnSpc>
              <a:spcBef>
                <a:spcPts val="938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lnSpc>
                <a:spcPct val="102000"/>
              </a:lnSpc>
              <a:spcBef>
                <a:spcPts val="625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lnSpc>
                <a:spcPct val="102000"/>
              </a:lnSpc>
              <a:spcBef>
                <a:spcPts val="313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102000"/>
              </a:lnSpc>
              <a:spcBef>
                <a:spcPts val="313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102000"/>
              </a:lnSpc>
              <a:spcBef>
                <a:spcPts val="313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102000"/>
              </a:lnSpc>
              <a:spcBef>
                <a:spcPts val="313"/>
              </a:spcBef>
              <a:spcAft>
                <a:spcPts val="313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8" name="Google Shape;128;p175"/>
          <p:cNvSpPr txBox="1"/>
          <p:nvPr>
            <p:ph idx="10" type="dt"/>
          </p:nvPr>
        </p:nvSpPr>
        <p:spPr>
          <a:xfrm>
            <a:off x="503237" y="7007225"/>
            <a:ext cx="23193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75"/>
          <p:cNvSpPr txBox="1"/>
          <p:nvPr>
            <p:ph idx="12" type="sldNum"/>
          </p:nvPr>
        </p:nvSpPr>
        <p:spPr>
          <a:xfrm>
            <a:off x="7223125" y="7007225"/>
            <a:ext cx="23193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dpis a obsah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7"/>
          <p:cNvSpPr txBox="1"/>
          <p:nvPr>
            <p:ph type="title"/>
          </p:nvPr>
        </p:nvSpPr>
        <p:spPr>
          <a:xfrm>
            <a:off x="503237" y="301625"/>
            <a:ext cx="9039225" cy="1230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7"/>
          <p:cNvSpPr txBox="1"/>
          <p:nvPr>
            <p:ph idx="1" type="body"/>
          </p:nvPr>
        </p:nvSpPr>
        <p:spPr>
          <a:xfrm>
            <a:off x="431800" y="1563687"/>
            <a:ext cx="9039225" cy="4957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7"/>
          <p:cNvSpPr txBox="1"/>
          <p:nvPr>
            <p:ph idx="12" type="sldNum"/>
          </p:nvPr>
        </p:nvSpPr>
        <p:spPr>
          <a:xfrm>
            <a:off x="7227887" y="6886575"/>
            <a:ext cx="2316162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áhlaví části" type="secHead">
  <p:cSld name="SECTION_HEADER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6"/>
          <p:cNvSpPr txBox="1"/>
          <p:nvPr>
            <p:ph type="title"/>
          </p:nvPr>
        </p:nvSpPr>
        <p:spPr>
          <a:xfrm>
            <a:off x="796925" y="4857751"/>
            <a:ext cx="8567738" cy="150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>
            <a:lvl1pPr lv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76"/>
          <p:cNvSpPr txBox="1"/>
          <p:nvPr>
            <p:ph idx="1" type="body"/>
          </p:nvPr>
        </p:nvSpPr>
        <p:spPr>
          <a:xfrm>
            <a:off x="796925" y="3203575"/>
            <a:ext cx="8567738" cy="1654175"/>
          </a:xfrm>
          <a:prstGeom prst="rect">
            <a:avLst/>
          </a:prstGeom>
          <a:noFill/>
          <a:ln>
            <a:noFill/>
          </a:ln>
        </p:spPr>
        <p:txBody>
          <a:bodyPr anchorCtr="0" anchor="b" bIns="44975" lIns="89975" spcFirstLastPara="1" rIns="89975" wrap="square" tIns="44975">
            <a:noAutofit/>
          </a:bodyPr>
          <a:lstStyle>
            <a:lvl1pPr indent="-228600" lvl="0" marL="45720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102000"/>
              </a:lnSpc>
              <a:spcBef>
                <a:spcPts val="1563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lnSpc>
                <a:spcPct val="102000"/>
              </a:lnSpc>
              <a:spcBef>
                <a:spcPts val="1250"/>
              </a:spcBef>
              <a:spcAft>
                <a:spcPts val="0"/>
              </a:spcAft>
              <a:buSzPts val="1700"/>
              <a:buNone/>
              <a:defRPr sz="1700"/>
            </a:lvl3pPr>
            <a:lvl4pPr indent="-228600" lvl="3" marL="1828800" algn="l">
              <a:lnSpc>
                <a:spcPct val="102000"/>
              </a:lnSpc>
              <a:spcBef>
                <a:spcPts val="938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102000"/>
              </a:lnSpc>
              <a:spcBef>
                <a:spcPts val="625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102000"/>
              </a:lnSpc>
              <a:spcBef>
                <a:spcPts val="313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2000"/>
              </a:lnSpc>
              <a:spcBef>
                <a:spcPts val="313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2000"/>
              </a:lnSpc>
              <a:spcBef>
                <a:spcPts val="313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2000"/>
              </a:lnSpc>
              <a:spcBef>
                <a:spcPts val="313"/>
              </a:spcBef>
              <a:spcAft>
                <a:spcPts val="313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3" name="Google Shape;133;p176"/>
          <p:cNvSpPr txBox="1"/>
          <p:nvPr>
            <p:ph idx="10" type="dt"/>
          </p:nvPr>
        </p:nvSpPr>
        <p:spPr>
          <a:xfrm>
            <a:off x="503237" y="7007225"/>
            <a:ext cx="23193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76"/>
          <p:cNvSpPr txBox="1"/>
          <p:nvPr>
            <p:ph idx="12" type="sldNum"/>
          </p:nvPr>
        </p:nvSpPr>
        <p:spPr>
          <a:xfrm>
            <a:off x="7223125" y="7007225"/>
            <a:ext cx="23193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dpis a obsah" type="obj">
  <p:cSld name="OBJEC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7"/>
          <p:cNvSpPr txBox="1"/>
          <p:nvPr>
            <p:ph type="title"/>
          </p:nvPr>
        </p:nvSpPr>
        <p:spPr>
          <a:xfrm>
            <a:off x="503237" y="303212"/>
            <a:ext cx="9039225" cy="122713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>
            <a:lvl1pPr lv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77"/>
          <p:cNvSpPr txBox="1"/>
          <p:nvPr>
            <p:ph idx="1" type="body"/>
          </p:nvPr>
        </p:nvSpPr>
        <p:spPr>
          <a:xfrm>
            <a:off x="503237" y="1763712"/>
            <a:ext cx="9039225" cy="4957762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>
            <a:lvl1pPr indent="-228600" lvl="0" marL="45720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2000"/>
              </a:lnSpc>
              <a:spcBef>
                <a:spcPts val="1563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2000"/>
              </a:lnSpc>
              <a:spcBef>
                <a:spcPts val="125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2000"/>
              </a:lnSpc>
              <a:spcBef>
                <a:spcPts val="938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2000"/>
              </a:lnSpc>
              <a:spcBef>
                <a:spcPts val="62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2000"/>
              </a:lnSpc>
              <a:spcBef>
                <a:spcPts val="313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2000"/>
              </a:lnSpc>
              <a:spcBef>
                <a:spcPts val="313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2000"/>
              </a:lnSpc>
              <a:spcBef>
                <a:spcPts val="313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2000"/>
              </a:lnSpc>
              <a:spcBef>
                <a:spcPts val="313"/>
              </a:spcBef>
              <a:spcAft>
                <a:spcPts val="313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77"/>
          <p:cNvSpPr txBox="1"/>
          <p:nvPr>
            <p:ph idx="10" type="dt"/>
          </p:nvPr>
        </p:nvSpPr>
        <p:spPr>
          <a:xfrm>
            <a:off x="503237" y="7007225"/>
            <a:ext cx="23193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77"/>
          <p:cNvSpPr txBox="1"/>
          <p:nvPr>
            <p:ph idx="12" type="sldNum"/>
          </p:nvPr>
        </p:nvSpPr>
        <p:spPr>
          <a:xfrm>
            <a:off x="7223125" y="7007225"/>
            <a:ext cx="23193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vodní snímek" type="title">
  <p:cSld name="TITLE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8"/>
          <p:cNvSpPr txBox="1"/>
          <p:nvPr>
            <p:ph type="ctrTitle"/>
          </p:nvPr>
        </p:nvSpPr>
        <p:spPr>
          <a:xfrm>
            <a:off x="755650" y="2347913"/>
            <a:ext cx="8569325" cy="162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>
            <a:lvl1pPr lv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78"/>
          <p:cNvSpPr txBox="1"/>
          <p:nvPr>
            <p:ph idx="1" type="subTitle"/>
          </p:nvPr>
        </p:nvSpPr>
        <p:spPr>
          <a:xfrm>
            <a:off x="1512888" y="4283075"/>
            <a:ext cx="7056438" cy="193198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>
            <a:lvl1pPr lv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2000"/>
              </a:lnSpc>
              <a:spcBef>
                <a:spcPts val="1563"/>
              </a:spcBef>
              <a:spcAft>
                <a:spcPts val="0"/>
              </a:spcAft>
              <a:buSzPts val="2600"/>
              <a:buNone/>
              <a:defRPr/>
            </a:lvl2pPr>
            <a:lvl3pPr lvl="2" algn="ctr">
              <a:lnSpc>
                <a:spcPct val="102000"/>
              </a:lnSpc>
              <a:spcBef>
                <a:spcPts val="1250"/>
              </a:spcBef>
              <a:spcAft>
                <a:spcPts val="0"/>
              </a:spcAft>
              <a:buSzPts val="2200"/>
              <a:buNone/>
              <a:defRPr/>
            </a:lvl3pPr>
            <a:lvl4pPr lvl="3" algn="ctr">
              <a:lnSpc>
                <a:spcPct val="102000"/>
              </a:lnSpc>
              <a:spcBef>
                <a:spcPts val="938"/>
              </a:spcBef>
              <a:spcAft>
                <a:spcPts val="0"/>
              </a:spcAft>
              <a:buSzPts val="2200"/>
              <a:buNone/>
              <a:defRPr/>
            </a:lvl4pPr>
            <a:lvl5pPr lvl="4" algn="ctr">
              <a:lnSpc>
                <a:spcPct val="102000"/>
              </a:lnSpc>
              <a:spcBef>
                <a:spcPts val="625"/>
              </a:spcBef>
              <a:spcAft>
                <a:spcPts val="0"/>
              </a:spcAft>
              <a:buSzPts val="2200"/>
              <a:buNone/>
              <a:defRPr/>
            </a:lvl5pPr>
            <a:lvl6pPr lvl="5" algn="ctr">
              <a:lnSpc>
                <a:spcPct val="102000"/>
              </a:lnSpc>
              <a:spcBef>
                <a:spcPts val="313"/>
              </a:spcBef>
              <a:spcAft>
                <a:spcPts val="0"/>
              </a:spcAft>
              <a:buSzPts val="2200"/>
              <a:buNone/>
              <a:defRPr/>
            </a:lvl6pPr>
            <a:lvl7pPr lvl="6" algn="ctr">
              <a:lnSpc>
                <a:spcPct val="102000"/>
              </a:lnSpc>
              <a:spcBef>
                <a:spcPts val="313"/>
              </a:spcBef>
              <a:spcAft>
                <a:spcPts val="0"/>
              </a:spcAft>
              <a:buSzPts val="2200"/>
              <a:buNone/>
              <a:defRPr/>
            </a:lvl7pPr>
            <a:lvl8pPr lvl="7" algn="ctr">
              <a:lnSpc>
                <a:spcPct val="102000"/>
              </a:lnSpc>
              <a:spcBef>
                <a:spcPts val="313"/>
              </a:spcBef>
              <a:spcAft>
                <a:spcPts val="0"/>
              </a:spcAft>
              <a:buSzPts val="2200"/>
              <a:buNone/>
              <a:defRPr/>
            </a:lvl8pPr>
            <a:lvl9pPr lvl="8" algn="ctr">
              <a:lnSpc>
                <a:spcPct val="102000"/>
              </a:lnSpc>
              <a:spcBef>
                <a:spcPts val="313"/>
              </a:spcBef>
              <a:spcAft>
                <a:spcPts val="313"/>
              </a:spcAft>
              <a:buSzPts val="2200"/>
              <a:buNone/>
              <a:defRPr/>
            </a:lvl9pPr>
          </a:lstStyle>
          <a:p/>
        </p:txBody>
      </p:sp>
      <p:sp>
        <p:nvSpPr>
          <p:cNvPr id="143" name="Google Shape;143;p178"/>
          <p:cNvSpPr txBox="1"/>
          <p:nvPr>
            <p:ph idx="10" type="dt"/>
          </p:nvPr>
        </p:nvSpPr>
        <p:spPr>
          <a:xfrm>
            <a:off x="503237" y="7007225"/>
            <a:ext cx="23193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78"/>
          <p:cNvSpPr txBox="1"/>
          <p:nvPr>
            <p:ph idx="12" type="sldNum"/>
          </p:nvPr>
        </p:nvSpPr>
        <p:spPr>
          <a:xfrm>
            <a:off x="7223125" y="7007225"/>
            <a:ext cx="23193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vislý nadpis a text" type="vertTitleAndTx">
  <p:cSld name="VERTICAL_TITLE_AND_VERTICAL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0"/>
          <p:cNvSpPr txBox="1"/>
          <p:nvPr>
            <p:ph type="title"/>
          </p:nvPr>
        </p:nvSpPr>
        <p:spPr>
          <a:xfrm rot="5400000">
            <a:off x="5202239" y="2384426"/>
            <a:ext cx="6421437" cy="2259013"/>
          </a:xfrm>
          <a:prstGeom prst="rect">
            <a:avLst/>
          </a:prstGeom>
          <a:noFill/>
          <a:ln>
            <a:noFill/>
          </a:ln>
        </p:spPr>
        <p:txBody>
          <a:bodyPr anchorCtr="1" anchor="ctr" bIns="46775" lIns="89975" spcFirstLastPara="1" rIns="89975" wrap="square" tIns="46775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80"/>
          <p:cNvSpPr txBox="1"/>
          <p:nvPr>
            <p:ph idx="1" type="body"/>
          </p:nvPr>
        </p:nvSpPr>
        <p:spPr>
          <a:xfrm rot="5400000">
            <a:off x="606425" y="200026"/>
            <a:ext cx="6421437" cy="66278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57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125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938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3000"/>
              </a:lnSpc>
              <a:spcBef>
                <a:spcPts val="313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3000"/>
              </a:lnSpc>
              <a:spcBef>
                <a:spcPts val="313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3000"/>
              </a:lnSpc>
              <a:spcBef>
                <a:spcPts val="313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3000"/>
              </a:lnSpc>
              <a:spcBef>
                <a:spcPts val="313"/>
              </a:spcBef>
              <a:spcAft>
                <a:spcPts val="313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80"/>
          <p:cNvSpPr txBox="1"/>
          <p:nvPr>
            <p:ph idx="10" type="dt"/>
          </p:nvPr>
        </p:nvSpPr>
        <p:spPr>
          <a:xfrm>
            <a:off x="503237" y="7007225"/>
            <a:ext cx="23177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775" lIns="89975" spcFirstLastPara="1" rIns="89975" wrap="square" tIns="46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80"/>
          <p:cNvSpPr txBox="1"/>
          <p:nvPr>
            <p:ph idx="12" type="sldNum"/>
          </p:nvPr>
        </p:nvSpPr>
        <p:spPr>
          <a:xfrm>
            <a:off x="7223125" y="7007225"/>
            <a:ext cx="23193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775" lIns="89975" spcFirstLastPara="1" rIns="89975" wrap="square" tIns="467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dpis a svislý text" type="vertTx">
  <p:cSld name="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1"/>
          <p:cNvSpPr txBox="1"/>
          <p:nvPr>
            <p:ph type="title"/>
          </p:nvPr>
        </p:nvSpPr>
        <p:spPr>
          <a:xfrm>
            <a:off x="503237" y="303212"/>
            <a:ext cx="9039225" cy="1225550"/>
          </a:xfrm>
          <a:prstGeom prst="rect">
            <a:avLst/>
          </a:prstGeom>
          <a:noFill/>
          <a:ln>
            <a:noFill/>
          </a:ln>
        </p:spPr>
        <p:txBody>
          <a:bodyPr anchorCtr="1" anchor="ctr" bIns="46775" lIns="89975" spcFirstLastPara="1" rIns="89975" wrap="square" tIns="46775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81"/>
          <p:cNvSpPr txBox="1"/>
          <p:nvPr>
            <p:ph idx="1" type="body"/>
          </p:nvPr>
        </p:nvSpPr>
        <p:spPr>
          <a:xfrm rot="5400000">
            <a:off x="2544762" y="-273050"/>
            <a:ext cx="4956175" cy="9039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57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125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938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3000"/>
              </a:lnSpc>
              <a:spcBef>
                <a:spcPts val="313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3000"/>
              </a:lnSpc>
              <a:spcBef>
                <a:spcPts val="313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3000"/>
              </a:lnSpc>
              <a:spcBef>
                <a:spcPts val="313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3000"/>
              </a:lnSpc>
              <a:spcBef>
                <a:spcPts val="313"/>
              </a:spcBef>
              <a:spcAft>
                <a:spcPts val="313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81"/>
          <p:cNvSpPr txBox="1"/>
          <p:nvPr>
            <p:ph idx="10" type="dt"/>
          </p:nvPr>
        </p:nvSpPr>
        <p:spPr>
          <a:xfrm>
            <a:off x="503237" y="7007225"/>
            <a:ext cx="23177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775" lIns="89975" spcFirstLastPara="1" rIns="89975" wrap="square" tIns="46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81"/>
          <p:cNvSpPr txBox="1"/>
          <p:nvPr>
            <p:ph idx="12" type="sldNum"/>
          </p:nvPr>
        </p:nvSpPr>
        <p:spPr>
          <a:xfrm>
            <a:off x="7223125" y="7007225"/>
            <a:ext cx="23193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775" lIns="89975" spcFirstLastPara="1" rIns="89975" wrap="square" tIns="467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rázek s titulkem" type="picTx">
  <p:cSld name="PICTURE_WITH_CAPTION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2"/>
          <p:cNvSpPr txBox="1"/>
          <p:nvPr>
            <p:ph type="title"/>
          </p:nvPr>
        </p:nvSpPr>
        <p:spPr>
          <a:xfrm>
            <a:off x="1976439" y="5291139"/>
            <a:ext cx="6048375" cy="625475"/>
          </a:xfrm>
          <a:prstGeom prst="rect">
            <a:avLst/>
          </a:prstGeom>
          <a:noFill/>
          <a:ln>
            <a:noFill/>
          </a:ln>
        </p:spPr>
        <p:txBody>
          <a:bodyPr anchorCtr="1" anchor="b" bIns="46775" lIns="89975" spcFirstLastPara="1" rIns="89975" wrap="square" tIns="46775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82"/>
          <p:cNvSpPr/>
          <p:nvPr>
            <p:ph idx="2" type="pic"/>
          </p:nvPr>
        </p:nvSpPr>
        <p:spPr>
          <a:xfrm>
            <a:off x="1976439" y="674688"/>
            <a:ext cx="6048375" cy="4537075"/>
          </a:xfrm>
          <a:prstGeom prst="rect">
            <a:avLst/>
          </a:prstGeom>
          <a:noFill/>
          <a:ln>
            <a:noFill/>
          </a:ln>
        </p:spPr>
      </p:sp>
      <p:sp>
        <p:nvSpPr>
          <p:cNvPr id="165" name="Google Shape;165;p182"/>
          <p:cNvSpPr txBox="1"/>
          <p:nvPr>
            <p:ph idx="1" type="body"/>
          </p:nvPr>
        </p:nvSpPr>
        <p:spPr>
          <a:xfrm>
            <a:off x="1976439" y="5916613"/>
            <a:ext cx="6048375" cy="887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3000"/>
              </a:lnSpc>
              <a:spcBef>
                <a:spcPts val="157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3000"/>
              </a:lnSpc>
              <a:spcBef>
                <a:spcPts val="12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3000"/>
              </a:lnSpc>
              <a:spcBef>
                <a:spcPts val="938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3000"/>
              </a:lnSpc>
              <a:spcBef>
                <a:spcPts val="313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3000"/>
              </a:lnSpc>
              <a:spcBef>
                <a:spcPts val="313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3000"/>
              </a:lnSpc>
              <a:spcBef>
                <a:spcPts val="313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3000"/>
              </a:lnSpc>
              <a:spcBef>
                <a:spcPts val="313"/>
              </a:spcBef>
              <a:spcAft>
                <a:spcPts val="313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66" name="Google Shape;166;p182"/>
          <p:cNvSpPr txBox="1"/>
          <p:nvPr>
            <p:ph idx="10" type="dt"/>
          </p:nvPr>
        </p:nvSpPr>
        <p:spPr>
          <a:xfrm>
            <a:off x="503237" y="7007225"/>
            <a:ext cx="23177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775" lIns="89975" spcFirstLastPara="1" rIns="89975" wrap="square" tIns="46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82"/>
          <p:cNvSpPr txBox="1"/>
          <p:nvPr>
            <p:ph idx="12" type="sldNum"/>
          </p:nvPr>
        </p:nvSpPr>
        <p:spPr>
          <a:xfrm>
            <a:off x="7223125" y="7007225"/>
            <a:ext cx="23193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775" lIns="89975" spcFirstLastPara="1" rIns="89975" wrap="square" tIns="467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sah s titulkem" type="objTx">
  <p:cSld name="OBJECT_WITH_CAPTION_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3"/>
          <p:cNvSpPr txBox="1"/>
          <p:nvPr>
            <p:ph type="title"/>
          </p:nvPr>
        </p:nvSpPr>
        <p:spPr>
          <a:xfrm>
            <a:off x="504825" y="301625"/>
            <a:ext cx="3316288" cy="1279525"/>
          </a:xfrm>
          <a:prstGeom prst="rect">
            <a:avLst/>
          </a:prstGeom>
          <a:noFill/>
          <a:ln>
            <a:noFill/>
          </a:ln>
        </p:spPr>
        <p:txBody>
          <a:bodyPr anchorCtr="1" anchor="b" bIns="46775" lIns="89975" spcFirstLastPara="1" rIns="89975" wrap="square" tIns="46775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83"/>
          <p:cNvSpPr txBox="1"/>
          <p:nvPr>
            <p:ph idx="1" type="body"/>
          </p:nvPr>
        </p:nvSpPr>
        <p:spPr>
          <a:xfrm>
            <a:off x="3941764" y="301626"/>
            <a:ext cx="5635625" cy="6451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indent="-228600" lvl="1" marL="914400" algn="l">
              <a:lnSpc>
                <a:spcPct val="93000"/>
              </a:lnSpc>
              <a:spcBef>
                <a:spcPts val="1575"/>
              </a:spcBef>
              <a:spcAft>
                <a:spcPts val="0"/>
              </a:spcAft>
              <a:buSzPts val="1400"/>
              <a:buNone/>
              <a:defRPr sz="2800"/>
            </a:lvl2pPr>
            <a:lvl3pPr indent="-228600" lvl="2" marL="1371600" algn="l">
              <a:lnSpc>
                <a:spcPct val="93000"/>
              </a:lnSpc>
              <a:spcBef>
                <a:spcPts val="1250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lnSpc>
                <a:spcPct val="93000"/>
              </a:lnSpc>
              <a:spcBef>
                <a:spcPts val="938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SzPts val="1400"/>
              <a:buNone/>
              <a:defRPr sz="2000"/>
            </a:lvl5pPr>
            <a:lvl6pPr indent="-228600" lvl="5" marL="2743200" algn="l">
              <a:lnSpc>
                <a:spcPct val="93000"/>
              </a:lnSpc>
              <a:spcBef>
                <a:spcPts val="313"/>
              </a:spcBef>
              <a:spcAft>
                <a:spcPts val="0"/>
              </a:spcAft>
              <a:buSzPts val="1400"/>
              <a:buNone/>
              <a:defRPr sz="2000"/>
            </a:lvl6pPr>
            <a:lvl7pPr indent="-228600" lvl="6" marL="3200400" algn="l">
              <a:lnSpc>
                <a:spcPct val="93000"/>
              </a:lnSpc>
              <a:spcBef>
                <a:spcPts val="313"/>
              </a:spcBef>
              <a:spcAft>
                <a:spcPts val="0"/>
              </a:spcAft>
              <a:buSzPts val="1400"/>
              <a:buNone/>
              <a:defRPr sz="2000"/>
            </a:lvl7pPr>
            <a:lvl8pPr indent="-228600" lvl="7" marL="3657600" algn="l">
              <a:lnSpc>
                <a:spcPct val="93000"/>
              </a:lnSpc>
              <a:spcBef>
                <a:spcPts val="313"/>
              </a:spcBef>
              <a:spcAft>
                <a:spcPts val="0"/>
              </a:spcAft>
              <a:buSzPts val="1400"/>
              <a:buNone/>
              <a:defRPr sz="2000"/>
            </a:lvl8pPr>
            <a:lvl9pPr indent="-228600" lvl="8" marL="4114800" algn="l">
              <a:lnSpc>
                <a:spcPct val="93000"/>
              </a:lnSpc>
              <a:spcBef>
                <a:spcPts val="313"/>
              </a:spcBef>
              <a:spcAft>
                <a:spcPts val="313"/>
              </a:spcAft>
              <a:buSzPts val="1400"/>
              <a:buNone/>
              <a:defRPr sz="2000"/>
            </a:lvl9pPr>
          </a:lstStyle>
          <a:p/>
        </p:txBody>
      </p:sp>
      <p:sp>
        <p:nvSpPr>
          <p:cNvPr id="171" name="Google Shape;171;p183"/>
          <p:cNvSpPr txBox="1"/>
          <p:nvPr>
            <p:ph idx="2" type="body"/>
          </p:nvPr>
        </p:nvSpPr>
        <p:spPr>
          <a:xfrm>
            <a:off x="504825" y="1581151"/>
            <a:ext cx="3316288" cy="5172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3000"/>
              </a:lnSpc>
              <a:spcBef>
                <a:spcPts val="157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3000"/>
              </a:lnSpc>
              <a:spcBef>
                <a:spcPts val="12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3000"/>
              </a:lnSpc>
              <a:spcBef>
                <a:spcPts val="938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3000"/>
              </a:lnSpc>
              <a:spcBef>
                <a:spcPts val="313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3000"/>
              </a:lnSpc>
              <a:spcBef>
                <a:spcPts val="313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3000"/>
              </a:lnSpc>
              <a:spcBef>
                <a:spcPts val="313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3000"/>
              </a:lnSpc>
              <a:spcBef>
                <a:spcPts val="313"/>
              </a:spcBef>
              <a:spcAft>
                <a:spcPts val="313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72" name="Google Shape;172;p183"/>
          <p:cNvSpPr txBox="1"/>
          <p:nvPr>
            <p:ph idx="10" type="dt"/>
          </p:nvPr>
        </p:nvSpPr>
        <p:spPr>
          <a:xfrm>
            <a:off x="503237" y="7007225"/>
            <a:ext cx="23177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775" lIns="89975" spcFirstLastPara="1" rIns="89975" wrap="square" tIns="46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183"/>
          <p:cNvSpPr txBox="1"/>
          <p:nvPr>
            <p:ph idx="12" type="sldNum"/>
          </p:nvPr>
        </p:nvSpPr>
        <p:spPr>
          <a:xfrm>
            <a:off x="7223125" y="7007225"/>
            <a:ext cx="23193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775" lIns="89975" spcFirstLastPara="1" rIns="89975" wrap="square" tIns="467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ázdný" type="blank">
  <p:cSld name="BLANK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4"/>
          <p:cNvSpPr txBox="1"/>
          <p:nvPr>
            <p:ph idx="10" type="dt"/>
          </p:nvPr>
        </p:nvSpPr>
        <p:spPr>
          <a:xfrm>
            <a:off x="503237" y="7007225"/>
            <a:ext cx="23177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775" lIns="89975" spcFirstLastPara="1" rIns="89975" wrap="square" tIns="46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84"/>
          <p:cNvSpPr txBox="1"/>
          <p:nvPr>
            <p:ph idx="12" type="sldNum"/>
          </p:nvPr>
        </p:nvSpPr>
        <p:spPr>
          <a:xfrm>
            <a:off x="7223125" y="7007225"/>
            <a:ext cx="23193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775" lIns="89975" spcFirstLastPara="1" rIns="89975" wrap="square" tIns="467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uze nadpis" type="titleOnly">
  <p:cSld name="TITLE_ONLY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5"/>
          <p:cNvSpPr txBox="1"/>
          <p:nvPr>
            <p:ph type="title"/>
          </p:nvPr>
        </p:nvSpPr>
        <p:spPr>
          <a:xfrm>
            <a:off x="503237" y="303212"/>
            <a:ext cx="9039225" cy="1225550"/>
          </a:xfrm>
          <a:prstGeom prst="rect">
            <a:avLst/>
          </a:prstGeom>
          <a:noFill/>
          <a:ln>
            <a:noFill/>
          </a:ln>
        </p:spPr>
        <p:txBody>
          <a:bodyPr anchorCtr="1" anchor="ctr" bIns="46775" lIns="89975" spcFirstLastPara="1" rIns="89975" wrap="square" tIns="46775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85"/>
          <p:cNvSpPr txBox="1"/>
          <p:nvPr>
            <p:ph idx="10" type="dt"/>
          </p:nvPr>
        </p:nvSpPr>
        <p:spPr>
          <a:xfrm>
            <a:off x="503237" y="7007225"/>
            <a:ext cx="23177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775" lIns="89975" spcFirstLastPara="1" rIns="89975" wrap="square" tIns="46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85"/>
          <p:cNvSpPr txBox="1"/>
          <p:nvPr>
            <p:ph idx="12" type="sldNum"/>
          </p:nvPr>
        </p:nvSpPr>
        <p:spPr>
          <a:xfrm>
            <a:off x="7223125" y="7007225"/>
            <a:ext cx="23193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775" lIns="89975" spcFirstLastPara="1" rIns="89975" wrap="square" tIns="467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ovnání" type="twoTxTwoObj">
  <p:cSld name="TWO_OBJECTS_WITH_TEX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6"/>
          <p:cNvSpPr txBox="1"/>
          <p:nvPr>
            <p:ph type="title"/>
          </p:nvPr>
        </p:nvSpPr>
        <p:spPr>
          <a:xfrm>
            <a:off x="504826" y="303214"/>
            <a:ext cx="9072563" cy="1258887"/>
          </a:xfrm>
          <a:prstGeom prst="rect">
            <a:avLst/>
          </a:prstGeom>
          <a:noFill/>
          <a:ln>
            <a:noFill/>
          </a:ln>
        </p:spPr>
        <p:txBody>
          <a:bodyPr anchorCtr="1" anchor="ctr" bIns="46775" lIns="89975" spcFirstLastPara="1" rIns="89975" wrap="square" tIns="46775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86"/>
          <p:cNvSpPr txBox="1"/>
          <p:nvPr>
            <p:ph idx="1" type="body"/>
          </p:nvPr>
        </p:nvSpPr>
        <p:spPr>
          <a:xfrm>
            <a:off x="504825" y="1692275"/>
            <a:ext cx="4452938" cy="7048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280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3000"/>
              </a:lnSpc>
              <a:spcBef>
                <a:spcPts val="157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3000"/>
              </a:lnSpc>
              <a:spcBef>
                <a:spcPts val="12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3000"/>
              </a:lnSpc>
              <a:spcBef>
                <a:spcPts val="938"/>
              </a:spcBef>
              <a:spcAft>
                <a:spcPts val="0"/>
              </a:spcAft>
              <a:buSzPts val="1700"/>
              <a:buNone/>
              <a:defRPr b="1" sz="1700"/>
            </a:lvl4pPr>
            <a:lvl5pPr indent="-228600" lvl="4" marL="228600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SzPts val="1700"/>
              <a:buNone/>
              <a:defRPr b="1" sz="1700"/>
            </a:lvl5pPr>
            <a:lvl6pPr indent="-228600" lvl="5" marL="2743200" algn="l">
              <a:lnSpc>
                <a:spcPct val="93000"/>
              </a:lnSpc>
              <a:spcBef>
                <a:spcPts val="313"/>
              </a:spcBef>
              <a:spcAft>
                <a:spcPts val="0"/>
              </a:spcAft>
              <a:buSzPts val="1700"/>
              <a:buNone/>
              <a:defRPr b="1" sz="1700"/>
            </a:lvl6pPr>
            <a:lvl7pPr indent="-228600" lvl="6" marL="3200400" algn="l">
              <a:lnSpc>
                <a:spcPct val="93000"/>
              </a:lnSpc>
              <a:spcBef>
                <a:spcPts val="313"/>
              </a:spcBef>
              <a:spcAft>
                <a:spcPts val="0"/>
              </a:spcAft>
              <a:buSzPts val="1700"/>
              <a:buNone/>
              <a:defRPr b="1" sz="1700"/>
            </a:lvl7pPr>
            <a:lvl8pPr indent="-228600" lvl="7" marL="3657600" algn="l">
              <a:lnSpc>
                <a:spcPct val="93000"/>
              </a:lnSpc>
              <a:spcBef>
                <a:spcPts val="313"/>
              </a:spcBef>
              <a:spcAft>
                <a:spcPts val="0"/>
              </a:spcAft>
              <a:buSzPts val="1700"/>
              <a:buNone/>
              <a:defRPr b="1" sz="1700"/>
            </a:lvl8pPr>
            <a:lvl9pPr indent="-228600" lvl="8" marL="4114800" algn="l">
              <a:lnSpc>
                <a:spcPct val="93000"/>
              </a:lnSpc>
              <a:spcBef>
                <a:spcPts val="313"/>
              </a:spcBef>
              <a:spcAft>
                <a:spcPts val="313"/>
              </a:spcAft>
              <a:buSzPts val="1700"/>
              <a:buNone/>
              <a:defRPr b="1" sz="1700"/>
            </a:lvl9pPr>
          </a:lstStyle>
          <a:p/>
        </p:txBody>
      </p:sp>
      <p:sp>
        <p:nvSpPr>
          <p:cNvPr id="184" name="Google Shape;184;p186"/>
          <p:cNvSpPr txBox="1"/>
          <p:nvPr>
            <p:ph idx="2" type="body"/>
          </p:nvPr>
        </p:nvSpPr>
        <p:spPr>
          <a:xfrm>
            <a:off x="504825" y="2397125"/>
            <a:ext cx="4452938" cy="4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lnSpc>
                <a:spcPct val="93000"/>
              </a:lnSpc>
              <a:spcBef>
                <a:spcPts val="1575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lnSpc>
                <a:spcPct val="93000"/>
              </a:lnSpc>
              <a:spcBef>
                <a:spcPts val="125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93000"/>
              </a:lnSpc>
              <a:spcBef>
                <a:spcPts val="938"/>
              </a:spcBef>
              <a:spcAft>
                <a:spcPts val="0"/>
              </a:spcAft>
              <a:buSzPts val="1400"/>
              <a:buNone/>
              <a:defRPr sz="1700"/>
            </a:lvl4pPr>
            <a:lvl5pPr indent="-228600" lvl="4" marL="228600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SzPts val="1400"/>
              <a:buNone/>
              <a:defRPr sz="1700"/>
            </a:lvl5pPr>
            <a:lvl6pPr indent="-228600" lvl="5" marL="2743200" algn="l">
              <a:lnSpc>
                <a:spcPct val="93000"/>
              </a:lnSpc>
              <a:spcBef>
                <a:spcPts val="313"/>
              </a:spcBef>
              <a:spcAft>
                <a:spcPts val="0"/>
              </a:spcAft>
              <a:buSzPts val="1400"/>
              <a:buNone/>
              <a:defRPr sz="1700"/>
            </a:lvl6pPr>
            <a:lvl7pPr indent="-228600" lvl="6" marL="3200400" algn="l">
              <a:lnSpc>
                <a:spcPct val="93000"/>
              </a:lnSpc>
              <a:spcBef>
                <a:spcPts val="313"/>
              </a:spcBef>
              <a:spcAft>
                <a:spcPts val="0"/>
              </a:spcAft>
              <a:buSzPts val="1400"/>
              <a:buNone/>
              <a:defRPr sz="1700"/>
            </a:lvl7pPr>
            <a:lvl8pPr indent="-228600" lvl="7" marL="3657600" algn="l">
              <a:lnSpc>
                <a:spcPct val="93000"/>
              </a:lnSpc>
              <a:spcBef>
                <a:spcPts val="313"/>
              </a:spcBef>
              <a:spcAft>
                <a:spcPts val="0"/>
              </a:spcAft>
              <a:buSzPts val="1400"/>
              <a:buNone/>
              <a:defRPr sz="1700"/>
            </a:lvl8pPr>
            <a:lvl9pPr indent="-228600" lvl="8" marL="4114800" algn="l">
              <a:lnSpc>
                <a:spcPct val="93000"/>
              </a:lnSpc>
              <a:spcBef>
                <a:spcPts val="313"/>
              </a:spcBef>
              <a:spcAft>
                <a:spcPts val="313"/>
              </a:spcAft>
              <a:buSzPts val="1400"/>
              <a:buNone/>
              <a:defRPr sz="1700"/>
            </a:lvl9pPr>
          </a:lstStyle>
          <a:p/>
        </p:txBody>
      </p:sp>
      <p:sp>
        <p:nvSpPr>
          <p:cNvPr id="185" name="Google Shape;185;p186"/>
          <p:cNvSpPr txBox="1"/>
          <p:nvPr>
            <p:ph idx="3" type="body"/>
          </p:nvPr>
        </p:nvSpPr>
        <p:spPr>
          <a:xfrm>
            <a:off x="5121276" y="1692275"/>
            <a:ext cx="4456113" cy="7048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280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3000"/>
              </a:lnSpc>
              <a:spcBef>
                <a:spcPts val="157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3000"/>
              </a:lnSpc>
              <a:spcBef>
                <a:spcPts val="12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3000"/>
              </a:lnSpc>
              <a:spcBef>
                <a:spcPts val="938"/>
              </a:spcBef>
              <a:spcAft>
                <a:spcPts val="0"/>
              </a:spcAft>
              <a:buSzPts val="1700"/>
              <a:buNone/>
              <a:defRPr b="1" sz="1700"/>
            </a:lvl4pPr>
            <a:lvl5pPr indent="-228600" lvl="4" marL="228600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SzPts val="1700"/>
              <a:buNone/>
              <a:defRPr b="1" sz="1700"/>
            </a:lvl5pPr>
            <a:lvl6pPr indent="-228600" lvl="5" marL="2743200" algn="l">
              <a:lnSpc>
                <a:spcPct val="93000"/>
              </a:lnSpc>
              <a:spcBef>
                <a:spcPts val="313"/>
              </a:spcBef>
              <a:spcAft>
                <a:spcPts val="0"/>
              </a:spcAft>
              <a:buSzPts val="1700"/>
              <a:buNone/>
              <a:defRPr b="1" sz="1700"/>
            </a:lvl6pPr>
            <a:lvl7pPr indent="-228600" lvl="6" marL="3200400" algn="l">
              <a:lnSpc>
                <a:spcPct val="93000"/>
              </a:lnSpc>
              <a:spcBef>
                <a:spcPts val="313"/>
              </a:spcBef>
              <a:spcAft>
                <a:spcPts val="0"/>
              </a:spcAft>
              <a:buSzPts val="1700"/>
              <a:buNone/>
              <a:defRPr b="1" sz="1700"/>
            </a:lvl7pPr>
            <a:lvl8pPr indent="-228600" lvl="7" marL="3657600" algn="l">
              <a:lnSpc>
                <a:spcPct val="93000"/>
              </a:lnSpc>
              <a:spcBef>
                <a:spcPts val="313"/>
              </a:spcBef>
              <a:spcAft>
                <a:spcPts val="0"/>
              </a:spcAft>
              <a:buSzPts val="1700"/>
              <a:buNone/>
              <a:defRPr b="1" sz="1700"/>
            </a:lvl8pPr>
            <a:lvl9pPr indent="-228600" lvl="8" marL="4114800" algn="l">
              <a:lnSpc>
                <a:spcPct val="93000"/>
              </a:lnSpc>
              <a:spcBef>
                <a:spcPts val="313"/>
              </a:spcBef>
              <a:spcAft>
                <a:spcPts val="313"/>
              </a:spcAft>
              <a:buSzPts val="1700"/>
              <a:buNone/>
              <a:defRPr b="1" sz="1700"/>
            </a:lvl9pPr>
          </a:lstStyle>
          <a:p/>
        </p:txBody>
      </p:sp>
      <p:sp>
        <p:nvSpPr>
          <p:cNvPr id="186" name="Google Shape;186;p186"/>
          <p:cNvSpPr txBox="1"/>
          <p:nvPr>
            <p:ph idx="4" type="body"/>
          </p:nvPr>
        </p:nvSpPr>
        <p:spPr>
          <a:xfrm>
            <a:off x="5121276" y="2397125"/>
            <a:ext cx="4456113" cy="4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lnSpc>
                <a:spcPct val="93000"/>
              </a:lnSpc>
              <a:spcBef>
                <a:spcPts val="1575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lnSpc>
                <a:spcPct val="93000"/>
              </a:lnSpc>
              <a:spcBef>
                <a:spcPts val="125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93000"/>
              </a:lnSpc>
              <a:spcBef>
                <a:spcPts val="938"/>
              </a:spcBef>
              <a:spcAft>
                <a:spcPts val="0"/>
              </a:spcAft>
              <a:buSzPts val="1400"/>
              <a:buNone/>
              <a:defRPr sz="1700"/>
            </a:lvl4pPr>
            <a:lvl5pPr indent="-228600" lvl="4" marL="228600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SzPts val="1400"/>
              <a:buNone/>
              <a:defRPr sz="1700"/>
            </a:lvl5pPr>
            <a:lvl6pPr indent="-228600" lvl="5" marL="2743200" algn="l">
              <a:lnSpc>
                <a:spcPct val="93000"/>
              </a:lnSpc>
              <a:spcBef>
                <a:spcPts val="313"/>
              </a:spcBef>
              <a:spcAft>
                <a:spcPts val="0"/>
              </a:spcAft>
              <a:buSzPts val="1400"/>
              <a:buNone/>
              <a:defRPr sz="1700"/>
            </a:lvl6pPr>
            <a:lvl7pPr indent="-228600" lvl="6" marL="3200400" algn="l">
              <a:lnSpc>
                <a:spcPct val="93000"/>
              </a:lnSpc>
              <a:spcBef>
                <a:spcPts val="313"/>
              </a:spcBef>
              <a:spcAft>
                <a:spcPts val="0"/>
              </a:spcAft>
              <a:buSzPts val="1400"/>
              <a:buNone/>
              <a:defRPr sz="1700"/>
            </a:lvl7pPr>
            <a:lvl8pPr indent="-228600" lvl="7" marL="3657600" algn="l">
              <a:lnSpc>
                <a:spcPct val="93000"/>
              </a:lnSpc>
              <a:spcBef>
                <a:spcPts val="313"/>
              </a:spcBef>
              <a:spcAft>
                <a:spcPts val="0"/>
              </a:spcAft>
              <a:buSzPts val="1400"/>
              <a:buNone/>
              <a:defRPr sz="1700"/>
            </a:lvl8pPr>
            <a:lvl9pPr indent="-228600" lvl="8" marL="4114800" algn="l">
              <a:lnSpc>
                <a:spcPct val="93000"/>
              </a:lnSpc>
              <a:spcBef>
                <a:spcPts val="313"/>
              </a:spcBef>
              <a:spcAft>
                <a:spcPts val="313"/>
              </a:spcAft>
              <a:buSzPts val="1400"/>
              <a:buNone/>
              <a:defRPr sz="1700"/>
            </a:lvl9pPr>
          </a:lstStyle>
          <a:p/>
        </p:txBody>
      </p:sp>
      <p:sp>
        <p:nvSpPr>
          <p:cNvPr id="187" name="Google Shape;187;p186"/>
          <p:cNvSpPr txBox="1"/>
          <p:nvPr>
            <p:ph idx="10" type="dt"/>
          </p:nvPr>
        </p:nvSpPr>
        <p:spPr>
          <a:xfrm>
            <a:off x="503237" y="7007225"/>
            <a:ext cx="23177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775" lIns="89975" spcFirstLastPara="1" rIns="89975" wrap="square" tIns="46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86"/>
          <p:cNvSpPr txBox="1"/>
          <p:nvPr>
            <p:ph idx="12" type="sldNum"/>
          </p:nvPr>
        </p:nvSpPr>
        <p:spPr>
          <a:xfrm>
            <a:off x="7223125" y="7007225"/>
            <a:ext cx="23193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775" lIns="89975" spcFirstLastPara="1" rIns="89975" wrap="square" tIns="467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vodní snímek" type="title">
  <p:cSld name="TITL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0"/>
          <p:cNvSpPr txBox="1"/>
          <p:nvPr>
            <p:ph type="ctrTitle"/>
          </p:nvPr>
        </p:nvSpPr>
        <p:spPr>
          <a:xfrm>
            <a:off x="755650" y="2347913"/>
            <a:ext cx="8569325" cy="1620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0"/>
          <p:cNvSpPr txBox="1"/>
          <p:nvPr>
            <p:ph idx="1" type="subTitle"/>
          </p:nvPr>
        </p:nvSpPr>
        <p:spPr>
          <a:xfrm>
            <a:off x="1512888" y="4283075"/>
            <a:ext cx="7056438" cy="19319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2000"/>
              <a:buNone/>
              <a:defRPr/>
            </a:lvl9pPr>
          </a:lstStyle>
          <a:p/>
        </p:txBody>
      </p:sp>
      <p:sp>
        <p:nvSpPr>
          <p:cNvPr id="43" name="Google Shape;43;p160"/>
          <p:cNvSpPr txBox="1"/>
          <p:nvPr>
            <p:ph idx="12" type="sldNum"/>
          </p:nvPr>
        </p:nvSpPr>
        <p:spPr>
          <a:xfrm>
            <a:off x="7227887" y="6886575"/>
            <a:ext cx="2316162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va obsahy" type="twoObj">
  <p:cSld name="TWO_OBJECTS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7"/>
          <p:cNvSpPr txBox="1"/>
          <p:nvPr>
            <p:ph type="title"/>
          </p:nvPr>
        </p:nvSpPr>
        <p:spPr>
          <a:xfrm>
            <a:off x="503237" y="303212"/>
            <a:ext cx="9039225" cy="1225550"/>
          </a:xfrm>
          <a:prstGeom prst="rect">
            <a:avLst/>
          </a:prstGeom>
          <a:noFill/>
          <a:ln>
            <a:noFill/>
          </a:ln>
        </p:spPr>
        <p:txBody>
          <a:bodyPr anchorCtr="1" anchor="ctr" bIns="46775" lIns="89975" spcFirstLastPara="1" rIns="89975" wrap="square" tIns="46775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87"/>
          <p:cNvSpPr txBox="1"/>
          <p:nvPr>
            <p:ph idx="1" type="body"/>
          </p:nvPr>
        </p:nvSpPr>
        <p:spPr>
          <a:xfrm>
            <a:off x="503237" y="1768476"/>
            <a:ext cx="4443413" cy="4956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lnSpc>
                <a:spcPct val="93000"/>
              </a:lnSpc>
              <a:spcBef>
                <a:spcPts val="1575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lnSpc>
                <a:spcPct val="93000"/>
              </a:lnSpc>
              <a:spcBef>
                <a:spcPts val="1250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93000"/>
              </a:lnSpc>
              <a:spcBef>
                <a:spcPts val="938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lnSpc>
                <a:spcPct val="93000"/>
              </a:lnSpc>
              <a:spcBef>
                <a:spcPts val="313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3000"/>
              </a:lnSpc>
              <a:spcBef>
                <a:spcPts val="313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3000"/>
              </a:lnSpc>
              <a:spcBef>
                <a:spcPts val="313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3000"/>
              </a:lnSpc>
              <a:spcBef>
                <a:spcPts val="313"/>
              </a:spcBef>
              <a:spcAft>
                <a:spcPts val="313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2" name="Google Shape;192;p187"/>
          <p:cNvSpPr txBox="1"/>
          <p:nvPr>
            <p:ph idx="2" type="body"/>
          </p:nvPr>
        </p:nvSpPr>
        <p:spPr>
          <a:xfrm>
            <a:off x="5099051" y="1768476"/>
            <a:ext cx="4443413" cy="4956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lnSpc>
                <a:spcPct val="93000"/>
              </a:lnSpc>
              <a:spcBef>
                <a:spcPts val="1575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lnSpc>
                <a:spcPct val="93000"/>
              </a:lnSpc>
              <a:spcBef>
                <a:spcPts val="1250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93000"/>
              </a:lnSpc>
              <a:spcBef>
                <a:spcPts val="938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lnSpc>
                <a:spcPct val="93000"/>
              </a:lnSpc>
              <a:spcBef>
                <a:spcPts val="313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3000"/>
              </a:lnSpc>
              <a:spcBef>
                <a:spcPts val="313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3000"/>
              </a:lnSpc>
              <a:spcBef>
                <a:spcPts val="313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3000"/>
              </a:lnSpc>
              <a:spcBef>
                <a:spcPts val="313"/>
              </a:spcBef>
              <a:spcAft>
                <a:spcPts val="313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3" name="Google Shape;193;p187"/>
          <p:cNvSpPr txBox="1"/>
          <p:nvPr>
            <p:ph idx="10" type="dt"/>
          </p:nvPr>
        </p:nvSpPr>
        <p:spPr>
          <a:xfrm>
            <a:off x="503237" y="7007225"/>
            <a:ext cx="23177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775" lIns="89975" spcFirstLastPara="1" rIns="89975" wrap="square" tIns="46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87"/>
          <p:cNvSpPr txBox="1"/>
          <p:nvPr>
            <p:ph idx="12" type="sldNum"/>
          </p:nvPr>
        </p:nvSpPr>
        <p:spPr>
          <a:xfrm>
            <a:off x="7223125" y="7007225"/>
            <a:ext cx="23193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775" lIns="89975" spcFirstLastPara="1" rIns="89975" wrap="square" tIns="467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áhlaví části" type="secHead">
  <p:cSld name="SECTION_HEADER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8"/>
          <p:cNvSpPr txBox="1"/>
          <p:nvPr>
            <p:ph type="title"/>
          </p:nvPr>
        </p:nvSpPr>
        <p:spPr>
          <a:xfrm>
            <a:off x="796925" y="4857751"/>
            <a:ext cx="8567738" cy="1501775"/>
          </a:xfrm>
          <a:prstGeom prst="rect">
            <a:avLst/>
          </a:prstGeom>
          <a:noFill/>
          <a:ln>
            <a:noFill/>
          </a:ln>
        </p:spPr>
        <p:txBody>
          <a:bodyPr anchorCtr="1" anchor="t" bIns="46775" lIns="89975" spcFirstLastPara="1" rIns="89975" wrap="square" tIns="46775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188"/>
          <p:cNvSpPr txBox="1"/>
          <p:nvPr>
            <p:ph idx="1" type="body"/>
          </p:nvPr>
        </p:nvSpPr>
        <p:spPr>
          <a:xfrm>
            <a:off x="796925" y="3203575"/>
            <a:ext cx="8567738" cy="16541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280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93000"/>
              </a:lnSpc>
              <a:spcBef>
                <a:spcPts val="1575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lnSpc>
                <a:spcPct val="93000"/>
              </a:lnSpc>
              <a:spcBef>
                <a:spcPts val="1250"/>
              </a:spcBef>
              <a:spcAft>
                <a:spcPts val="0"/>
              </a:spcAft>
              <a:buSzPts val="1700"/>
              <a:buNone/>
              <a:defRPr sz="1700"/>
            </a:lvl3pPr>
            <a:lvl4pPr indent="-228600" lvl="3" marL="1828800" algn="l">
              <a:lnSpc>
                <a:spcPct val="93000"/>
              </a:lnSpc>
              <a:spcBef>
                <a:spcPts val="938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93000"/>
              </a:lnSpc>
              <a:spcBef>
                <a:spcPts val="313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93000"/>
              </a:lnSpc>
              <a:spcBef>
                <a:spcPts val="313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93000"/>
              </a:lnSpc>
              <a:spcBef>
                <a:spcPts val="313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93000"/>
              </a:lnSpc>
              <a:spcBef>
                <a:spcPts val="313"/>
              </a:spcBef>
              <a:spcAft>
                <a:spcPts val="313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98" name="Google Shape;198;p188"/>
          <p:cNvSpPr txBox="1"/>
          <p:nvPr>
            <p:ph idx="10" type="dt"/>
          </p:nvPr>
        </p:nvSpPr>
        <p:spPr>
          <a:xfrm>
            <a:off x="503237" y="7007225"/>
            <a:ext cx="23177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775" lIns="89975" spcFirstLastPara="1" rIns="89975" wrap="square" tIns="46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188"/>
          <p:cNvSpPr txBox="1"/>
          <p:nvPr>
            <p:ph idx="12" type="sldNum"/>
          </p:nvPr>
        </p:nvSpPr>
        <p:spPr>
          <a:xfrm>
            <a:off x="7223125" y="7007225"/>
            <a:ext cx="23193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775" lIns="89975" spcFirstLastPara="1" rIns="89975" wrap="square" tIns="467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dpis a obsah" type="obj">
  <p:cSld name="OBJECT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9"/>
          <p:cNvSpPr txBox="1"/>
          <p:nvPr>
            <p:ph type="title"/>
          </p:nvPr>
        </p:nvSpPr>
        <p:spPr>
          <a:xfrm>
            <a:off x="503237" y="303212"/>
            <a:ext cx="9039225" cy="1225550"/>
          </a:xfrm>
          <a:prstGeom prst="rect">
            <a:avLst/>
          </a:prstGeom>
          <a:noFill/>
          <a:ln>
            <a:noFill/>
          </a:ln>
        </p:spPr>
        <p:txBody>
          <a:bodyPr anchorCtr="1" anchor="ctr" bIns="46775" lIns="89975" spcFirstLastPara="1" rIns="89975" wrap="square" tIns="46775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89"/>
          <p:cNvSpPr txBox="1"/>
          <p:nvPr>
            <p:ph idx="1" type="body"/>
          </p:nvPr>
        </p:nvSpPr>
        <p:spPr>
          <a:xfrm>
            <a:off x="503237" y="1768475"/>
            <a:ext cx="9039225" cy="4956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57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125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938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3000"/>
              </a:lnSpc>
              <a:spcBef>
                <a:spcPts val="313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3000"/>
              </a:lnSpc>
              <a:spcBef>
                <a:spcPts val="313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3000"/>
              </a:lnSpc>
              <a:spcBef>
                <a:spcPts val="313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3000"/>
              </a:lnSpc>
              <a:spcBef>
                <a:spcPts val="313"/>
              </a:spcBef>
              <a:spcAft>
                <a:spcPts val="313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89"/>
          <p:cNvSpPr txBox="1"/>
          <p:nvPr>
            <p:ph idx="10" type="dt"/>
          </p:nvPr>
        </p:nvSpPr>
        <p:spPr>
          <a:xfrm>
            <a:off x="503237" y="7007225"/>
            <a:ext cx="23177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775" lIns="89975" spcFirstLastPara="1" rIns="89975" wrap="square" tIns="46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189"/>
          <p:cNvSpPr txBox="1"/>
          <p:nvPr>
            <p:ph idx="12" type="sldNum"/>
          </p:nvPr>
        </p:nvSpPr>
        <p:spPr>
          <a:xfrm>
            <a:off x="7223125" y="7007225"/>
            <a:ext cx="23193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775" lIns="89975" spcFirstLastPara="1" rIns="89975" wrap="square" tIns="467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vodní snímek" type="title">
  <p:cSld name="TITLE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0"/>
          <p:cNvSpPr txBox="1"/>
          <p:nvPr>
            <p:ph type="ctrTitle"/>
          </p:nvPr>
        </p:nvSpPr>
        <p:spPr>
          <a:xfrm>
            <a:off x="755650" y="2347913"/>
            <a:ext cx="8569325" cy="1620837"/>
          </a:xfrm>
          <a:prstGeom prst="rect">
            <a:avLst/>
          </a:prstGeom>
          <a:noFill/>
          <a:ln>
            <a:noFill/>
          </a:ln>
        </p:spPr>
        <p:txBody>
          <a:bodyPr anchorCtr="1" anchor="ctr" bIns="46775" lIns="89975" spcFirstLastPara="1" rIns="89975" wrap="square" tIns="46775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190"/>
          <p:cNvSpPr txBox="1"/>
          <p:nvPr>
            <p:ph idx="1" type="subTitle"/>
          </p:nvPr>
        </p:nvSpPr>
        <p:spPr>
          <a:xfrm>
            <a:off x="1512888" y="4283075"/>
            <a:ext cx="7056438" cy="19319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93000"/>
              </a:lnSpc>
              <a:spcBef>
                <a:spcPts val="1575"/>
              </a:spcBef>
              <a:spcAft>
                <a:spcPts val="0"/>
              </a:spcAft>
              <a:buSzPts val="3100"/>
              <a:buNone/>
              <a:defRPr/>
            </a:lvl2pPr>
            <a:lvl3pPr lvl="2" algn="ctr">
              <a:lnSpc>
                <a:spcPct val="93000"/>
              </a:lnSpc>
              <a:spcBef>
                <a:spcPts val="1250"/>
              </a:spcBef>
              <a:spcAft>
                <a:spcPts val="0"/>
              </a:spcAft>
              <a:buSzPts val="2600"/>
              <a:buNone/>
              <a:defRPr/>
            </a:lvl3pPr>
            <a:lvl4pPr lvl="3" algn="ctr">
              <a:lnSpc>
                <a:spcPct val="93000"/>
              </a:lnSpc>
              <a:spcBef>
                <a:spcPts val="938"/>
              </a:spcBef>
              <a:spcAft>
                <a:spcPts val="0"/>
              </a:spcAft>
              <a:buSzPts val="2200"/>
              <a:buNone/>
              <a:defRPr/>
            </a:lvl4pPr>
            <a:lvl5pPr lvl="4" algn="ctr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SzPts val="2200"/>
              <a:buNone/>
              <a:defRPr/>
            </a:lvl5pPr>
            <a:lvl6pPr lvl="5" algn="ctr">
              <a:lnSpc>
                <a:spcPct val="93000"/>
              </a:lnSpc>
              <a:spcBef>
                <a:spcPts val="313"/>
              </a:spcBef>
              <a:spcAft>
                <a:spcPts val="0"/>
              </a:spcAft>
              <a:buSzPts val="2200"/>
              <a:buNone/>
              <a:defRPr/>
            </a:lvl6pPr>
            <a:lvl7pPr lvl="6" algn="ctr">
              <a:lnSpc>
                <a:spcPct val="93000"/>
              </a:lnSpc>
              <a:spcBef>
                <a:spcPts val="313"/>
              </a:spcBef>
              <a:spcAft>
                <a:spcPts val="0"/>
              </a:spcAft>
              <a:buSzPts val="2200"/>
              <a:buNone/>
              <a:defRPr/>
            </a:lvl7pPr>
            <a:lvl8pPr lvl="7" algn="ctr">
              <a:lnSpc>
                <a:spcPct val="93000"/>
              </a:lnSpc>
              <a:spcBef>
                <a:spcPts val="313"/>
              </a:spcBef>
              <a:spcAft>
                <a:spcPts val="0"/>
              </a:spcAft>
              <a:buSzPts val="2200"/>
              <a:buNone/>
              <a:defRPr/>
            </a:lvl8pPr>
            <a:lvl9pPr lvl="8" algn="ctr">
              <a:lnSpc>
                <a:spcPct val="93000"/>
              </a:lnSpc>
              <a:spcBef>
                <a:spcPts val="313"/>
              </a:spcBef>
              <a:spcAft>
                <a:spcPts val="313"/>
              </a:spcAft>
              <a:buSzPts val="2200"/>
              <a:buNone/>
              <a:defRPr/>
            </a:lvl9pPr>
          </a:lstStyle>
          <a:p/>
        </p:txBody>
      </p:sp>
      <p:sp>
        <p:nvSpPr>
          <p:cNvPr id="208" name="Google Shape;208;p190"/>
          <p:cNvSpPr txBox="1"/>
          <p:nvPr>
            <p:ph idx="10" type="dt"/>
          </p:nvPr>
        </p:nvSpPr>
        <p:spPr>
          <a:xfrm>
            <a:off x="503237" y="7007225"/>
            <a:ext cx="23177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775" lIns="89975" spcFirstLastPara="1" rIns="89975" wrap="square" tIns="46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190"/>
          <p:cNvSpPr txBox="1"/>
          <p:nvPr>
            <p:ph idx="12" type="sldNum"/>
          </p:nvPr>
        </p:nvSpPr>
        <p:spPr>
          <a:xfrm>
            <a:off x="7223125" y="7007225"/>
            <a:ext cx="23193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775" lIns="89975" spcFirstLastPara="1" rIns="89975" wrap="square" tIns="467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vislý nadpis a text" type="vertTitleAndTx">
  <p:cSld name="VERTICAL_TITLE_AND_VERTICAL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1"/>
          <p:cNvSpPr txBox="1"/>
          <p:nvPr>
            <p:ph type="title"/>
          </p:nvPr>
        </p:nvSpPr>
        <p:spPr>
          <a:xfrm rot="5400000">
            <a:off x="5294314" y="2273300"/>
            <a:ext cx="6219825" cy="2276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1"/>
          <p:cNvSpPr txBox="1"/>
          <p:nvPr>
            <p:ph idx="1" type="body"/>
          </p:nvPr>
        </p:nvSpPr>
        <p:spPr>
          <a:xfrm rot="5400000">
            <a:off x="662782" y="70644"/>
            <a:ext cx="6219825" cy="66817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1"/>
          <p:cNvSpPr txBox="1"/>
          <p:nvPr>
            <p:ph idx="12" type="sldNum"/>
          </p:nvPr>
        </p:nvSpPr>
        <p:spPr>
          <a:xfrm>
            <a:off x="7227887" y="6886575"/>
            <a:ext cx="2316162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dpis a svislý text" type="vertTx">
  <p:cSld name="VERTICAL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2"/>
          <p:cNvSpPr txBox="1"/>
          <p:nvPr>
            <p:ph type="title"/>
          </p:nvPr>
        </p:nvSpPr>
        <p:spPr>
          <a:xfrm>
            <a:off x="503237" y="301625"/>
            <a:ext cx="9039225" cy="1230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62"/>
          <p:cNvSpPr txBox="1"/>
          <p:nvPr>
            <p:ph idx="1" type="body"/>
          </p:nvPr>
        </p:nvSpPr>
        <p:spPr>
          <a:xfrm rot="5400000">
            <a:off x="2472531" y="-477045"/>
            <a:ext cx="4957762" cy="9039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2"/>
          <p:cNvSpPr txBox="1"/>
          <p:nvPr>
            <p:ph idx="12" type="sldNum"/>
          </p:nvPr>
        </p:nvSpPr>
        <p:spPr>
          <a:xfrm>
            <a:off x="7227887" y="6886575"/>
            <a:ext cx="2316162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rázek s titulkem" type="picTx">
  <p:cSld name="PICTURE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63"/>
          <p:cNvSpPr txBox="1"/>
          <p:nvPr>
            <p:ph type="title"/>
          </p:nvPr>
        </p:nvSpPr>
        <p:spPr>
          <a:xfrm>
            <a:off x="1976439" y="5291139"/>
            <a:ext cx="6048375" cy="6254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3"/>
          <p:cNvSpPr/>
          <p:nvPr>
            <p:ph idx="2" type="pic"/>
          </p:nvPr>
        </p:nvSpPr>
        <p:spPr>
          <a:xfrm>
            <a:off x="1976439" y="674688"/>
            <a:ext cx="6048375" cy="4537075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163"/>
          <p:cNvSpPr txBox="1"/>
          <p:nvPr>
            <p:ph idx="1" type="body"/>
          </p:nvPr>
        </p:nvSpPr>
        <p:spPr>
          <a:xfrm>
            <a:off x="1976439" y="5916613"/>
            <a:ext cx="6048375" cy="887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6" name="Google Shape;56;p163"/>
          <p:cNvSpPr txBox="1"/>
          <p:nvPr>
            <p:ph idx="12" type="sldNum"/>
          </p:nvPr>
        </p:nvSpPr>
        <p:spPr>
          <a:xfrm>
            <a:off x="7227887" y="6886575"/>
            <a:ext cx="2316162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sah s titulkem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4"/>
          <p:cNvSpPr txBox="1"/>
          <p:nvPr>
            <p:ph type="title"/>
          </p:nvPr>
        </p:nvSpPr>
        <p:spPr>
          <a:xfrm>
            <a:off x="504825" y="301625"/>
            <a:ext cx="3316288" cy="12795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4"/>
          <p:cNvSpPr txBox="1"/>
          <p:nvPr>
            <p:ph idx="1" type="body"/>
          </p:nvPr>
        </p:nvSpPr>
        <p:spPr>
          <a:xfrm>
            <a:off x="3941764" y="301626"/>
            <a:ext cx="5635625" cy="6451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indent="-228600" lvl="1" marL="91440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800"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/>
            </a:lvl5pPr>
            <a:lvl6pPr indent="-228600" lvl="5" marL="27432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6pPr>
            <a:lvl7pPr indent="-228600" lvl="6" marL="32004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7pPr>
            <a:lvl8pPr indent="-228600" lvl="7" marL="3657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8pPr>
            <a:lvl9pPr indent="-228600" lvl="8" marL="411480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/>
            </a:lvl9pPr>
          </a:lstStyle>
          <a:p/>
        </p:txBody>
      </p:sp>
      <p:sp>
        <p:nvSpPr>
          <p:cNvPr id="60" name="Google Shape;60;p164"/>
          <p:cNvSpPr txBox="1"/>
          <p:nvPr>
            <p:ph idx="2" type="body"/>
          </p:nvPr>
        </p:nvSpPr>
        <p:spPr>
          <a:xfrm>
            <a:off x="504825" y="1581151"/>
            <a:ext cx="3316288" cy="5172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1" name="Google Shape;61;p164"/>
          <p:cNvSpPr txBox="1"/>
          <p:nvPr>
            <p:ph idx="12" type="sldNum"/>
          </p:nvPr>
        </p:nvSpPr>
        <p:spPr>
          <a:xfrm>
            <a:off x="7227887" y="6886575"/>
            <a:ext cx="2316162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uze nadpis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5"/>
          <p:cNvSpPr txBox="1"/>
          <p:nvPr>
            <p:ph type="title"/>
          </p:nvPr>
        </p:nvSpPr>
        <p:spPr>
          <a:xfrm>
            <a:off x="503237" y="301625"/>
            <a:ext cx="9039225" cy="1230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5"/>
          <p:cNvSpPr txBox="1"/>
          <p:nvPr>
            <p:ph idx="12" type="sldNum"/>
          </p:nvPr>
        </p:nvSpPr>
        <p:spPr>
          <a:xfrm>
            <a:off x="7227887" y="6886575"/>
            <a:ext cx="2316162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ovnání" type="twoTxTwoObj">
  <p:cSld name="TWO_OBJECTS_WITH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6"/>
          <p:cNvSpPr txBox="1"/>
          <p:nvPr>
            <p:ph type="title"/>
          </p:nvPr>
        </p:nvSpPr>
        <p:spPr>
          <a:xfrm>
            <a:off x="504826" y="303214"/>
            <a:ext cx="9072563" cy="1258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6"/>
          <p:cNvSpPr txBox="1"/>
          <p:nvPr>
            <p:ph idx="1" type="body"/>
          </p:nvPr>
        </p:nvSpPr>
        <p:spPr>
          <a:xfrm>
            <a:off x="504825" y="1692275"/>
            <a:ext cx="4452938" cy="7048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280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700"/>
              <a:buNone/>
              <a:defRPr b="1" sz="1700"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700"/>
              <a:buNone/>
              <a:defRPr b="1" sz="1700"/>
            </a:lvl5pPr>
            <a:lvl6pPr indent="-228600" lvl="5" marL="27432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700"/>
              <a:buNone/>
              <a:defRPr b="1" sz="1700"/>
            </a:lvl6pPr>
            <a:lvl7pPr indent="-228600" lvl="6" marL="32004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700"/>
              <a:buNone/>
              <a:defRPr b="1" sz="1700"/>
            </a:lvl7pPr>
            <a:lvl8pPr indent="-228600" lvl="7" marL="3657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700"/>
              <a:buNone/>
              <a:defRPr b="1" sz="1700"/>
            </a:lvl8pPr>
            <a:lvl9pPr indent="-228600" lvl="8" marL="411480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700"/>
              <a:buNone/>
              <a:defRPr b="1" sz="1700"/>
            </a:lvl9pPr>
          </a:lstStyle>
          <a:p/>
        </p:txBody>
      </p:sp>
      <p:sp>
        <p:nvSpPr>
          <p:cNvPr id="68" name="Google Shape;68;p166"/>
          <p:cNvSpPr txBox="1"/>
          <p:nvPr>
            <p:ph idx="2" type="body"/>
          </p:nvPr>
        </p:nvSpPr>
        <p:spPr>
          <a:xfrm>
            <a:off x="504825" y="2397125"/>
            <a:ext cx="4452938" cy="4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700"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700"/>
            </a:lvl5pPr>
            <a:lvl6pPr indent="-228600" lvl="5" marL="27432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700"/>
            </a:lvl6pPr>
            <a:lvl7pPr indent="-228600" lvl="6" marL="32004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700"/>
            </a:lvl7pPr>
            <a:lvl8pPr indent="-228600" lvl="7" marL="3657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700"/>
            </a:lvl8pPr>
            <a:lvl9pPr indent="-228600" lvl="8" marL="411480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700"/>
            </a:lvl9pPr>
          </a:lstStyle>
          <a:p/>
        </p:txBody>
      </p:sp>
      <p:sp>
        <p:nvSpPr>
          <p:cNvPr id="69" name="Google Shape;69;p166"/>
          <p:cNvSpPr txBox="1"/>
          <p:nvPr>
            <p:ph idx="3" type="body"/>
          </p:nvPr>
        </p:nvSpPr>
        <p:spPr>
          <a:xfrm>
            <a:off x="5121276" y="1692275"/>
            <a:ext cx="4456113" cy="7048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280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700"/>
              <a:buNone/>
              <a:defRPr b="1" sz="1700"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700"/>
              <a:buNone/>
              <a:defRPr b="1" sz="1700"/>
            </a:lvl5pPr>
            <a:lvl6pPr indent="-228600" lvl="5" marL="27432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700"/>
              <a:buNone/>
              <a:defRPr b="1" sz="1700"/>
            </a:lvl6pPr>
            <a:lvl7pPr indent="-228600" lvl="6" marL="32004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700"/>
              <a:buNone/>
              <a:defRPr b="1" sz="1700"/>
            </a:lvl7pPr>
            <a:lvl8pPr indent="-228600" lvl="7" marL="3657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700"/>
              <a:buNone/>
              <a:defRPr b="1" sz="1700"/>
            </a:lvl8pPr>
            <a:lvl9pPr indent="-228600" lvl="8" marL="411480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700"/>
              <a:buNone/>
              <a:defRPr b="1" sz="1700"/>
            </a:lvl9pPr>
          </a:lstStyle>
          <a:p/>
        </p:txBody>
      </p:sp>
      <p:sp>
        <p:nvSpPr>
          <p:cNvPr id="70" name="Google Shape;70;p166"/>
          <p:cNvSpPr txBox="1"/>
          <p:nvPr>
            <p:ph idx="4" type="body"/>
          </p:nvPr>
        </p:nvSpPr>
        <p:spPr>
          <a:xfrm>
            <a:off x="5121276" y="2397125"/>
            <a:ext cx="4456113" cy="4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700"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700"/>
            </a:lvl5pPr>
            <a:lvl6pPr indent="-228600" lvl="5" marL="27432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700"/>
            </a:lvl6pPr>
            <a:lvl7pPr indent="-228600" lvl="6" marL="32004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700"/>
            </a:lvl7pPr>
            <a:lvl8pPr indent="-228600" lvl="7" marL="3657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700"/>
            </a:lvl8pPr>
            <a:lvl9pPr indent="-228600" lvl="8" marL="411480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700"/>
            </a:lvl9pPr>
          </a:lstStyle>
          <a:p/>
        </p:txBody>
      </p:sp>
      <p:sp>
        <p:nvSpPr>
          <p:cNvPr id="71" name="Google Shape;71;p166"/>
          <p:cNvSpPr txBox="1"/>
          <p:nvPr>
            <p:ph idx="12" type="sldNum"/>
          </p:nvPr>
        </p:nvSpPr>
        <p:spPr>
          <a:xfrm>
            <a:off x="7227887" y="6886575"/>
            <a:ext cx="2316162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5"/>
          <p:cNvSpPr txBox="1"/>
          <p:nvPr>
            <p:ph type="title"/>
          </p:nvPr>
        </p:nvSpPr>
        <p:spPr>
          <a:xfrm>
            <a:off x="503237" y="301625"/>
            <a:ext cx="9039225" cy="1230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155"/>
          <p:cNvSpPr txBox="1"/>
          <p:nvPr>
            <p:ph idx="1" type="body"/>
          </p:nvPr>
        </p:nvSpPr>
        <p:spPr>
          <a:xfrm>
            <a:off x="431800" y="1563687"/>
            <a:ext cx="9039225" cy="4957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155"/>
          <p:cNvSpPr txBox="1"/>
          <p:nvPr/>
        </p:nvSpPr>
        <p:spPr>
          <a:xfrm>
            <a:off x="503237" y="6886575"/>
            <a:ext cx="2317750" cy="490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55"/>
          <p:cNvSpPr txBox="1"/>
          <p:nvPr/>
        </p:nvSpPr>
        <p:spPr>
          <a:xfrm>
            <a:off x="3448050" y="6886575"/>
            <a:ext cx="3165475" cy="490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55"/>
          <p:cNvSpPr txBox="1"/>
          <p:nvPr>
            <p:ph idx="12" type="sldNum"/>
          </p:nvPr>
        </p:nvSpPr>
        <p:spPr>
          <a:xfrm>
            <a:off x="7227887" y="6886575"/>
            <a:ext cx="2316162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8"/>
          <p:cNvSpPr txBox="1"/>
          <p:nvPr>
            <p:ph type="title"/>
          </p:nvPr>
        </p:nvSpPr>
        <p:spPr>
          <a:xfrm>
            <a:off x="503237" y="303212"/>
            <a:ext cx="9039225" cy="122713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>
            <a:lvl1pPr lv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58"/>
          <p:cNvSpPr txBox="1"/>
          <p:nvPr>
            <p:ph idx="1" type="body"/>
          </p:nvPr>
        </p:nvSpPr>
        <p:spPr>
          <a:xfrm>
            <a:off x="503237" y="1763712"/>
            <a:ext cx="9039225" cy="4957762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>
            <a:lvl1pPr indent="-228600" lvl="0" marL="45720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2000"/>
              </a:lnSpc>
              <a:spcBef>
                <a:spcPts val="1563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2000"/>
              </a:lnSpc>
              <a:spcBef>
                <a:spcPts val="125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2000"/>
              </a:lnSpc>
              <a:spcBef>
                <a:spcPts val="938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2000"/>
              </a:lnSpc>
              <a:spcBef>
                <a:spcPts val="625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2000"/>
              </a:lnSpc>
              <a:spcBef>
                <a:spcPts val="313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2000"/>
              </a:lnSpc>
              <a:spcBef>
                <a:spcPts val="313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2000"/>
              </a:lnSpc>
              <a:spcBef>
                <a:spcPts val="313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2000"/>
              </a:lnSpc>
              <a:spcBef>
                <a:spcPts val="313"/>
              </a:spcBef>
              <a:spcAft>
                <a:spcPts val="313"/>
              </a:spcAft>
              <a:buSzPts val="1400"/>
              <a:buNone/>
              <a:defRPr b="0" i="0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58"/>
          <p:cNvSpPr txBox="1"/>
          <p:nvPr>
            <p:ph idx="10" type="dt"/>
          </p:nvPr>
        </p:nvSpPr>
        <p:spPr>
          <a:xfrm>
            <a:off x="503237" y="7007225"/>
            <a:ext cx="23193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58"/>
          <p:cNvSpPr txBox="1"/>
          <p:nvPr/>
        </p:nvSpPr>
        <p:spPr>
          <a:xfrm>
            <a:off x="3443287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8"/>
          <p:cNvSpPr txBox="1"/>
          <p:nvPr>
            <p:ph idx="12" type="sldNum"/>
          </p:nvPr>
        </p:nvSpPr>
        <p:spPr>
          <a:xfrm>
            <a:off x="7223125" y="7007225"/>
            <a:ext cx="23193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9"/>
          <p:cNvSpPr txBox="1"/>
          <p:nvPr>
            <p:ph type="title"/>
          </p:nvPr>
        </p:nvSpPr>
        <p:spPr>
          <a:xfrm>
            <a:off x="503237" y="303212"/>
            <a:ext cx="9039225" cy="1225550"/>
          </a:xfrm>
          <a:prstGeom prst="rect">
            <a:avLst/>
          </a:prstGeom>
          <a:noFill/>
          <a:ln>
            <a:noFill/>
          </a:ln>
        </p:spPr>
        <p:txBody>
          <a:bodyPr anchorCtr="1" anchor="ctr" bIns="46775" lIns="89975" spcFirstLastPara="1" rIns="89975" wrap="square" tIns="46775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Google Shape;147;p179"/>
          <p:cNvSpPr txBox="1"/>
          <p:nvPr/>
        </p:nvSpPr>
        <p:spPr>
          <a:xfrm>
            <a:off x="503237" y="1763712"/>
            <a:ext cx="9072562" cy="49895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75" lIns="89975" spcFirstLastPara="1" rIns="89975" wrap="square" tIns="46775">
            <a:noAutofit/>
          </a:bodyPr>
          <a:lstStyle/>
          <a:p>
            <a:pPr indent="-684212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Kliknutím lze upravit styly předlohy textu.</a:t>
            </a:r>
            <a:b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Druhá úroveň</a:t>
            </a:r>
            <a:br>
              <a:rPr b="0" i="0" lang="en-US" sz="2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Třetí úroveň</a:t>
            </a:r>
            <a:br>
              <a:rPr b="0" i="0" lang="en-US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Čtvrtá úroveň</a:t>
            </a:r>
            <a:br>
              <a:rPr b="0" i="0" lang="en-US" sz="2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Pátá úroveň</a:t>
            </a:r>
            <a:endParaRPr/>
          </a:p>
        </p:txBody>
      </p:sp>
      <p:sp>
        <p:nvSpPr>
          <p:cNvPr id="148" name="Google Shape;148;p179"/>
          <p:cNvSpPr txBox="1"/>
          <p:nvPr>
            <p:ph idx="10" type="dt"/>
          </p:nvPr>
        </p:nvSpPr>
        <p:spPr>
          <a:xfrm>
            <a:off x="503237" y="7007225"/>
            <a:ext cx="23177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775" lIns="89975" spcFirstLastPara="1" rIns="89975" wrap="square" tIns="467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Google Shape;149;p179"/>
          <p:cNvSpPr txBox="1"/>
          <p:nvPr/>
        </p:nvSpPr>
        <p:spPr>
          <a:xfrm>
            <a:off x="3443287" y="7007225"/>
            <a:ext cx="3192462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79"/>
          <p:cNvSpPr txBox="1"/>
          <p:nvPr>
            <p:ph idx="12" type="sldNum"/>
          </p:nvPr>
        </p:nvSpPr>
        <p:spPr>
          <a:xfrm>
            <a:off x="7223125" y="7007225"/>
            <a:ext cx="23193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775" lIns="89975" spcFirstLastPara="1" rIns="89975" wrap="square" tIns="467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0" i="0" sz="1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79"/>
          <p:cNvSpPr txBox="1"/>
          <p:nvPr>
            <p:ph idx="1" type="body"/>
          </p:nvPr>
        </p:nvSpPr>
        <p:spPr>
          <a:xfrm>
            <a:off x="503237" y="1768475"/>
            <a:ext cx="9039225" cy="4956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575"/>
              </a:spcBef>
              <a:spcAft>
                <a:spcPts val="0"/>
              </a:spcAft>
              <a:buSzPts val="1400"/>
              <a:buNone/>
              <a:defRPr b="0" i="0" sz="3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125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938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313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313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313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313"/>
              </a:spcBef>
              <a:spcAft>
                <a:spcPts val="313"/>
              </a:spcAft>
              <a:buSzPts val="1400"/>
              <a:buNone/>
              <a:defRPr b="0" i="0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3.jp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3.jp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3.jp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3.jp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3.jp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3.jp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3.jp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3.jp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3.jp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3.jp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3.jp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3.jp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4.xml"/><Relationship Id="rId3" Type="http://schemas.openxmlformats.org/officeDocument/2006/relationships/vmlDrawing" Target="../drawings/vmlDrawing1.vml"/><Relationship Id="rId4" Type="http://schemas.openxmlformats.org/officeDocument/2006/relationships/image" Target="../media/image3.jpg"/><Relationship Id="rId5" Type="http://schemas.openxmlformats.org/officeDocument/2006/relationships/oleObject" Target="../embeddings/oleObject1.bin"/><Relationship Id="rId6" Type="http://schemas.openxmlformats.org/officeDocument/2006/relationships/oleObject" Target="../embeddings/oleObject1.bin"/><Relationship Id="rId7" Type="http://schemas.openxmlformats.org/officeDocument/2006/relationships/image" Target="../media/image5.pn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3.jp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3.jpg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7.xml"/><Relationship Id="rId3" Type="http://schemas.openxmlformats.org/officeDocument/2006/relationships/image" Target="../media/image3.jpg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8.xml"/><Relationship Id="rId3" Type="http://schemas.openxmlformats.org/officeDocument/2006/relationships/image" Target="../media/image3.jpg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9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0.xml"/><Relationship Id="rId3" Type="http://schemas.openxmlformats.org/officeDocument/2006/relationships/image" Target="../media/image3.jpg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1.xml"/><Relationship Id="rId3" Type="http://schemas.openxmlformats.org/officeDocument/2006/relationships/image" Target="../media/image3.jpg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2.xml"/><Relationship Id="rId3" Type="http://schemas.openxmlformats.org/officeDocument/2006/relationships/image" Target="../media/image3.jpg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3.xml"/><Relationship Id="rId3" Type="http://schemas.openxmlformats.org/officeDocument/2006/relationships/image" Target="../media/image3.jpg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4.xm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6.xml"/><Relationship Id="rId3" Type="http://schemas.openxmlformats.org/officeDocument/2006/relationships/image" Target="../media/image3.jpg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7.xml"/><Relationship Id="rId3" Type="http://schemas.openxmlformats.org/officeDocument/2006/relationships/image" Target="../media/image3.jpg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8.xml"/><Relationship Id="rId3" Type="http://schemas.openxmlformats.org/officeDocument/2006/relationships/image" Target="../media/image3.jpg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9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0.xml"/><Relationship Id="rId3" Type="http://schemas.openxmlformats.org/officeDocument/2006/relationships/image" Target="../media/image3.jpg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1.xml"/><Relationship Id="rId3" Type="http://schemas.openxmlformats.org/officeDocument/2006/relationships/image" Target="../media/image3.jpg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2.xml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3.xml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4.xml"/><Relationship Id="rId3" Type="http://schemas.openxmlformats.org/officeDocument/2006/relationships/image" Target="../media/image3.jpg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5.xml"/><Relationship Id="rId3" Type="http://schemas.openxmlformats.org/officeDocument/2006/relationships/image" Target="../media/image3.jpg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6.xml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7.xml"/><Relationship Id="rId3" Type="http://schemas.openxmlformats.org/officeDocument/2006/relationships/image" Target="../media/image3.jpg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8.xml"/><Relationship Id="rId3" Type="http://schemas.openxmlformats.org/officeDocument/2006/relationships/image" Target="../media/image3.jpg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9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0.xml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1.xml"/><Relationship Id="rId3" Type="http://schemas.openxmlformats.org/officeDocument/2006/relationships/image" Target="../media/image3.jpg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2.xml"/><Relationship Id="rId3" Type="http://schemas.openxmlformats.org/officeDocument/2006/relationships/image" Target="../media/image3.jpg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3.xml"/><Relationship Id="rId3" Type="http://schemas.openxmlformats.org/officeDocument/2006/relationships/image" Target="../media/image3.jpg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4.xml"/><Relationship Id="rId3" Type="http://schemas.openxmlformats.org/officeDocument/2006/relationships/image" Target="../media/image3.jpg"/></Relationships>
</file>

<file path=ppt/slides/_rels/slide1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5.xml"/><Relationship Id="rId3" Type="http://schemas.openxmlformats.org/officeDocument/2006/relationships/image" Target="../media/image3.jpg"/></Relationships>
</file>

<file path=ppt/slides/_rels/slide1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6.xml"/><Relationship Id="rId3" Type="http://schemas.openxmlformats.org/officeDocument/2006/relationships/image" Target="../media/image3.jpg"/></Relationships>
</file>

<file path=ppt/slides/_rels/slide1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7.xml"/><Relationship Id="rId3" Type="http://schemas.openxmlformats.org/officeDocument/2006/relationships/image" Target="../media/image3.jpg"/></Relationships>
</file>

<file path=ppt/slides/_rels/slide1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8.xml"/><Relationship Id="rId3" Type="http://schemas.openxmlformats.org/officeDocument/2006/relationships/image" Target="../media/image3.jpg"/></Relationships>
</file>

<file path=ppt/slides/_rels/slide1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9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0.xml"/></Relationships>
</file>

<file path=ppt/slides/_rels/slide1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1.xml"/><Relationship Id="rId3" Type="http://schemas.openxmlformats.org/officeDocument/2006/relationships/image" Target="../media/image3.jpg"/></Relationships>
</file>

<file path=ppt/slides/_rels/slide1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2.xml"/><Relationship Id="rId3" Type="http://schemas.openxmlformats.org/officeDocument/2006/relationships/image" Target="../media/image3.jpg"/></Relationships>
</file>

<file path=ppt/slides/_rels/slide1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3.xml"/></Relationships>
</file>

<file path=ppt/slides/_rels/slide1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4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3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3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3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3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3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3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3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3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3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3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3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3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3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3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3.jp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"/>
          <p:cNvSpPr txBox="1"/>
          <p:nvPr/>
        </p:nvSpPr>
        <p:spPr>
          <a:xfrm>
            <a:off x="473075" y="1574800"/>
            <a:ext cx="9070975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2) Keď blízky priateľ opustí a je tak ťažké odpustiť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keď sa múry v mojom vnútri zrazu rúcajú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keď sa zdá, že to neskončí, slzy sa tlačia do očí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viem, že stojíš blízko tých, čo v Teba dúfajú.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0"/>
          <p:cNvSpPr txBox="1"/>
          <p:nvPr>
            <p:ph type="title"/>
          </p:nvPr>
        </p:nvSpPr>
        <p:spPr>
          <a:xfrm>
            <a:off x="503237" y="301625"/>
            <a:ext cx="9039225" cy="1230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i="0" lang="en-US" sz="4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Boží moc mne chrání</a:t>
            </a:r>
            <a:endParaRPr/>
          </a:p>
        </p:txBody>
      </p:sp>
      <p:sp>
        <p:nvSpPr>
          <p:cNvPr id="269" name="Google Shape;269;p10"/>
          <p:cNvSpPr txBox="1"/>
          <p:nvPr>
            <p:ph idx="1" type="body"/>
          </p:nvPr>
        </p:nvSpPr>
        <p:spPr>
          <a:xfrm>
            <a:off x="431800" y="1563687"/>
            <a:ext cx="9039225" cy="4957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341312" lvl="0" marL="34131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Dnes přijmi, Pane, moje tiché díky,</a:t>
            </a: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že Ty jsi se mne ujal, bídu sňal.</a:t>
            </a: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Mé srdce chce žít vděčnou láskou k Tobě</a:t>
            </a: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s církví tvou ti věrně sloužit dál.</a:t>
            </a:r>
            <a:endParaRPr/>
          </a:p>
          <a:p>
            <a:pPr indent="-341312" lvl="0" marL="341312" marR="0" rtl="0" algn="ctr">
              <a:lnSpc>
                <a:spcPct val="93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R: Že Boží moc mne chrání jistě vím</a:t>
            </a: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čekám s důvěrou, co přijde dál,</a:t>
            </a: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že Bůh je stálý, zůstane vždy s námi,</a:t>
            </a: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 ráno, večer, každý den.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100"/>
          <p:cNvSpPr txBox="1"/>
          <p:nvPr/>
        </p:nvSpPr>
        <p:spPr>
          <a:xfrm>
            <a:off x="503237" y="1763712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Jako řeka mě unášíš do svých hlubin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Tvoje vlny se převalí po suchých polích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Tvoje mocné proudy ať mě pohltí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všechny Tvé vůně, vším, čím jsi.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Obklop mě svou sladkou blízkostí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101"/>
          <p:cNvSpPr txBox="1"/>
          <p:nvPr/>
        </p:nvSpPr>
        <p:spPr>
          <a:xfrm>
            <a:off x="473075" y="630237"/>
            <a:ext cx="9070975" cy="6221412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Není žádný jako Ty,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nikdo neudělá, to co Ty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 Tvoji lásku se opírám.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Není žádný jako Ty,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Tvoje sláva přichází,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když Tě chválím, Ježíši.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 Tobě touží duše má.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102"/>
          <p:cNvSpPr txBox="1"/>
          <p:nvPr/>
        </p:nvSpPr>
        <p:spPr>
          <a:xfrm>
            <a:off x="431800" y="466725"/>
            <a:ext cx="9067800" cy="4986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509587" lvl="0" marL="509587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AutoNum type="arabicPeriod"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Otevřete brány hradeb kamenných, otevřete brány hradeb srdcí svých, otevřete, aby mohl dál. Nechte všeho, nechte obav, starostí, připravujte cestu jeho království, připravujte cestu, aby vejít mohl slávy král.</a:t>
            </a:r>
            <a:endParaRPr/>
          </a:p>
          <a:p>
            <a:pPr indent="-306387" lvl="0" marL="509587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9587" lvl="0" marL="509587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AutoNum type="arabicPeriod"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Ref.: To kvůli Králi, Králi, Připrav každý cestu, cestu svou, To kvůli králi, králi, Naprav každý cestu, cestu křivou, cestu zlou.</a:t>
            </a:r>
            <a:endParaRPr/>
          </a:p>
          <a:p>
            <a:pPr indent="-509587" lvl="0" marL="509587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9587" lvl="0" marL="509587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103"/>
          <p:cNvSpPr txBox="1"/>
          <p:nvPr/>
        </p:nvSpPr>
        <p:spPr>
          <a:xfrm>
            <a:off x="576262" y="1403350"/>
            <a:ext cx="8856662" cy="3736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Pozdvihněte svoje srdce znavená, </a:t>
            </a:r>
            <a:b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posilněte klesající kolena, </a:t>
            </a:r>
            <a:b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otevřete, aby mohl dál.</a:t>
            </a:r>
            <a:b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Není doba spánku, je čas nabrat sil, </a:t>
            </a:r>
            <a:b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pominula noc a den se přiblížil, </a:t>
            </a:r>
            <a:b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připravujte cestu, aby vejít mohl slávy Král. </a:t>
            </a:r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104"/>
          <p:cNvSpPr txBox="1"/>
          <p:nvPr/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Otče můj drahý</a:t>
            </a:r>
            <a:endParaRPr/>
          </a:p>
        </p:txBody>
      </p:sp>
      <p:sp>
        <p:nvSpPr>
          <p:cNvPr id="947" name="Google Shape;947;p104"/>
          <p:cNvSpPr txBox="1"/>
          <p:nvPr/>
        </p:nvSpPr>
        <p:spPr>
          <a:xfrm>
            <a:off x="503237" y="1295400"/>
            <a:ext cx="9070975" cy="5924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80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/: Otče můj drahý, svaté je jméno Tvé,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kéž je zjevná Tvoje sláva na zemi :/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můj nejvyšší.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R: /: Buď vůle Tvá na nebi,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buď vůle Tvá na zemi,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buď vůle Tvá v životě mém, Ježíši, :/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můj nejvyšší.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/: Ježíš, ó Ježíš, v jeho jménu je moc,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kéž je zjevná jeho sláva na zemi :/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můj nejvyšší.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105"/>
          <p:cNvSpPr txBox="1"/>
          <p:nvPr/>
        </p:nvSpPr>
        <p:spPr>
          <a:xfrm>
            <a:off x="1455737" y="1439862"/>
            <a:ext cx="7761287" cy="4975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323848" lvl="0" marL="34131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Oslav Ho nebe a vše co je v Něm,</a:t>
            </a:r>
            <a:endParaRPr/>
          </a:p>
          <a:p>
            <a:pPr indent="-323848" lvl="0" marL="341312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chvalte Ho andělé i celá zem</a:t>
            </a:r>
            <a:endParaRPr/>
          </a:p>
          <a:p>
            <a:pPr indent="-323848" lvl="0" marL="341312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Vzývej svého Pána!</a:t>
            </a:r>
            <a:endParaRPr/>
          </a:p>
          <a:p>
            <a:pPr indent="-323848" lvl="0" marL="341312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48" lvl="0" marL="341312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Klaň se Mu slunce i zástupy hvězd,</a:t>
            </a:r>
            <a:endParaRPr/>
          </a:p>
          <a:p>
            <a:pPr indent="-323848" lvl="0" marL="341312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chvalte Ho nebesa, chvalte Ho dnes.</a:t>
            </a:r>
            <a:endParaRPr/>
          </a:p>
          <a:p>
            <a:pPr indent="-323848" lvl="0" marL="341312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Vzývej svého Pána!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p105"/>
          <p:cNvSpPr txBox="1"/>
          <p:nvPr/>
        </p:nvSpPr>
        <p:spPr>
          <a:xfrm>
            <a:off x="503237" y="301625"/>
            <a:ext cx="9056687" cy="1247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Oslav ho nebe</a:t>
            </a:r>
            <a:endParaRP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106"/>
          <p:cNvSpPr txBox="1"/>
          <p:nvPr/>
        </p:nvSpPr>
        <p:spPr>
          <a:xfrm>
            <a:off x="1079500" y="720725"/>
            <a:ext cx="7848600" cy="281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323848" lvl="0" marL="34131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Velký v síle, velký v slávě, velký v lásce,</a:t>
            </a:r>
            <a:endParaRPr/>
          </a:p>
          <a:p>
            <a:pPr indent="-323848" lvl="0" marL="341312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Král v nebesích.</a:t>
            </a:r>
            <a:endParaRPr/>
          </a:p>
          <a:p>
            <a:pPr indent="-323848" lvl="0" marL="341312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Velký v boji, velký v moci, velký v církví.</a:t>
            </a:r>
            <a:endParaRPr/>
          </a:p>
          <a:p>
            <a:pPr indent="-323848" lvl="0" marL="341312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Ježíš je králů Král</a:t>
            </a:r>
            <a:endParaRP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107"/>
          <p:cNvSpPr txBox="1"/>
          <p:nvPr/>
        </p:nvSpPr>
        <p:spPr>
          <a:xfrm>
            <a:off x="503237" y="303212"/>
            <a:ext cx="9070975" cy="125888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Pána chval duše má</a:t>
            </a:r>
            <a:endParaRPr/>
          </a:p>
        </p:txBody>
      </p:sp>
      <p:sp>
        <p:nvSpPr>
          <p:cNvPr id="970" name="Google Shape;970;p107"/>
          <p:cNvSpPr txBox="1"/>
          <p:nvPr/>
        </p:nvSpPr>
        <p:spPr>
          <a:xfrm>
            <a:off x="503237" y="1763712"/>
            <a:ext cx="9070975" cy="52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R: Pána chval duše má, ó duše má,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chválu a dík mu vzdej.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Chválu vší silou pěj, ať každý zná,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Jak slavné On jméno má.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1. Nový krásný den milost tvá nám dává,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hlas k Tobě pozvednu, chci být Ti blíž.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 cokoli bylo a co ještě přijde,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má chvála bude Tobě navždy znít.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R:</a:t>
            </a:r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108"/>
          <p:cNvSpPr txBox="1"/>
          <p:nvPr/>
        </p:nvSpPr>
        <p:spPr>
          <a:xfrm>
            <a:off x="473075" y="0"/>
            <a:ext cx="9070975" cy="7559675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/>
          <a:p>
            <a:pPr indent="-481012" lvl="0" marL="51276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Calibri"/>
              <a:buNone/>
            </a:pPr>
            <a:r>
              <a:rPr b="0" i="0" lang="en-US" sz="29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2. Jsi Pánem v nás, bohatý jsi v lásce,</a:t>
            </a:r>
            <a:endParaRPr/>
          </a:p>
          <a:p>
            <a:pPr indent="-481012" lvl="0" marL="51276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Calibri"/>
              <a:buNone/>
            </a:pPr>
            <a:r>
              <a:rPr b="0" i="0" lang="en-US" sz="29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ve jménu Tvém není žádný stín.</a:t>
            </a:r>
            <a:endParaRPr/>
          </a:p>
          <a:p>
            <a:pPr indent="-481012" lvl="0" marL="51276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Calibri"/>
              <a:buNone/>
            </a:pPr>
            <a:r>
              <a:rPr b="0" i="0" lang="en-US" sz="29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Chválit budu Tě, že vše nám dáváš,</a:t>
            </a:r>
            <a:endParaRPr/>
          </a:p>
          <a:p>
            <a:pPr indent="-481012" lvl="0" marL="51276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Calibri"/>
              <a:buNone/>
            </a:pPr>
            <a:r>
              <a:rPr b="0" i="0" lang="en-US" sz="29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mám tisíc důvodů, proč rád Tě ctím.</a:t>
            </a:r>
            <a:endParaRPr/>
          </a:p>
          <a:p>
            <a:pPr indent="-481012" lvl="0" marL="51276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t/>
            </a:r>
            <a:endParaRPr b="0" i="0" sz="29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1012" lvl="0" marL="51276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Calibri"/>
              <a:buNone/>
            </a:pPr>
            <a:r>
              <a:rPr b="0" i="0" lang="en-US" sz="29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R: Pána chval duše má, ó duše má, </a:t>
            </a:r>
            <a:endParaRPr/>
          </a:p>
          <a:p>
            <a:pPr indent="-481012" lvl="0" marL="51276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Calibri"/>
              <a:buNone/>
            </a:pPr>
            <a:r>
              <a:rPr b="0" i="0" lang="en-US" sz="29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chválu a dík mu vzdej. </a:t>
            </a:r>
            <a:endParaRPr/>
          </a:p>
          <a:p>
            <a:pPr indent="-481012" lvl="0" marL="51276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Calibri"/>
              <a:buNone/>
            </a:pPr>
            <a:r>
              <a:rPr b="0" i="0" lang="en-US" sz="29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Chválu vší silou pěj, ať každý zná,</a:t>
            </a:r>
            <a:endParaRPr/>
          </a:p>
          <a:p>
            <a:pPr indent="-481012" lvl="0" marL="51276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Calibri"/>
              <a:buNone/>
            </a:pPr>
            <a:r>
              <a:rPr b="0" i="0" lang="en-US" sz="29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Jak slavné On jméno má.</a:t>
            </a:r>
            <a:endParaRPr/>
          </a:p>
          <a:p>
            <a:pPr indent="-481012" lvl="0" marL="51276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t/>
            </a:r>
            <a:endParaRPr b="0" i="0" sz="29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1012" lvl="0" marL="51276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Calibri"/>
              <a:buNone/>
            </a:pPr>
            <a:r>
              <a:rPr b="0" i="0" lang="en-US" sz="29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3. Až přijde den, kdy už ztratím sílu,</a:t>
            </a:r>
            <a:endParaRPr/>
          </a:p>
          <a:p>
            <a:pPr indent="-481012" lvl="0" marL="51276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Calibri"/>
              <a:buNone/>
            </a:pPr>
            <a:r>
              <a:rPr b="0" i="0" lang="en-US" sz="29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za Pánem půjdu, vím, už přijde čas. </a:t>
            </a:r>
            <a:endParaRPr/>
          </a:p>
          <a:p>
            <a:pPr indent="-481012" lvl="0" marL="51276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Calibri"/>
              <a:buNone/>
            </a:pPr>
            <a:r>
              <a:rPr b="0" i="0" lang="en-US" sz="29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Stále duše bude vzdávat chválu,</a:t>
            </a:r>
            <a:endParaRPr/>
          </a:p>
          <a:p>
            <a:pPr indent="-481012" lvl="0" marL="51276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Calibri"/>
              <a:buNone/>
            </a:pPr>
            <a:r>
              <a:rPr b="0" i="0" lang="en-US" sz="29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přes všechno zůstává tvá láska v nás.</a:t>
            </a:r>
            <a:endParaRPr/>
          </a:p>
          <a:p>
            <a:pPr indent="-481012" lvl="0" marL="51276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Calibri"/>
              <a:buNone/>
            </a:pPr>
            <a:r>
              <a:rPr b="0" i="0" lang="en-US" sz="29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9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109"/>
          <p:cNvSpPr txBox="1"/>
          <p:nvPr/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Pojď, právě je čas</a:t>
            </a:r>
            <a:endParaRPr/>
          </a:p>
        </p:txBody>
      </p:sp>
      <p:sp>
        <p:nvSpPr>
          <p:cNvPr id="985" name="Google Shape;985;p109"/>
          <p:cNvSpPr txBox="1"/>
          <p:nvPr/>
        </p:nvSpPr>
        <p:spPr>
          <a:xfrm>
            <a:off x="431800" y="1449387"/>
            <a:ext cx="9070975" cy="5216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59025">
            <a:noAutofit/>
          </a:bodyPr>
          <a:lstStyle/>
          <a:p>
            <a:pPr indent="0" lvl="0" marL="0" marR="0" rtl="0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Pojď, právě je čas jej chválit,</a:t>
            </a:r>
            <a:endParaRPr/>
          </a:p>
          <a:p>
            <a:pPr indent="0" lvl="0" marL="0" marR="0" rtl="0" algn="ctr">
              <a:lnSpc>
                <a:spcPct val="87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Pojď, svůj život můžeš Králi dát.</a:t>
            </a:r>
            <a:endParaRPr/>
          </a:p>
          <a:p>
            <a:pPr indent="0" lvl="0" marL="0" marR="0" rtl="0" algn="ctr">
              <a:lnSpc>
                <a:spcPct val="87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Pojď, právě je čas jej chválit,</a:t>
            </a:r>
            <a:endParaRPr/>
          </a:p>
          <a:p>
            <a:pPr indent="0" lvl="0" marL="0" marR="0" rtl="0" algn="ctr">
              <a:lnSpc>
                <a:spcPct val="87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Pojď před Králem svým teď můžeš stát, tak pojď.</a:t>
            </a:r>
            <a:endParaRPr/>
          </a:p>
          <a:p>
            <a:pPr indent="0" lvl="0" marL="0" marR="0" rtl="0" algn="ctr">
              <a:lnSpc>
                <a:spcPct val="87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t/>
            </a:r>
            <a:endParaRPr b="0" i="0" sz="36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7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Jednou každý jazyk vyzná, že jsi Pán, každý jednou se pokloní, navždy slavný poklad zůstává těm, kdo Tě milují.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"/>
          <p:cNvSpPr txBox="1"/>
          <p:nvPr>
            <p:ph idx="1" type="body"/>
          </p:nvPr>
        </p:nvSpPr>
        <p:spPr>
          <a:xfrm>
            <a:off x="503237" y="1042987"/>
            <a:ext cx="9039225" cy="5534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341312" lvl="0" marL="34131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1312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My víme, že Tvé světlo ve tmě září,</a:t>
            </a: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buď svící našim krokům navždy sám.</a:t>
            </a: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Ať lidé vidí slavné Tvoje dílo </a:t>
            </a: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slávu, kterou Otec Tvůj Ti dal.</a:t>
            </a:r>
            <a:endParaRPr/>
          </a:p>
          <a:p>
            <a:pPr indent="-341312" lvl="0" marL="341312" marR="0" rtl="0" algn="ctr">
              <a:lnSpc>
                <a:spcPct val="93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R: Že Boží moc mne chrání jistě vím</a:t>
            </a: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čekám s důvěrou, co přijde dál,</a:t>
            </a: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že Bůh je stálý, zůstane vždy s námi,</a:t>
            </a: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 ráno, večer, každý den.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110"/>
          <p:cNvSpPr txBox="1"/>
          <p:nvPr/>
        </p:nvSpPr>
        <p:spPr>
          <a:xfrm>
            <a:off x="503237" y="303212"/>
            <a:ext cx="9070975" cy="125888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Před Tebou smím pokleknout</a:t>
            </a:r>
            <a:endParaRPr/>
          </a:p>
        </p:txBody>
      </p:sp>
      <p:sp>
        <p:nvSpPr>
          <p:cNvPr id="993" name="Google Shape;993;p110"/>
          <p:cNvSpPr txBox="1"/>
          <p:nvPr/>
        </p:nvSpPr>
        <p:spPr>
          <a:xfrm>
            <a:off x="503237" y="1763712"/>
            <a:ext cx="9070975" cy="579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Před Tebou smím pokleknout,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vyznat Ti lásku, Pane můj,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jsi pro mě nejvzácnější.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Teď srdce své otvírám a prosím vejdi jako Král.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Před Tebou smím pokleknout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 vzdát Ti slávu, Pane můj,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Tvé jméno nejkrásnější.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Teď srdcem svým vyznávám,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Ježíši, Ty jsi králů Král.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111"/>
          <p:cNvSpPr txBox="1"/>
          <p:nvPr/>
        </p:nvSpPr>
        <p:spPr>
          <a:xfrm>
            <a:off x="504825" y="1563687"/>
            <a:ext cx="9070975" cy="5645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rPr b="0" i="0" lang="en-US" sz="3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Byl jsem stvořen abych Tebe uctíval,</a:t>
            </a:r>
            <a:endParaRPr/>
          </a:p>
          <a:p>
            <a:pPr indent="0" lvl="0" marL="0" marR="0" rt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rPr b="0" i="0" lang="en-US" sz="3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Abych přebýval ve světle Tvé tváře.</a:t>
            </a:r>
            <a:endParaRPr/>
          </a:p>
          <a:p>
            <a:pPr indent="0" lvl="0" marL="0" marR="0" rt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rPr b="0" i="0" lang="en-US" sz="3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Navěky chci vyvyšovat jméno Tvé,</a:t>
            </a:r>
            <a:endParaRPr/>
          </a:p>
          <a:p>
            <a:pPr indent="0" lvl="0" marL="0" marR="0" rt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rPr b="0" i="0" lang="en-US" sz="3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Je tak nádherné blízko Ti být.</a:t>
            </a:r>
            <a:endParaRPr/>
          </a:p>
          <a:p>
            <a:pPr indent="0" lvl="0" marL="0" marR="0" rt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t/>
            </a:r>
            <a:endParaRPr b="0" i="0" sz="30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rPr b="0" i="0" lang="en-US" sz="3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Před Tebou smím pokleknout</a:t>
            </a:r>
            <a:endParaRPr/>
          </a:p>
          <a:p>
            <a:pPr indent="0" lvl="0" marL="0" marR="0" rt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rPr b="0" i="0" lang="en-US" sz="3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 vzdát Ti slávu, Pane můj,</a:t>
            </a:r>
            <a:endParaRPr/>
          </a:p>
          <a:p>
            <a:pPr indent="0" lvl="0" marL="0" marR="0" rt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rPr b="0" i="0" lang="en-US" sz="3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Tvé jméno nejkrásnější.</a:t>
            </a:r>
            <a:endParaRPr/>
          </a:p>
          <a:p>
            <a:pPr indent="0" lvl="0" marL="0" marR="0" rt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rPr b="0" i="0" lang="en-US" sz="3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Teď srdcem svým vyznávám,</a:t>
            </a:r>
            <a:endParaRPr/>
          </a:p>
          <a:p>
            <a:pPr indent="0" lvl="0" marL="0" marR="0" rt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rPr b="0" i="0" lang="en-US" sz="3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Ježíši, Ty jsi králů Král.</a:t>
            </a:r>
            <a:endParaRPr/>
          </a:p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112"/>
          <p:cNvSpPr txBox="1"/>
          <p:nvPr/>
        </p:nvSpPr>
        <p:spPr>
          <a:xfrm>
            <a:off x="503237" y="303212"/>
            <a:ext cx="9070975" cy="125888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Přemýšlím</a:t>
            </a:r>
            <a:endParaRPr/>
          </a:p>
        </p:txBody>
      </p:sp>
      <p:sp>
        <p:nvSpPr>
          <p:cNvPr id="1008" name="Google Shape;1008;p112"/>
          <p:cNvSpPr txBox="1"/>
          <p:nvPr/>
        </p:nvSpPr>
        <p:spPr>
          <a:xfrm>
            <a:off x="503237" y="1763712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Přemýšlím nad obětí Tvou, Ježíši,</a:t>
            </a:r>
            <a:b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 prachu ses snížil, na smrt jsi šel.</a:t>
            </a:r>
            <a:b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Kolikrát mě údiv znovu naplní,</a:t>
            </a:r>
            <a:b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že dík Tobě můžu teď žít, dík Tobě můžu teď žít.</a:t>
            </a:r>
            <a:b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Ref: Znovu hledím na kříž,</a:t>
            </a:r>
            <a:b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kam jsi šel kvůli nám,</a:t>
            </a:r>
            <a:b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jsem pokořen Tvou láskou,</a:t>
            </a:r>
            <a:b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srdce zlomené mám.</a:t>
            </a:r>
            <a:b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Znovu díky vzdávám,</a:t>
            </a:r>
            <a:b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znovu Ti svůj život chci dát.</a:t>
            </a:r>
            <a:b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113"/>
          <p:cNvSpPr txBox="1"/>
          <p:nvPr/>
        </p:nvSpPr>
        <p:spPr>
          <a:xfrm>
            <a:off x="503237" y="314325"/>
            <a:ext cx="9070975" cy="7008812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Vyvýšen teď vládneš, Králi v nebesích,</a:t>
            </a:r>
            <a:b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tam před Tvým trůnem i já budu stát.</a:t>
            </a:r>
            <a:b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Radost mám, že získal jsi mi spasení,</a:t>
            </a:r>
            <a:b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 znovu má chvála Ti zní, znovu má chvála Ti zní.</a:t>
            </a:r>
            <a:b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Ref : Znovu hledím na kříž,</a:t>
            </a:r>
            <a:b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kam jsi šel kvůli nám,</a:t>
            </a:r>
            <a:b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jsem pokořen Tvou láskou,</a:t>
            </a:r>
            <a:b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srdce zlomené mám.</a:t>
            </a:r>
            <a:b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Znovu díky vzdávám,</a:t>
            </a:r>
            <a:b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znovu Ti svůj život chci dát.</a:t>
            </a:r>
            <a:b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Díky za Tvůj kříž, </a:t>
            </a:r>
            <a:b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díky za Tvůj kříž, </a:t>
            </a:r>
            <a:b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díky za Tvé přátelství.</a:t>
            </a:r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4">
            <a:alphaModFix/>
          </a:blip>
          <a:stretch>
            <a:fillRect/>
          </a:stretch>
        </a:blipFill>
      </p:bgPr>
    </p:bg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114"/>
          <p:cNvSpPr txBox="1"/>
          <p:nvPr/>
        </p:nvSpPr>
        <p:spPr>
          <a:xfrm>
            <a:off x="169862" y="19050"/>
            <a:ext cx="9045575" cy="72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Sloka 1</a:t>
            </a: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Rány na dlaních a na nohách Tvých</a:t>
            </a: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 řekly jak moc mne máš rád.</a:t>
            </a: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 hlavě trní, které tak bolí,</a:t>
            </a: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ukázalo lásku Tvou.</a:t>
            </a: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Sloka 2</a:t>
            </a: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Nebe pak odvrátilo tvář</a:t>
            </a: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Ty´s na kříži zůstal sám.</a:t>
            </a: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Tvé jizvy budou hlásat dál,</a:t>
            </a: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jak mne máš rád.</a:t>
            </a: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R: Všechno, co mám, všechno Ti dám,</a:t>
            </a: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 tobě toužím, Pane.</a:t>
            </a: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Všechno, co mám, všechno Ti dám,</a:t>
            </a: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celý život můj je Tvůj.</a:t>
            </a:r>
            <a:endParaRPr/>
          </a:p>
        </p:txBody>
      </p:sp>
      <p:graphicFrame>
        <p:nvGraphicFramePr>
          <p:cNvPr id="1023" name="Google Shape;1023;p114"/>
          <p:cNvGraphicFramePr/>
          <p:nvPr/>
        </p:nvGraphicFramePr>
        <p:xfrm>
          <a:off x="431800" y="1563687"/>
          <a:ext cx="9045575" cy="4959350"/>
        </p:xfrm>
        <a:graphic>
          <a:graphicData uri="http://schemas.openxmlformats.org/presentationml/2006/ole">
            <mc:AlternateContent>
              <mc:Choice Requires="v">
                <p:oleObj r:id="rId5" imgH="4959350" imgW="9045575" spid="_x0000_s1">
                  <p:embed/>
                </p:oleObj>
              </mc:Choice>
              <mc:Fallback>
                <p:oleObj r:id="rId6" imgH="4959350" imgW="9045575">
                  <p:embed/>
                  <p:pic>
                    <p:nvPicPr>
                      <p:cNvPr id="1023" name="Google Shape;1023;p114"/>
                      <p:cNvPicPr preferRelativeResize="0"/>
                      <p:nvPr/>
                    </p:nvPicPr>
                    <p:blipFill rotWithShape="1">
                      <a:blip r:embed="rId7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31800" y="1563687"/>
                        <a:ext cx="9045575" cy="495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115"/>
          <p:cNvSpPr txBox="1"/>
          <p:nvPr/>
        </p:nvSpPr>
        <p:spPr>
          <a:xfrm>
            <a:off x="504825" y="557212"/>
            <a:ext cx="9070975" cy="6345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R: Rájem jednou chtěl bych jít, chci se smát a být, tam, kde je můj Pán. Rájem zpěv až bude znít, smím tolik lásky vzít, kolik mám jí sám.</a:t>
            </a: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1. Střípky Božího království, které na svět seslal Pán, sbírat chci srdcem svým vychladlým. Rájem až přijde čas, abych mohl snést tu krásu a ten žár, jímž je Bůh.</a:t>
            </a: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R: </a:t>
            </a: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2. Abych se učil žít, proto Pán mi život dal, abych uměl mít rád, jak si přál. Když nebudu lásku mít, nedokážu žít, snést krásu a ten žár, jímž je Bůh.</a:t>
            </a:r>
            <a:endParaRPr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116"/>
          <p:cNvSpPr txBox="1"/>
          <p:nvPr/>
        </p:nvSpPr>
        <p:spPr>
          <a:xfrm>
            <a:off x="503237" y="26987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Ryzí srdce</a:t>
            </a:r>
            <a:endParaRPr/>
          </a:p>
        </p:txBody>
      </p:sp>
      <p:sp>
        <p:nvSpPr>
          <p:cNvPr id="1038" name="Google Shape;1038;p116"/>
          <p:cNvSpPr txBox="1"/>
          <p:nvPr/>
        </p:nvSpPr>
        <p:spPr>
          <a:xfrm>
            <a:off x="668337" y="1579562"/>
            <a:ext cx="8836025" cy="562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116975">
            <a:noAutofit/>
          </a:bodyPr>
          <a:lstStyle/>
          <a:p>
            <a:pPr indent="0" lvl="0" marL="0" marR="0" rtl="0" algn="l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rPr b="0" i="0" lang="en-US" sz="3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Ryzí srdce stvoř Bože náš</a:t>
            </a:r>
            <a:endParaRPr/>
          </a:p>
          <a:p>
            <a:pPr indent="0" lvl="0" marL="0" marR="0" rtl="0" algn="l">
              <a:lnSpc>
                <a:spcPct val="81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rPr b="0" i="0" lang="en-US" sz="3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Ryzí ducha odvahy</a:t>
            </a:r>
            <a:endParaRPr/>
          </a:p>
          <a:p>
            <a:pPr indent="0" lvl="0" marL="0" marR="0" rtl="0" algn="l">
              <a:lnSpc>
                <a:spcPct val="81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rPr b="0" i="0" lang="en-US" sz="3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Ať svatí jsme jak ty nad námi</a:t>
            </a:r>
            <a:endParaRPr/>
          </a:p>
          <a:p>
            <a:pPr indent="0" lvl="0" marL="0" marR="0" rtl="0" algn="l">
              <a:lnSpc>
                <a:spcPct val="81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t/>
            </a:r>
            <a:endParaRPr b="0" i="0" sz="30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rPr b="0" i="0" lang="en-US" sz="3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Tys pro nás získal svobodu</a:t>
            </a:r>
            <a:endParaRPr/>
          </a:p>
          <a:p>
            <a:pPr indent="0" lvl="0" marL="0" marR="0" rtl="0" algn="l">
              <a:lnSpc>
                <a:spcPct val="81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rPr b="0" i="0" lang="en-US" sz="3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Tys zlámal tíhu okovů</a:t>
            </a:r>
            <a:endParaRPr/>
          </a:p>
          <a:p>
            <a:pPr indent="0" lvl="0" marL="0" marR="0" rtl="0" algn="l">
              <a:lnSpc>
                <a:spcPct val="81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rPr b="0" i="0" lang="en-US" sz="3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Tys Kriste za nás na kříž šel</a:t>
            </a:r>
            <a:endParaRPr/>
          </a:p>
          <a:p>
            <a:pPr indent="0" lvl="0" marL="0" marR="0" rtl="0" algn="l">
              <a:lnSpc>
                <a:spcPct val="81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rPr b="0" i="0" lang="en-US" sz="3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Aby Boží děti měly svobodu</a:t>
            </a:r>
            <a:endParaRPr/>
          </a:p>
          <a:p>
            <a:pPr indent="0" lvl="0" marL="0" marR="0" rtl="0" algn="l">
              <a:lnSpc>
                <a:spcPct val="81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rPr b="0" i="0" lang="en-US" sz="3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0" lvl="0" marL="0" marR="0" rtl="0" algn="l">
              <a:lnSpc>
                <a:spcPct val="81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rPr b="0" i="0" lang="en-US" sz="3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Wo oh oh...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117"/>
          <p:cNvSpPr txBox="1"/>
          <p:nvPr/>
        </p:nvSpPr>
        <p:spPr>
          <a:xfrm>
            <a:off x="792162" y="252412"/>
            <a:ext cx="8496300" cy="6767512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Font typeface="Arial"/>
              <a:buNone/>
            </a:pPr>
            <a:r>
              <a:rPr b="0" i="0" lang="en-US" sz="3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Řeka Tvé lásky proudí k nám. 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Font typeface="Arial"/>
              <a:buNone/>
            </a:pPr>
            <a:r>
              <a:rPr b="0" i="0" lang="en-US" sz="3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Přes hory i přes oceán, 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Font typeface="Arial"/>
              <a:buNone/>
            </a:pPr>
            <a:r>
              <a:rPr b="0" i="0" lang="en-US" sz="3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 já své srdce otvírám 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Font typeface="Arial"/>
              <a:buNone/>
            </a:pPr>
            <a:r>
              <a:rPr b="0" i="0" lang="en-US" sz="3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ať Tvůj Duch dotkne se mne sám. 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rial"/>
              <a:buNone/>
            </a:pPr>
            <a:r>
              <a:t/>
            </a:r>
            <a:endParaRPr b="0" i="0" sz="31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Font typeface="Arial"/>
              <a:buNone/>
            </a:pPr>
            <a:r>
              <a:rPr b="0" i="0" lang="en-US" sz="3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Mám radost že Tvou lásku znám, 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Font typeface="Arial"/>
              <a:buNone/>
            </a:pPr>
            <a:r>
              <a:rPr b="0" i="0" lang="en-US" sz="3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že v pravdě můžu chodit dál, 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Font typeface="Arial"/>
              <a:buNone/>
            </a:pPr>
            <a:r>
              <a:rPr b="0" i="0" lang="en-US" sz="3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proto své dlaně pozvedáma 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Font typeface="Arial"/>
              <a:buNone/>
            </a:pPr>
            <a:r>
              <a:rPr b="0" i="0" lang="en-US" sz="3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Tebe vzývám.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rial"/>
              <a:buNone/>
            </a:pPr>
            <a:r>
              <a:t/>
            </a:r>
            <a:endParaRPr b="0" i="0" sz="31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Font typeface="Arial"/>
              <a:buNone/>
            </a:pPr>
            <a:r>
              <a:rPr b="0" i="0" lang="en-US" sz="3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Ref: Budu jen o Tvé lásce zpívat,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Font typeface="Arial"/>
              <a:buNone/>
            </a:pPr>
            <a:r>
              <a:rPr b="0" i="0" lang="en-US" sz="3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věčně jen o Tvé lásce zpívat. 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rial"/>
              <a:buNone/>
            </a:pPr>
            <a:r>
              <a:t/>
            </a:r>
            <a:endParaRPr b="0" i="0" sz="31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Font typeface="Arial"/>
              <a:buNone/>
            </a:pPr>
            <a:r>
              <a:rPr b="0" i="0" lang="en-US" sz="3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Já chtěl bych tančit, vím divné se to zdá.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Font typeface="Arial"/>
              <a:buNone/>
            </a:pPr>
            <a:r>
              <a:rPr b="0" i="0" lang="en-US" sz="3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Až svět pozná světlo tvé (Ježíši)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Font typeface="Arial"/>
              <a:buNone/>
            </a:pPr>
            <a:r>
              <a:rPr b="0" i="0" lang="en-US" sz="3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 tance se dám.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118"/>
          <p:cNvSpPr txBox="1"/>
          <p:nvPr/>
        </p:nvSpPr>
        <p:spPr>
          <a:xfrm>
            <a:off x="503237" y="301625"/>
            <a:ext cx="9053512" cy="12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Slunce Kristovy lásky</a:t>
            </a:r>
            <a:endParaRPr/>
          </a:p>
        </p:txBody>
      </p:sp>
      <p:sp>
        <p:nvSpPr>
          <p:cNvPr id="1053" name="Google Shape;1053;p118"/>
          <p:cNvSpPr txBox="1"/>
          <p:nvPr/>
        </p:nvSpPr>
        <p:spPr>
          <a:xfrm>
            <a:off x="1295400" y="2232025"/>
            <a:ext cx="8031162" cy="391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Slunce Kristovy lásky ať ozáří nás, 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oheň svatého Ducha ať zapálí nás. 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Ať nedoutnáme jen, ať nezhasíná den, 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 kterém se jeho milost oslavovat má.</a:t>
            </a:r>
            <a:endParaRPr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119"/>
          <p:cNvSpPr txBox="1"/>
          <p:nvPr/>
        </p:nvSpPr>
        <p:spPr>
          <a:xfrm>
            <a:off x="-6408737" y="1979612"/>
            <a:ext cx="9070975" cy="5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 Tebou je lepší</a:t>
            </a:r>
            <a:endParaRPr/>
          </a:p>
        </p:txBody>
      </p:sp>
      <p:sp>
        <p:nvSpPr>
          <p:cNvPr id="1061" name="Google Shape;1061;p119"/>
          <p:cNvSpPr txBox="1"/>
          <p:nvPr/>
        </p:nvSpPr>
        <p:spPr>
          <a:xfrm>
            <a:off x="503237" y="-36512"/>
            <a:ext cx="9070975" cy="579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Je nádherné</a:t>
            </a:r>
            <a:b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byť v nádvoriach</a:t>
            </a:r>
            <a:b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tam, kde Ty bývaš</a:t>
            </a:r>
            <a:b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veď po Tebe</a:t>
            </a:r>
            <a:b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smäd v duši mám, môj Pán</a:t>
            </a:r>
            <a:b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Vždy srdce sa mi utíši</a:t>
            </a:r>
            <a:b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keď pri Tebe som</a:t>
            </a:r>
            <a:b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 v tieni Tvojich</a:t>
            </a:r>
            <a:b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krídel spievam si</a:t>
            </a:r>
            <a:b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 Tebou je lepší jeden deň</a:t>
            </a:r>
            <a:b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 Tebou je lepší krátky čas</a:t>
            </a:r>
            <a:b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 Tebou je lepší jeden deň</a:t>
            </a:r>
            <a:b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než inde tisíc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2"/>
          <p:cNvSpPr txBox="1"/>
          <p:nvPr/>
        </p:nvSpPr>
        <p:spPr>
          <a:xfrm>
            <a:off x="503237" y="1808162"/>
            <a:ext cx="9070975" cy="4079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Budeme slúžiť Bohu živému, </a:t>
            </a: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nechceme slúžiť nikomu inému.</a:t>
            </a: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Lebo náš Boh a len On sám, </a:t>
            </a: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 je živý Pán, oó, On je živý Pán. </a:t>
            </a: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Budeme zkúšať, čo je správne </a:t>
            </a: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budeme hľadať Jeho tvár, </a:t>
            </a: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lebo náš Boh má cesty priame </a:t>
            </a: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On nám na nich svetlo dá.</a:t>
            </a:r>
            <a:endParaRPr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120"/>
          <p:cNvSpPr txBox="1"/>
          <p:nvPr/>
        </p:nvSpPr>
        <p:spPr>
          <a:xfrm>
            <a:off x="503237" y="250825"/>
            <a:ext cx="9070975" cy="543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Len jednu vec</a:t>
            </a:r>
            <a:b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 žiadam mať</a:t>
            </a:r>
            <a:b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zrieť Tvoju krásu</a:t>
            </a:r>
            <a:b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byť s Tebou tam</a:t>
            </a:r>
            <a:b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kde Tvoja sláva je</a:t>
            </a:r>
            <a:b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 Tebe Boh živý,</a:t>
            </a:r>
            <a:b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volám zo všetkých síl</a:t>
            </a:r>
            <a:b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 vodách Ducha Svätého</a:t>
            </a:r>
            <a:b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Viac krát som to skúsil</a:t>
            </a:r>
            <a:b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tak prosím znovu príď</a:t>
            </a:r>
            <a:b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chcem blízko Teba stáť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121"/>
          <p:cNvSpPr txBox="1"/>
          <p:nvPr/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Stačí se nadechnout</a:t>
            </a:r>
            <a:endParaRPr/>
          </a:p>
        </p:txBody>
      </p:sp>
      <p:sp>
        <p:nvSpPr>
          <p:cNvPr id="1076" name="Google Shape;1076;p121"/>
          <p:cNvSpPr txBox="1"/>
          <p:nvPr/>
        </p:nvSpPr>
        <p:spPr>
          <a:xfrm>
            <a:off x="431800" y="1563687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52550">
            <a:noAutofit/>
          </a:bodyPr>
          <a:lstStyle/>
          <a:p>
            <a:pPr indent="0" lvl="0" marL="0" marR="0" rtl="0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Stačí se nadechnout,</a:t>
            </a:r>
            <a:endParaRPr/>
          </a:p>
          <a:p>
            <a:pPr indent="0" lvl="0" marL="0" marR="0" rtl="0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jenom se rozhlédnout,</a:t>
            </a:r>
            <a:endParaRPr/>
          </a:p>
          <a:p>
            <a:pPr indent="0" lvl="0" marL="0" marR="0" rtl="0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cítím jsi blízko, Pán můj, svatý.</a:t>
            </a:r>
            <a:endParaRPr/>
          </a:p>
          <a:p>
            <a:pPr indent="0" lvl="0" marL="0" marR="0" rtl="0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 můj jsi denní chléb,</a:t>
            </a:r>
            <a:endParaRPr/>
          </a:p>
          <a:p>
            <a:pPr indent="0" lvl="0" marL="0" marR="0" rtl="0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 strážcem mých jsi cest,</a:t>
            </a:r>
            <a:endParaRPr/>
          </a:p>
          <a:p>
            <a:pPr indent="0" lvl="0" marL="0" marR="0" rtl="0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slyším jsi blízko, Pán můj, svatý.</a:t>
            </a:r>
            <a:endParaRPr/>
          </a:p>
          <a:p>
            <a:pPr indent="0" lvl="0" marL="0" marR="0" rtl="0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Ref.: A já-á-á-á po tobě toužím,</a:t>
            </a:r>
            <a:endParaRPr/>
          </a:p>
          <a:p>
            <a:pPr indent="0" lvl="0" marL="0" marR="0" rtl="0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já-á-á-á bez tebe padám.</a:t>
            </a:r>
            <a:endParaRPr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122"/>
          <p:cNvSpPr txBox="1"/>
          <p:nvPr/>
        </p:nvSpPr>
        <p:spPr>
          <a:xfrm>
            <a:off x="503237" y="303212"/>
            <a:ext cx="9070975" cy="125888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 mojou piesňou</a:t>
            </a:r>
            <a:endParaRPr/>
          </a:p>
        </p:txBody>
      </p:sp>
      <p:sp>
        <p:nvSpPr>
          <p:cNvPr id="1084" name="Google Shape;1084;p122"/>
          <p:cNvSpPr txBox="1"/>
          <p:nvPr/>
        </p:nvSpPr>
        <p:spPr>
          <a:xfrm>
            <a:off x="503237" y="1763712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 mojou piesňou, mám Ťa tak rád </a:t>
            </a:r>
            <a:b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predivný radca, môj priateľ. </a:t>
            </a:r>
            <a:b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Srdce mi zmení len dotyk Tvoj </a:t>
            </a:r>
            <a:b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ku mne Ty sám si prišiel. </a:t>
            </a:r>
            <a:b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Vtiahni ma Pán môj láskou viac, ukry ma v objatí. </a:t>
            </a:r>
            <a:b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Sloniť hlavu k Tvojmu srdcu chcem. </a:t>
            </a:r>
            <a:b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Ref: Ó MôJ JEŽIŠ, Ó MôJ JEŽIŠ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123"/>
          <p:cNvSpPr txBox="1"/>
          <p:nvPr/>
        </p:nvSpPr>
        <p:spPr>
          <a:xfrm>
            <a:off x="503237" y="250825"/>
            <a:ext cx="9070975" cy="65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b="1" i="0" lang="en-US" sz="3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Spoj nás v jedno, Pane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Spoj nás v jedno, Pane, </a:t>
            </a:r>
            <a:br>
              <a:rPr b="0" i="0" lang="en-US" sz="3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spoj nás v jedno poutem,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jenž nemůže být zlámáno.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Spoj nás v jedno, Pane, </a:t>
            </a:r>
            <a:br>
              <a:rPr b="0" i="0" lang="en-US" sz="3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spoj nás v jedno, Pane,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spoj nás v jedno láskou svou.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Je jen jeden Pán,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je jen jedno Tělo,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je jen jeden Král,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proto zpíváme…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br>
              <a:rPr b="0" i="0" lang="en-US" sz="3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124"/>
          <p:cNvSpPr txBox="1"/>
          <p:nvPr/>
        </p:nvSpPr>
        <p:spPr>
          <a:xfrm>
            <a:off x="833437" y="1557337"/>
            <a:ext cx="8413750" cy="3598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rebuchet MS"/>
              <a:buNone/>
            </a:pPr>
            <a:r>
              <a:rPr b="0" i="0" lang="en-US" sz="350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Střež své srdce pro jediného Krále </a:t>
            </a:r>
            <a:br>
              <a:rPr b="0" i="0" lang="en-US" sz="35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50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 před hříchem své srdce chraň.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</a:pPr>
            <a:br>
              <a:rPr b="0" i="0" lang="en-US" sz="35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50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Ať může proudit život tvůj, Ježíši</a:t>
            </a:r>
            <a:br>
              <a:rPr b="0" i="0" lang="en-US" sz="35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50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ať může proudit dál.</a:t>
            </a:r>
            <a:endParaRPr b="0" i="0" sz="35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</a:pPr>
            <a:br>
              <a:rPr b="0" i="0" lang="en-US" sz="35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097" name="Google Shape;1097;p124"/>
          <p:cNvSpPr txBox="1"/>
          <p:nvPr/>
        </p:nvSpPr>
        <p:spPr>
          <a:xfrm>
            <a:off x="3179762" y="539750"/>
            <a:ext cx="37211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rebuchet MS"/>
              <a:buNone/>
            </a:pPr>
            <a:r>
              <a:rPr b="0" i="0" lang="en-US" sz="400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Střež své srdce</a:t>
            </a:r>
            <a:endParaRPr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125"/>
          <p:cNvSpPr txBox="1"/>
          <p:nvPr>
            <p:ph idx="1" type="body"/>
          </p:nvPr>
        </p:nvSpPr>
        <p:spPr>
          <a:xfrm>
            <a:off x="1295400" y="1547812"/>
            <a:ext cx="7416800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Stvoř ve mně srdce čisté, ó, Bože,</a:t>
            </a: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Ducha přímého obnov v nitru mém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Jen mne nezamítej od tváře své, Bože,</a:t>
            </a: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Ducha Svatého neodnímej,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dej, ať se navrátí radost ze spásy mojí</a:t>
            </a: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Ducha přímého obnov v nitru mém.</a:t>
            </a:r>
            <a:b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103" name="Google Shape;1103;p125"/>
          <p:cNvSpPr txBox="1"/>
          <p:nvPr/>
        </p:nvSpPr>
        <p:spPr>
          <a:xfrm>
            <a:off x="2505075" y="301625"/>
            <a:ext cx="4954587" cy="550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0" i="0" lang="en-US" sz="3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Stvoř ve mně srdce čisté</a:t>
            </a:r>
            <a:endParaRPr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126"/>
          <p:cNvSpPr txBox="1"/>
          <p:nvPr/>
        </p:nvSpPr>
        <p:spPr>
          <a:xfrm>
            <a:off x="503237" y="301625"/>
            <a:ext cx="9061450" cy="1252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je má prosba</a:t>
            </a:r>
            <a:endParaRPr/>
          </a:p>
        </p:txBody>
      </p:sp>
      <p:sp>
        <p:nvSpPr>
          <p:cNvPr id="1111" name="Google Shape;1111;p126"/>
          <p:cNvSpPr txBox="1"/>
          <p:nvPr/>
        </p:nvSpPr>
        <p:spPr>
          <a:xfrm>
            <a:off x="576262" y="1749425"/>
            <a:ext cx="9070975" cy="5075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4975" lIns="89975" spcFirstLastPara="1" rIns="89975" wrap="square" tIns="449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je má prosba, když cítím,</a:t>
            </a: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že všechno prázdné se zdá.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 jsi mou touhou, mou skálou, můj hrad,</a:t>
            </a: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jsi Bohem, co přichází včas.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je má prosba ve zkouškách,</a:t>
            </a: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když slabost svou odhalím zas.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Potvrď mou víru, přetav můj pláč,</a:t>
            </a: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obstojím, ty sílu mi dáš.</a:t>
            </a:r>
            <a:endParaRPr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127"/>
          <p:cNvSpPr txBox="1"/>
          <p:nvPr/>
        </p:nvSpPr>
        <p:spPr>
          <a:xfrm>
            <a:off x="504825" y="1241425"/>
            <a:ext cx="9070975" cy="5075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4975" lIns="89975" spcFirstLastPara="1" rIns="89975" wrap="square" tIns="449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Dávám Ti dík, dávám Ti dík,</a:t>
            </a: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 proti mně povstane Ty nenecháš stát.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Nejsem v tom sám a vyznávám:</a:t>
            </a: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Bůh je vždy vítězem a on je Pán.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je má prosba v čas bojů,</a:t>
            </a: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když v sobě síly nemám.</a:t>
            </a: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Naplň své sliby, já na nich chci stát,</a:t>
            </a: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vždyť v Ježíši vítězství mám.</a:t>
            </a:r>
            <a:endParaRPr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128"/>
          <p:cNvSpPr txBox="1"/>
          <p:nvPr/>
        </p:nvSpPr>
        <p:spPr>
          <a:xfrm>
            <a:off x="504825" y="1241425"/>
            <a:ext cx="9070975" cy="5075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4975" lIns="89975" spcFirstLastPara="1" rIns="89975" wrap="square" tIns="449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Dávám Ti dík, dávám Ti dík,</a:t>
            </a: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 proti mně povstane, Ty nenecháš stát.</a:t>
            </a: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Nejsem v tom sám a vyznávám,</a:t>
            </a: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Bůh je vždy vítězem a on je Pán.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 každý den a každou chvíli,</a:t>
            </a: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 jsi můj Bůh, dáváš mi důvod tě ctít,</a:t>
            </a: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dáváš mi důvod tě chválit.</a:t>
            </a:r>
            <a:endParaRPr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129"/>
          <p:cNvSpPr txBox="1"/>
          <p:nvPr/>
        </p:nvSpPr>
        <p:spPr>
          <a:xfrm>
            <a:off x="503237" y="301625"/>
            <a:ext cx="9061450" cy="1252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Tobě, Králi, toužím</a:t>
            </a:r>
            <a:endParaRPr/>
          </a:p>
        </p:txBody>
      </p:sp>
      <p:sp>
        <p:nvSpPr>
          <p:cNvPr id="1133" name="Google Shape;1133;p129"/>
          <p:cNvSpPr txBox="1"/>
          <p:nvPr/>
        </p:nvSpPr>
        <p:spPr>
          <a:xfrm>
            <a:off x="576262" y="1749425"/>
            <a:ext cx="9070975" cy="5075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4975" lIns="89975" spcFirstLastPara="1" rIns="89975" wrap="square" tIns="449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Tobě, Králi, toužím čest, slávu vzdát,</a:t>
            </a: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celým srdcem chválím jméno Tvé.</a:t>
            </a: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Ze vší síly zpívám a vzdávám dík,</a:t>
            </a: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před Tebou se skláním, Pane můj.</a:t>
            </a: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Dávám Ti srdce své</a:t>
            </a: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 duši svou,</a:t>
            </a: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chci jen pro Tebe žít.</a:t>
            </a: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 každým nadechnutím,</a:t>
            </a: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 každým procitnutím</a:t>
            </a: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chci jen Tvou cestou jít.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3"/>
          <p:cNvSpPr txBox="1"/>
          <p:nvPr/>
        </p:nvSpPr>
        <p:spPr>
          <a:xfrm>
            <a:off x="550862" y="630237"/>
            <a:ext cx="9070975" cy="6772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3"/>
          <p:cNvSpPr txBox="1"/>
          <p:nvPr/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Bůh v tomto městě</a:t>
            </a:r>
            <a:endParaRPr/>
          </a:p>
        </p:txBody>
      </p:sp>
      <p:sp>
        <p:nvSpPr>
          <p:cNvPr id="290" name="Google Shape;290;p13"/>
          <p:cNvSpPr txBox="1"/>
          <p:nvPr/>
        </p:nvSpPr>
        <p:spPr>
          <a:xfrm>
            <a:off x="503237" y="1495425"/>
            <a:ext cx="9070975" cy="55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80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 jsi Bůh v tomto městě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 jsi Král těchto lidí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 jsi Pán nad národem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 jsi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 jsi světlem ve tmách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nadějí pro zoufalé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 tišíš náš neklid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Jsi Bůh</a:t>
            </a:r>
            <a:endParaRPr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130"/>
          <p:cNvSpPr txBox="1"/>
          <p:nvPr/>
        </p:nvSpPr>
        <p:spPr>
          <a:xfrm>
            <a:off x="503237" y="303212"/>
            <a:ext cx="9070975" cy="125888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Toužím stát</a:t>
            </a:r>
            <a:endParaRPr/>
          </a:p>
        </p:txBody>
      </p:sp>
      <p:sp>
        <p:nvSpPr>
          <p:cNvPr id="1141" name="Google Shape;1141;p130"/>
          <p:cNvSpPr txBox="1"/>
          <p:nvPr/>
        </p:nvSpPr>
        <p:spPr>
          <a:xfrm>
            <a:off x="503237" y="1763712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Toužím teď stát před Tebou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Vyvyšovat Tvůj majestát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Mám mnoho co říct a nemám slov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Vždyť Ty jsi ten, co sám sebe nám dal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Vždyť Ty jsi ten, co se za nás obětoval.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Ref: Toužím stát, chválu vzdát, Tvoje jméno uctívat Ty jsi Pán nejvyšší, jsi králů Král</a:t>
            </a:r>
            <a:endParaRPr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131"/>
          <p:cNvSpPr txBox="1"/>
          <p:nvPr/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Tvoje jméno vyznávám</a:t>
            </a:r>
            <a:endParaRPr/>
          </a:p>
        </p:txBody>
      </p:sp>
      <p:sp>
        <p:nvSpPr>
          <p:cNvPr id="1149" name="Google Shape;1149;p131"/>
          <p:cNvSpPr txBox="1"/>
          <p:nvPr/>
        </p:nvSpPr>
        <p:spPr>
          <a:xfrm>
            <a:off x="503237" y="1560512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Tvoje jméno vyznávám,</a:t>
            </a:r>
            <a:endParaRPr/>
          </a:p>
          <a:p>
            <a:pPr indent="0" lvl="0" marL="0" marR="0" rt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rád Ti zpívám svoji chválu.</a:t>
            </a:r>
            <a:endParaRPr/>
          </a:p>
          <a:p>
            <a:pPr indent="0" lvl="0" marL="0" marR="0" rt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Jsem tak vděčný, že Tě znám,</a:t>
            </a:r>
            <a:endParaRPr/>
          </a:p>
          <a:p>
            <a:pPr indent="0" lvl="0" marL="0" marR="0" rt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jsem tak vděčný za Tvou spásu.</a:t>
            </a:r>
            <a:b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  <a:p>
            <a:pPr indent="0" lvl="0" marL="0" marR="0" rt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Přišel jsi k nám z nebe ukázat směr,</a:t>
            </a:r>
            <a:endParaRPr/>
          </a:p>
          <a:p>
            <a:pPr indent="0" lvl="0" marL="0" marR="0" rt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dát v oběť sám sebe, jak Bůh to chtěl.</a:t>
            </a:r>
            <a:endParaRPr/>
          </a:p>
          <a:p>
            <a:pPr indent="0" lvl="0" marL="0" marR="0" rt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Z kříže byls do hrobu dán,</a:t>
            </a:r>
            <a:endParaRPr/>
          </a:p>
          <a:p>
            <a:pPr indent="0" lvl="0" marL="0" marR="0" rt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třetí den jsi z mrtvých vstal.</a:t>
            </a:r>
            <a:endParaRPr/>
          </a:p>
          <a:p>
            <a:pPr indent="0" lvl="0" marL="0" marR="0" rt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Tvoje jméno vyznávám.</a:t>
            </a:r>
            <a:endParaRPr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132"/>
          <p:cNvSpPr txBox="1"/>
          <p:nvPr/>
        </p:nvSpPr>
        <p:spPr>
          <a:xfrm>
            <a:off x="719137" y="1909762"/>
            <a:ext cx="8791575" cy="5602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</a:pPr>
            <a:r>
              <a:rPr b="0" i="0" lang="en-US" sz="35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Ty jsi Bůh a Pán, Tebe chválíme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</a:pPr>
            <a:r>
              <a:rPr b="0" i="0" lang="en-US" sz="35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Ty jsi syna dal v Něho věříme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</a:pPr>
            <a:r>
              <a:rPr b="0" i="0" lang="en-US" sz="35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život položil a pak z mrtvých vstal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</a:pPr>
            <a:r>
              <a:rPr b="0" i="0" lang="en-US" sz="35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 sebe hřích náš Ježíš vzal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</a:pPr>
            <a:r>
              <a:t/>
            </a:r>
            <a:endParaRPr b="0" i="0" sz="35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</a:pPr>
            <a:r>
              <a:rPr b="0" i="0" lang="en-US" sz="35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Teď smíme žít pod jeho milostí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</a:pPr>
            <a:r>
              <a:rPr b="0" i="0" lang="en-US" sz="35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každý den jít, v naději věčnosti 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</a:pPr>
            <a:r>
              <a:rPr b="0" i="0" lang="en-US" sz="35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 Tebe se Pane náš těšíme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</a:pPr>
            <a:r>
              <a:rPr b="0" i="0" lang="en-US" sz="35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až do náruče Tvé skočíme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</a:pPr>
            <a:br>
              <a:rPr b="0" i="0" lang="en-US" sz="35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155" name="Google Shape;1155;p132"/>
          <p:cNvSpPr txBox="1"/>
          <p:nvPr/>
        </p:nvSpPr>
        <p:spPr>
          <a:xfrm>
            <a:off x="3170237" y="466725"/>
            <a:ext cx="3889375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Ty jsi Bůh a Pán</a:t>
            </a:r>
            <a:endParaRPr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133"/>
          <p:cNvSpPr txBox="1"/>
          <p:nvPr/>
        </p:nvSpPr>
        <p:spPr>
          <a:xfrm>
            <a:off x="719137" y="1116012"/>
            <a:ext cx="8791575" cy="6259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ty jsi miloval spravedlnost</a:t>
            </a:r>
            <a:b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nenáviděl hřích.</a:t>
            </a:r>
            <a:b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Sláva tobě pane, vítězi a králi,</a:t>
            </a:r>
            <a:b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sláva, pomazaný olejem veselí.</a:t>
            </a:r>
            <a:b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Já miluju spravedlnost</a:t>
            </a:r>
            <a:b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nenávidím hřích.</a:t>
            </a:r>
            <a:b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díky tobě pane, vítězi a králi,</a:t>
            </a:r>
            <a:b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díky, pomazals mě olejem veselí. </a:t>
            </a:r>
            <a:br>
              <a:rPr b="0" i="0" lang="en-US" sz="35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161" name="Google Shape;1161;p133"/>
          <p:cNvSpPr txBox="1"/>
          <p:nvPr/>
        </p:nvSpPr>
        <p:spPr>
          <a:xfrm>
            <a:off x="-6288087" y="3275012"/>
            <a:ext cx="6143625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Ty jsi miloval spravedlnost</a:t>
            </a:r>
            <a:endParaRPr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134"/>
          <p:cNvSpPr txBox="1"/>
          <p:nvPr/>
        </p:nvSpPr>
        <p:spPr>
          <a:xfrm>
            <a:off x="473075" y="157162"/>
            <a:ext cx="9070975" cy="125888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Tys řek</a:t>
            </a:r>
            <a:endParaRPr/>
          </a:p>
        </p:txBody>
      </p:sp>
      <p:sp>
        <p:nvSpPr>
          <p:cNvPr id="1169" name="Google Shape;1169;p134"/>
          <p:cNvSpPr txBox="1"/>
          <p:nvPr/>
        </p:nvSpPr>
        <p:spPr>
          <a:xfrm>
            <a:off x="360362" y="1177925"/>
            <a:ext cx="9070975" cy="559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rPr b="1" i="0" lang="en-US" sz="3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1. </a:t>
            </a:r>
            <a:r>
              <a:rPr b="0" i="0" lang="en-US" sz="3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Tys řek „Proste a já vám dám</a:t>
            </a:r>
            <a:r>
              <a:rPr b="1" i="0" lang="en-US" sz="3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3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vše co máte mít“</a:t>
            </a:r>
            <a:r>
              <a:rPr b="1" i="0" lang="en-US" sz="3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rPr b="0" i="0" lang="en-US" sz="3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Tys řek „Modlitbu tvou vyslyším</a:t>
            </a:r>
            <a:r>
              <a:rPr b="1" i="0" lang="en-US" sz="3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3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 zem uzdravím“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t/>
            </a:r>
            <a:endParaRPr b="0" i="0" sz="30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rPr b="1" i="0" lang="en-US" sz="3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b="0" i="0" lang="en-US" sz="3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Tys řek „Má sláva zem naplní jak vody oceán“.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rPr b="0" i="0" lang="en-US" sz="3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Tys řek „Pozvedni zrak, už přichází žeň a mé království..!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rPr b="0" i="0" lang="en-US" sz="3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Ty´s řek´...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t/>
            </a:r>
            <a:endParaRPr b="0" i="0" sz="30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rPr b="0" i="0" lang="en-US" sz="3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R: „A já vám, všechny národy dám“ To pláč,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rPr b="0" i="0" lang="en-US" sz="3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srdce mého je pláč,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rPr b="0" i="0" lang="en-US" sz="3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Celá zem, každý kout ať vidí Tvou zář, světlo z nás vychází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t/>
            </a:r>
            <a:endParaRPr b="0" i="0" sz="30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1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B: </a:t>
            </a: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Pánem jsi v nás, národů všech Král     4X</a:t>
            </a:r>
            <a:endParaRPr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135"/>
          <p:cNvSpPr txBox="1"/>
          <p:nvPr/>
        </p:nvSpPr>
        <p:spPr>
          <a:xfrm>
            <a:off x="503237" y="-157162"/>
            <a:ext cx="9070975" cy="125888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Ty si môj Pastier</a:t>
            </a:r>
            <a:endParaRPr/>
          </a:p>
        </p:txBody>
      </p:sp>
      <p:sp>
        <p:nvSpPr>
          <p:cNvPr id="1177" name="Google Shape;1177;p135"/>
          <p:cNvSpPr txBox="1"/>
          <p:nvPr/>
        </p:nvSpPr>
        <p:spPr>
          <a:xfrm>
            <a:off x="503237" y="866775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Ty si môj Pastier, v Tebe všetko mám, čo hľadám,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novú nádej, ktorú v Teba vkladám, pravé šťastie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prežívam.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 moje kroky vedieš istou cestou Svojou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 ma chrániš od prehratých bojov, Tvoje výhry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poznávam.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b="1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R: </a:t>
            </a:r>
            <a: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 jak som sa bránil, svoju pravdu mal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 slávu v sebe budoval, a brány šťastia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otváral, a všetko len sám.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 Tvojim slovám, tým som neveril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 so zlým darmo zápasil,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no, dnes viem, že si to najlepšie, čo mám.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1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136"/>
          <p:cNvSpPr txBox="1"/>
          <p:nvPr/>
        </p:nvSpPr>
        <p:spPr>
          <a:xfrm>
            <a:off x="1636712" y="1323975"/>
            <a:ext cx="6804025" cy="942975"/>
          </a:xfrm>
          <a:prstGeom prst="rect">
            <a:avLst/>
          </a:prstGeom>
          <a:noFill/>
          <a:ln>
            <a:noFill/>
          </a:ln>
        </p:spPr>
        <p:txBody>
          <a:bodyPr anchorCtr="0" anchor="t" bIns="33725" lIns="67500" spcFirstLastPara="1" rIns="67500" wrap="square" tIns="33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Ty si pánom</a:t>
            </a:r>
            <a:endParaRPr/>
          </a:p>
        </p:txBody>
      </p:sp>
      <p:sp>
        <p:nvSpPr>
          <p:cNvPr id="1185" name="Google Shape;1185;p136"/>
          <p:cNvSpPr txBox="1"/>
          <p:nvPr/>
        </p:nvSpPr>
        <p:spPr>
          <a:xfrm>
            <a:off x="1636712" y="2266950"/>
            <a:ext cx="6804025" cy="3743325"/>
          </a:xfrm>
          <a:prstGeom prst="rect">
            <a:avLst/>
          </a:prstGeom>
          <a:noFill/>
          <a:ln>
            <a:noFill/>
          </a:ln>
        </p:spPr>
        <p:txBody>
          <a:bodyPr anchorCtr="0" anchor="t" bIns="33725" lIns="67500" spcFirstLastPara="1" rIns="67500" wrap="square" tIns="3372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 si Pánom, ty si Pánom,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Wow kráľom je Boh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Pozdviněme svoje srdcia,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pozdvihněme svoje dlaně,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halejuja, postavme sa pred tvár Kráľa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velebme ho...</a:t>
            </a:r>
            <a:r>
              <a:rPr b="1" i="0" lang="en-US" sz="2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137"/>
          <p:cNvSpPr txBox="1"/>
          <p:nvPr/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 jsi jediný Bůh</a:t>
            </a:r>
            <a:endParaRPr/>
          </a:p>
        </p:txBody>
      </p:sp>
      <p:sp>
        <p:nvSpPr>
          <p:cNvPr id="1193" name="Google Shape;1193;p137"/>
          <p:cNvSpPr txBox="1"/>
          <p:nvPr/>
        </p:nvSpPr>
        <p:spPr>
          <a:xfrm>
            <a:off x="431800" y="1563687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52550">
            <a:noAutofit/>
          </a:bodyPr>
          <a:lstStyle/>
          <a:p>
            <a:pPr indent="0" lvl="0" marL="0" marR="0" rtl="0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 jsi jediný Bůh, první a poslední, nikdy nebyl a nebude více nikdo jako jsi Ty.</a:t>
            </a:r>
            <a:endParaRPr/>
          </a:p>
          <a:p>
            <a:pPr indent="0" lvl="0" marL="0" marR="0" rtl="0" algn="ctr">
              <a:lnSpc>
                <a:spcPct val="87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 máš největší moc, Ty jsi svrchovaný, nikdy nebyl a nebude více nikdo jako jsi Ty.</a:t>
            </a:r>
            <a:endParaRPr/>
          </a:p>
          <a:p>
            <a:pPr indent="0" lvl="0" marL="0" marR="0" rtl="0" algn="ctr">
              <a:lnSpc>
                <a:spcPct val="87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7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 jsi největší ve své síle a největší ve své moci, hrozný jsi ve svém hněvu </a:t>
            </a:r>
            <a:endParaRPr/>
          </a:p>
          <a:p>
            <a:pPr indent="0" lvl="0" marL="0" marR="0" rtl="0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největší ve svém milování, svatý ve včech svých skutcích, moudrý a dokonalý, </a:t>
            </a:r>
            <a:endParaRPr/>
          </a:p>
          <a:p>
            <a:pPr indent="0" lvl="0" marL="0" marR="0" rtl="0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nikdy nebyl a nebude více nikdo jako jsi ty.</a:t>
            </a:r>
            <a:endParaRPr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138"/>
          <p:cNvSpPr txBox="1"/>
          <p:nvPr/>
        </p:nvSpPr>
        <p:spPr>
          <a:xfrm>
            <a:off x="503237" y="301625"/>
            <a:ext cx="9061450" cy="1252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Úžasnou lásku máš</a:t>
            </a:r>
            <a:endParaRPr/>
          </a:p>
        </p:txBody>
      </p:sp>
      <p:sp>
        <p:nvSpPr>
          <p:cNvPr id="1201" name="Google Shape;1201;p138"/>
          <p:cNvSpPr txBox="1"/>
          <p:nvPr/>
        </p:nvSpPr>
        <p:spPr>
          <a:xfrm>
            <a:off x="431800" y="1295400"/>
            <a:ext cx="9070975" cy="590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Odpustils mi, když zvítězili zradou,</a:t>
            </a: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Ty´s mě přijal, ...zabít ses dal.</a:t>
            </a: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já dál žiji. Duch Tvůj ve mně přebývá pro nás zemřels a vstal.</a:t>
            </a: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Úžasnou lásku máš, život svůj jsi za nás dal.</a:t>
            </a: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Úžasnou lásku máš, přijmi písně našich chval,</a:t>
            </a: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našich chval... přijmi nás...</a:t>
            </a: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…můj Lásky Král …můj Lásky Král</a:t>
            </a: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 Ježíš můj Lásky Král … Ježíš můj Lásky Král</a:t>
            </a:r>
            <a:endParaRPr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139"/>
          <p:cNvSpPr txBox="1"/>
          <p:nvPr/>
        </p:nvSpPr>
        <p:spPr>
          <a:xfrm>
            <a:off x="431800" y="854075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b="0" i="0" lang="en-US" sz="3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Úžasný Bůh, vesmíru vládce,</a:t>
            </a:r>
            <a:br>
              <a:rPr b="0" i="0" lang="en-US" sz="3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vím, že jsi můj nejlepší rádce.</a:t>
            </a:r>
            <a:br>
              <a:rPr b="0" i="0" lang="en-US" sz="3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Jsem v ruce Tvé, vždy pro mě máš tak zvláštní plán.</a:t>
            </a:r>
            <a:br>
              <a:rPr b="0" i="0" lang="en-US" sz="3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Vedeš mě stále do svojí slávy,</a:t>
            </a:r>
            <a:br>
              <a:rPr b="0" i="0" lang="en-US" sz="3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jen s Duchem Tvým chci, Pane, dál jít,</a:t>
            </a:r>
            <a:br>
              <a:rPr b="0" i="0" lang="en-US" sz="3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 blízkosti Tvé až do posledních dnů zůstávat.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4"/>
          <p:cNvSpPr txBox="1"/>
          <p:nvPr/>
        </p:nvSpPr>
        <p:spPr>
          <a:xfrm>
            <a:off x="1301750" y="430212"/>
            <a:ext cx="7553325" cy="10331450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7305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/:Není nikdo jak náš Bůh”/ 4x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/:Mnohem větší věci se stanou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úžasné věci budou se dít v tomto městě:/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Mnohem větší věci se stanou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úžasné věci budou se dít zde.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140"/>
          <p:cNvSpPr txBox="1"/>
          <p:nvPr/>
        </p:nvSpPr>
        <p:spPr>
          <a:xfrm>
            <a:off x="550862" y="579437"/>
            <a:ext cx="9070975" cy="6137275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/>
              <a:buNone/>
            </a:pPr>
            <a:r>
              <a:rPr b="0" i="0" lang="en-US" sz="35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Jsem v ruce Tvé, své plány skládám,</a:t>
            </a:r>
            <a:br>
              <a:rPr b="0" i="0" lang="en-US" sz="35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5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svůj život já Ti, Králi, dávám.</a:t>
            </a:r>
            <a:br>
              <a:rPr b="0" i="0" lang="en-US" sz="35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5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Žít každý den smím před tváří Tvou.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</a:pPr>
            <a:r>
              <a:t/>
            </a:r>
            <a:endParaRPr b="0" i="0" sz="35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b="0" i="0" lang="en-US" sz="3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Toužím dál jít,</a:t>
            </a:r>
            <a:br>
              <a:rPr b="0" i="0" lang="en-US" sz="3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dílem Tvým být.</a:t>
            </a:r>
            <a:br>
              <a:rPr b="0" i="0" lang="en-US" sz="3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Jsi hrnčířem, já hlínou v rukou Tvých.</a:t>
            </a:r>
            <a:br>
              <a:rPr b="0" i="0" lang="en-US" sz="3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Pánem jsi vzácným,</a:t>
            </a:r>
            <a:br>
              <a:rPr b="0" i="0" lang="en-US" sz="3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vůdcem, který chrání.</a:t>
            </a:r>
            <a:br>
              <a:rPr b="0" i="0" lang="en-US" sz="3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Jsi hrnčířem, já hlínou v rukou Tvých.</a:t>
            </a:r>
            <a:endParaRPr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141"/>
          <p:cNvSpPr txBox="1"/>
          <p:nvPr/>
        </p:nvSpPr>
        <p:spPr>
          <a:xfrm>
            <a:off x="1511300" y="431800"/>
            <a:ext cx="7188200" cy="68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323848" lvl="0" marL="34131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Víťaz</a:t>
            </a:r>
            <a:endParaRPr/>
          </a:p>
          <a:p>
            <a:pPr indent="-323848" lvl="0" marL="341312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Slúžiaci kráľ na kríži umrieť šiel. </a:t>
            </a:r>
            <a:endParaRPr/>
          </a:p>
          <a:p>
            <a:pPr indent="-323848" lvl="0" marL="341312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Za náš hriech on sám trpel.</a:t>
            </a:r>
            <a:endParaRPr/>
          </a:p>
          <a:p>
            <a:pPr indent="-323848" lvl="0" marL="341312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Vydýchol a dal život za nás. </a:t>
            </a:r>
            <a:endParaRPr/>
          </a:p>
          <a:p>
            <a:pPr indent="-323848" lvl="0" marL="341312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Môj Pán.</a:t>
            </a:r>
            <a:endParaRPr/>
          </a:p>
          <a:p>
            <a:pPr indent="-323848" lvl="0" marL="341312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23848" lvl="0" marL="341312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Spasiteľ, svätú krv prelial. </a:t>
            </a:r>
            <a:endParaRPr/>
          </a:p>
          <a:p>
            <a:pPr indent="-323848" lvl="0" marL="341312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Baránok, umrel miesto nás. </a:t>
            </a:r>
            <a:endParaRPr/>
          </a:p>
          <a:p>
            <a:pPr indent="-323848" lvl="0" marL="341312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 seba vzal ťažkosť všetkých dní </a:t>
            </a:r>
            <a:endParaRPr/>
          </a:p>
          <a:p>
            <a:pPr indent="-323848" lvl="0" marL="341312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Keď umieral na kríži v bolesti.</a:t>
            </a:r>
            <a:endParaRPr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p142"/>
          <p:cNvSpPr txBox="1"/>
          <p:nvPr/>
        </p:nvSpPr>
        <p:spPr>
          <a:xfrm>
            <a:off x="1439862" y="503237"/>
            <a:ext cx="6985000" cy="4987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323848" lvl="0" marL="34131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 tretí deň hrob sa otvára </a:t>
            </a:r>
            <a:endParaRPr/>
          </a:p>
          <a:p>
            <a:pPr indent="-323848" lvl="0" marL="341312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Ježiš Kráľ zmŕtvych vstáva. </a:t>
            </a:r>
            <a:endParaRPr/>
          </a:p>
          <a:p>
            <a:pPr indent="-323848" lvl="0" marL="341312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Strach odchádza a smrť silu stráca. </a:t>
            </a:r>
            <a:endParaRPr/>
          </a:p>
          <a:p>
            <a:pPr indent="-323848" lvl="0" marL="341312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 zvíťazil nám nový život dal. </a:t>
            </a:r>
            <a:endParaRPr/>
          </a:p>
          <a:p>
            <a:pPr indent="-323848" lvl="0" marL="341312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143"/>
          <p:cNvSpPr txBox="1"/>
          <p:nvPr/>
        </p:nvSpPr>
        <p:spPr>
          <a:xfrm>
            <a:off x="1944687" y="287337"/>
            <a:ext cx="5975350" cy="68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323848" lvl="0" marL="34131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Nad každý strach, ktorý vládol, </a:t>
            </a:r>
            <a:endParaRPr/>
          </a:p>
          <a:p>
            <a:pPr indent="-323848" lvl="0" marL="341312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nad každou hanbou a pádom. </a:t>
            </a:r>
            <a:endParaRPr/>
          </a:p>
          <a:p>
            <a:pPr indent="-323848" lvl="0" marL="341312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Boh moja láska a nádej, </a:t>
            </a:r>
            <a:endParaRPr/>
          </a:p>
          <a:p>
            <a:pPr indent="-323848" lvl="0" marL="341312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víťazne nad všetkým vládne.</a:t>
            </a:r>
            <a:endParaRPr/>
          </a:p>
          <a:p>
            <a:pPr indent="-323848" lvl="0" marL="341312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48" lvl="0" marL="341312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Nad každú bolesť a smútok </a:t>
            </a:r>
            <a:endParaRPr/>
          </a:p>
          <a:p>
            <a:pPr indent="-323848" lvl="0" marL="341312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Nad každou slzou a búrkou </a:t>
            </a:r>
            <a:endParaRPr/>
          </a:p>
          <a:p>
            <a:pPr indent="-323848" lvl="0" marL="341312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Boh moja radosť a vášeň, </a:t>
            </a:r>
            <a:endParaRPr/>
          </a:p>
          <a:p>
            <a:pPr indent="-323848" lvl="0" marL="341312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víťazne nad všetkým vládne.</a:t>
            </a:r>
            <a:endParaRPr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144"/>
          <p:cNvSpPr txBox="1"/>
          <p:nvPr/>
        </p:nvSpPr>
        <p:spPr>
          <a:xfrm>
            <a:off x="1944687" y="987425"/>
            <a:ext cx="6192837" cy="4987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323848" lvl="0" marL="34131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 ním môžem snívať odvážne, </a:t>
            </a:r>
            <a:endParaRPr/>
          </a:p>
          <a:p>
            <a:pPr indent="-323848" lvl="0" marL="341312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 ním každé úskalie zvládnem. </a:t>
            </a:r>
            <a:endParaRPr/>
          </a:p>
          <a:p>
            <a:pPr indent="-323848" lvl="0" marL="341312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On, ktorý krídla mi dáva </a:t>
            </a:r>
            <a:endParaRPr/>
          </a:p>
          <a:p>
            <a:pPr indent="-323848" lvl="0" marL="341312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víťazne nad všetkým vládne.</a:t>
            </a:r>
            <a:endParaRPr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145"/>
          <p:cNvSpPr txBox="1"/>
          <p:nvPr/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Všade tam kde sú</a:t>
            </a:r>
            <a:endParaRPr/>
          </a:p>
        </p:txBody>
      </p:sp>
      <p:sp>
        <p:nvSpPr>
          <p:cNvPr id="1251" name="Google Shape;1251;p145"/>
          <p:cNvSpPr txBox="1"/>
          <p:nvPr/>
        </p:nvSpPr>
        <p:spPr>
          <a:xfrm>
            <a:off x="431800" y="1333500"/>
            <a:ext cx="9070975" cy="54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52550">
            <a:noAutofit/>
          </a:bodyPr>
          <a:lstStyle/>
          <a:p>
            <a:pPr indent="0" lvl="0" marL="0" marR="0" rtl="0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Všade tam kde sú, ľudia zídení</a:t>
            </a:r>
            <a:endParaRPr/>
          </a:p>
          <a:p>
            <a:pPr indent="0" lvl="0" marL="0" marR="0" rtl="0" algn="ctr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 mene Ježiš v láske zjednotení.</a:t>
            </a:r>
            <a:endParaRPr/>
          </a:p>
          <a:p>
            <a:pPr indent="0" lvl="0" marL="0" marR="0" rtl="0" algn="ctr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Práve tam Boh zasľúbil, že bude prítomný.</a:t>
            </a:r>
            <a:endParaRPr/>
          </a:p>
          <a:p>
            <a:pPr indent="0" lvl="0" marL="0" marR="0" rtl="0" algn="ctr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Dnes viem, že náš Boh je na tomto mieste </a:t>
            </a:r>
            <a:endParaRPr/>
          </a:p>
          <a:p>
            <a:pPr indent="0" lvl="0" marL="0" marR="0" rtl="0" algn="ctr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Prítomný.</a:t>
            </a:r>
            <a:endParaRPr/>
          </a:p>
          <a:p>
            <a:pPr indent="0" lvl="0" marL="0" marR="0" rtl="0" algn="ctr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Ref.Privítajme Pána v tomto chráme, nech ho </a:t>
            </a:r>
            <a:endParaRPr/>
          </a:p>
          <a:p>
            <a:pPr indent="0" lvl="0" marL="0" marR="0" rtl="0" algn="ctr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Božia </a:t>
            </a:r>
            <a:endParaRPr/>
          </a:p>
          <a:p>
            <a:pPr indent="0" lvl="0" marL="0" marR="0" rtl="0" algn="ctr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sláva naplní.</a:t>
            </a:r>
            <a:endParaRPr/>
          </a:p>
          <a:p>
            <a:pPr indent="0" lvl="0" marL="0" marR="0" rtl="0" algn="ctr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Svojmu Bohu spievame a hráme pieseň spasených.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146"/>
          <p:cNvSpPr txBox="1"/>
          <p:nvPr/>
        </p:nvSpPr>
        <p:spPr>
          <a:xfrm>
            <a:off x="503237" y="301625"/>
            <a:ext cx="9066212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Všechno co mám</a:t>
            </a:r>
            <a:endParaRPr/>
          </a:p>
        </p:txBody>
      </p:sp>
      <p:sp>
        <p:nvSpPr>
          <p:cNvPr id="1259" name="Google Shape;1259;p146"/>
          <p:cNvSpPr txBox="1"/>
          <p:nvPr/>
        </p:nvSpPr>
        <p:spPr>
          <a:xfrm>
            <a:off x="431800" y="1563687"/>
            <a:ext cx="9066212" cy="5541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314323" lvl="0" marL="34131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 nebesích je tvůj trůn</a:t>
            </a:r>
            <a:endParaRPr/>
          </a:p>
          <a:p>
            <a:pPr indent="-314323" lvl="0" marL="341312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 moci a slávě vládneš nám</a:t>
            </a:r>
            <a:endParaRPr/>
          </a:p>
          <a:p>
            <a:pPr indent="-314323" lvl="0" marL="341312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Zástupy hvězd se ti klaní</a:t>
            </a:r>
            <a:endParaRPr/>
          </a:p>
          <a:p>
            <a:pPr indent="-314323" lvl="0" marL="341312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Mohutné hory tvé jméno ctí</a:t>
            </a:r>
            <a:endParaRPr/>
          </a:p>
          <a:p>
            <a:pPr indent="-314323" lvl="0" marL="341312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Upřímnou chválu chci ti dát</a:t>
            </a:r>
            <a:endParaRPr/>
          </a:p>
          <a:p>
            <a:pPr indent="-314323" lvl="0" marL="341312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Vyznat, že ty jsi můj Král.</a:t>
            </a:r>
            <a:endParaRPr/>
          </a:p>
          <a:p>
            <a:pPr indent="-314323" lvl="0" marL="341312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3" lvl="0" marL="341312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Všechno co mám, dal jsi mi Pane z lásky své</a:t>
            </a:r>
            <a:endParaRPr/>
          </a:p>
          <a:p>
            <a:pPr indent="-314323" lvl="0" marL="341312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Vzdávám ti dík, za kříž cos nesl kvůli mně.</a:t>
            </a:r>
            <a:endParaRPr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147"/>
          <p:cNvSpPr txBox="1"/>
          <p:nvPr/>
        </p:nvSpPr>
        <p:spPr>
          <a:xfrm>
            <a:off x="503237" y="301625"/>
            <a:ext cx="9066212" cy="669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Vyvýšený</a:t>
            </a:r>
            <a:endParaRPr/>
          </a:p>
        </p:txBody>
      </p:sp>
      <p:sp>
        <p:nvSpPr>
          <p:cNvPr id="1267" name="Google Shape;1267;p147"/>
          <p:cNvSpPr txBox="1"/>
          <p:nvPr/>
        </p:nvSpPr>
        <p:spPr>
          <a:xfrm>
            <a:off x="431800" y="1187450"/>
            <a:ext cx="9066212" cy="59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Vyvýšený, svoj trón si v sláve mal.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 smrť si šiel, sám seba si nám dal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Syn jediný, čistý a nevinný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niesol si kríž, bremeno našich vín.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b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/:Všetku vládu, moc, každé víťazstvo Ty máš:/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Ref: Pán náš, hoden si úcty slávy,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hoden si našich chvál, víťaz a kráľ.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Ježiš, úžasný v moci stále,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nádherné meno máš, víťaz a kráľ.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b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148"/>
          <p:cNvSpPr txBox="1"/>
          <p:nvPr/>
        </p:nvSpPr>
        <p:spPr>
          <a:xfrm>
            <a:off x="503237" y="301625"/>
            <a:ext cx="9066212" cy="669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5" name="Google Shape;1275;p148"/>
          <p:cNvSpPr txBox="1"/>
          <p:nvPr/>
        </p:nvSpPr>
        <p:spPr>
          <a:xfrm>
            <a:off x="431800" y="1187450"/>
            <a:ext cx="9066212" cy="59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Máš v rukách moc, hlásajúc Otcov plán.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Posielaš nás, byť svetlom v temnotách.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b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/: Zvíťazíme v ňom krvou Baránkovou, slovom svedectva, ktoré máme.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Zvíťazí každý v ňom. :/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b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149"/>
          <p:cNvSpPr txBox="1"/>
          <p:nvPr/>
        </p:nvSpPr>
        <p:spPr>
          <a:xfrm>
            <a:off x="503237" y="303212"/>
            <a:ext cx="9070975" cy="125888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Vyvyšuji Tebe Pane</a:t>
            </a:r>
            <a:endParaRPr/>
          </a:p>
        </p:txBody>
      </p:sp>
      <p:sp>
        <p:nvSpPr>
          <p:cNvPr id="1283" name="Google Shape;1283;p149"/>
          <p:cNvSpPr txBox="1"/>
          <p:nvPr/>
        </p:nvSpPr>
        <p:spPr>
          <a:xfrm>
            <a:off x="503237" y="1763712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Vyvyšuji Tebe Pane nad tímto dnem</a:t>
            </a:r>
            <a:b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Vyvyšuji Tebe Pane nad každým člověkem</a:t>
            </a:r>
            <a:b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Vyvyšuji Tebe Pane nad vším co stvořeno jest</a:t>
            </a:r>
            <a:b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Vyvyšuji Tebe Pane i nad svým životem.</a:t>
            </a:r>
            <a:b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Vyvyšuji Tvoje jméno nad každé jméno</a:t>
            </a:r>
            <a:b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Vyvyšuji Tvoje jméno nad každé jméno</a:t>
            </a:r>
            <a:b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Vyvyšuji Tvoje jméno nad každé jméno</a:t>
            </a:r>
            <a:b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Vyvyšuji Tvoje jméno nad každé jméno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5"/>
          <p:cNvSpPr txBox="1"/>
          <p:nvPr/>
        </p:nvSpPr>
        <p:spPr>
          <a:xfrm>
            <a:off x="550862" y="630237"/>
            <a:ext cx="9070975" cy="6772275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 jsi Bůh v tomto městě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 jsi Král těchto lidí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 jsi Pán nad národem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 jsi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 jsi světlem ve tmách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nadějí pro zoufalé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 tišíš náš neklid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Jsi Bůh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150"/>
          <p:cNvSpPr txBox="1"/>
          <p:nvPr/>
        </p:nvSpPr>
        <p:spPr>
          <a:xfrm>
            <a:off x="1636712" y="1171575"/>
            <a:ext cx="6802437" cy="94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</a:pPr>
            <a:r>
              <a:rPr b="0" i="0" lang="en-US" sz="33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Vzdáváme Ti chválu</a:t>
            </a:r>
            <a:endParaRPr/>
          </a:p>
        </p:txBody>
      </p:sp>
      <p:sp>
        <p:nvSpPr>
          <p:cNvPr id="1291" name="Google Shape;1291;p150"/>
          <p:cNvSpPr txBox="1"/>
          <p:nvPr/>
        </p:nvSpPr>
        <p:spPr>
          <a:xfrm>
            <a:off x="1511300" y="2393950"/>
            <a:ext cx="7578725" cy="3465512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-312737" lvl="0" marL="34131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/:Vzdáváme Ti chválu, čest a slávu,</a:t>
            </a:r>
            <a:endParaRPr/>
          </a:p>
          <a:p>
            <a:pPr indent="-312737" lvl="0" marL="34131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 Tobě zvedáme své ruce</a:t>
            </a:r>
            <a:endParaRPr/>
          </a:p>
          <a:p>
            <a:pPr indent="-312737" lvl="0" marL="34131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Vyvyšujem jméno Tvé:/</a:t>
            </a:r>
            <a:endParaRPr/>
          </a:p>
          <a:p>
            <a:pPr indent="-312737" lvl="0" marL="34131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2737" lvl="0" marL="34131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Vždyť Ty jsi Bůh, Ty jsi náš veliký Bůh,</a:t>
            </a:r>
            <a:endParaRPr/>
          </a:p>
          <a:p>
            <a:pPr indent="-312737" lvl="0" marL="34131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 jsi všemohoucí Bůh, všechno můžeš, Ty jsi Bůh.</a:t>
            </a:r>
            <a:endParaRPr/>
          </a:p>
          <a:p>
            <a:pPr indent="-312737" lvl="0" marL="34131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Jsi veliký, veliký a nádherný, není žádný jako Ty,</a:t>
            </a:r>
            <a:endParaRPr/>
          </a:p>
          <a:p>
            <a:pPr indent="-312737" lvl="0" marL="34131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Není žádný jako Ty!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151"/>
          <p:cNvSpPr txBox="1"/>
          <p:nvPr/>
        </p:nvSpPr>
        <p:spPr>
          <a:xfrm>
            <a:off x="647700" y="720725"/>
            <a:ext cx="8897937" cy="601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0" name="Google Shape;1300;p151"/>
          <p:cNvSpPr txBox="1"/>
          <p:nvPr/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Zpívat píseň lásky smím</a:t>
            </a:r>
            <a:endParaRPr/>
          </a:p>
        </p:txBody>
      </p:sp>
      <p:sp>
        <p:nvSpPr>
          <p:cNvPr id="1301" name="Google Shape;1301;p151"/>
          <p:cNvSpPr txBox="1"/>
          <p:nvPr/>
        </p:nvSpPr>
        <p:spPr>
          <a:xfrm>
            <a:off x="431800" y="1095375"/>
            <a:ext cx="9070975" cy="5924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80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Zpívat píseň lásky smím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svému Pánu, svému Králi.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Vděčný jsem, když přijdeš k nám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za Tvou přízeň, za Tvou blízkost.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Jsem rád, že smím být dítětem Tvým.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Není nic, co chtěl bych víc,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než být v Tvém náručí,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 Tvém náručí,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 ztišení blízko Ti být,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 Tvém náručí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08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152"/>
          <p:cNvSpPr txBox="1"/>
          <p:nvPr/>
        </p:nvSpPr>
        <p:spPr>
          <a:xfrm>
            <a:off x="647700" y="720725"/>
            <a:ext cx="8897937" cy="601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0" name="Google Shape;1310;p152"/>
          <p:cNvSpPr txBox="1"/>
          <p:nvPr/>
        </p:nvSpPr>
        <p:spPr>
          <a:xfrm>
            <a:off x="431800" y="827087"/>
            <a:ext cx="9070975" cy="5924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80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Ti, kdo Pána čekají,</a:t>
            </a:r>
            <a:b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nabývají nových sil,</a:t>
            </a:r>
            <a:b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vznášejí se křídly jako orel. </a:t>
            </a:r>
            <a:b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Běží, však neumdlévají,</a:t>
            </a:r>
            <a:b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chodí, však nezeslábnou,</a:t>
            </a:r>
            <a:b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uč mne tak, Pane, jít s Tebou.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Ti, kdo Pána volají,</a:t>
            </a:r>
            <a:b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ohýbají šíji svou,</a:t>
            </a:r>
            <a:b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ruce své zvedají k Němu výš,  </a:t>
            </a:r>
            <a:b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srdce své Mu odevzdají,</a:t>
            </a:r>
            <a:b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Pánem teď už jednou jsou,</a:t>
            </a:r>
            <a:b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uč mne tak, Pane,</a:t>
            </a:r>
            <a:r>
              <a:rPr b="1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jít s Tebou.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153"/>
          <p:cNvSpPr txBox="1"/>
          <p:nvPr/>
        </p:nvSpPr>
        <p:spPr>
          <a:xfrm>
            <a:off x="863600" y="900112"/>
            <a:ext cx="8353425" cy="2554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/:Nyní pokloňme se před Králem,</a:t>
            </a:r>
            <a:b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klekněme před naším Stvořitelem,:/ </a:t>
            </a:r>
            <a:b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vždyť On je náš Bůh a my jsme ovce pastvin </a:t>
            </a:r>
            <a:b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Jeho, stádem, jež On Sám vodí,</a:t>
            </a:r>
            <a:b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rukou Svou Bůh nás vodí.</a:t>
            </a:r>
            <a:endParaRPr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154"/>
          <p:cNvSpPr txBox="1"/>
          <p:nvPr>
            <p:ph idx="1" type="subTitle"/>
          </p:nvPr>
        </p:nvSpPr>
        <p:spPr>
          <a:xfrm>
            <a:off x="1260475" y="1304925"/>
            <a:ext cx="7559675" cy="5122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rmAutofit/>
          </a:bodyPr>
          <a:lstStyle/>
          <a:p>
            <a:pPr indent="0" lvl="0" marL="0" rtl="0" algn="l">
              <a:lnSpc>
                <a:spcPct val="7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Hlas Tvůj když volá mne,</a:t>
            </a:r>
            <a:b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jdu, Pane, Tobě vstříc</a:t>
            </a:r>
            <a:b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hledám spásu duše své</a:t>
            </a:r>
            <a:b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pod křížem v ranách Tvých.</a:t>
            </a:r>
            <a:endParaRPr/>
          </a:p>
          <a:p>
            <a:pPr indent="0" lvl="0" marL="0" rtl="0" algn="l">
              <a:lnSpc>
                <a:spcPct val="73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Dnes k Tobě, Pane, jdu,</a:t>
            </a:r>
            <a:b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ó, přijmi duši mou,</a:t>
            </a:r>
            <a:b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 mých hříchů všech</a:t>
            </a:r>
            <a:b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mne očisti svou krví</a:t>
            </a:r>
            <a:b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předrahou!</a:t>
            </a:r>
            <a:endParaRPr/>
          </a:p>
          <a:p>
            <a:pPr indent="0" lvl="0" marL="0" rtl="0" algn="l">
              <a:lnSpc>
                <a:spcPct val="73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Tvé slovo slibuje</a:t>
            </a:r>
            <a:b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 v Tobě spasení,</a:t>
            </a:r>
            <a:b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též pokoj duši zjevuje</a:t>
            </a:r>
            <a:b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s Bohem smíření.</a:t>
            </a:r>
            <a:endParaRPr/>
          </a:p>
          <a:p>
            <a:pPr indent="0" lvl="0" marL="0" rtl="0" algn="l">
              <a:lnSpc>
                <a:spcPct val="73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Své dílo dokonáš</a:t>
            </a:r>
            <a:b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svou vzácnou milostí</a:t>
            </a:r>
            <a:b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nové srdce jistě dáš,</a:t>
            </a:r>
            <a:b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když přijdu s lítostí.</a:t>
            </a:r>
            <a:endParaRPr/>
          </a:p>
          <a:p>
            <a:pPr indent="0" lvl="0" marL="0" rtl="0" algn="l">
              <a:lnSpc>
                <a:spcPct val="73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Buď slaven, Pane můj,</a:t>
            </a:r>
            <a:b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za dílo lásky Tvé,</a:t>
            </a:r>
            <a:b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mou duši stále posvěcuj</a:t>
            </a:r>
            <a:b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drž mne v ruce své!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/>
          <p:nvPr/>
        </p:nvSpPr>
        <p:spPr>
          <a:xfrm>
            <a:off x="1301750" y="430212"/>
            <a:ext cx="7553325" cy="10331450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7305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/:Není nikdo jak náš Bůh”/ 4x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/:Mnohem větší věci se stanou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úžasné věci budou se dít v tomto městě:/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Mnohem větší věci se stanou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úžasné věci budou se dít zde.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7"/>
          <p:cNvSpPr txBox="1"/>
          <p:nvPr/>
        </p:nvSpPr>
        <p:spPr>
          <a:xfrm>
            <a:off x="2994025" y="720725"/>
            <a:ext cx="4205287" cy="671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7305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 jsi Pán stvoření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stvořitel všech věcí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Ty jsi Král mezi králi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 jsi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Ty jsi silou slabých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láskou zlomených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radostí ztrápených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 jsi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8"/>
          <p:cNvSpPr txBox="1"/>
          <p:nvPr/>
        </p:nvSpPr>
        <p:spPr>
          <a:xfrm>
            <a:off x="1301750" y="430212"/>
            <a:ext cx="7553325" cy="10331450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6082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/:Není nikdo jak náš Bůh”/ 4x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/:Mnohem větší věci se stanou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úžasné věci budou se dít v tomto městě:/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Mnohem větší věci se stanou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úžasné věci budou se dít zde.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9"/>
          <p:cNvSpPr txBox="1"/>
          <p:nvPr/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Byl člověk jako já</a:t>
            </a:r>
            <a:endParaRPr/>
          </a:p>
        </p:txBody>
      </p:sp>
      <p:sp>
        <p:nvSpPr>
          <p:cNvPr id="334" name="Google Shape;334;p19"/>
          <p:cNvSpPr txBox="1"/>
          <p:nvPr/>
        </p:nvSpPr>
        <p:spPr>
          <a:xfrm>
            <a:off x="431800" y="1550987"/>
            <a:ext cx="9070975" cy="501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80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Byl člověk jako já, stál tam, kde stojím já, cítil, co cítím já, On rozumí. 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 křehkost moji zná, žil v těle jako já, ďábel ho pokoušel, On neprohrál. 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R.: Bůh s námi je, nám blízko je, Bůh s námi je, Immanuel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Bůh s námi je, nám blízko je, Bůh s námi je, Immanuel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"/>
          <p:cNvSpPr txBox="1"/>
          <p:nvPr/>
        </p:nvSpPr>
        <p:spPr>
          <a:xfrm>
            <a:off x="1800225" y="452437"/>
            <a:ext cx="7056437" cy="76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"/>
          <p:cNvSpPr txBox="1"/>
          <p:nvPr/>
        </p:nvSpPr>
        <p:spPr>
          <a:xfrm>
            <a:off x="503237" y="215900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Ať srdce mé tebe vídá</a:t>
            </a:r>
            <a:endParaRPr/>
          </a:p>
        </p:txBody>
      </p:sp>
      <p:sp>
        <p:nvSpPr>
          <p:cNvPr id="225" name="Google Shape;225;p2"/>
          <p:cNvSpPr txBox="1"/>
          <p:nvPr/>
        </p:nvSpPr>
        <p:spPr>
          <a:xfrm>
            <a:off x="431800" y="1527175"/>
            <a:ext cx="9070975" cy="5819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b="0" i="0" lang="en-US" sz="3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Ať srdce mé Tebe vídá</a:t>
            </a:r>
            <a:endParaRPr/>
          </a:p>
          <a:p>
            <a:pPr indent="0" lvl="0" marL="0" marR="0" rtl="0" algn="ctr">
              <a:lnSpc>
                <a:spcPct val="104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b="0" i="0" lang="en-US" sz="3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Ať srdce mé Tebe zná</a:t>
            </a:r>
            <a:endParaRPr/>
          </a:p>
          <a:p>
            <a:pPr indent="0" lvl="0" marL="0" marR="0" rtl="0" algn="ctr">
              <a:lnSpc>
                <a:spcPct val="104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b="0" i="0" lang="en-US" sz="3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 Tobě toužím </a:t>
            </a:r>
            <a:endParaRPr/>
          </a:p>
          <a:p>
            <a:pPr indent="0" lvl="0" marL="0" marR="0" rtl="0" algn="ctr">
              <a:lnSpc>
                <a:spcPct val="104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b="0" i="0" lang="en-US" sz="3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Vídat tě toužím</a:t>
            </a:r>
            <a:r>
              <a:rPr b="1" i="0" lang="en-US" sz="3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ctr">
              <a:lnSpc>
                <a:spcPct val="104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b="1" i="0" lang="en-US" sz="3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R: </a:t>
            </a:r>
            <a:r>
              <a:rPr b="0" i="0" lang="en-US" sz="3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Vyvýšený jsi nad světem</a:t>
            </a:r>
            <a:endParaRPr/>
          </a:p>
          <a:p>
            <a:pPr indent="0" lvl="0" marL="0" marR="0" rtl="0" algn="ctr">
              <a:lnSpc>
                <a:spcPct val="104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b="0" i="0" lang="en-US" sz="3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Zářící ve světle Slávy</a:t>
            </a:r>
            <a:endParaRPr/>
          </a:p>
          <a:p>
            <a:pPr indent="0" lvl="0" marL="0" marR="0" rtl="0" algn="ctr">
              <a:lnSpc>
                <a:spcPct val="104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b="0" i="0" lang="en-US" sz="3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Lásku mocně rozlévej</a:t>
            </a:r>
            <a:endParaRPr/>
          </a:p>
          <a:p>
            <a:pPr indent="0" lvl="0" marL="0" marR="0" rtl="0" algn="ctr">
              <a:lnSpc>
                <a:spcPct val="104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b="0" i="0" lang="en-US" sz="3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Voláme : svatý, svatý, svatý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0"/>
          <p:cNvSpPr txBox="1"/>
          <p:nvPr/>
        </p:nvSpPr>
        <p:spPr>
          <a:xfrm>
            <a:off x="1009650" y="1258887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Byl lidmi pohrdán, týrán a popliván, blízkými opuštěn, On odpouští.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Muž plný bolesti vzal naše nemoci, svůj život položil za život můj.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R.: Bůh s námi je, nám blízko je, Bůh s námi je, Immanuel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Bůh s námi je, nám blízko je, Bůh s námi je, Immanuel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1"/>
          <p:cNvSpPr txBox="1"/>
          <p:nvPr/>
        </p:nvSpPr>
        <p:spPr>
          <a:xfrm>
            <a:off x="431800" y="179387"/>
            <a:ext cx="9066212" cy="69262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314323" lvl="0" marL="34131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DÍKY ZA TVŮJ KŘÍŽ</a:t>
            </a:r>
            <a:endParaRPr/>
          </a:p>
          <a:p>
            <a:pPr indent="-314323" lvl="0" marL="341312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3" lvl="0" marL="341312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Díky za Tvůj kříž, jenž nás vykoupil, </a:t>
            </a: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když ses nám vydal cele do rukou. </a:t>
            </a: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Ó, Pane náš, ó, Pane náš. </a:t>
            </a: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Naše skutky zlé, tys' nám odpustil, </a:t>
            </a: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přikryl krví svou, na vše zapomněl. </a:t>
            </a: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Děkuji, děkuji. </a:t>
            </a: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Pane, mám Tě rád, vážně mám Tě rád, </a:t>
            </a: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stále poznávám, že Ty miluješ nás, </a:t>
            </a: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hlubokou radostí, těšíš srdce mé,</a:t>
            </a: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ale největší je to, že mohu znát, </a:t>
            </a: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Tvou radost znát. 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2"/>
          <p:cNvSpPr txBox="1"/>
          <p:nvPr/>
        </p:nvSpPr>
        <p:spPr>
          <a:xfrm>
            <a:off x="431800" y="604837"/>
            <a:ext cx="9066212" cy="6500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314323" lvl="0" marL="34131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Pro mé nemoci trpěls ' Pane můj, </a:t>
            </a: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abys vzal náš strach, lásku vyléváš.</a:t>
            </a: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Ó, Pane můj, ó, Pane můj. </a:t>
            </a: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Skončil úkol tvůj, tvé je vítězství,</a:t>
            </a: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těď nám dáváš růst, z vody živé pít.</a:t>
            </a: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Děkuji, děkuji. </a:t>
            </a: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Pane, mám Tě rád, vážně mám Tě rád, </a:t>
            </a: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stále poznávám, že Ty miluješ nás, </a:t>
            </a: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hlubokou radostí, těšíš srdce mé,</a:t>
            </a: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ale největší je to, že mohu znát, </a:t>
            </a: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Tvou radost znát. </a:t>
            </a:r>
            <a:endParaRPr/>
          </a:p>
          <a:p>
            <a:pPr indent="-314323" lvl="0" marL="341312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3"/>
          <p:cNvSpPr txBox="1"/>
          <p:nvPr/>
        </p:nvSpPr>
        <p:spPr>
          <a:xfrm>
            <a:off x="503237" y="-323850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 tmy na svet</a:t>
            </a:r>
            <a:endParaRPr/>
          </a:p>
        </p:txBody>
      </p:sp>
      <p:sp>
        <p:nvSpPr>
          <p:cNvPr id="364" name="Google Shape;364;p23"/>
          <p:cNvSpPr txBox="1"/>
          <p:nvPr/>
        </p:nvSpPr>
        <p:spPr>
          <a:xfrm>
            <a:off x="71437" y="539750"/>
            <a:ext cx="9575800" cy="7361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3025">
            <a:noAutofit/>
          </a:bodyPr>
          <a:lstStyle/>
          <a:p>
            <a:pPr indent="0" lvl="0" marL="0" marR="0" rtl="0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 tmy na svet prišlo k  nám svetlo sveta, </a:t>
            </a:r>
            <a:endParaRPr/>
          </a:p>
          <a:p>
            <a:pPr indent="0" lvl="0" marL="0" marR="0" rtl="0" algn="ctr">
              <a:lnSpc>
                <a:spcPct val="87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otvor môj zrak, nech vidím</a:t>
            </a:r>
            <a:endParaRPr/>
          </a:p>
          <a:p>
            <a:pPr indent="0" lvl="0" marL="0" marR="0" rtl="0" algn="ctr">
              <a:lnSpc>
                <a:spcPct val="87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krásu lásky, z ktorej srdce Ti  spieva,  </a:t>
            </a:r>
            <a:endParaRPr/>
          </a:p>
          <a:p>
            <a:pPr indent="0" lvl="0" marL="0" marR="0" rtl="0" algn="ctr">
              <a:lnSpc>
                <a:spcPct val="87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že sláva aj moc Ti patrí.</a:t>
            </a:r>
            <a:endParaRPr/>
          </a:p>
          <a:p>
            <a:pPr indent="0" lvl="0" marL="0" marR="0" rtl="0" algn="ctr">
              <a:lnSpc>
                <a:spcPct val="87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7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Prišli sme Ťa vzývať, prišli sme sa skláňať, </a:t>
            </a:r>
            <a:endParaRPr/>
          </a:p>
          <a:p>
            <a:pPr indent="0" lvl="0" marL="0" marR="0" rtl="0" algn="ctr">
              <a:lnSpc>
                <a:spcPct val="87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prišli sme Ti vyznať: „Si náš Boh“ </a:t>
            </a:r>
            <a:endParaRPr/>
          </a:p>
          <a:p>
            <a:pPr indent="0" lvl="0" marL="0" marR="0" rtl="0" algn="ctr">
              <a:lnSpc>
                <a:spcPct val="87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 dokonalá láska, dokonale svätý, </a:t>
            </a:r>
            <a:endParaRPr/>
          </a:p>
          <a:p>
            <a:pPr indent="0" lvl="0" marL="0" marR="0" rtl="0" algn="ctr">
              <a:lnSpc>
                <a:spcPct val="87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dokonale nádherný ku nám.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4"/>
          <p:cNvSpPr txBox="1"/>
          <p:nvPr/>
        </p:nvSpPr>
        <p:spPr>
          <a:xfrm>
            <a:off x="287337" y="215900"/>
            <a:ext cx="9639300" cy="7131050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7665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Král' všetkých dní a tiež najvyšší vládca, 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slávnejší nad nebesá.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Ponížil sa, prišiel na zem, čo stvoril,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vzdal sa slávy z lásky k nám.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Prišli sme Ťa vzývať, prišli sme sa skláňať, 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prišli sme Ti vyznať: „Si náš Boh“ 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 dokonalá láska, dokonale svätý, 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dokonale nádherný ku nám. 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/:Ja nemám dosť slov opísať cenu,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ktorú Ťa môj hriech stál:/ 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5"/>
          <p:cNvSpPr txBox="1"/>
          <p:nvPr/>
        </p:nvSpPr>
        <p:spPr>
          <a:xfrm>
            <a:off x="576262" y="1651000"/>
            <a:ext cx="9055100" cy="4973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325437" lvl="0" marL="34131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 Šaddaj, El Šaddaj, El Eljón-Adónaj</a:t>
            </a:r>
            <a:endParaRPr/>
          </a:p>
          <a:p>
            <a:pPr indent="-325437" lvl="0" marL="34131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od věků až navěky jméno Tvé se nemění.</a:t>
            </a:r>
            <a:endParaRPr/>
          </a:p>
          <a:p>
            <a:pPr indent="-325437" lvl="0" marL="34131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 Šaddaj, El Šaddaj, El Eljón-Adónaj</a:t>
            </a:r>
            <a:endParaRPr/>
          </a:p>
          <a:p>
            <a:pPr indent="-325437" lvl="0" marL="34131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Ty jsi Bože veliký, El Šaddaj.</a:t>
            </a:r>
            <a:endParaRPr/>
          </a:p>
          <a:p>
            <a:pPr indent="-325437" lvl="0" marL="34131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5437" lvl="0" marL="34131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Vím, že jsi Ho na kříži obětoval za hříchy.</a:t>
            </a:r>
            <a:endParaRPr/>
          </a:p>
          <a:p>
            <a:pPr indent="-325437" lvl="0" marL="34131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Milovaný Tvůj Syn nás vysvobodil od smrti.</a:t>
            </a:r>
            <a:endParaRPr/>
          </a:p>
          <a:p>
            <a:pPr indent="-325437" lvl="0" marL="34131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Ty jsi Bůh, který vidí klečícího před Tebou.</a:t>
            </a:r>
            <a:endParaRPr/>
          </a:p>
          <a:p>
            <a:pPr indent="-325437" lvl="0" marL="34131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Z otroků pak svobodné jsou děti Tvé.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25"/>
          <p:cNvSpPr txBox="1"/>
          <p:nvPr/>
        </p:nvSpPr>
        <p:spPr>
          <a:xfrm>
            <a:off x="503237" y="301625"/>
            <a:ext cx="9055100" cy="1246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 Šaddaj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6"/>
          <p:cNvSpPr txBox="1"/>
          <p:nvPr/>
        </p:nvSpPr>
        <p:spPr>
          <a:xfrm>
            <a:off x="936625" y="339725"/>
            <a:ext cx="9069387" cy="4987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325437" lvl="0" marL="34131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Dlouhý čas před Ježíšem,</a:t>
            </a:r>
            <a:endParaRPr/>
          </a:p>
          <a:p>
            <a:pPr indent="-325437" lvl="0" marL="34131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Spasitel byl zaslíben.</a:t>
            </a:r>
            <a:endParaRPr/>
          </a:p>
          <a:p>
            <a:pPr indent="-325437" lvl="0" marL="34131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Mnohý ještě netušil, že by On byl Mesiáš.</a:t>
            </a:r>
            <a:endParaRPr/>
          </a:p>
          <a:p>
            <a:pPr indent="-325437" lvl="0" marL="34131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Převeliká je moc Tvá, Golgotou nám zjevená.</a:t>
            </a:r>
            <a:endParaRPr/>
          </a:p>
          <a:p>
            <a:pPr indent="-325437" lvl="0" marL="34131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 ponížení dokázal jsi lásku k nám.</a:t>
            </a:r>
            <a:endParaRPr/>
          </a:p>
          <a:p>
            <a:pPr indent="-325437" lvl="0" marL="34131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5437" lvl="0" marL="34131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 Šaddaj, El Šaddaj, El Eljón-Adónaj</a:t>
            </a:r>
            <a:endParaRPr/>
          </a:p>
          <a:p>
            <a:pPr indent="-325437" lvl="0" marL="34131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od věků až navěky jméno Tvé se nemění.</a:t>
            </a:r>
            <a:endParaRPr/>
          </a:p>
          <a:p>
            <a:pPr indent="-325437" lvl="0" marL="34131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 Šaddaj, El Šaddaj, El Eljón-Adónaj</a:t>
            </a:r>
            <a:endParaRPr/>
          </a:p>
          <a:p>
            <a:pPr indent="-325437" lvl="0" marL="34131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Ty jsi Bože veliký, El Šaddaj.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7"/>
          <p:cNvSpPr txBox="1"/>
          <p:nvPr/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Haleluja, spasení, sláva i moc</a:t>
            </a:r>
            <a:endParaRPr/>
          </a:p>
        </p:txBody>
      </p:sp>
      <p:sp>
        <p:nvSpPr>
          <p:cNvPr id="394" name="Google Shape;394;p27"/>
          <p:cNvSpPr txBox="1"/>
          <p:nvPr/>
        </p:nvSpPr>
        <p:spPr>
          <a:xfrm>
            <a:off x="431800" y="1563687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b="0" i="0" lang="en-US" sz="3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/:Haleluja, spasení, sláva i moc patří Bohu našemu, haleluja.:/</a:t>
            </a:r>
            <a:br>
              <a:rPr b="0" i="0" lang="en-US" sz="3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1. Protože velké a spravedlivé jsou Jeho soudy, spasení, sláva i moc patří Bohu</a:t>
            </a:r>
            <a:br>
              <a:rPr b="0" i="0" lang="en-US" sz="3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našemu, haleluja.</a:t>
            </a:r>
            <a:br>
              <a:rPr b="0" i="0" lang="en-US" sz="3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8"/>
          <p:cNvSpPr txBox="1"/>
          <p:nvPr/>
        </p:nvSpPr>
        <p:spPr>
          <a:xfrm>
            <a:off x="550862" y="944562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b="0" i="0" lang="en-US" sz="3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/:Haleluja, spasení, sláva i moc patří Bohu našemu, haleluja.:/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br>
              <a:rPr b="0" i="0" lang="en-US" sz="3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2. Radujme se, jásejme, vzdejme Mu chválu, spasení, sláva i moc patří Bohu</a:t>
            </a:r>
            <a:br>
              <a:rPr b="0" i="0" lang="en-US" sz="3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našemu, haleluja.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br>
              <a:rPr b="0" i="0" lang="en-US" sz="3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/:Haleluja, spasení, sláva i moc patří Bohu našemu, haleluja.:/ 2x</a:t>
            </a:r>
            <a:br>
              <a:rPr b="0" i="0" lang="en-US" sz="3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9"/>
          <p:cNvSpPr txBox="1"/>
          <p:nvPr/>
        </p:nvSpPr>
        <p:spPr>
          <a:xfrm>
            <a:off x="503237" y="301625"/>
            <a:ext cx="9064625" cy="1255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Hledám Tvoji tvář</a:t>
            </a:r>
            <a:endParaRPr/>
          </a:p>
        </p:txBody>
      </p:sp>
      <p:sp>
        <p:nvSpPr>
          <p:cNvPr id="409" name="Google Shape;409;p29"/>
          <p:cNvSpPr txBox="1"/>
          <p:nvPr/>
        </p:nvSpPr>
        <p:spPr>
          <a:xfrm>
            <a:off x="431800" y="1563687"/>
            <a:ext cx="9064625" cy="4983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315912" lvl="0" marL="34131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Hledám Tvoji tvář, Pane můj,   hledám Tvoji tvář každý den. </a:t>
            </a:r>
            <a:endParaRPr/>
          </a:p>
          <a:p>
            <a:pPr indent="-315912" lvl="0" marL="341312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 Tobě touží duše má,   očekávám slovo Tvé. </a:t>
            </a:r>
            <a:endParaRPr/>
          </a:p>
          <a:p>
            <a:pPr indent="-315912" lvl="0" marL="341312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/:Chci jít za Tebou, Ježíši, cestou Tvou, </a:t>
            </a:r>
            <a:endParaRPr/>
          </a:p>
          <a:p>
            <a:pPr indent="-315912" lvl="0" marL="341312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Chci jít za Tebou, Ježíši :/            /za Tebou. </a:t>
            </a:r>
            <a:endParaRPr/>
          </a:p>
          <a:p>
            <a:pPr indent="-315912" lvl="0" marL="341312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912" lvl="0" marL="341312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/:Za Tebou, Pane můj, chci jít každý den, za Tebou, Pane můj, chci jít.:/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"/>
          <p:cNvSpPr txBox="1"/>
          <p:nvPr/>
        </p:nvSpPr>
        <p:spPr>
          <a:xfrm>
            <a:off x="2519362" y="1497012"/>
            <a:ext cx="5122862" cy="4119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7665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t/>
            </a:r>
            <a:endParaRPr b="0" i="0" sz="36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b="1" i="0" lang="en-US" sz="3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B: </a:t>
            </a:r>
            <a:r>
              <a:rPr b="0" i="0" lang="en-US" sz="3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Svatý, svatý, svatý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b="0" i="0" lang="en-US" sz="3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Svatý, svatý, svatý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b="0" i="0" lang="en-US" sz="3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Svatý, svatý, svatý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b="0" i="0" lang="en-US" sz="3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Vídat Tě toužím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0"/>
          <p:cNvSpPr txBox="1"/>
          <p:nvPr/>
        </p:nvSpPr>
        <p:spPr>
          <a:xfrm>
            <a:off x="509587" y="179387"/>
            <a:ext cx="9059862" cy="1250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Hoden je Beránek</a:t>
            </a:r>
            <a:endParaRPr/>
          </a:p>
        </p:txBody>
      </p:sp>
      <p:sp>
        <p:nvSpPr>
          <p:cNvPr id="417" name="Google Shape;417;p30"/>
          <p:cNvSpPr txBox="1"/>
          <p:nvPr/>
        </p:nvSpPr>
        <p:spPr>
          <a:xfrm>
            <a:off x="371475" y="1944687"/>
            <a:ext cx="9059862" cy="49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320673" lvl="0" marL="34131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Hoden je Beránek nejvyšší chvály, On nás vykoupil Svou krví</a:t>
            </a:r>
            <a:endParaRPr/>
          </a:p>
          <a:p>
            <a:pPr indent="-320673" lvl="0" marL="341312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Jenom Ty jsi navěky král, jenom Tobě patří sláva, Pane náš</a:t>
            </a:r>
            <a:endParaRPr/>
          </a:p>
          <a:p>
            <a:pPr indent="-320673" lvl="0" marL="341312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Budeme jásat nad Tvým vítězstvím, prapory pozdvihnem ve jménu svého Boha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1"/>
          <p:cNvSpPr txBox="1"/>
          <p:nvPr/>
        </p:nvSpPr>
        <p:spPr>
          <a:xfrm>
            <a:off x="503237" y="303212"/>
            <a:ext cx="9070975" cy="125888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Hospodin kraluje</a:t>
            </a:r>
            <a:endParaRPr/>
          </a:p>
        </p:txBody>
      </p:sp>
      <p:sp>
        <p:nvSpPr>
          <p:cNvPr id="425" name="Google Shape;425;p31"/>
          <p:cNvSpPr txBox="1"/>
          <p:nvPr/>
        </p:nvSpPr>
        <p:spPr>
          <a:xfrm>
            <a:off x="503237" y="1763712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Hospodin kraluje, oděl se důstojností,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oděl se Hospodin, mocí se opásal.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Pevně je založen svět, nic s ním neotřese,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Tvůj trůn pevně stojí odedávna, Ty jsi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od věčnosti.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/: Zvedají řeky, Hospodine, zvedají řeky svůj hlas,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1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zvedám i já, Hospodine, zvedám i já svůj hlas.:/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2"/>
          <p:cNvSpPr txBox="1"/>
          <p:nvPr/>
        </p:nvSpPr>
        <p:spPr>
          <a:xfrm>
            <a:off x="503237" y="179387"/>
            <a:ext cx="25923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Hudba doznívá</a:t>
            </a:r>
            <a:endParaRPr/>
          </a:p>
        </p:txBody>
      </p:sp>
      <p:sp>
        <p:nvSpPr>
          <p:cNvPr id="433" name="Google Shape;433;p32"/>
          <p:cNvSpPr txBox="1"/>
          <p:nvPr/>
        </p:nvSpPr>
        <p:spPr>
          <a:xfrm>
            <a:off x="503237" y="395287"/>
            <a:ext cx="9070975" cy="6480175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Hudba doznívá,  </a:t>
            </a:r>
            <a:b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už není zač se skrýt,</a:t>
            </a:r>
            <a:b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teď tu stojím sám.</a:t>
            </a:r>
            <a:b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Chci Ti něco dát,</a:t>
            </a:r>
            <a:b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 svou cenu má,</a:t>
            </a:r>
            <a:b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 Ty bys měl rád.</a:t>
            </a:r>
            <a:b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Chci víc než píseň Ti dát,</a:t>
            </a:r>
            <a:b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vždyť jen píseň pouhá</a:t>
            </a:r>
            <a:b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není tím, co by sis přál.</a:t>
            </a:r>
            <a:b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Ty zkoumáš hlubiny mé</a:t>
            </a:r>
            <a:b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 to očím skryté,</a:t>
            </a:r>
            <a:b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Ty vidíš, co v srdci mám.</a:t>
            </a:r>
            <a:b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3"/>
          <p:cNvSpPr txBox="1"/>
          <p:nvPr/>
        </p:nvSpPr>
        <p:spPr>
          <a:xfrm>
            <a:off x="503237" y="395287"/>
            <a:ext cx="9070975" cy="6480175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Vracím se zpět k jádru uctívání,</a:t>
            </a:r>
            <a:b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kde jsi jedině Ty, jedině Ty, Ježíši.</a:t>
            </a:r>
            <a:b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Nechci už míjet to nejvzácnější,</a:t>
            </a:r>
            <a:b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jsi jedině Ty, jedině Ty, Ježíši.</a:t>
            </a:r>
            <a:b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Ty jsi věčný Král,</a:t>
            </a:r>
            <a:b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kdo jen vyjádří</a:t>
            </a:r>
            <a:b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 Ti náleží?</a:t>
            </a:r>
            <a:b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 když chudý jsem,</a:t>
            </a:r>
            <a:b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vše, co mám, si vem,</a:t>
            </a:r>
            <a:b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každý dech je Tvůj.</a:t>
            </a:r>
            <a:endParaRPr b="0" i="0" sz="32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4"/>
          <p:cNvSpPr txBox="1"/>
          <p:nvPr/>
        </p:nvSpPr>
        <p:spPr>
          <a:xfrm>
            <a:off x="503237" y="303212"/>
            <a:ext cx="9070975" cy="125888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Chvalte Hospodina z nebes</a:t>
            </a:r>
            <a:br>
              <a:rPr b="1" i="0" lang="en-US" sz="4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448" name="Google Shape;448;p34"/>
          <p:cNvSpPr txBox="1"/>
          <p:nvPr/>
        </p:nvSpPr>
        <p:spPr>
          <a:xfrm>
            <a:off x="503237" y="1763712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rPr b="0" i="0" lang="en-US" sz="3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Chvalte Hospodina z nebes, chvalte Ho ve výšinách!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rPr b="0" i="0" lang="en-US" sz="3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Chvalte Ho, všichni jeho andělé, chvalte Ho, všechny jeho zástupy. </a:t>
            </a:r>
            <a:br>
              <a:rPr b="0" i="0" lang="en-US" sz="3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rPr b="0" i="0" lang="en-US" sz="3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/: Neboť vyvýšené je Jeho jméno,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rPr b="0" i="0" lang="en-US" sz="3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Jeho velebnost je nad nebem a zemí.:/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30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5"/>
          <p:cNvSpPr txBox="1"/>
          <p:nvPr/>
        </p:nvSpPr>
        <p:spPr>
          <a:xfrm>
            <a:off x="503237" y="303212"/>
            <a:ext cx="9070975" cy="125888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Chci oslavovat</a:t>
            </a:r>
            <a:endParaRPr/>
          </a:p>
        </p:txBody>
      </p:sp>
      <p:sp>
        <p:nvSpPr>
          <p:cNvPr id="456" name="Google Shape;456;p35"/>
          <p:cNvSpPr txBox="1"/>
          <p:nvPr/>
        </p:nvSpPr>
        <p:spPr>
          <a:xfrm>
            <a:off x="503237" y="1763712"/>
            <a:ext cx="9070975" cy="579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/: Chci oslavovat svého Pána,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chci mu zpívat novou píseň :/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/: Chci ho chválit,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chci mu zpívat novou píseň. :/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Kluci: Haleluja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Holky: Haleluja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Kluci: Haleluja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Holky: Haleluja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Spolu: HALELUJA, HALELUJA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6"/>
          <p:cNvSpPr txBox="1"/>
          <p:nvPr/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Chci Pane chválit Tě</a:t>
            </a:r>
            <a:endParaRPr/>
          </a:p>
        </p:txBody>
      </p:sp>
      <p:sp>
        <p:nvSpPr>
          <p:cNvPr id="464" name="Google Shape;464;p36"/>
          <p:cNvSpPr txBox="1"/>
          <p:nvPr/>
        </p:nvSpPr>
        <p:spPr>
          <a:xfrm>
            <a:off x="503237" y="1768475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Chci, Pane, chválit Tě, den ode dne víc, </a:t>
            </a:r>
            <a:b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chci, Pane, chválit Tě, den ode dne víc, </a:t>
            </a:r>
            <a:b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chci hledat Tvoji tvář a poznávat milost Tvou, chci, Tebe chválit </a:t>
            </a:r>
            <a:b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Ptáci v oblacích, tobě zpívají, </a:t>
            </a:r>
            <a:b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Stromy na polích, ruce zvedají.</a:t>
            </a:r>
            <a:b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 já zpívat chci, své ruce pozvednout,</a:t>
            </a:r>
            <a:b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 oslavě Tvé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7"/>
          <p:cNvSpPr txBox="1"/>
          <p:nvPr/>
        </p:nvSpPr>
        <p:spPr>
          <a:xfrm>
            <a:off x="504825" y="647700"/>
            <a:ext cx="9070975" cy="5902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0225">
            <a:noAutofit/>
          </a:bodyPr>
          <a:lstStyle/>
          <a:p>
            <a:pPr indent="0" lvl="0" marL="0" marR="0" rtl="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rPr b="0" i="0" lang="en-US" sz="3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Chci Tebe více znát den ode dne víc,</a:t>
            </a:r>
            <a:br>
              <a:rPr b="0" i="0" lang="en-US" sz="3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Chci Tebe více znát den ode dne víc,</a:t>
            </a:r>
            <a:br>
              <a:rPr b="0" i="0" lang="en-US" sz="3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chci hledat Tvoji tvář a poznávat milost Tvou, chci,Tebe více znát</a:t>
            </a:r>
            <a:br>
              <a:rPr b="0" i="0" lang="en-US" sz="3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Ptáci v oblacích, tobě zpívají, </a:t>
            </a:r>
            <a:br>
              <a:rPr b="0" i="0" lang="en-US" sz="3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Stromy na polích, ruce zvedají.</a:t>
            </a:r>
            <a:br>
              <a:rPr b="0" i="0" lang="en-US" sz="3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 já zpívat chci, své ruce pozvednout,</a:t>
            </a:r>
            <a:br>
              <a:rPr b="0" i="0" lang="en-US" sz="3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 oslavě Tvé</a:t>
            </a:r>
            <a:br>
              <a:rPr b="0" i="0" lang="en-US" sz="3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Chci,k tobě lásku mít, den ode dne víc,</a:t>
            </a:r>
            <a:br>
              <a:rPr b="0" i="0" lang="en-US" sz="3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Chci,k tobě lásku mít , den ode dne víc,</a:t>
            </a:r>
            <a:br>
              <a:rPr b="0" i="0" lang="en-US" sz="3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chci hledat Tvoji tvář a poznávat milost Tvou, chci,k tobě lásku mít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8"/>
          <p:cNvSpPr txBox="1"/>
          <p:nvPr/>
        </p:nvSpPr>
        <p:spPr>
          <a:xfrm>
            <a:off x="504825" y="490537"/>
            <a:ext cx="9070975" cy="6276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4775">
            <a:noAutofit/>
          </a:bodyPr>
          <a:lstStyle/>
          <a:p>
            <a:pPr indent="0" lvl="0" marL="0" marR="0" rtl="0" algn="l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Ptáci v oblacích, tobě zpívají, </a:t>
            </a:r>
            <a:b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Stromy na polích, ruce zvedají.</a:t>
            </a:r>
            <a:b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 já zpívat chci, své ruce pozvednout,</a:t>
            </a:r>
            <a:b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 oslavě tvé</a:t>
            </a:r>
            <a:b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Jen Tobě sloužit chci, den ode dne víc, </a:t>
            </a:r>
            <a:b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Jen Tobě sloužit chci, den ode dne víc, </a:t>
            </a:r>
            <a:b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chci hledat Tvoji tvář a poznávat milost Tvou, jen Tobě sloužit chci</a:t>
            </a:r>
            <a:b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Ptáci v oblacích, tobě zpívají, </a:t>
            </a:r>
            <a:b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Stromy na polích, ruce zvedají.</a:t>
            </a:r>
            <a:b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 já zpívat chci, své ruce pozvednout,</a:t>
            </a:r>
            <a:b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 oslavě Tvé</a:t>
            </a:r>
            <a:b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Chci, Pane, chválit Tě, den ode dne víc, </a:t>
            </a:r>
            <a:b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chci, Pane, chválit Tě, den ode dne víc, </a:t>
            </a:r>
            <a:b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hledat Tvoji tvář a poznávat milost Tvou, chci, Pane, chválit Tě!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26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9"/>
          <p:cNvSpPr txBox="1"/>
          <p:nvPr/>
        </p:nvSpPr>
        <p:spPr>
          <a:xfrm>
            <a:off x="503237" y="303212"/>
            <a:ext cx="9070975" cy="125888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Immanuel</a:t>
            </a:r>
            <a:endParaRPr/>
          </a:p>
        </p:txBody>
      </p:sp>
      <p:sp>
        <p:nvSpPr>
          <p:cNvPr id="487" name="Google Shape;487;p39"/>
          <p:cNvSpPr txBox="1"/>
          <p:nvPr/>
        </p:nvSpPr>
        <p:spPr>
          <a:xfrm>
            <a:off x="708025" y="1574800"/>
            <a:ext cx="9070975" cy="579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1) Se vším, co mám, přicházím s chválou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až před Tvůj trůn, před Tvoji tvář.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Toužím tam stát, a nechat se slávou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naplnit víc, než dosud znám.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Ref.: Připomínám si nádherné dílo.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Zázrakem mám výsadu dát jméno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Immanuel na stupeň vítězů,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Immanuel, Ty jsi odpověď všech mých dotazů,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Immanuel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/>
          <p:nvPr/>
        </p:nvSpPr>
        <p:spPr>
          <a:xfrm>
            <a:off x="979487" y="1143000"/>
            <a:ext cx="8121650" cy="4924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</a:pPr>
            <a:r>
              <a:rPr b="0" i="0" lang="en-US" sz="23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1.Ať požehnán je Bůh, tam kde zem je úrodná,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</a:pPr>
            <a:r>
              <a:rPr b="0" i="0" lang="en-US" sz="23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tam kde hojnost přebývá, požehnán buď Pán!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</a:pPr>
            <a:r>
              <a:t/>
            </a:r>
            <a:endParaRPr b="0" i="0" sz="23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</a:pPr>
            <a:r>
              <a:rPr b="0" i="0" lang="en-US" sz="23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2.Ať požehnán je Bůh, tam kde zem je nevlídná,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</a:pPr>
            <a:r>
              <a:rPr b="0" i="0" lang="en-US" sz="23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má duše žízní vyprahlá, požehnán buď Pán!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</a:pPr>
            <a:r>
              <a:t/>
            </a:r>
            <a:endParaRPr b="0" i="0" sz="23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</a:pPr>
            <a:r>
              <a:rPr b="0" i="0" lang="en-US" sz="23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Vše, co dáváš, ze Tvých dlaní s díky přijímám,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</a:pPr>
            <a:r>
              <a:rPr b="0" i="0" lang="en-US" sz="23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všechno měníš v požehnání, chválu Ti vzdám…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</a:pPr>
            <a:r>
              <a:t/>
            </a:r>
            <a:endParaRPr b="0" i="0" sz="23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</a:pPr>
            <a:r>
              <a:rPr b="0" i="0" lang="en-US" sz="23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/:Buď požehnané slavné jméno tvé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</a:pPr>
            <a:r>
              <a:rPr b="0" i="0" lang="en-US" sz="23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buď požehnaný Pán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</a:pPr>
            <a:r>
              <a:rPr b="0" i="0" lang="en-US" sz="23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buď požehnané slavné jméno tvé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</a:pPr>
            <a:r>
              <a:rPr b="0" i="0" lang="en-US" sz="23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buď požehnaný svatý pánů Pán!:/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0"/>
          <p:cNvSpPr txBox="1"/>
          <p:nvPr/>
        </p:nvSpPr>
        <p:spPr>
          <a:xfrm>
            <a:off x="550862" y="550862"/>
            <a:ext cx="9070975" cy="611028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2) Krásné sny mám, že země Ti zpívá,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mohutný chór slyším už znít.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Šťastný ten čas, kdy národ Tě vzývá,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jen pod Tvou vládou všechno jde líp.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Ref.: Připomínám si nádherné dílo.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Zázrakem mám výsadu dát jméno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Immanuel na stupeň vítězů,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Immanuel, Ty jsi odpověď všech mých dotazů,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Immanuel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1"/>
          <p:cNvSpPr txBox="1"/>
          <p:nvPr/>
        </p:nvSpPr>
        <p:spPr>
          <a:xfrm>
            <a:off x="503237" y="301625"/>
            <a:ext cx="9069387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Jak úžasná láska</a:t>
            </a:r>
            <a:endParaRPr/>
          </a:p>
        </p:txBody>
      </p:sp>
      <p:sp>
        <p:nvSpPr>
          <p:cNvPr id="502" name="Google Shape;502;p41"/>
          <p:cNvSpPr txBox="1"/>
          <p:nvPr/>
        </p:nvSpPr>
        <p:spPr>
          <a:xfrm>
            <a:off x="503237" y="1768475"/>
            <a:ext cx="9069387" cy="55387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323848" lvl="0" marL="34131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Jak úžasná musí ta láska být, </a:t>
            </a:r>
            <a:endParaRPr/>
          </a:p>
          <a:p>
            <a:pPr indent="-323848" lvl="0" marL="341312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 přišla k  nám o vše se rozdělit, </a:t>
            </a:r>
            <a:endParaRPr/>
          </a:p>
          <a:p>
            <a:pPr indent="-323848" lvl="0" marL="341312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dát novou vláhu poušti spálené, </a:t>
            </a:r>
            <a:endParaRPr/>
          </a:p>
          <a:p>
            <a:pPr indent="-323848" lvl="0" marL="341312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přiblížit nám nebe tak vzdálené. </a:t>
            </a:r>
            <a:endParaRPr/>
          </a:p>
          <a:p>
            <a:pPr indent="-323848" lvl="0" marL="341312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48" lvl="0" marL="341312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Svou slávy říš opustils kvůli nám, </a:t>
            </a:r>
            <a:endParaRPr/>
          </a:p>
          <a:p>
            <a:pPr indent="-323848" lvl="0" marL="341312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nemusels jít a přece chtěl jsi sám, </a:t>
            </a:r>
            <a:endParaRPr/>
          </a:p>
          <a:p>
            <a:pPr indent="-323848" lvl="0" marL="341312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tvář přátelskou jsi nikde neviděl, </a:t>
            </a:r>
            <a:endParaRPr/>
          </a:p>
          <a:p>
            <a:pPr indent="-323848" lvl="0" marL="341312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když proklínán jsi k  popravišti šel. 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2"/>
          <p:cNvSpPr txBox="1"/>
          <p:nvPr/>
        </p:nvSpPr>
        <p:spPr>
          <a:xfrm>
            <a:off x="431800" y="741362"/>
            <a:ext cx="9056687" cy="6170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323848" lvl="0" marL="34131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Tam místo nás život jsi položil, </a:t>
            </a:r>
            <a:endParaRPr/>
          </a:p>
          <a:p>
            <a:pPr indent="-323848" lvl="0" marL="341312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vrátil se zas, abys ho rozmnožil,</a:t>
            </a:r>
            <a:endParaRPr/>
          </a:p>
          <a:p>
            <a:pPr indent="-323848" lvl="0" marL="341312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vím, abych já moh věčný život žít,</a:t>
            </a:r>
            <a:endParaRPr/>
          </a:p>
          <a:p>
            <a:pPr indent="-323848" lvl="0" marL="341312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musel můj Pán tou cestou kříže jít.</a:t>
            </a:r>
            <a:endParaRPr/>
          </a:p>
          <a:p>
            <a:pPr indent="-323848" lvl="0" marL="341312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48" lvl="0" marL="341312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Třetího dne si slavně z  hrobu vstal, </a:t>
            </a:r>
            <a:endParaRPr/>
          </a:p>
          <a:p>
            <a:pPr indent="-323848" lvl="0" marL="341312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ve slávě Své si perlu Krále vzal,</a:t>
            </a:r>
            <a:endParaRPr/>
          </a:p>
          <a:p>
            <a:pPr indent="-323848" lvl="0" marL="341312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za Tvoji lásku chci tě velebit,  </a:t>
            </a:r>
            <a:endParaRPr/>
          </a:p>
          <a:p>
            <a:pPr indent="-323848" lvl="0" marL="341312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 tvoje jméno  na věky věků ctít.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3"/>
          <p:cNvSpPr txBox="1"/>
          <p:nvPr/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Já svou víru neztrácím</a:t>
            </a:r>
            <a:endParaRPr/>
          </a:p>
        </p:txBody>
      </p:sp>
      <p:sp>
        <p:nvSpPr>
          <p:cNvPr id="518" name="Google Shape;518;p43"/>
          <p:cNvSpPr txBox="1"/>
          <p:nvPr/>
        </p:nvSpPr>
        <p:spPr>
          <a:xfrm>
            <a:off x="503237" y="1439862"/>
            <a:ext cx="9070975" cy="683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80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 horku stínem, v noci útočiště mým,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silným žárem i v těch dobách ledových,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z poháru lásky Tvého Ducha toužím pít,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dílo rukou Tvých mě denně překvapí.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 cestě za Tebou mě nezastaví nic,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nikdo nikdy mi nenabídne víc...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Ref.: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Já svou víru v Tebe neztrácím,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vím, kým jsi pro mě, vím, že mě čeká nebe;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ke starým žádostem se nevracím,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ne, nemusím se stydět za to, že věřím v Tebe.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4"/>
          <p:cNvSpPr txBox="1"/>
          <p:nvPr/>
        </p:nvSpPr>
        <p:spPr>
          <a:xfrm>
            <a:off x="1009650" y="539750"/>
            <a:ext cx="90709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 poutních místech Tvoje tělo nehledám,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 bílém rouchu ani v hrobech nepátrám,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 zlatých krásných chrámech nebydlíš,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 žádném z křížů už dávno nevisíš.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Vím, že v mém domě denně přebýváš,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 mém srdci, Pane, vždycky místo máš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Ref.: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Já svou víru v Tebe neztrácím,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vím, kým jsi pro mě, vím, že mě čeká nebe;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ke starým žádostem se nevracím,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ne, nemusím se stydět za to, že věřím v Tebe.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5"/>
          <p:cNvSpPr txBox="1"/>
          <p:nvPr/>
        </p:nvSpPr>
        <p:spPr>
          <a:xfrm>
            <a:off x="503237" y="303212"/>
            <a:ext cx="9070975" cy="125888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Je čas hledat Pána</a:t>
            </a:r>
            <a:endParaRPr/>
          </a:p>
        </p:txBody>
      </p:sp>
      <p:sp>
        <p:nvSpPr>
          <p:cNvPr id="534" name="Google Shape;534;p45"/>
          <p:cNvSpPr txBox="1"/>
          <p:nvPr/>
        </p:nvSpPr>
        <p:spPr>
          <a:xfrm>
            <a:off x="503237" y="1763712"/>
            <a:ext cx="9070975" cy="548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[: Je čas hledat Pána, je čas znovu povstat,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je čas v Boţí zbroji teď stát.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Tak vem štít víry a pozdvihni meč ducha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stůj pevně pravdou opásán. :]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 vírou zpívej tu píseň vítězství,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vţdyť Hospodin sám kraluje navěky a navţdy!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Ref.:[:Tak [Vzhůru, pojďme!:] 3x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Obsadíme Zemi!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Vţdyť [: Bůh je s námi! :] 3x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Jistě se jí zmocníme!:]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6"/>
          <p:cNvSpPr txBox="1"/>
          <p:nvPr/>
        </p:nvSpPr>
        <p:spPr>
          <a:xfrm>
            <a:off x="503237" y="395287"/>
            <a:ext cx="9070975" cy="683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80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Je velký náš Bůh,</a:t>
            </a: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je silný a mocný,</a:t>
            </a: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nic není co neučinil.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R: On hory stvořil</a:t>
            </a: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řeky všechny, </a:t>
            </a: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hvězdy také rozsvítil.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Můj Bůh mě má rád,</a:t>
            </a: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 láska je velká,</a:t>
            </a: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 Ježíše dal za můj hřích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Za mě umíral, z hrobu znovu vstal</a:t>
            </a: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přijde si pro mě na zem!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7"/>
          <p:cNvSpPr txBox="1"/>
          <p:nvPr/>
        </p:nvSpPr>
        <p:spPr>
          <a:xfrm>
            <a:off x="576262" y="906462"/>
            <a:ext cx="8856662" cy="5632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Jen v Kristu mám naději svou,</a:t>
            </a:r>
            <a:b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je světlem mým i písní mou.</a:t>
            </a:r>
            <a:b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 pevná zem, ta skála skal,</a:t>
            </a:r>
            <a:b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 žáru i v bouři úkryt znám.</a:t>
            </a:r>
            <a:b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Jen pokoj Tvůj, jen láska Tvá,</a:t>
            </a:r>
            <a:b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jen ta můj strach vždy přemáhá.</a:t>
            </a:r>
            <a:b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Zachránce můj, v něm všechno mám,</a:t>
            </a:r>
            <a:b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 Kristově lásce smím tu stát.</a:t>
            </a:r>
            <a:b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8"/>
          <p:cNvSpPr txBox="1"/>
          <p:nvPr/>
        </p:nvSpPr>
        <p:spPr>
          <a:xfrm>
            <a:off x="576262" y="906462"/>
            <a:ext cx="8856662" cy="5632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Jen v Kristu mám naději svou,</a:t>
            </a:r>
            <a:b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je světlem mým i písní mou.</a:t>
            </a:r>
            <a:b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 pevná zem, ta skála skal,</a:t>
            </a:r>
            <a:b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 žáru i v bouři úkryt znám.</a:t>
            </a:r>
            <a:b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Jen pokoj Tvůj, jen láska Tvá,</a:t>
            </a:r>
            <a:b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jen ta můj strach vždy přemáhá.</a:t>
            </a:r>
            <a:b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Zachránce můj, v něm všechno mám,</a:t>
            </a:r>
            <a:b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 Kristově lásce smím tu stát.</a:t>
            </a:r>
            <a:b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9"/>
          <p:cNvSpPr txBox="1"/>
          <p:nvPr/>
        </p:nvSpPr>
        <p:spPr>
          <a:xfrm>
            <a:off x="576262" y="906462"/>
            <a:ext cx="8856662" cy="5632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 v Kristu sám se tělem stal,</a:t>
            </a:r>
            <a:b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 něm plnost Boží přítomná.</a:t>
            </a:r>
            <a:b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Ten lásky dar byl popliván</a:t>
            </a:r>
            <a:b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těmi, jimž byl ke spáse dán.              </a:t>
            </a:r>
            <a:b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Své smrti kříž on musel nést,</a:t>
            </a:r>
            <a:b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tak usmířen byl Boží hněv.</a:t>
            </a:r>
            <a:b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Když každý hřích na sebe vzal,</a:t>
            </a:r>
            <a:b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 Kristově smrti smím tu stát.</a:t>
            </a:r>
            <a:b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"/>
          <p:cNvSpPr txBox="1"/>
          <p:nvPr/>
        </p:nvSpPr>
        <p:spPr>
          <a:xfrm>
            <a:off x="1909762" y="1374775"/>
            <a:ext cx="6551612" cy="5402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alibri"/>
              <a:buNone/>
            </a:pPr>
            <a:r>
              <a:rPr b="0" i="0" lang="en-US" sz="23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3.Ať požehnán je Bůh, když slunce svítí nad hlavou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alibri"/>
              <a:buNone/>
            </a:pPr>
            <a:r>
              <a:rPr b="0" i="0" lang="en-US" sz="23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život zdá se zábavou, požehnán buď Pán!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</a:pPr>
            <a:r>
              <a:t/>
            </a:r>
            <a:endParaRPr b="0" i="0" sz="23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alibri"/>
              <a:buNone/>
            </a:pPr>
            <a:r>
              <a:rPr b="0" i="0" lang="en-US" sz="23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4.Ať požehnán je Bůh, když dny jsou plné strádání,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alibri"/>
              <a:buNone/>
            </a:pPr>
            <a:r>
              <a:rPr b="0" i="0" lang="en-US" sz="23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když žal provází dávání, požehnán buď Pán!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</a:pPr>
            <a:r>
              <a:t/>
            </a:r>
            <a:endParaRPr b="0" i="0" sz="23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</a:pPr>
            <a:r>
              <a:rPr b="0" i="0" lang="en-US" sz="23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/:Buď požehnané slavné jméno tvé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</a:pPr>
            <a:r>
              <a:rPr b="0" i="0" lang="en-US" sz="23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buď požehnaný Pán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</a:pPr>
            <a:r>
              <a:rPr b="0" i="0" lang="en-US" sz="23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buď požehnané slavné jméno tvé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</a:pPr>
            <a:r>
              <a:rPr b="0" i="0" lang="en-US" sz="23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buď požehnaný svatý pánů Pán!:/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</a:pPr>
            <a:r>
              <a:t/>
            </a:r>
            <a:endParaRPr b="0" i="0" sz="23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alibri"/>
              <a:buNone/>
            </a:pPr>
            <a:r>
              <a:rPr b="0" i="0" lang="en-US" sz="23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/:Dáš a vezmeš sám můj pád i vítězství,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alibri"/>
              <a:buNone/>
            </a:pPr>
            <a:r>
              <a:rPr b="0" i="0" lang="en-US" sz="23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 mém srdci stále zní jen slova žehnání.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</a:pPr>
            <a:r>
              <a:t/>
            </a:r>
            <a:endParaRPr b="0" i="0" sz="23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0"/>
          <p:cNvSpPr txBox="1"/>
          <p:nvPr/>
        </p:nvSpPr>
        <p:spPr>
          <a:xfrm>
            <a:off x="576262" y="906462"/>
            <a:ext cx="8856662" cy="6186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 skále měl svůj tmavý hrob,</a:t>
            </a:r>
            <a:b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On, světlo světa, spoután tmou.</a:t>
            </a:r>
            <a:b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Pak přišel zlom v den vítězný,</a:t>
            </a:r>
            <a:b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když Ježíš vstal, byl vzkříšený.</a:t>
            </a:r>
            <a:b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Tak zvítězil nad hříchem vším,</a:t>
            </a:r>
            <a:b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svou obětí mě zbavil vin.</a:t>
            </a:r>
            <a:b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Vím, on je můj a já jsem s ním,  </a:t>
            </a:r>
            <a:b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Kristova krev mi dává žít.</a:t>
            </a:r>
            <a:b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1"/>
          <p:cNvSpPr txBox="1"/>
          <p:nvPr/>
        </p:nvSpPr>
        <p:spPr>
          <a:xfrm>
            <a:off x="576262" y="906462"/>
            <a:ext cx="8856662" cy="5078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Teď klid a mír v svém srdci mám,</a:t>
            </a:r>
            <a:b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vždyť ve mně Kristus vládne sám.</a:t>
            </a:r>
            <a:b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Od prvních chvil do konce dní</a:t>
            </a:r>
            <a:b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Ježíš je stále Pánem mým.</a:t>
            </a:r>
            <a:b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žádná moc či lidský hřích</a:t>
            </a:r>
            <a:b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mě nemůžou vzít z rukou Tvých.</a:t>
            </a:r>
            <a:b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Než zazní hlas, než přijde k nám,</a:t>
            </a:r>
            <a:b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 Kristově síle smím tu stát.</a:t>
            </a:r>
            <a:b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2"/>
          <p:cNvSpPr txBox="1"/>
          <p:nvPr/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Ježíš Kristus On je Král</a:t>
            </a:r>
            <a:endParaRPr/>
          </a:p>
        </p:txBody>
      </p:sp>
      <p:sp>
        <p:nvSpPr>
          <p:cNvPr id="575" name="Google Shape;575;p52"/>
          <p:cNvSpPr txBox="1"/>
          <p:nvPr/>
        </p:nvSpPr>
        <p:spPr>
          <a:xfrm>
            <a:off x="431800" y="1181100"/>
            <a:ext cx="9070975" cy="57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59025">
            <a:noAutofit/>
          </a:bodyPr>
          <a:lstStyle/>
          <a:p>
            <a:pPr indent="0" lvl="0" marL="0" marR="0" rtl="0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/:Ježíš Kristus, On je Král</a:t>
            </a:r>
            <a:endParaRPr/>
          </a:p>
          <a:p>
            <a:pPr indent="0" lvl="0" marL="0" marR="0" rtl="0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Ježíš Kristus, On je Král</a:t>
            </a:r>
            <a:endParaRPr/>
          </a:p>
          <a:p>
            <a:pPr indent="0" lvl="0" marL="0" marR="0" rtl="0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 žije, On z mrtvých vstal. :/</a:t>
            </a:r>
            <a:endParaRPr/>
          </a:p>
          <a:p>
            <a:pPr indent="0" lvl="0" marL="0" marR="0" rtl="0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t/>
            </a:r>
            <a:endParaRPr b="0" i="0" sz="36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/: Před ním se jednou pokloní,</a:t>
            </a:r>
            <a:endParaRPr/>
          </a:p>
          <a:p>
            <a:pPr indent="0" lvl="0" marL="0" marR="0" rtl="0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celé nebe a celá zem.</a:t>
            </a:r>
            <a:endParaRPr/>
          </a:p>
          <a:p>
            <a:pPr indent="0" lvl="0" marL="0" marR="0" rtl="0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Vždyť všechno co On učinil</a:t>
            </a:r>
            <a:endParaRPr/>
          </a:p>
          <a:p>
            <a:pPr indent="0" lvl="0" marL="0" marR="0" rtl="0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Stvořil ke chvále své. :/</a:t>
            </a:r>
            <a:endParaRPr/>
          </a:p>
          <a:p>
            <a:pPr indent="0" lvl="0" marL="0" marR="0" rtl="0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Ke chvále svého jména. 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3"/>
          <p:cNvSpPr txBox="1"/>
          <p:nvPr/>
        </p:nvSpPr>
        <p:spPr>
          <a:xfrm>
            <a:off x="503237" y="303212"/>
            <a:ext cx="9070975" cy="125888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Ježíš žije v nás</a:t>
            </a:r>
            <a:endParaRPr/>
          </a:p>
        </p:txBody>
      </p:sp>
      <p:sp>
        <p:nvSpPr>
          <p:cNvPr id="583" name="Google Shape;583;p53"/>
          <p:cNvSpPr txBox="1"/>
          <p:nvPr/>
        </p:nvSpPr>
        <p:spPr>
          <a:xfrm>
            <a:off x="393700" y="1417637"/>
            <a:ext cx="9070975" cy="650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/>
          <a:p>
            <a:pPr indent="-4826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imes New Roman"/>
              <a:buAutoNum type="arabicPeriod"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Ja viem, On zachránil ma, ja viem, On očistil ma! Ja verím, ja verím.</a:t>
            </a:r>
            <a:endParaRPr/>
          </a:p>
          <a:p>
            <a:pPr indent="-482600" lvl="0" marL="4826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826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imes New Roman"/>
              <a:buAutoNum type="arabicPeriod"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On v nás porazil strach. Zlo v nás zmenil na prach. Ja verím, ja verím.</a:t>
            </a:r>
            <a:b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Ježiš je víťaz, tak poď a chválu mu vzdaj!</a:t>
            </a:r>
            <a:b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  <a:p>
            <a:pPr indent="-482600" lvl="0" marL="4826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R:    /: Ježiš žije v nás, žije v nás.: /</a:t>
            </a:r>
            <a:b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Dosť bolo pádov, zober zbraň a poď. Tak zaútočme chválou!</a:t>
            </a:r>
            <a:b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 poďme tancovať!</a:t>
            </a:r>
            <a:endParaRPr/>
          </a:p>
          <a:p>
            <a:pPr indent="-482600" lvl="0" marL="4826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826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R: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4"/>
          <p:cNvSpPr txBox="1"/>
          <p:nvPr/>
        </p:nvSpPr>
        <p:spPr>
          <a:xfrm>
            <a:off x="503237" y="303212"/>
            <a:ext cx="9070975" cy="125888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Kdo jsem já</a:t>
            </a:r>
            <a:endParaRPr/>
          </a:p>
        </p:txBody>
      </p:sp>
      <p:sp>
        <p:nvSpPr>
          <p:cNvPr id="591" name="Google Shape;591;p54"/>
          <p:cNvSpPr txBox="1"/>
          <p:nvPr/>
        </p:nvSpPr>
        <p:spPr>
          <a:xfrm>
            <a:off x="503237" y="1763712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Kdo jsem já, že by celé země Pán</a:t>
            </a:r>
            <a:b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chtěl moje jméno znát</a:t>
            </a:r>
            <a:b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 cítit bolest mou?</a:t>
            </a:r>
            <a:b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Kdo jsem já, že by ta nejjasnější z hvězd</a:t>
            </a:r>
            <a:b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chtěla svítit u mých cest</a:t>
            </a:r>
            <a:b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 mé srdce bloudící?</a:t>
            </a:r>
            <a:b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 vše není tím, kdo jsem,</a:t>
            </a:r>
            <a:b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ale tím, cos udělal.</a:t>
            </a:r>
            <a:b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Ne že já bych něco dal,</a:t>
            </a:r>
            <a:b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pravý důvod jsi Ty sám.</a:t>
            </a:r>
            <a:b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55"/>
          <p:cNvSpPr txBox="1"/>
          <p:nvPr/>
        </p:nvSpPr>
        <p:spPr>
          <a:xfrm>
            <a:off x="503237" y="236537"/>
            <a:ext cx="9070975" cy="70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Jsem květ, co barvu rychle ztrácí,</a:t>
            </a:r>
            <a:b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dnes tu je, a zítra není.</a:t>
            </a:r>
            <a:b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Jsem vlnou v oceánu, větrem hnaný dým.</a:t>
            </a:r>
            <a:b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Já vím, že slyšíš, když Tě volám,</a:t>
            </a:r>
            <a:b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Pane, chytáš mě, když padám,</a:t>
            </a:r>
            <a:b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Tys mi pověděl kdo jsem,</a:t>
            </a:r>
            <a:b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že jsem Tvůj, že jsem Tvůj.</a:t>
            </a:r>
            <a:b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Kdo jsem já, že mi ten, kdo zná můj hřích,</a:t>
            </a:r>
            <a:b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vždy dává lásku svou</a:t>
            </a:r>
            <a:b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 pomáhá mi vstát?</a:t>
            </a:r>
            <a:b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Kdo jsem já, že hlas, co moři poručil,</a:t>
            </a:r>
            <a:b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mě volá skrze déšť</a:t>
            </a:r>
            <a:b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 tiší bouři mou?</a:t>
            </a:r>
            <a:b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Vždyť jsem Tvůj, vždyť jsem Tvůj.</a:t>
            </a:r>
            <a:b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Koho se bát, koho se bát,</a:t>
            </a:r>
            <a:b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když jsem Tvůj, když jsem Tvůj.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56"/>
          <p:cNvSpPr txBox="1"/>
          <p:nvPr/>
        </p:nvSpPr>
        <p:spPr>
          <a:xfrm>
            <a:off x="503237" y="-30162"/>
            <a:ext cx="9070975" cy="125888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 Pánu ruce pozvedám</a:t>
            </a:r>
            <a:endParaRPr/>
          </a:p>
        </p:txBody>
      </p:sp>
      <p:sp>
        <p:nvSpPr>
          <p:cNvPr id="606" name="Google Shape;606;p56"/>
          <p:cNvSpPr txBox="1"/>
          <p:nvPr/>
        </p:nvSpPr>
        <p:spPr>
          <a:xfrm>
            <a:off x="473075" y="1081087"/>
            <a:ext cx="9070975" cy="31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 Pánu ruce pozvedám,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On je hoden našich chval,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 Ním vždy zvítězím nad nepřáteli,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 Pánu ruce pozvedám.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[: Pán žije, On je můj pevný hrad je skála má,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 proto vzývám Jeho jméno! :]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26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57"/>
          <p:cNvSpPr txBox="1"/>
          <p:nvPr/>
        </p:nvSpPr>
        <p:spPr>
          <a:xfrm>
            <a:off x="503237" y="301625"/>
            <a:ext cx="9058275" cy="1249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Králi, ze všeho nejvíc	</a:t>
            </a:r>
            <a:endParaRPr/>
          </a:p>
        </p:txBody>
      </p:sp>
      <p:sp>
        <p:nvSpPr>
          <p:cNvPr id="614" name="Google Shape;614;p57"/>
          <p:cNvSpPr txBox="1"/>
          <p:nvPr/>
        </p:nvSpPr>
        <p:spPr>
          <a:xfrm>
            <a:off x="431800" y="1308100"/>
            <a:ext cx="9058275" cy="58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22262" lvl="0" marL="34131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Králi, ze všeho nejvíc toužím znát tě, </a:t>
            </a:r>
            <a:endParaRPr/>
          </a:p>
          <a:p>
            <a:pPr indent="-322262" lvl="0" marL="34131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Ostatních cílů chci vzdát se,</a:t>
            </a:r>
            <a:endParaRPr/>
          </a:p>
          <a:p>
            <a:pPr indent="-322262" lvl="0" marL="34131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Milovat víc Tě, cíl můj.</a:t>
            </a:r>
            <a:endParaRPr/>
          </a:p>
          <a:p>
            <a:pPr indent="-322262" lvl="0" marL="34131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262" lvl="0" marL="34131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Láskou a dobrotou svou zaplavil's mě,</a:t>
            </a:r>
            <a:endParaRPr/>
          </a:p>
          <a:p>
            <a:pPr indent="-322262" lvl="0" marL="34131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Tvé požehnání je tak vzácné.</a:t>
            </a:r>
            <a:endParaRPr/>
          </a:p>
          <a:p>
            <a:pPr indent="-322262" lvl="0" marL="34131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Poněčem však stále toužím.</a:t>
            </a:r>
            <a:endParaRPr/>
          </a:p>
          <a:p>
            <a:pPr indent="-322262" lvl="0" marL="34131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262" lvl="0" marL="34131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Pláči mému naslouchej, život můj naplňuj,</a:t>
            </a:r>
            <a:endParaRPr/>
          </a:p>
          <a:p>
            <a:pPr indent="-322262" lvl="0" marL="34131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Víc než sny mé</a:t>
            </a:r>
            <a:endParaRPr/>
          </a:p>
          <a:p>
            <a:pPr indent="-322262" lvl="0" marL="34131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Nad touhy mé</a:t>
            </a:r>
            <a:endParaRPr/>
          </a:p>
          <a:p>
            <a:pPr indent="-322262" lvl="0" marL="34131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Víc než sny mé</a:t>
            </a:r>
            <a:endParaRPr/>
          </a:p>
          <a:p>
            <a:pPr indent="-322262" lvl="0" marL="34131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Sebe mi dej!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58"/>
          <p:cNvSpPr txBox="1"/>
          <p:nvPr/>
        </p:nvSpPr>
        <p:spPr>
          <a:xfrm>
            <a:off x="503237" y="301625"/>
            <a:ext cx="9063037" cy="1254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Kvůli nám</a:t>
            </a:r>
            <a:endParaRPr/>
          </a:p>
        </p:txBody>
      </p:sp>
      <p:sp>
        <p:nvSpPr>
          <p:cNvPr id="622" name="Google Shape;622;p58"/>
          <p:cNvSpPr txBox="1"/>
          <p:nvPr/>
        </p:nvSpPr>
        <p:spPr>
          <a:xfrm>
            <a:off x="1503362" y="1574800"/>
            <a:ext cx="7097712" cy="561498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Nad všechny krále, nad každou moc,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nad zákon přírody i lidskou ješitnost.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Nad světa moudrost a krásu stvoření,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byl jsi tu už před počátkem dní.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Nad každou říši, nad vládu všech,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nad každý zázrak, co spatřil tento svět.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Nad všechny poklady a světa bohatství,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marné je Ti hledat srovnání.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Kvůli nám žils a umíral,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dán Ti hrob, svět Tě nepřijal.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Zašlapán jak do prachu růže,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Tys neváhal za můj hřích život dát.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59"/>
          <p:cNvSpPr txBox="1"/>
          <p:nvPr/>
        </p:nvSpPr>
        <p:spPr>
          <a:xfrm>
            <a:off x="503237" y="303212"/>
            <a:ext cx="9070975" cy="125888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Láska Tvá na všech místech září</a:t>
            </a:r>
            <a:endParaRPr/>
          </a:p>
        </p:txBody>
      </p:sp>
      <p:sp>
        <p:nvSpPr>
          <p:cNvPr id="630" name="Google Shape;630;p59"/>
          <p:cNvSpPr txBox="1"/>
          <p:nvPr/>
        </p:nvSpPr>
        <p:spPr>
          <a:xfrm>
            <a:off x="503237" y="1763712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Láska Tvá na všech místech září,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 tmách lidem jako slunce září.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Ježíši, celý svět jsi ozářil,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svobodu vězněným jsi vyhlásil,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záříš dál, záříš dál.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Ref.: Zář svou dej nám, naplň zem slávou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Otce svého,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dej oheň svůj, rozněcuj v nás žár.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Proud milosti zaplaví nás i celý národ,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dej Slovo své, ať je nám svící v tmách.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"/>
          <p:cNvSpPr txBox="1"/>
          <p:nvPr/>
        </p:nvSpPr>
        <p:spPr>
          <a:xfrm>
            <a:off x="2519362" y="2008187"/>
            <a:ext cx="5041900" cy="2570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alibri"/>
              <a:buNone/>
            </a:pPr>
            <a:r>
              <a:rPr b="0" i="0" lang="en-US" sz="23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/:Dáš a vezmeš sám můj pád i vítězství,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alibri"/>
              <a:buNone/>
            </a:pPr>
            <a:r>
              <a:rPr b="0" i="0" lang="en-US" sz="23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 mém srdci stále zní jen slova žehnání.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</a:pPr>
            <a:r>
              <a:t/>
            </a:r>
            <a:endParaRPr b="0" i="0" sz="23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</a:pPr>
            <a:r>
              <a:rPr b="0" i="0" lang="en-US" sz="23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/:Buď požehnané slavné jméno tvé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</a:pPr>
            <a:r>
              <a:rPr b="0" i="0" lang="en-US" sz="23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buď požehnaný Pán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</a:pPr>
            <a:r>
              <a:rPr b="0" i="0" lang="en-US" sz="23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buď požehnané slavné jméno tvé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</a:pPr>
            <a:r>
              <a:rPr b="0" i="0" lang="en-US" sz="23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buď požehnaný svatý pánů Pán!:/ 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60"/>
          <p:cNvSpPr txBox="1"/>
          <p:nvPr/>
        </p:nvSpPr>
        <p:spPr>
          <a:xfrm>
            <a:off x="503237" y="431800"/>
            <a:ext cx="9070975" cy="125888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Lásku ti vyznávám</a:t>
            </a:r>
            <a:endParaRPr/>
          </a:p>
        </p:txBody>
      </p:sp>
      <p:sp>
        <p:nvSpPr>
          <p:cNvPr id="638" name="Google Shape;638;p60"/>
          <p:cNvSpPr txBox="1"/>
          <p:nvPr/>
        </p:nvSpPr>
        <p:spPr>
          <a:xfrm>
            <a:off x="431800" y="1368425"/>
            <a:ext cx="9070975" cy="5402262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Lásku ti vyznávám,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jsem ráda že tě znám,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svou tvář mi neskrýváš,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 svých cestách se mnou počítáš.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R: Kde jsi ty, tam já chci být,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srdce plné tvé lásky mít.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Není lepší místo pro mě,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než být ve tvém domě a chválu ti vzdát.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Zpívám píseň chvály, 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vzývám tebe králi.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Ty jsi píseň má - můj Bůh.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61"/>
          <p:cNvSpPr txBox="1"/>
          <p:nvPr/>
        </p:nvSpPr>
        <p:spPr>
          <a:xfrm>
            <a:off x="503237" y="303212"/>
            <a:ext cx="9070975" cy="125888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Len milosťou môžeme vstúpiť</a:t>
            </a:r>
            <a:endParaRPr/>
          </a:p>
        </p:txBody>
      </p:sp>
      <p:sp>
        <p:nvSpPr>
          <p:cNvPr id="646" name="Google Shape;646;p61"/>
          <p:cNvSpPr txBox="1"/>
          <p:nvPr/>
        </p:nvSpPr>
        <p:spPr>
          <a:xfrm>
            <a:off x="534987" y="1574800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b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Len milosťou môžeme vstúpiť, </a:t>
            </a:r>
            <a:b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len pre milosť smieme stáť. </a:t>
            </a:r>
            <a:b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Nemôžme si to zaslúžiť- </a:t>
            </a:r>
            <a:b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 je to pre krv Baránka. </a:t>
            </a:r>
            <a:b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 Tvoju tvár stále zveš nás, </a:t>
            </a:r>
            <a:b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Ty vojsť voláš nás. </a:t>
            </a:r>
            <a:b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 Tvoju tvár pozývaš nás </a:t>
            </a:r>
            <a:b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 /: preto tu smieme stáť.:/ </a:t>
            </a:r>
            <a:b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Ref.: Pane, keď odkryješ hriech, kto obstojí? </a:t>
            </a:r>
            <a:b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Vďaka, že krvou Baránka sme očistení 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62"/>
          <p:cNvSpPr txBox="1"/>
          <p:nvPr/>
        </p:nvSpPr>
        <p:spPr>
          <a:xfrm>
            <a:off x="863600" y="758825"/>
            <a:ext cx="9720262" cy="960913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Predo mnou je kríž, a za mnou svet, 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Neobrátim sa už nikdy späť, 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všetko je len o Tebe. 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Zatras Nebesia, roztrhni oblohu, 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Nech každý z ľudí vie - je to o Bohu, 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všetko je len o Tebe. 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Len Tebe, a nie nám patrí sláva, 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Len Tebe, a nie nám patrí sláva, 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Len Tebe, a nie nám patrí sláva, 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Len Tebe a nie nám. 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63"/>
          <p:cNvSpPr txBox="1"/>
          <p:nvPr/>
        </p:nvSpPr>
        <p:spPr>
          <a:xfrm>
            <a:off x="720725" y="576262"/>
            <a:ext cx="8712200" cy="915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Prameň z našich sŕdc, Tebe chvála znie, 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 tvári je Ten, kto rozumie, 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všetko je len o Tebe. 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Zošli oheň svoj, na oltár obete, 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Plameň našich chvál dá vedieť vo svete, 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 všetko je len o Tebe. 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Len Tebe, a nie nám patrí sláva, 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Len Tebe, a nie nám patrí sláva, 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Len Tebe, a nie nám patrí sláva, 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Len Tebe a nie nám. 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64"/>
          <p:cNvSpPr txBox="1"/>
          <p:nvPr/>
        </p:nvSpPr>
        <p:spPr>
          <a:xfrm>
            <a:off x="1152525" y="1446212"/>
            <a:ext cx="7970837" cy="4170362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Zem sa chveje, vrchy kričia – Len o Tebe, 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Slnko žiari, more hučí – Len o Tebe, 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Vesmír celý sa točí a spieva – Len o Tebe, 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Tvoje deti kričia, kričia – Len o Tebe.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Len Tebe, a nie nám patrí sláva, 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Len Tebe, a nie nám patrí sláva, 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Len Tebe, a nie nám patrí sláva, 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Len Tebe a nie nám. 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65"/>
          <p:cNvSpPr txBox="1"/>
          <p:nvPr/>
        </p:nvSpPr>
        <p:spPr>
          <a:xfrm>
            <a:off x="503237" y="303212"/>
            <a:ext cx="9070975" cy="125888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Ľúbit ťa chcem</a:t>
            </a:r>
            <a:endParaRPr/>
          </a:p>
        </p:txBody>
      </p:sp>
      <p:sp>
        <p:nvSpPr>
          <p:cNvPr id="675" name="Google Shape;675;p65"/>
          <p:cNvSpPr txBox="1"/>
          <p:nvPr/>
        </p:nvSpPr>
        <p:spPr>
          <a:xfrm>
            <a:off x="503237" y="1763712"/>
            <a:ext cx="9070975" cy="5402262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1) Ľúbiť ťa chcem veriť ti viac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veď patrím ti som tvoj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Už nie som sám aj v súžení,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vždy v tebe oporu mám, si môj Boh</a:t>
            </a:r>
            <a:b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Ref: Držať ťa chcem viac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viac chcem s ťebou byť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 mojom srdci vládu maš láskou zaplavíš.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66"/>
          <p:cNvSpPr txBox="1"/>
          <p:nvPr/>
        </p:nvSpPr>
        <p:spPr>
          <a:xfrm>
            <a:off x="473075" y="550862"/>
            <a:ext cx="9070975" cy="66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2) Poznať Ťa chcem ,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Teba chcem viac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Vdychni mi život svoj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 Tvoju tvár, vždy hľadím rád,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Tvoj úsmev odvahu dá,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Ježíš môj.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Ref: Držať ťa chcem viac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viac chcem s ťebou byť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 mojom srdci vládu maš láskou zaplavíš.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67"/>
          <p:cNvSpPr txBox="1"/>
          <p:nvPr/>
        </p:nvSpPr>
        <p:spPr>
          <a:xfrm>
            <a:off x="576262" y="611187"/>
            <a:ext cx="8994775" cy="1152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Kam můžu jít</a:t>
            </a: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kam jít, když sám/sama jsem,</a:t>
            </a:r>
            <a:endParaRPr/>
          </a:p>
        </p:txBody>
      </p:sp>
      <p:sp>
        <p:nvSpPr>
          <p:cNvPr id="690" name="Google Shape;690;p67"/>
          <p:cNvSpPr txBox="1"/>
          <p:nvPr/>
        </p:nvSpPr>
        <p:spPr>
          <a:xfrm>
            <a:off x="503237" y="1768475"/>
            <a:ext cx="9067800" cy="5611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330198" lvl="0" marL="34131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tíhou hříchu zlomený/á,</a:t>
            </a:r>
            <a:endParaRPr/>
          </a:p>
          <a:p>
            <a:pPr indent="-330198" lvl="0" marL="341312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už místo znám…, kam jít mám</a:t>
            </a:r>
            <a:endParaRPr/>
          </a:p>
          <a:p>
            <a:pPr indent="-330198" lvl="0" marL="341312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198" lvl="0" marL="341312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Ke kříži se dívám, </a:t>
            </a:r>
            <a:endParaRPr/>
          </a:p>
          <a:p>
            <a:pPr indent="-330198" lvl="0" marL="341312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tam kde ses obětoval.</a:t>
            </a:r>
            <a:endParaRPr/>
          </a:p>
          <a:p>
            <a:pPr indent="-330198" lvl="0" marL="341312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Sám ses za mě dal,</a:t>
            </a:r>
            <a:endParaRPr/>
          </a:p>
          <a:p>
            <a:pPr indent="-330198" lvl="0" marL="341312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zmíral´s a také vstal,</a:t>
            </a:r>
            <a:endParaRPr/>
          </a:p>
          <a:p>
            <a:pPr indent="-330198" lvl="0" marL="341312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teď už to vím…, že Tvůj/Tvoje jsem.</a:t>
            </a:r>
            <a:endParaRPr/>
          </a:p>
        </p:txBody>
      </p:sp>
      <p:sp>
        <p:nvSpPr>
          <p:cNvPr id="691" name="Google Shape;691;p67"/>
          <p:cNvSpPr txBox="1"/>
          <p:nvPr/>
        </p:nvSpPr>
        <p:spPr>
          <a:xfrm>
            <a:off x="3527425" y="0"/>
            <a:ext cx="2836862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Máš tu moc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68"/>
          <p:cNvSpPr txBox="1"/>
          <p:nvPr/>
        </p:nvSpPr>
        <p:spPr>
          <a:xfrm>
            <a:off x="503237" y="301625"/>
            <a:ext cx="9067800" cy="6573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Máš moc, odpouštíš nám, vysvobodil´s nás</a:t>
            </a: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Tobě patří sláva, svou krev dal´s za nás.</a:t>
            </a: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Teď už znám ten soucit, to umíš jenom Ty,</a:t>
            </a: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699" name="Google Shape;699;p68"/>
          <p:cNvSpPr txBox="1"/>
          <p:nvPr/>
        </p:nvSpPr>
        <p:spPr>
          <a:xfrm>
            <a:off x="503237" y="3851275"/>
            <a:ext cx="8929687" cy="25923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330198" lvl="0" marL="34131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Tys nás vykoupil.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69"/>
          <p:cNvSpPr txBox="1"/>
          <p:nvPr/>
        </p:nvSpPr>
        <p:spPr>
          <a:xfrm>
            <a:off x="581025" y="431800"/>
            <a:ext cx="8778875" cy="738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Mou cestu v rukou máš, jdu s důvěrou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Neselže láska tvá, jdu s důvěrou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Ať se třeba hory zřítí do moře, jdu s důvěrou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Ať i hvězdy padají a svět kolem se hroutí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Když cestu nevidím, jdu s důvěrou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Vedeš mě slovem svým, jdu s důvěrou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 když musím projít temným údolím, jdu s důvěrou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Vím že zase postavíš mě pevně na své skále.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Každý den novou milost z tvých dlaní smím si brát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Jako strom ve tvém chrámu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 pevných zdech tvé věrné lásky úkryt mám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"/>
          <p:cNvSpPr txBox="1"/>
          <p:nvPr>
            <p:ph idx="1" type="body"/>
          </p:nvPr>
        </p:nvSpPr>
        <p:spPr>
          <a:xfrm>
            <a:off x="693737" y="1562100"/>
            <a:ext cx="8693150" cy="3597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Tvoja láska vzala mi dych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zmenila môj svet, 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zmenila môj svet. 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b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Len na tom záleží 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byť s Tebou navždy, 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byť s Tebou navždy. 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b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253" name="Google Shape;253;p7"/>
          <p:cNvSpPr txBox="1"/>
          <p:nvPr/>
        </p:nvSpPr>
        <p:spPr>
          <a:xfrm>
            <a:off x="4281487" y="250825"/>
            <a:ext cx="1535112" cy="65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Bližšie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70"/>
          <p:cNvSpPr txBox="1"/>
          <p:nvPr/>
        </p:nvSpPr>
        <p:spPr>
          <a:xfrm>
            <a:off x="-3175" y="1187450"/>
            <a:ext cx="10079037" cy="4672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Nejdřív chci Ti chválu vzdát, že jsi ten, který jsi byl.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Že přišel‘s právě proto, aby nás si zachránil.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Že nazval jsi mne synem svým a k službě zavolal.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Víc než jsem si zasloužil, Ty‘s mi Pane dal.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Ty co mám tak rád, můj Pane, 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drž je pevně v rukou svých 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vyplň prázdná místa, kde byl hřích, kde byl hřích.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b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712" name="Google Shape;712;p70"/>
          <p:cNvSpPr txBox="1"/>
          <p:nvPr/>
        </p:nvSpPr>
        <p:spPr>
          <a:xfrm>
            <a:off x="3487737" y="250825"/>
            <a:ext cx="3095625" cy="722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Modlitba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71"/>
          <p:cNvSpPr txBox="1"/>
          <p:nvPr/>
        </p:nvSpPr>
        <p:spPr>
          <a:xfrm>
            <a:off x="992187" y="684212"/>
            <a:ext cx="8175625" cy="252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b="0" i="0" lang="en-US" sz="3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Pozvedám výš modlitbu mou, každá má tíž je zároveň i Tvou .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b="0" i="0" lang="en-US" sz="3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 jménu tvém prosím Pane můj.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b="0" i="0" lang="en-US" sz="3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Staň se vůle Tvá. Já chci být navždy Tvůj.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72"/>
          <p:cNvSpPr txBox="1"/>
          <p:nvPr/>
        </p:nvSpPr>
        <p:spPr>
          <a:xfrm>
            <a:off x="119062" y="366712"/>
            <a:ext cx="9842500" cy="4213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Dovol ať jsem důkazem toho, že jsi mocný Pán,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že každý člověk může v Tobě najít sebe sám.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Snad Tvoji lásku poznají. Snad také uvidí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tu pravdu, která z hříchu nás vysvobodí.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Dej svou lásku, tam kde není. Sjednoť, prosím, církev svou.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Ať probudí se, dej ať procitnou - lidé procitnou.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b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73"/>
          <p:cNvSpPr txBox="1"/>
          <p:nvPr/>
        </p:nvSpPr>
        <p:spPr>
          <a:xfrm>
            <a:off x="992187" y="684212"/>
            <a:ext cx="8175625" cy="192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Pozvedám výš modlitbu mou, každá má tíž je zároveň i Tvou .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 jménu tvém prosím Pane můj.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Staň se vůle Tvá. Já chci být navždy Tvůj.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74"/>
          <p:cNvSpPr txBox="1"/>
          <p:nvPr/>
        </p:nvSpPr>
        <p:spPr>
          <a:xfrm>
            <a:off x="515937" y="573087"/>
            <a:ext cx="9366250" cy="375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Když končí čas, co nám lidem jsi svěřil,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dej ještě světu možnost začít žít. A střež nás od zlého jako jsi střežil.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 Tvé cestě s Tebou chceme jít.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kamkoli my jdem, chceme svítit všem - dokud nepřijdeš.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b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75"/>
          <p:cNvSpPr txBox="1"/>
          <p:nvPr/>
        </p:nvSpPr>
        <p:spPr>
          <a:xfrm>
            <a:off x="436562" y="604837"/>
            <a:ext cx="9286875" cy="329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Pozvedám výš modlitbu mou, každá má tíž je zároveň i Tvou .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 jménu tvém prosím Pane můj.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Staň se vůle Tvá. Já chci být navždy Tvůj.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...být navždy Tvůj, být navždy Tvůj.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b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76"/>
          <p:cNvSpPr txBox="1"/>
          <p:nvPr/>
        </p:nvSpPr>
        <p:spPr>
          <a:xfrm>
            <a:off x="503237" y="0"/>
            <a:ext cx="9070975" cy="125888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Môj Boh</a:t>
            </a:r>
            <a:endParaRPr/>
          </a:p>
        </p:txBody>
      </p:sp>
      <p:sp>
        <p:nvSpPr>
          <p:cNvPr id="746" name="Google Shape;746;p76"/>
          <p:cNvSpPr txBox="1"/>
          <p:nvPr/>
        </p:nvSpPr>
        <p:spPr>
          <a:xfrm>
            <a:off x="550862" y="1023937"/>
            <a:ext cx="9070975" cy="661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Môj Boh vďaka Teba dýcham,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 Teba tu som.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 viem, láskou si ma získal k sebe priviedol.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b="1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Smútok je preč,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Šťastím ma napĺňaš,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Učíš ma láskou žít.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b="1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R: </a:t>
            </a:r>
            <a: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Tvoja láska je silnejšia než vietor,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Ona vyššia je, než najvyšší štít,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Hlbšia je, než dno oceánov,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b="1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Zmenila môj svet.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77"/>
          <p:cNvSpPr txBox="1"/>
          <p:nvPr/>
        </p:nvSpPr>
        <p:spPr>
          <a:xfrm>
            <a:off x="503237" y="157162"/>
            <a:ext cx="9070975" cy="125888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Můj Králi, má spáso </a:t>
            </a:r>
            <a:endParaRPr/>
          </a:p>
        </p:txBody>
      </p:sp>
      <p:sp>
        <p:nvSpPr>
          <p:cNvPr id="754" name="Google Shape;754;p77"/>
          <p:cNvSpPr txBox="1"/>
          <p:nvPr/>
        </p:nvSpPr>
        <p:spPr>
          <a:xfrm>
            <a:off x="473075" y="1338262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rPr b="1" i="0" lang="en-US" sz="3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1.  </a:t>
            </a:r>
            <a:r>
              <a:rPr b="0" i="0" lang="en-US" sz="3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Můj Králi, má spáso, nikdo není jako Ty,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rPr b="0" i="0" lang="en-US" sz="3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 každý den chválit bych chtěl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rPr b="0" i="0" lang="en-US" sz="3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ten zázrak mocné lásky Tvé.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t/>
            </a:r>
            <a:endParaRPr b="0" i="0" sz="30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</a:pPr>
            <a:r>
              <a:rPr b="0" i="0" lang="en-US" sz="2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2. Můj štíte, má skálo, u Tebe můžu se skrýt,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</a:pPr>
            <a:r>
              <a:rPr b="0" i="0" lang="en-US" sz="2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ať každý dech, všechno, co jsem,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</a:pPr>
            <a:r>
              <a:rPr b="0" i="0" lang="en-US" sz="2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nepřestane chválou být.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78"/>
          <p:cNvSpPr txBox="1"/>
          <p:nvPr/>
        </p:nvSpPr>
        <p:spPr>
          <a:xfrm>
            <a:off x="473075" y="236537"/>
            <a:ext cx="9102725" cy="70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1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R: </a:t>
            </a: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Hlahol zem Pánu, se vším, co je v ní,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Králi buď důstojnost, úcta i dík.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Hroutí se skály a příboj hřmí,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 když Tvé jméno zní.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 díle Tvém, Pane, zpívám tak rád,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chci vyznat Ti lásku, chci v ní pevně stát,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to, cos mi slíbils, je víc,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než kdo může dát.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79"/>
          <p:cNvSpPr txBox="1"/>
          <p:nvPr/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Nad touhy mé</a:t>
            </a:r>
            <a:endParaRPr/>
          </a:p>
        </p:txBody>
      </p:sp>
      <p:sp>
        <p:nvSpPr>
          <p:cNvPr id="769" name="Google Shape;769;p79"/>
          <p:cNvSpPr txBox="1"/>
          <p:nvPr/>
        </p:nvSpPr>
        <p:spPr>
          <a:xfrm>
            <a:off x="431800" y="1563687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Králi, ze všeho nejvíc toužím znát tě.</a:t>
            </a:r>
            <a:endParaRPr/>
          </a:p>
          <a:p>
            <a:pPr indent="0" lvl="0" marL="0" marR="0" rtl="0" algn="ctr">
              <a:lnSpc>
                <a:spcPct val="102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Ostatních cílů chci vzdát se.</a:t>
            </a:r>
            <a:endParaRPr/>
          </a:p>
          <a:p>
            <a:pPr indent="0" lvl="0" marL="0" marR="0" rtl="0" algn="ctr">
              <a:lnSpc>
                <a:spcPct val="102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Milovat víc tě  cíl můj.</a:t>
            </a:r>
            <a:endParaRPr/>
          </a:p>
          <a:p>
            <a:pPr indent="0" lvl="0" marL="0" marR="0" rtl="0" algn="ctr">
              <a:lnSpc>
                <a:spcPct val="102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2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Láskou a dobrotou svou zaplavil‘s mě.</a:t>
            </a:r>
            <a:endParaRPr/>
          </a:p>
          <a:p>
            <a:pPr indent="0" lvl="0" marL="0" marR="0" rtl="0" algn="ctr">
              <a:lnSpc>
                <a:spcPct val="102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Tvé požehnání je tak vzácné.</a:t>
            </a:r>
            <a:endParaRPr/>
          </a:p>
          <a:p>
            <a:pPr indent="0" lvl="0" marL="0" marR="0" rtl="0" algn="ctr">
              <a:lnSpc>
                <a:spcPct val="102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 něčem však stále toužím.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8"/>
          <p:cNvSpPr txBox="1"/>
          <p:nvPr>
            <p:ph idx="1" type="body"/>
          </p:nvPr>
        </p:nvSpPr>
        <p:spPr>
          <a:xfrm>
            <a:off x="693737" y="1368425"/>
            <a:ext cx="8693150" cy="3597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Stále bližšie k Tebe kráčať, 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 Tvojej hĺbke sa rozplývať, 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 túžim poznať viac, 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Teba poznať viac. 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Tvoja láska zmysel dáva 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všetko prekonáva, 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 túžim poznať viac, 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Teba poznať viac.</a:t>
            </a:r>
            <a:endParaRPr/>
          </a:p>
          <a:p>
            <a:pPr indent="-341313" lvl="0" marL="341313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80"/>
          <p:cNvSpPr txBox="1"/>
          <p:nvPr/>
        </p:nvSpPr>
        <p:spPr>
          <a:xfrm>
            <a:off x="431800" y="1563687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Pláči mému naslouchej,</a:t>
            </a:r>
            <a:endParaRPr/>
          </a:p>
          <a:p>
            <a:pPr indent="0" lvl="0" marL="0" marR="0" rtl="0" algn="l">
              <a:lnSpc>
                <a:spcPct val="102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Život můj naplňuj.</a:t>
            </a:r>
            <a:endParaRPr/>
          </a:p>
          <a:p>
            <a:pPr indent="0" lvl="0" marL="0" marR="0" rtl="0" algn="l">
              <a:lnSpc>
                <a:spcPct val="102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2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Víc než sny mé </a:t>
            </a:r>
            <a:endParaRPr/>
          </a:p>
          <a:p>
            <a:pPr indent="0" lvl="0" marL="0" marR="0" rtl="0" algn="l">
              <a:lnSpc>
                <a:spcPct val="102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Nad touhy mé</a:t>
            </a:r>
            <a:endParaRPr/>
          </a:p>
          <a:p>
            <a:pPr indent="0" lvl="0" marL="0" marR="0" rtl="0" algn="l">
              <a:lnSpc>
                <a:spcPct val="102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Víc než sny mé</a:t>
            </a:r>
            <a:endParaRPr/>
          </a:p>
          <a:p>
            <a:pPr indent="0" lvl="0" marL="0" marR="0" rtl="0" algn="l">
              <a:lnSpc>
                <a:spcPct val="102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Sebe mi dej.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81"/>
          <p:cNvSpPr txBox="1"/>
          <p:nvPr/>
        </p:nvSpPr>
        <p:spPr>
          <a:xfrm>
            <a:off x="503237" y="77787"/>
            <a:ext cx="9070975" cy="125888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 slávě své jsi netrval</a:t>
            </a:r>
            <a:endParaRPr/>
          </a:p>
        </p:txBody>
      </p:sp>
      <p:sp>
        <p:nvSpPr>
          <p:cNvPr id="784" name="Google Shape;784;p81"/>
          <p:cNvSpPr txBox="1"/>
          <p:nvPr/>
        </p:nvSpPr>
        <p:spPr>
          <a:xfrm>
            <a:off x="503237" y="1181100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</a:pPr>
            <a:r>
              <a:rPr b="0" i="0" lang="en-US" sz="2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 slávě své jsi netrval,</a:t>
            </a:r>
            <a:br>
              <a:rPr b="0" i="0" lang="en-US" sz="2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všeho kvůli mně ses vzdal,</a:t>
            </a:r>
            <a:br>
              <a:rPr b="0" i="0" lang="en-US" sz="2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trpěls rukou těch, jež sám jsi stvořil s láskou.</a:t>
            </a:r>
            <a:br>
              <a:rPr b="0" i="0" lang="en-US" sz="2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Všechnu hanbu mou jsi vzal,</a:t>
            </a:r>
            <a:br>
              <a:rPr b="0" i="0" lang="en-US" sz="2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když jsi zemřel, z mrtvých vstal,</a:t>
            </a:r>
            <a:br>
              <a:rPr b="0" i="0" lang="en-US" sz="2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nebe se zemí jsou nyní pod Tvou vládou.</a:t>
            </a:r>
            <a:br>
              <a:rPr b="0" i="0" lang="en-US" sz="2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br>
              <a:rPr b="0" i="0" lang="en-US" sz="2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 proto Tě chci chválit, Králi můj,</a:t>
            </a:r>
            <a:br>
              <a:rPr b="0" i="0" lang="en-US" sz="2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srdce mé jsi získal, teď jsem Tvůj,</a:t>
            </a:r>
            <a:br>
              <a:rPr b="0" i="0" lang="en-US" sz="2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chci věčně být s Tebou, Tebe mám rád.</a:t>
            </a:r>
            <a:br>
              <a:rPr b="0" i="0" lang="en-US" sz="2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Ty jediný jsi život za mě dal,</a:t>
            </a:r>
            <a:br>
              <a:rPr b="0" i="0" lang="en-US" sz="2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 kříži má pouta sňal,</a:t>
            </a:r>
            <a:br>
              <a:rPr b="0" i="0" lang="en-US" sz="2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proto svůj hlas pozvedám a chválu zpívám.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82"/>
          <p:cNvSpPr txBox="1"/>
          <p:nvPr/>
        </p:nvSpPr>
        <p:spPr>
          <a:xfrm>
            <a:off x="1636712" y="1171575"/>
            <a:ext cx="6804025" cy="944562"/>
          </a:xfrm>
          <a:prstGeom prst="rect">
            <a:avLst/>
          </a:prstGeom>
          <a:noFill/>
          <a:ln>
            <a:noFill/>
          </a:ln>
        </p:spPr>
        <p:txBody>
          <a:bodyPr anchorCtr="0" anchor="t" bIns="33725" lIns="67500" spcFirstLastPara="1" rIns="67500" wrap="square" tIns="33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Calibri"/>
              <a:buNone/>
            </a:pPr>
            <a:r>
              <a:rPr b="1" i="0" lang="en-US" sz="33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Nádherný</a:t>
            </a:r>
            <a:endParaRPr/>
          </a:p>
        </p:txBody>
      </p:sp>
      <p:sp>
        <p:nvSpPr>
          <p:cNvPr id="792" name="Google Shape;792;p82"/>
          <p:cNvSpPr txBox="1"/>
          <p:nvPr/>
        </p:nvSpPr>
        <p:spPr>
          <a:xfrm>
            <a:off x="1636712" y="2266950"/>
            <a:ext cx="6804025" cy="3743325"/>
          </a:xfrm>
          <a:prstGeom prst="rect">
            <a:avLst/>
          </a:prstGeom>
          <a:noFill/>
          <a:ln>
            <a:noFill/>
          </a:ln>
        </p:spPr>
        <p:txBody>
          <a:bodyPr anchorCtr="0" anchor="t" bIns="33725" lIns="67500" spcFirstLastPara="1" rIns="67500" wrap="square" tIns="33725">
            <a:noAutofit/>
          </a:bodyPr>
          <a:lstStyle/>
          <a:p>
            <a:pPr indent="-3619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Times New Roman"/>
              <a:buAutoNum type="arabicPeriod"/>
            </a:pPr>
            <a:r>
              <a:rPr b="0" i="0" lang="en-US" sz="23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Ve Tvém srdci je soucit a slitování,</a:t>
            </a:r>
            <a:br>
              <a:rPr b="0" i="0" lang="en-US" sz="23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3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prapor lásky Tvé září nade mnou.</a:t>
            </a:r>
            <a:br>
              <a:rPr b="0" i="0" lang="en-US" sz="23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3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 Tebou setkat se toužím tváří v tvář,</a:t>
            </a:r>
            <a:br>
              <a:rPr b="0" i="0" lang="en-US" sz="23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3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navždy v blízkosti Tvé pak stát,</a:t>
            </a:r>
            <a:br>
              <a:rPr b="0" i="0" lang="en-US" sz="23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3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jak je nádherné víc Tě znát.</a:t>
            </a:r>
            <a:endParaRPr/>
          </a:p>
          <a:p>
            <a:pPr indent="-361950" lvl="0" marL="3619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Calibri"/>
              <a:buNone/>
            </a:pPr>
            <a:r>
              <a:rPr b="0" i="0" lang="en-US" sz="23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R: Nádherný, pro mě vším jsi sám,</a:t>
            </a:r>
            <a:br>
              <a:rPr b="0" i="0" lang="en-US" sz="23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3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nádherný, svatý můj jsi Pán.</a:t>
            </a:r>
            <a:br>
              <a:rPr b="0" i="0" lang="en-US" sz="23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3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Hoden jsi slávy, jsi králů Král,</a:t>
            </a:r>
            <a:br>
              <a:rPr b="0" i="0" lang="en-US" sz="23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3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jak je nádherné víc Tě znát,</a:t>
            </a:r>
            <a:br>
              <a:rPr b="0" i="0" lang="en-US" sz="23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3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jak je nádherné víc Tě znát.</a:t>
            </a:r>
            <a:br>
              <a:rPr b="0" i="0" lang="en-US" sz="23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83"/>
          <p:cNvSpPr txBox="1"/>
          <p:nvPr/>
        </p:nvSpPr>
        <p:spPr>
          <a:xfrm>
            <a:off x="2041525" y="1270000"/>
            <a:ext cx="6804025" cy="5019675"/>
          </a:xfrm>
          <a:prstGeom prst="rect">
            <a:avLst/>
          </a:prstGeom>
          <a:noFill/>
          <a:ln>
            <a:noFill/>
          </a:ln>
        </p:spPr>
        <p:txBody>
          <a:bodyPr anchorCtr="0" anchor="t" bIns="33725" lIns="67500" spcFirstLastPara="1" rIns="67500" wrap="square" tIns="33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Calibri"/>
              <a:buNone/>
            </a:pPr>
            <a:r>
              <a:rPr b="0" i="0" lang="en-US" sz="23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2. Ve Tvých rukou je právo, jsi spravedlivý,</a:t>
            </a:r>
            <a:br>
              <a:rPr b="0" i="0" lang="en-US" sz="23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3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jas Tvé tváře jak úsvit nade mnou.</a:t>
            </a:r>
            <a:br>
              <a:rPr b="0" i="0" lang="en-US" sz="23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3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Ty jsi Stvořitel, Bůh, mého života Pán,</a:t>
            </a:r>
            <a:br>
              <a:rPr b="0" i="0" lang="en-US" sz="23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3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Tobě chválu a díky vzdám, jak je nádherné víc Tě znát.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Calibri"/>
              <a:buNone/>
            </a:pPr>
            <a:r>
              <a:rPr b="0" i="0" lang="en-US" sz="23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R: Nádherný, pro mě vším jsi sám,</a:t>
            </a:r>
            <a:br>
              <a:rPr b="0" i="0" lang="en-US" sz="23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3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nádherný, svatý můj jsi Pán.</a:t>
            </a:r>
            <a:br>
              <a:rPr b="0" i="0" lang="en-US" sz="23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3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Hoden jsi slávy, jsi králů Král,</a:t>
            </a:r>
            <a:br>
              <a:rPr b="0" i="0" lang="en-US" sz="23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3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jak je nádherné víc Tě znát,</a:t>
            </a:r>
            <a:br>
              <a:rPr b="0" i="0" lang="en-US" sz="23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3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jak je nádherné víc Tě znát.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Calibri"/>
              <a:buNone/>
            </a:pPr>
            <a:r>
              <a:rPr b="0" i="0" lang="en-US" sz="23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3. Budem chválit Tvé jméno, ať svaté je v nás,</a:t>
            </a:r>
            <a:br>
              <a:rPr b="0" i="0" lang="en-US" sz="23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3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Tebe chválit a vzývat budem dál.</a:t>
            </a:r>
            <a:br>
              <a:rPr b="0" i="0" lang="en-US" sz="23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3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Ve Tvé moci a slávě chcem navěky žít,</a:t>
            </a:r>
            <a:br>
              <a:rPr b="0" i="0" lang="en-US" sz="23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3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 srdci vděčnost a lásku mít, jak je nádherné blíž Ti být.</a:t>
            </a:r>
            <a:br>
              <a:rPr b="0" i="0" lang="en-US" sz="23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84"/>
          <p:cNvSpPr txBox="1"/>
          <p:nvPr/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Nádherný je Pán</a:t>
            </a:r>
            <a:endParaRPr/>
          </a:p>
        </p:txBody>
      </p:sp>
      <p:sp>
        <p:nvSpPr>
          <p:cNvPr id="807" name="Google Shape;807;p84"/>
          <p:cNvSpPr txBox="1"/>
          <p:nvPr/>
        </p:nvSpPr>
        <p:spPr>
          <a:xfrm>
            <a:off x="431800" y="1287462"/>
            <a:ext cx="9070975" cy="5540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52550">
            <a:noAutofit/>
          </a:bodyPr>
          <a:lstStyle/>
          <a:p>
            <a:pPr indent="0" lvl="0" marL="0" marR="0" rtl="0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Nádherný je Pán, majestátný Král'</a:t>
            </a:r>
            <a:endParaRPr/>
          </a:p>
          <a:p>
            <a:pPr indent="0" lvl="0" marL="0" marR="0" rtl="0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Zem sa raduje, zem sa raduje</a:t>
            </a:r>
            <a:endParaRPr/>
          </a:p>
          <a:p>
            <a:pPr indent="0" lvl="0" marL="0" marR="0" rtl="0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 sám je svetlom nám, nad ním tma moc nemá, hlas Jeho mocně znie, hlas Jeho mocně znie.</a:t>
            </a:r>
            <a:endParaRPr/>
          </a:p>
          <a:p>
            <a:pPr indent="0" lvl="0" marL="0" marR="0" rtl="0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Vel'ký je náš Boh, spievajme:</a:t>
            </a:r>
            <a:endParaRPr/>
          </a:p>
          <a:p>
            <a:pPr indent="0" lvl="0" marL="0" marR="0" rtl="0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„Vel'ký je náš Boh!“</a:t>
            </a:r>
            <a:endParaRPr/>
          </a:p>
          <a:p>
            <a:pPr indent="0" lvl="0" marL="0" marR="0" rtl="0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každý uvidí vel'ký je náš Boh.</a:t>
            </a:r>
            <a:endParaRPr/>
          </a:p>
          <a:p>
            <a:pPr indent="0" lvl="0" marL="0" marR="0" rtl="0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Jeho vláda je večná, a čas On v rukách má, počiatok a koniec, počiatok a koniec.</a:t>
            </a:r>
            <a:endParaRPr/>
          </a:p>
          <a:p>
            <a:pPr indent="0" lvl="0" marL="0" marR="0" rtl="0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Boh je trojjediný, Otec, Duch a Syn, </a:t>
            </a:r>
            <a:endParaRPr/>
          </a:p>
          <a:p>
            <a:pPr indent="0" lvl="0" marL="0" marR="0" rtl="0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lev a baránok, lev a baránok.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85"/>
          <p:cNvSpPr txBox="1"/>
          <p:nvPr/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 nebesích</a:t>
            </a:r>
            <a:endParaRPr/>
          </a:p>
        </p:txBody>
      </p:sp>
      <p:sp>
        <p:nvSpPr>
          <p:cNvPr id="815" name="Google Shape;815;p85"/>
          <p:cNvSpPr txBox="1"/>
          <p:nvPr/>
        </p:nvSpPr>
        <p:spPr>
          <a:xfrm>
            <a:off x="431800" y="1287462"/>
            <a:ext cx="9070975" cy="5540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52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 nebesích je Tvůj trůn</a:t>
            </a:r>
            <a:b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 moci a slávě vládneš nám</a:t>
            </a:r>
            <a:b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Zástupy hvězd se Ti klaní</a:t>
            </a:r>
            <a:b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Mohutné hory Tvé jméno ctí</a:t>
            </a:r>
            <a:b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Upřímnou chválu chci Ti dát</a:t>
            </a:r>
            <a:b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Vyznat, že Ty jsi můj Pán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R: Všechno, co mám</a:t>
            </a:r>
            <a:b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dal jsi mi, Pane, z lásky své</a:t>
            </a:r>
            <a:b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Vzdávám Ti dík</a:t>
            </a:r>
            <a:b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za kříž, cos nesl kvůli mně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86"/>
          <p:cNvSpPr txBox="1"/>
          <p:nvPr/>
        </p:nvSpPr>
        <p:spPr>
          <a:xfrm>
            <a:off x="504825" y="842962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Meno nad každé meno máš,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 jsi hoden všetkých chval,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Naveky budem spievať Ti: „Si náš Boh!“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Haleluja, haleluja, naveky budem spievať Ti: 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„Si náš Boh!“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Vel'ký je náš Boh, spievajme: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„Vel'ký je náš Boh!“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každý uvidí vel'ký je náš Boh.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87"/>
          <p:cNvSpPr txBox="1"/>
          <p:nvPr>
            <p:ph idx="1" type="body"/>
          </p:nvPr>
        </p:nvSpPr>
        <p:spPr>
          <a:xfrm>
            <a:off x="595312" y="684212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Nás posíláš rozsévat lásku, 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ke světlu zvát a z pravdy žít. 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Nás posíláš dát život v sázku 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všem potřebným nablízku být. 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Již mnozí z nás tak přislíbili, 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však tíhu kříže nevzali. 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 zemi svých snů se zabydlili, 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své vlastní štěstí jen hledali. </a:t>
            </a:r>
            <a:endParaRPr/>
          </a:p>
        </p:txBody>
      </p:sp>
      <p:sp>
        <p:nvSpPr>
          <p:cNvPr id="828" name="Google Shape;828;p87"/>
          <p:cNvSpPr txBox="1"/>
          <p:nvPr/>
        </p:nvSpPr>
        <p:spPr>
          <a:xfrm>
            <a:off x="3168650" y="0"/>
            <a:ext cx="3006725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Nás posíláš 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88"/>
          <p:cNvSpPr txBox="1"/>
          <p:nvPr>
            <p:ph idx="1" type="body"/>
          </p:nvPr>
        </p:nvSpPr>
        <p:spPr>
          <a:xfrm>
            <a:off x="595312" y="763587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Nás posíláš rozsévat lásku, 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ke světlu zvát a z pravdy žít. 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Nás posíláš dát život v sázku 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všem potřebným nablízku být. 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Nechtějme spát v milosti době, 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 chvíli den se nachýlí. 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Nechtějme žít jen sami sobě 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s radostí, jež se nesdílí.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89"/>
          <p:cNvSpPr txBox="1"/>
          <p:nvPr/>
        </p:nvSpPr>
        <p:spPr>
          <a:xfrm>
            <a:off x="473075" y="314325"/>
            <a:ext cx="9070975" cy="125888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Náš Boh je väčší</a:t>
            </a:r>
            <a:br>
              <a:rPr b="1" i="0" lang="en-US" sz="4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841" name="Google Shape;841;p89"/>
          <p:cNvSpPr txBox="1"/>
          <p:nvPr/>
        </p:nvSpPr>
        <p:spPr>
          <a:xfrm>
            <a:off x="236537" y="1101725"/>
            <a:ext cx="9575800" cy="661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Vodu na víno meníš, </a:t>
            </a:r>
            <a:b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otváraš oči slepým,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nikto nie je ako Ty. </a:t>
            </a:r>
            <a:b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Zasvietiš v tmách životom,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z prachu nás dvíhaš Slovom,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nikto nie je ako Ty.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r>
              <a:t/>
            </a:r>
            <a:endParaRPr b="1" i="0" sz="26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b="1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R:</a:t>
            </a:r>
            <a: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Náš Boh je väčší,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On je silnejší,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Pane, si viac než čo tento svet dáva.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26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9"/>
          <p:cNvSpPr txBox="1"/>
          <p:nvPr>
            <p:ph idx="1" type="body"/>
          </p:nvPr>
        </p:nvSpPr>
        <p:spPr>
          <a:xfrm>
            <a:off x="431800" y="1563687"/>
            <a:ext cx="9039225" cy="4957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Woah, woah, 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Tvoja láska vznešená je. 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Woah, woah, 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Tvoja láska láme. 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b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90"/>
          <p:cNvSpPr txBox="1"/>
          <p:nvPr/>
        </p:nvSpPr>
        <p:spPr>
          <a:xfrm>
            <a:off x="473075" y="314325"/>
            <a:ext cx="9070975" cy="6772275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Zasvietiš v tmách životom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z prachu nás dvíhaš slovom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nikto nie je ako Ty.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b="1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R:</a:t>
            </a:r>
            <a: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Náš Boh je väčší,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On je silnejší,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b="0" i="0" lang="en-US" sz="2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Pane, si viac než čo tento svet dává.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</a:pPr>
            <a:r>
              <a:rPr b="1" i="0" lang="en-US" sz="2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B:</a:t>
            </a:r>
            <a:r>
              <a:rPr b="0" i="0" lang="en-US" sz="2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Veď keď náš Boh je za nás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</a:pPr>
            <a:r>
              <a:rPr b="0" i="0" lang="en-US" sz="2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nemôže vládnuť strach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</a:pPr>
            <a:r>
              <a:rPr b="0" i="0" lang="en-US" sz="2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keď náš Boh je s nami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</a:pPr>
            <a:r>
              <a:rPr b="0" i="0" lang="en-US" sz="2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kto môže stáť proti nám?</a:t>
            </a:r>
            <a:endParaRPr b="1" i="0" sz="26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0" sz="26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91"/>
          <p:cNvSpPr txBox="1"/>
          <p:nvPr/>
        </p:nvSpPr>
        <p:spPr>
          <a:xfrm>
            <a:off x="503237" y="179387"/>
            <a:ext cx="9055100" cy="4973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501650" lvl="0" marL="50165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AutoNum type="arabicPeriod"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R: Náš Bůh, plný lásky vládne nám a je stále s námi Bůh. Nad vesmírem bdí, náš Bůh úžasný je Pán.</a:t>
            </a:r>
            <a:endParaRPr/>
          </a:p>
          <a:p>
            <a:pPr indent="-501650" lvl="0" marL="501650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1650" lvl="0" marL="501650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AutoNum type="arabicPeriod"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Sešli jsme se dnes na tomto místě - my kteří věříme v něj, </a:t>
            </a:r>
            <a:endParaRPr/>
          </a:p>
          <a:p>
            <a:pPr indent="-501650" lvl="0" marL="501650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AutoNum type="arabicPeriod"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 jménu trojjediného Boha - milost a pokoj si přej. </a:t>
            </a:r>
            <a:endParaRPr/>
          </a:p>
          <a:p>
            <a:pPr indent="-501650" lvl="0" marL="501650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AutoNum type="arabicPeriod"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Tak pozvedni teď k nebi svoje dlaně – a děkuj za vše, co On ti dal, </a:t>
            </a:r>
            <a:endParaRPr/>
          </a:p>
          <a:p>
            <a:pPr indent="-501650" lvl="0" marL="501650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AutoNum type="arabicPeriod"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vždyť na světě nikoho jiného není - kdo by tak o tebe stál. </a:t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92"/>
          <p:cNvSpPr txBox="1"/>
          <p:nvPr/>
        </p:nvSpPr>
        <p:spPr>
          <a:xfrm>
            <a:off x="431800" y="323850"/>
            <a:ext cx="9055100" cy="4973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330198" lvl="0" marL="34131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R: Náš Bůh, plný lásky vládne nám a je stále s námi Bůh. Nad vesmírem bdí, náš Bůh úžasný je Pán.</a:t>
            </a:r>
            <a:endParaRPr/>
          </a:p>
          <a:p>
            <a:pPr indent="-330198" lvl="0" marL="341312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30198" lvl="0" marL="341312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2. Ten, který byl a ten který bude - ten který navěky je, </a:t>
            </a:r>
            <a:endParaRPr/>
          </a:p>
          <a:p>
            <a:pPr indent="-330198" lvl="0" marL="341312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obětí nás on je přítomný všude - jen a jen přítomný zde. </a:t>
            </a:r>
            <a:endParaRPr/>
          </a:p>
          <a:p>
            <a:pPr indent="-330198" lvl="0" marL="341312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Tak pozvedni teď k nebi svoje dlaně - a děkuj za vše, co On ti dal, </a:t>
            </a:r>
            <a:endParaRPr/>
          </a:p>
          <a:p>
            <a:pPr indent="-330198" lvl="0" marL="341312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 světě nikoho jiného není - kdo by tak o tebe stál.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93"/>
          <p:cNvSpPr txBox="1"/>
          <p:nvPr/>
        </p:nvSpPr>
        <p:spPr>
          <a:xfrm>
            <a:off x="431800" y="250825"/>
            <a:ext cx="9055100" cy="4973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330198" lvl="0" marL="34131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R: Náš Bůh, plný lásky vládne nám a je stále s námi Bůh. Nad vesmírem bdí, náš Bůh úžasný je Pán.</a:t>
            </a:r>
            <a:endParaRPr/>
          </a:p>
          <a:p>
            <a:pPr indent="-330198" lvl="0" marL="341312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198" lvl="0" marL="341312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3. On rukou svou všechny nás chrání - Duchem nás naplňuje, </a:t>
            </a:r>
            <a:endParaRPr/>
          </a:p>
          <a:p>
            <a:pPr indent="-330198" lvl="0" marL="341312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hřích, který naše životy ničí - na kříži vykupuje. Tak pozvedni teď k nebi svoje dlaně - a děkuj za vše, co On ti dal, </a:t>
            </a:r>
            <a:endParaRPr/>
          </a:p>
          <a:p>
            <a:pPr indent="-330198" lvl="0" marL="341312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 světě nikoho jiného není - kdo by tak o tebe stál.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94"/>
          <p:cNvSpPr txBox="1"/>
          <p:nvPr/>
        </p:nvSpPr>
        <p:spPr>
          <a:xfrm>
            <a:off x="1636712" y="1323975"/>
            <a:ext cx="6804025" cy="942975"/>
          </a:xfrm>
          <a:prstGeom prst="rect">
            <a:avLst/>
          </a:prstGeom>
          <a:noFill/>
          <a:ln>
            <a:noFill/>
          </a:ln>
        </p:spPr>
        <p:txBody>
          <a:bodyPr anchorCtr="0" anchor="t" bIns="33725" lIns="67500" spcFirstLastPara="1" rIns="67500" wrap="square" tIns="33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Není vždy slunce na obloze</a:t>
            </a:r>
            <a:endParaRPr/>
          </a:p>
        </p:txBody>
      </p:sp>
      <p:sp>
        <p:nvSpPr>
          <p:cNvPr id="877" name="Google Shape;877;p94"/>
          <p:cNvSpPr txBox="1"/>
          <p:nvPr/>
        </p:nvSpPr>
        <p:spPr>
          <a:xfrm>
            <a:off x="1636712" y="2266950"/>
            <a:ext cx="6804025" cy="3743325"/>
          </a:xfrm>
          <a:prstGeom prst="rect">
            <a:avLst/>
          </a:prstGeom>
          <a:noFill/>
          <a:ln>
            <a:noFill/>
          </a:ln>
        </p:spPr>
        <p:txBody>
          <a:bodyPr anchorCtr="0" anchor="t" bIns="33725" lIns="67500" spcFirstLastPara="1" rIns="67500" wrap="square" tIns="337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1. Není vždy slunce na obloze,</a:t>
            </a:r>
            <a:br>
              <a:rPr b="0" i="0" lang="en-US" sz="2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nejsou vždy květy rozkvetlé, 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není vždy pokoj, láska v domě,</a:t>
            </a:r>
            <a:br>
              <a:rPr b="0" i="0" lang="en-US" sz="2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 vždy Tě vidím, cítím, Pane. </a:t>
            </a:r>
            <a:br>
              <a:rPr b="0" i="0" lang="en-US" sz="2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2. Nemám vždy lásku k lidem, Bože, neotvírám jim vždy své dlaně, </a:t>
            </a:r>
            <a:br>
              <a:rPr b="0" i="0" lang="en-US" sz="2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nedávám Ti vždy ruce svoje,</a:t>
            </a:r>
            <a:br>
              <a:rPr b="0" i="0" lang="en-US" sz="2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nedobojoval jsem vždy boje. </a:t>
            </a:r>
            <a:br>
              <a:rPr b="0" i="0" lang="en-US" sz="2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95"/>
          <p:cNvSpPr txBox="1"/>
          <p:nvPr/>
        </p:nvSpPr>
        <p:spPr>
          <a:xfrm>
            <a:off x="1636712" y="1274762"/>
            <a:ext cx="6804025" cy="4735512"/>
          </a:xfrm>
          <a:prstGeom prst="rect">
            <a:avLst/>
          </a:prstGeom>
          <a:noFill/>
          <a:ln>
            <a:noFill/>
          </a:ln>
        </p:spPr>
        <p:txBody>
          <a:bodyPr anchorCtr="0" anchor="t" bIns="33725" lIns="67500" spcFirstLastPara="1" rIns="67500" wrap="square" tIns="337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R: Ale vždy vím, že Ty jsi se mnou,</a:t>
            </a:r>
            <a:br>
              <a:rPr b="0" i="0" lang="en-US" sz="2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já vím, jak moc mě máš rád, </a:t>
            </a:r>
            <a:br>
              <a:rPr b="0" i="0" lang="en-US" sz="2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vím, jsi stále tentýž včera, zítra, dnes. </a:t>
            </a:r>
            <a:br>
              <a:rPr b="0" i="0" lang="en-US" sz="2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Ale vždy vím, že měníš srdce,</a:t>
            </a:r>
            <a:br>
              <a:rPr b="0" i="0" lang="en-US" sz="2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já vím, jsi mojí silou,já vím, jdu k Tobě Otče, Tobě patřit smím. </a:t>
            </a:r>
            <a:br>
              <a:rPr b="0" i="0" lang="en-US" sz="2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3. Jsou někdy na obloze mraky,</a:t>
            </a:r>
            <a:br>
              <a:rPr b="0" i="0" lang="en-US" sz="2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kvůli dešti jinak nejde,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Však slunce za nimi je taky,</a:t>
            </a:r>
            <a:br>
              <a:rPr b="0" i="0" lang="en-US" sz="2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když chvíli počkáš zase vyjde.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96"/>
          <p:cNvSpPr txBox="1"/>
          <p:nvPr/>
        </p:nvSpPr>
        <p:spPr>
          <a:xfrm>
            <a:off x="1636712" y="1274762"/>
            <a:ext cx="6804025" cy="4735512"/>
          </a:xfrm>
          <a:prstGeom prst="rect">
            <a:avLst/>
          </a:prstGeom>
          <a:noFill/>
          <a:ln>
            <a:noFill/>
          </a:ln>
        </p:spPr>
        <p:txBody>
          <a:bodyPr anchorCtr="0" anchor="t" bIns="33725" lIns="67500" spcFirstLastPara="1" rIns="67500" wrap="square" tIns="337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4. A že se světlo v noci ztratí,</a:t>
            </a:r>
            <a:br>
              <a:rPr b="0" i="0" lang="en-US" sz="2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neznamená, že slunce není,</a:t>
            </a:r>
            <a:br>
              <a:rPr b="0" i="0" lang="en-US" sz="2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vím dobře, že se ráno vrátí</a:t>
            </a:r>
            <a:br>
              <a:rPr b="0" i="0" lang="en-US" sz="2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to je pro mě povzbuzení.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R: Stejně tak vím že Ty jsi se mnou,</a:t>
            </a:r>
            <a:br>
              <a:rPr b="0" i="0" lang="en-US" sz="2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já vím, jak moc mě máš rád, </a:t>
            </a:r>
            <a:br>
              <a:rPr b="0" i="0" lang="en-US" sz="2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vím, jsi stále tentýž včera, zítra, dnes. </a:t>
            </a:r>
            <a:br>
              <a:rPr b="0" i="0" lang="en-US" sz="2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Ale vždy vím, že měníš srdce,</a:t>
            </a:r>
            <a:br>
              <a:rPr b="0" i="0" lang="en-US" sz="2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já vím, jsi mojí silou, já vím, jdu k Tobě Otče, Tobě patřit smím. 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97"/>
          <p:cNvSpPr txBox="1"/>
          <p:nvPr/>
        </p:nvSpPr>
        <p:spPr>
          <a:xfrm>
            <a:off x="1636712" y="2757487"/>
            <a:ext cx="6804025" cy="3252787"/>
          </a:xfrm>
          <a:prstGeom prst="rect">
            <a:avLst/>
          </a:prstGeom>
          <a:noFill/>
          <a:ln>
            <a:noFill/>
          </a:ln>
        </p:spPr>
        <p:txBody>
          <a:bodyPr anchorCtr="0" anchor="t" bIns="33725" lIns="67500" spcFirstLastPara="1" rIns="67500" wrap="square" tIns="337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B:Dnes už to vím, Ty jsi ten vítěz, já vím, golgotský vítěz, </a:t>
            </a:r>
            <a:br>
              <a:rPr b="0" i="0" lang="en-US" sz="2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vím, jsi Ježíš Kristus, Tobě náležím.</a:t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98"/>
          <p:cNvSpPr txBox="1"/>
          <p:nvPr/>
        </p:nvSpPr>
        <p:spPr>
          <a:xfrm>
            <a:off x="792162" y="1444625"/>
            <a:ext cx="8496300" cy="6546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Nie je nikto ako Boh,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kto rád nás má.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Nie je nikto ako Boh,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kto vládu má.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Nikto ako Boh, nikto ako on.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1.Náš Pán on stvoril nebo,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Náš Pán on stvoril zem.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 všetko čo tu dychá, je jeho stvorenie.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6" name="Google Shape;906;p98"/>
          <p:cNvSpPr txBox="1"/>
          <p:nvPr/>
        </p:nvSpPr>
        <p:spPr>
          <a:xfrm>
            <a:off x="503237" y="301625"/>
            <a:ext cx="9055100" cy="1246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Nie je nikto jako Boh</a:t>
            </a:r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99"/>
          <p:cNvSpPr txBox="1"/>
          <p:nvPr/>
        </p:nvSpPr>
        <p:spPr>
          <a:xfrm>
            <a:off x="1223962" y="222250"/>
            <a:ext cx="7775575" cy="4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449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Nie je nikto ako Boh,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kto rád nás má.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Nie je nikto ako Boh,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kto vládu má.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Nikto ako Boh, nikto ako on.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2.Náš Pán, On stvoril vesmír, On určil počet hviezd. 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On svojho syna dal nám, by nezahynul Svet.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iv sady Office">
  <a:themeElements>
    <a:clrScheme name="Motiv sady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Motiv sady Office">
  <a:themeElements>
    <a:clrScheme name="Motiv sady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Motiv sady Office">
  <a:themeElements>
    <a:clrScheme name="Motiv sady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2016-05-01T18:47:45Z</dcterms:created>
</cp:coreProperties>
</file>