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Helvetica Light"/>
      </a:defRPr>
    </a:lvl1pPr>
    <a:lvl2pPr marL="0" marR="0" indent="3429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Helvetica Light"/>
      </a:defRPr>
    </a:lvl2pPr>
    <a:lvl3pPr marL="0" marR="0" indent="6858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Helvetica Light"/>
      </a:defRPr>
    </a:lvl3pPr>
    <a:lvl4pPr marL="0" marR="0" indent="10287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Helvetica Light"/>
      </a:defRPr>
    </a:lvl4pPr>
    <a:lvl5pPr marL="0" marR="0" indent="13716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Helvetica Light"/>
      </a:defRPr>
    </a:lvl5pPr>
    <a:lvl6pPr marL="0" marR="0" indent="17145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Helvetica Light"/>
      </a:defRPr>
    </a:lvl6pPr>
    <a:lvl7pPr marL="0" marR="0" indent="20574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Helvetica Light"/>
      </a:defRPr>
    </a:lvl7pPr>
    <a:lvl8pPr marL="0" marR="0" indent="24003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Helvetica Light"/>
      </a:defRPr>
    </a:lvl8pPr>
    <a:lvl9pPr marL="0" marR="0" indent="274320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CDCDCD"/>
              </a:solidFill>
              <a:prstDash val="solid"/>
              <a:miter lim="400000"/>
            </a:ln>
          </a:left>
          <a:right>
            <a:ln w="12700" cap="flat">
              <a:solidFill>
                <a:srgbClr val="CDCDCD"/>
              </a:solidFill>
              <a:prstDash val="solid"/>
              <a:miter lim="400000"/>
            </a:ln>
          </a:right>
          <a:top>
            <a:ln w="12700" cap="flat">
              <a:solidFill>
                <a:srgbClr val="CDCDCD"/>
              </a:solidFill>
              <a:prstDash val="solid"/>
              <a:miter lim="400000"/>
            </a:ln>
          </a:top>
          <a:bottom>
            <a:ln w="12700" cap="flat">
              <a:solidFill>
                <a:srgbClr val="CDCDCD"/>
              </a:solidFill>
              <a:prstDash val="solid"/>
              <a:miter lim="400000"/>
            </a:ln>
          </a:bottom>
          <a:insideH>
            <a:ln w="12700" cap="flat">
              <a:solidFill>
                <a:srgbClr val="CDCDCD"/>
              </a:solidFill>
              <a:prstDash val="solid"/>
              <a:miter lim="400000"/>
            </a:ln>
          </a:insideH>
          <a:insideV>
            <a:ln w="12700" cap="flat">
              <a:solidFill>
                <a:srgbClr val="CDCDCD"/>
              </a:solidFill>
              <a:prstDash val="solid"/>
              <a:miter lim="400000"/>
            </a:ln>
          </a:insideV>
        </a:tcBdr>
        <a:fill>
          <a:noFill/>
        </a:fill>
      </a:tcStyle>
    </a:wholeTbl>
    <a:band2H>
      <a:tcTxStyle/>
      <a:tcStyle>
        <a:tcBdr/>
        <a:fill>
          <a:solidFill>
            <a:srgbClr val="7B93C0">
              <a:alpha val="25000"/>
            </a:srgbClr>
          </a:solidFill>
        </a:fill>
      </a:tcStyle>
    </a:band2H>
    <a:firstCol>
      <a:tcTxStyle b="off" i="off">
        <a:fontRef idx="minor">
          <a:srgbClr val="FFFFFF"/>
        </a:fontRef>
        <a:srgbClr val="FFFFFF"/>
      </a:tcTxStyle>
      <a:tcStyle>
        <a:tcBdr>
          <a:left>
            <a:ln w="12700" cap="flat">
              <a:solidFill>
                <a:srgbClr val="CDCDCD"/>
              </a:solidFill>
              <a:prstDash val="solid"/>
              <a:miter lim="400000"/>
            </a:ln>
          </a:left>
          <a:right>
            <a:ln w="12700" cap="flat">
              <a:solidFill>
                <a:srgbClr val="CDCDCD"/>
              </a:solidFill>
              <a:prstDash val="solid"/>
              <a:miter lim="400000"/>
            </a:ln>
          </a:right>
          <a:top>
            <a:ln w="12700" cap="flat">
              <a:solidFill>
                <a:srgbClr val="CDCDCD"/>
              </a:solidFill>
              <a:prstDash val="solid"/>
              <a:miter lim="400000"/>
            </a:ln>
          </a:top>
          <a:bottom>
            <a:ln w="12700" cap="flat">
              <a:solidFill>
                <a:srgbClr val="CDCDCD"/>
              </a:solidFill>
              <a:prstDash val="solid"/>
              <a:miter lim="400000"/>
            </a:ln>
          </a:bottom>
          <a:insideH>
            <a:ln w="12700" cap="flat">
              <a:solidFill>
                <a:srgbClr val="CDCDCD"/>
              </a:solidFill>
              <a:prstDash val="solid"/>
              <a:miter lim="400000"/>
            </a:ln>
          </a:insideH>
          <a:insideV>
            <a:ln w="12700" cap="flat">
              <a:solidFill>
                <a:srgbClr val="CDCDCD"/>
              </a:solidFill>
              <a:prstDash val="solid"/>
              <a:miter lim="400000"/>
            </a:ln>
          </a:insideV>
        </a:tcBdr>
        <a:fill>
          <a:solidFill>
            <a:srgbClr val="3F5DA1"/>
          </a:solidFill>
        </a:fill>
      </a:tcStyle>
    </a:firstCol>
    <a:lastRow>
      <a:tcTxStyle b="off" i="off">
        <a:fontRef idx="minor">
          <a:srgbClr val="FFFFFF"/>
        </a:fontRef>
        <a:srgbClr val="FFFFFF"/>
      </a:tcTxStyle>
      <a:tcStyle>
        <a:tcBdr>
          <a:left>
            <a:ln w="12700" cap="flat">
              <a:solidFill>
                <a:srgbClr val="CDCDCD"/>
              </a:solidFill>
              <a:prstDash val="solid"/>
              <a:miter lim="400000"/>
            </a:ln>
          </a:left>
          <a:right>
            <a:ln w="12700" cap="flat">
              <a:solidFill>
                <a:srgbClr val="CDCDCD"/>
              </a:solidFill>
              <a:prstDash val="solid"/>
              <a:miter lim="400000"/>
            </a:ln>
          </a:right>
          <a:top>
            <a:ln w="12700" cap="flat">
              <a:solidFill>
                <a:srgbClr val="CDCDCD"/>
              </a:solidFill>
              <a:prstDash val="solid"/>
              <a:miter lim="400000"/>
            </a:ln>
          </a:top>
          <a:bottom>
            <a:ln w="12700" cap="flat">
              <a:solidFill>
                <a:srgbClr val="CDCDCD"/>
              </a:solidFill>
              <a:prstDash val="solid"/>
              <a:miter lim="400000"/>
            </a:ln>
          </a:bottom>
          <a:insideH>
            <a:ln w="12700" cap="flat">
              <a:solidFill>
                <a:srgbClr val="CDCDCD"/>
              </a:solidFill>
              <a:prstDash val="solid"/>
              <a:miter lim="400000"/>
            </a:ln>
          </a:insideH>
          <a:insideV>
            <a:ln w="12700" cap="flat">
              <a:solidFill>
                <a:srgbClr val="CDCDCD"/>
              </a:solidFill>
              <a:prstDash val="solid"/>
              <a:miter lim="400000"/>
            </a:ln>
          </a:insideV>
        </a:tcBdr>
        <a:fill>
          <a:solidFill>
            <a:srgbClr val="7186B0"/>
          </a:solidFill>
        </a:fill>
      </a:tcStyle>
    </a:lastRow>
    <a:firstRow>
      <a:tcTxStyle b="off" i="off">
        <a:fontRef idx="minor">
          <a:srgbClr val="FFFFFF"/>
        </a:fontRef>
        <a:srgbClr val="FFFFFF"/>
      </a:tcTxStyle>
      <a:tcStyle>
        <a:tcBdr>
          <a:left>
            <a:ln w="12700" cap="flat">
              <a:solidFill>
                <a:srgbClr val="CDCDCD"/>
              </a:solidFill>
              <a:prstDash val="solid"/>
              <a:miter lim="400000"/>
            </a:ln>
          </a:left>
          <a:right>
            <a:ln w="12700" cap="flat">
              <a:solidFill>
                <a:srgbClr val="CDCDCD"/>
              </a:solidFill>
              <a:prstDash val="solid"/>
              <a:miter lim="400000"/>
            </a:ln>
          </a:right>
          <a:top>
            <a:ln w="12700" cap="flat">
              <a:solidFill>
                <a:srgbClr val="CDCDCD"/>
              </a:solidFill>
              <a:prstDash val="solid"/>
              <a:miter lim="400000"/>
            </a:ln>
          </a:top>
          <a:bottom>
            <a:ln w="12700" cap="flat">
              <a:solidFill>
                <a:srgbClr val="CDCDCD"/>
              </a:solidFill>
              <a:prstDash val="solid"/>
              <a:miter lim="400000"/>
            </a:ln>
          </a:bottom>
          <a:insideH>
            <a:ln w="12700" cap="flat">
              <a:solidFill>
                <a:srgbClr val="CDCDCD"/>
              </a:solidFill>
              <a:prstDash val="solid"/>
              <a:miter lim="400000"/>
            </a:ln>
          </a:insideH>
          <a:insideV>
            <a:ln w="12700" cap="flat">
              <a:solidFill>
                <a:srgbClr val="CDCDCD"/>
              </a:solidFill>
              <a:prstDash val="solid"/>
              <a:miter lim="400000"/>
            </a:ln>
          </a:insideV>
        </a:tcBdr>
        <a:fill>
          <a:solidFill>
            <a:srgbClr val="7186B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59595"/>
              </a:solidFill>
              <a:prstDash val="solid"/>
              <a:miter lim="400000"/>
            </a:ln>
          </a:left>
          <a:right>
            <a:ln w="12700" cap="flat">
              <a:solidFill>
                <a:srgbClr val="959595"/>
              </a:solidFill>
              <a:prstDash val="solid"/>
              <a:miter lim="400000"/>
            </a:ln>
          </a:right>
          <a:top>
            <a:ln w="12700" cap="flat">
              <a:solidFill>
                <a:srgbClr val="959595"/>
              </a:solidFill>
              <a:prstDash val="solid"/>
              <a:miter lim="400000"/>
            </a:ln>
          </a:top>
          <a:bottom>
            <a:ln w="12700" cap="flat">
              <a:solidFill>
                <a:srgbClr val="959595"/>
              </a:solidFill>
              <a:prstDash val="solid"/>
              <a:miter lim="400000"/>
            </a:ln>
          </a:bottom>
          <a:insideH>
            <a:ln w="12700" cap="flat">
              <a:solidFill>
                <a:srgbClr val="959595"/>
              </a:solidFill>
              <a:prstDash val="solid"/>
              <a:miter lim="400000"/>
            </a:ln>
          </a:insideH>
          <a:insideV>
            <a:ln w="12700" cap="flat">
              <a:solidFill>
                <a:srgbClr val="959595"/>
              </a:solidFill>
              <a:prstDash val="solid"/>
              <a:miter lim="400000"/>
            </a:ln>
          </a:insideV>
        </a:tcBdr>
        <a:fill>
          <a:noFill/>
        </a:fill>
      </a:tcStyle>
    </a:wholeTbl>
    <a:band2H>
      <a:tcTxStyle/>
      <a:tcStyle>
        <a:tcBdr/>
        <a:fill>
          <a:solidFill>
            <a:srgbClr val="666768">
              <a:alpha val="30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12700" cap="flat">
              <a:solidFill>
                <a:srgbClr val="959595"/>
              </a:solidFill>
              <a:prstDash val="solid"/>
              <a:miter lim="400000"/>
            </a:ln>
          </a:right>
          <a:top>
            <a:ln w="12700" cap="flat">
              <a:solidFill>
                <a:srgbClr val="959595"/>
              </a:solidFill>
              <a:prstDash val="solid"/>
              <a:miter lim="400000"/>
            </a:ln>
          </a:top>
          <a:bottom>
            <a:ln w="12700" cap="flat">
              <a:solidFill>
                <a:srgbClr val="959595"/>
              </a:solidFill>
              <a:prstDash val="solid"/>
              <a:miter lim="400000"/>
            </a:ln>
          </a:bottom>
          <a:insideH>
            <a:ln w="12700" cap="flat">
              <a:solidFill>
                <a:srgbClr val="959595"/>
              </a:solidFill>
              <a:prstDash val="solid"/>
              <a:miter lim="400000"/>
            </a:ln>
          </a:insideH>
          <a:insideV>
            <a:ln w="12700" cap="flat">
              <a:solidFill>
                <a:srgbClr val="FFFFFF"/>
              </a:solidFill>
              <a:prstDash val="solid"/>
              <a:miter lim="400000"/>
            </a:ln>
          </a:insideV>
        </a:tcBdr>
        <a:fill>
          <a:solidFill>
            <a:srgbClr val="225C1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0435AB"/>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0435AB"/>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7F807F"/>
              </a:solidFill>
              <a:prstDash val="solid"/>
              <a:miter lim="400000"/>
            </a:ln>
          </a:left>
          <a:right>
            <a:ln w="12700" cap="flat">
              <a:solidFill>
                <a:srgbClr val="7F807F"/>
              </a:solidFill>
              <a:prstDash val="solid"/>
              <a:miter lim="400000"/>
            </a:ln>
          </a:right>
          <a:top>
            <a:ln w="12700" cap="flat">
              <a:solidFill>
                <a:srgbClr val="7F807F"/>
              </a:solidFill>
              <a:prstDash val="solid"/>
              <a:miter lim="400000"/>
            </a:ln>
          </a:top>
          <a:bottom>
            <a:ln w="12700" cap="flat">
              <a:solidFill>
                <a:srgbClr val="7F807F"/>
              </a:solidFill>
              <a:prstDash val="solid"/>
              <a:miter lim="400000"/>
            </a:ln>
          </a:bottom>
          <a:insideH>
            <a:ln w="12700" cap="flat">
              <a:solidFill>
                <a:srgbClr val="7F807F"/>
              </a:solidFill>
              <a:prstDash val="solid"/>
              <a:miter lim="400000"/>
            </a:ln>
          </a:insideH>
          <a:insideV>
            <a:ln w="12700" cap="flat">
              <a:solidFill>
                <a:srgbClr val="7F807F"/>
              </a:solidFill>
              <a:prstDash val="solid"/>
              <a:miter lim="400000"/>
            </a:ln>
          </a:insideV>
        </a:tcBdr>
        <a:fill>
          <a:noFill/>
        </a:fill>
      </a:tcStyle>
    </a:wholeTbl>
    <a:band2H>
      <a:tcTxStyle/>
      <a:tcStyle>
        <a:tcBdr/>
        <a:fill>
          <a:solidFill>
            <a:srgbClr val="4FB91B">
              <a:alpha val="19000"/>
            </a:srgbClr>
          </a:solidFill>
        </a:fill>
      </a:tcStyle>
    </a:band2H>
    <a:firstCol>
      <a:tcTxStyle b="off" i="off">
        <a:fontRef idx="minor">
          <a:srgbClr val="FFFFFF"/>
        </a:fontRef>
        <a:srgbClr val="FFFFFF"/>
      </a:tcTxStyle>
      <a:tcStyle>
        <a:tcBdr>
          <a:left>
            <a:ln w="12700" cap="flat">
              <a:solidFill>
                <a:srgbClr val="BFBFBF"/>
              </a:solidFill>
              <a:prstDash val="solid"/>
              <a:miter lim="400000"/>
            </a:ln>
          </a:left>
          <a:right>
            <a:ln w="12700" cap="flat">
              <a:solidFill>
                <a:srgbClr val="BFBFBF"/>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BFBFBF"/>
              </a:solidFill>
              <a:prstDash val="solid"/>
              <a:miter lim="400000"/>
            </a:ln>
          </a:insideV>
        </a:tcBdr>
        <a:fill>
          <a:solidFill>
            <a:srgbClr val="246026"/>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FBFBF"/>
              </a:solidFill>
              <a:prstDash val="solid"/>
              <a:miter lim="400000"/>
            </a:ln>
          </a:top>
          <a:bottom>
            <a:ln w="12700" cap="flat">
              <a:solidFill>
                <a:srgbClr val="BFBFBF"/>
              </a:solidFill>
              <a:prstDash val="solid"/>
              <a:miter lim="400000"/>
            </a:ln>
          </a:bottom>
          <a:insideH>
            <a:ln w="12700" cap="flat">
              <a:solidFill>
                <a:srgbClr val="BFBFBF"/>
              </a:solidFill>
              <a:prstDash val="solid"/>
              <a:miter lim="400000"/>
            </a:ln>
          </a:insideH>
          <a:insideV>
            <a:ln w="12700" cap="flat">
              <a:noFill/>
              <a:miter lim="400000"/>
            </a:ln>
          </a:insideV>
        </a:tcBdr>
        <a:fill>
          <a:solidFill>
            <a:srgbClr val="287C12"/>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FBFBF"/>
              </a:solidFill>
              <a:prstDash val="solid"/>
              <a:miter lim="400000"/>
            </a:ln>
          </a:top>
          <a:bottom>
            <a:ln w="12700" cap="flat">
              <a:solidFill>
                <a:srgbClr val="BFBFBF"/>
              </a:solidFill>
              <a:prstDash val="solid"/>
              <a:miter lim="400000"/>
            </a:ln>
          </a:bottom>
          <a:insideH>
            <a:ln w="12700" cap="flat">
              <a:solidFill>
                <a:srgbClr val="BFBFBF"/>
              </a:solidFill>
              <a:prstDash val="solid"/>
              <a:miter lim="400000"/>
            </a:ln>
          </a:insideH>
          <a:insideV>
            <a:ln w="12700" cap="flat">
              <a:noFill/>
              <a:miter lim="400000"/>
            </a:ln>
          </a:insideV>
        </a:tcBdr>
        <a:fill>
          <a:solidFill>
            <a:srgbClr val="287C12"/>
          </a:solidFill>
        </a:fill>
      </a:tcStyle>
    </a:firstRow>
  </a:tblStyle>
  <a:tblStyle styleId="{CF821DB8-F4EB-4A41-A1BA-3FCAFE7338EE}" styleName="">
    <a:tblBg/>
    <a:wholeTbl>
      <a:tcTxStyle b="off" i="off">
        <a:fontRef idx="minor">
          <a:srgbClr val="FFFFFF"/>
        </a:fontRef>
        <a:srgbClr val="FFFFFF"/>
      </a:tcTxStyle>
      <a:tcStyle>
        <a:tcBdr>
          <a:left>
            <a:ln w="25400" cap="rnd">
              <a:solidFill>
                <a:srgbClr val="FFFFFF"/>
              </a:solidFill>
              <a:custDash>
                <a:ds d="100000" sp="200000"/>
              </a:custDash>
              <a:miter lim="400000"/>
            </a:ln>
          </a:left>
          <a:right>
            <a:ln w="25400" cap="rnd">
              <a:solidFill>
                <a:srgbClr val="FFFFFF"/>
              </a:solidFill>
              <a:custDash>
                <a:ds d="100000" sp="200000"/>
              </a:custDash>
              <a:miter lim="400000"/>
            </a:ln>
          </a:right>
          <a:top>
            <a:ln w="25400" cap="rnd">
              <a:solidFill>
                <a:srgbClr val="FFFFFF"/>
              </a:solidFill>
              <a:custDash>
                <a:ds d="100000" sp="200000"/>
              </a:custDash>
              <a:miter lim="400000"/>
            </a:ln>
          </a:top>
          <a:bottom>
            <a:ln w="25400" cap="rnd">
              <a:solidFill>
                <a:srgbClr val="FFFFFF"/>
              </a:solidFill>
              <a:custDash>
                <a:ds d="100000" sp="200000"/>
              </a:custDash>
              <a:miter lim="400000"/>
            </a:ln>
          </a:bottom>
          <a:insideH>
            <a:ln w="25400" cap="rnd">
              <a:solidFill>
                <a:srgbClr val="FFFFFF"/>
              </a:solidFill>
              <a:custDash>
                <a:ds d="100000" sp="200000"/>
              </a:custDash>
              <a:miter lim="400000"/>
            </a:ln>
          </a:insideH>
          <a:insideV>
            <a:ln w="25400" cap="rnd">
              <a:solidFill>
                <a:srgbClr val="FFFFFF"/>
              </a:solidFill>
              <a:custDash>
                <a:ds d="100000" sp="200000"/>
              </a:custDash>
              <a:miter lim="400000"/>
            </a:ln>
          </a:insideV>
        </a:tcBdr>
        <a:fill>
          <a:noFill/>
        </a:fill>
      </a:tcStyle>
    </a:wholeTbl>
    <a:band2H>
      <a:tcTxStyle/>
      <a:tcStyle>
        <a:tcBdr/>
        <a:fill>
          <a:solidFill>
            <a:srgbClr val="666768">
              <a:alpha val="30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FFFFFF"/>
              </a:solidFill>
              <a:prstDash val="solid"/>
              <a:miter lim="400000"/>
            </a:ln>
          </a:insideV>
        </a:tcBdr>
        <a:fill>
          <a:solidFill>
            <a:srgbClr val="B04F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B96411"/>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88320A"/>
          </a:solidFill>
        </a:fill>
      </a:tcStyle>
    </a:firstRow>
  </a:tblStyle>
  <a:tblStyle styleId="{33BA23B1-9221-436E-865A-0063620EA4FD}" styleName="">
    <a:tblBg/>
    <a:wholeTbl>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25400" cap="flat">
              <a:solidFill>
                <a:srgbClr val="FFFFFF">
                  <a:alpha val="50000"/>
                </a:srgbClr>
              </a:solidFill>
              <a:prstDash val="solid"/>
              <a:miter lim="400000"/>
            </a:ln>
          </a:top>
          <a:bottom>
            <a:ln w="25400" cap="flat">
              <a:solidFill>
                <a:srgbClr val="FFFFFF">
                  <a:alpha val="50000"/>
                </a:srgbClr>
              </a:solidFill>
              <a:prstDash val="solid"/>
              <a:miter lim="400000"/>
            </a:ln>
          </a:bottom>
          <a:insideH>
            <a:ln w="25400" cap="flat">
              <a:solidFill>
                <a:srgbClr val="FFFFFF">
                  <a:alpha val="50000"/>
                </a:srgbClr>
              </a:solidFill>
              <a:prstDash val="solid"/>
              <a:miter lim="400000"/>
            </a:ln>
          </a:insideH>
          <a:insideV>
            <a:ln w="25400" cap="flat">
              <a:solidFill>
                <a:srgbClr val="FFFFFF">
                  <a:alpha val="50000"/>
                </a:srgbClr>
              </a:solidFill>
              <a:prstDash val="solid"/>
              <a:miter lim="400000"/>
            </a:ln>
          </a:insideV>
        </a:tcBdr>
        <a:fill>
          <a:noFill/>
        </a:fill>
      </a:tcStyle>
    </a:wholeTbl>
    <a:band2H>
      <a:tcTxStyle/>
      <a:tcStyle>
        <a:tcBdr/>
        <a:fill>
          <a:solidFill>
            <a:srgbClr val="797B7C">
              <a:alpha val="30000"/>
            </a:srgbClr>
          </a:solidFill>
        </a:fill>
      </a:tcStyle>
    </a:band2H>
    <a:firstCol>
      <a:tcTxStyle b="off" i="off">
        <a:fontRef idx="minor">
          <a:srgbClr val="FFFFFF"/>
        </a:fontRef>
        <a:srgbClr val="FFFFFF"/>
      </a:tcTxStyle>
      <a:tcStyle>
        <a:tcBdr>
          <a:left>
            <a:ln w="25400" cap="flat">
              <a:solidFill>
                <a:srgbClr val="FFFFFF"/>
              </a:solidFill>
              <a:prstDash val="solid"/>
              <a:miter lim="400000"/>
            </a:ln>
          </a:left>
          <a:right>
            <a:ln w="25400" cap="flat">
              <a:solidFill>
                <a:srgbClr val="FFFFFF"/>
              </a:solidFill>
              <a:prstDash val="solid"/>
              <a:miter lim="400000"/>
            </a:ln>
          </a:right>
          <a:top>
            <a:ln w="25400" cap="flat">
              <a:solidFill>
                <a:srgbClr val="FFFFFF">
                  <a:alpha val="50000"/>
                </a:srgbClr>
              </a:solidFill>
              <a:prstDash val="solid"/>
              <a:miter lim="400000"/>
            </a:ln>
          </a:top>
          <a:bottom>
            <a:ln w="25400" cap="flat">
              <a:solidFill>
                <a:srgbClr val="FFFFFF">
                  <a:alpha val="50000"/>
                </a:srgbClr>
              </a:solidFill>
              <a:prstDash val="solid"/>
              <a:miter lim="400000"/>
            </a:ln>
          </a:bottom>
          <a:insideH>
            <a:ln w="25400" cap="flat">
              <a:solidFill>
                <a:srgbClr val="FFFFFF">
                  <a:alpha val="50000"/>
                </a:srgbClr>
              </a:solidFill>
              <a:prstDash val="solid"/>
              <a:miter lim="400000"/>
            </a:ln>
          </a:insideH>
          <a:insideV>
            <a:ln w="25400" cap="flat">
              <a:solidFill>
                <a:srgbClr val="FFFFFF"/>
              </a:solidFill>
              <a:prstDash val="solid"/>
              <a:miter lim="400000"/>
            </a:ln>
          </a:insideV>
        </a:tcBdr>
        <a:fill>
          <a:solidFill>
            <a:srgbClr val="171B1E"/>
          </a:solidFill>
        </a:fill>
      </a:tcStyle>
    </a:firstCol>
    <a:la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alpha val="50000"/>
                </a:srgbClr>
              </a:solidFill>
              <a:prstDash val="solid"/>
              <a:miter lim="400000"/>
            </a:ln>
          </a:insideV>
        </a:tcBdr>
        <a:fill>
          <a:solidFill>
            <a:srgbClr val="383A3C"/>
          </a:solidFill>
        </a:fill>
      </a:tcStyle>
    </a:lastRow>
    <a:firstRow>
      <a:tcTxStyle b="off" i="off">
        <a:fontRef idx="minor">
          <a:srgbClr val="FFFFFF"/>
        </a:fontRef>
        <a:srgbClr val="FFFFFF"/>
      </a:tcTxStyle>
      <a:tcStyle>
        <a:tcBdr>
          <a:left>
            <a:ln w="25400" cap="flat">
              <a:solidFill>
                <a:srgbClr val="FFFFFF">
                  <a:alpha val="50000"/>
                </a:srgbClr>
              </a:solidFill>
              <a:prstDash val="solid"/>
              <a:miter lim="400000"/>
            </a:ln>
          </a:left>
          <a:right>
            <a:ln w="25400" cap="flat">
              <a:solidFill>
                <a:srgbClr val="FFFFFF">
                  <a:alpha val="50000"/>
                </a:srgbClr>
              </a:solidFill>
              <a:prstDash val="solid"/>
              <a:miter lim="400000"/>
            </a:ln>
          </a:right>
          <a:top>
            <a:ln w="25400" cap="flat">
              <a:solidFill>
                <a:srgbClr val="FFFFFF"/>
              </a:solidFill>
              <a:prstDash val="solid"/>
              <a:miter lim="400000"/>
            </a:ln>
          </a:top>
          <a:bottom>
            <a:ln w="25400" cap="flat">
              <a:solidFill>
                <a:srgbClr val="FFFFFF"/>
              </a:solidFill>
              <a:prstDash val="solid"/>
              <a:miter lim="400000"/>
            </a:ln>
          </a:bottom>
          <a:insideH>
            <a:ln w="25400" cap="flat">
              <a:solidFill>
                <a:srgbClr val="FFFFFF"/>
              </a:solidFill>
              <a:prstDash val="solid"/>
              <a:miter lim="400000"/>
            </a:ln>
          </a:insideH>
          <a:insideV>
            <a:ln w="25400" cap="flat">
              <a:solidFill>
                <a:srgbClr val="FFFFFF">
                  <a:alpha val="50000"/>
                </a:srgbClr>
              </a:solidFill>
              <a:prstDash val="solid"/>
              <a:miter lim="400000"/>
            </a:ln>
          </a:insideV>
        </a:tcBdr>
        <a:fill>
          <a:solidFill>
            <a:srgbClr val="383A3C"/>
          </a:solidFill>
        </a:fill>
      </a:tcStyle>
    </a:firstRow>
  </a:tblStyle>
  <a:tblStyle styleId="{2708684C-4D16-4618-839F-0558EEFCDFE6}" styleName="">
    <a:tblBg/>
    <a:wholeTbl>
      <a:tcTxStyle b="off" i="off">
        <a:fontRef idx="minor">
          <a:srgbClr val="FFFFFF"/>
        </a:fontRef>
        <a:srgbClr val="FFFFFF"/>
      </a:tcTxStyle>
      <a:tcStyle>
        <a:tcBdr>
          <a:left>
            <a:ln w="25400" cap="rnd">
              <a:solidFill>
                <a:srgbClr val="BFBFBF"/>
              </a:solidFill>
              <a:custDash>
                <a:ds d="100000" sp="200000"/>
              </a:custDash>
              <a:miter lim="400000"/>
            </a:ln>
          </a:left>
          <a:right>
            <a:ln w="25400" cap="rnd">
              <a:solidFill>
                <a:srgbClr val="BFBFBF"/>
              </a:solidFill>
              <a:custDash>
                <a:ds d="100000" sp="200000"/>
              </a:custDash>
              <a:miter lim="400000"/>
            </a:ln>
          </a:right>
          <a:top>
            <a:ln w="25400" cap="rnd">
              <a:solidFill>
                <a:srgbClr val="BFBFBF"/>
              </a:solidFill>
              <a:custDash>
                <a:ds d="100000" sp="200000"/>
              </a:custDash>
              <a:miter lim="400000"/>
            </a:ln>
          </a:top>
          <a:bottom>
            <a:ln w="25400" cap="rnd">
              <a:solidFill>
                <a:srgbClr val="BFBFBF"/>
              </a:solidFill>
              <a:custDash>
                <a:ds d="100000" sp="200000"/>
              </a:custDash>
              <a:miter lim="400000"/>
            </a:ln>
          </a:bottom>
          <a:insideH>
            <a:ln w="25400" cap="rnd">
              <a:solidFill>
                <a:srgbClr val="BFBFBF"/>
              </a:solidFill>
              <a:custDash>
                <a:ds d="100000" sp="200000"/>
              </a:custDash>
              <a:miter lim="400000"/>
            </a:ln>
          </a:insideH>
          <a:insideV>
            <a:ln w="25400" cap="rnd">
              <a:solidFill>
                <a:srgbClr val="BFBFBF"/>
              </a:solidFill>
              <a:custDash>
                <a:ds d="100000" sp="200000"/>
              </a:custDash>
              <a:miter lim="400000"/>
            </a:ln>
          </a:insideV>
        </a:tcBdr>
        <a:fill>
          <a:noFill/>
        </a:fill>
      </a:tcStyle>
    </a:wholeTbl>
    <a:band2H>
      <a:tcTxStyle/>
      <a:tcStyle>
        <a:tcBdr/>
        <a:fill>
          <a:solidFill>
            <a:srgbClr val="666768">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12700" cap="flat">
              <a:solidFill>
                <a:srgbClr val="BFBFBF"/>
              </a:solidFill>
              <a:prstDash val="solid"/>
              <a:miter lim="400000"/>
            </a:ln>
          </a:right>
          <a:top>
            <a:ln w="25400" cap="rnd">
              <a:solidFill>
                <a:srgbClr val="BFBFBF"/>
              </a:solidFill>
              <a:custDash>
                <a:ds d="100000" sp="200000"/>
              </a:custDash>
              <a:miter lim="400000"/>
            </a:ln>
          </a:top>
          <a:bottom>
            <a:ln w="25400" cap="rnd">
              <a:solidFill>
                <a:srgbClr val="BFBFBF"/>
              </a:solidFill>
              <a:custDash>
                <a:ds d="100000" sp="200000"/>
              </a:custDash>
              <a:miter lim="400000"/>
            </a:ln>
          </a:bottom>
          <a:insideH>
            <a:ln w="25400" cap="rnd">
              <a:solidFill>
                <a:srgbClr val="BFBFBF"/>
              </a:solidFill>
              <a:custDash>
                <a:ds d="100000" sp="200000"/>
              </a:custDash>
              <a:miter lim="400000"/>
            </a:ln>
          </a:insideH>
          <a:insideV>
            <a:ln w="25400" cap="rnd">
              <a:solidFill>
                <a:srgbClr val="BFBFBF"/>
              </a:solidFill>
              <a:custDash>
                <a:ds d="100000" sp="200000"/>
              </a:custDash>
              <a:miter lim="400000"/>
            </a:ln>
          </a:insideV>
        </a:tcBdr>
        <a:fill>
          <a:noFill/>
        </a:fill>
      </a:tcStyle>
    </a:firstCol>
    <a:lastRow>
      <a:tcTxStyle b="on" i="off">
        <a:font>
          <a:latin typeface="Helvetica"/>
          <a:ea typeface="Helvetica"/>
          <a:cs typeface="Helvetica"/>
        </a:font>
        <a:srgbClr val="FFFFFF"/>
      </a:tcTxStyle>
      <a:tcStyle>
        <a:tcBdr>
          <a:left>
            <a:ln w="25400" cap="rnd">
              <a:solidFill>
                <a:srgbClr val="BFBFBF"/>
              </a:solidFill>
              <a:custDash>
                <a:ds d="100000" sp="200000"/>
              </a:custDash>
              <a:miter lim="400000"/>
            </a:ln>
          </a:left>
          <a:right>
            <a:ln w="25400" cap="rnd">
              <a:solidFill>
                <a:srgbClr val="BFBFBF"/>
              </a:solidFill>
              <a:custDash>
                <a:ds d="100000" sp="200000"/>
              </a:custDash>
              <a:miter lim="400000"/>
            </a:ln>
          </a:right>
          <a:top>
            <a:ln w="12700" cap="flat">
              <a:solidFill>
                <a:srgbClr val="BFBFBF"/>
              </a:solidFill>
              <a:prstDash val="solid"/>
              <a:miter lim="400000"/>
            </a:ln>
          </a:top>
          <a:bottom>
            <a:ln w="12700" cap="flat">
              <a:noFill/>
              <a:miter lim="400000"/>
            </a:ln>
          </a:bottom>
          <a:insideH>
            <a:ln w="25400" cap="rnd">
              <a:solidFill>
                <a:srgbClr val="BFBFBF"/>
              </a:solidFill>
              <a:custDash>
                <a:ds d="100000" sp="200000"/>
              </a:custDash>
              <a:miter lim="400000"/>
            </a:ln>
          </a:insideH>
          <a:insideV>
            <a:ln w="25400" cap="rnd">
              <a:solidFill>
                <a:srgbClr val="BFBFBF"/>
              </a:solidFill>
              <a:custDash>
                <a:ds d="100000" sp="200000"/>
              </a:custDash>
              <a:miter lim="400000"/>
            </a:ln>
          </a:insideV>
        </a:tcBdr>
        <a:fill>
          <a:noFill/>
        </a:fill>
      </a:tcStyle>
    </a:lastRow>
    <a:firstRow>
      <a:tcTxStyle b="on" i="off">
        <a:font>
          <a:latin typeface="Helvetica"/>
          <a:ea typeface="Helvetica"/>
          <a:cs typeface="Helvetica"/>
        </a:font>
        <a:srgbClr val="FFFFFF"/>
      </a:tcTxStyle>
      <a:tcStyle>
        <a:tcBdr>
          <a:left>
            <a:ln w="25400" cap="rnd">
              <a:solidFill>
                <a:srgbClr val="BFBFBF"/>
              </a:solidFill>
              <a:custDash>
                <a:ds d="100000" sp="200000"/>
              </a:custDash>
              <a:miter lim="400000"/>
            </a:ln>
          </a:left>
          <a:right>
            <a:ln w="25400" cap="rnd">
              <a:solidFill>
                <a:srgbClr val="BFBFBF"/>
              </a:solidFill>
              <a:custDash>
                <a:ds d="100000" sp="200000"/>
              </a:custDash>
              <a:miter lim="400000"/>
            </a:ln>
          </a:right>
          <a:top>
            <a:ln w="12700" cap="flat">
              <a:noFill/>
              <a:miter lim="400000"/>
            </a:ln>
          </a:top>
          <a:bottom>
            <a:ln w="12700" cap="flat">
              <a:solidFill>
                <a:srgbClr val="BFBFBF"/>
              </a:solidFill>
              <a:prstDash val="solid"/>
              <a:miter lim="400000"/>
            </a:ln>
          </a:bottom>
          <a:insideH>
            <a:ln w="25400" cap="rnd">
              <a:solidFill>
                <a:srgbClr val="BFBFBF"/>
              </a:solidFill>
              <a:custDash>
                <a:ds d="100000" sp="200000"/>
              </a:custDash>
              <a:miter lim="400000"/>
            </a:ln>
          </a:insideH>
          <a:insideV>
            <a:ln w="25400" cap="rnd">
              <a:solidFill>
                <a:srgbClr val="BFBFBF"/>
              </a:solidFill>
              <a:custDash>
                <a:ds d="1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14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viewProps" Target="view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Shape 78"/>
          <p:cNvSpPr>
            <a:spLocks noGrp="1" noRot="1" noChangeAspect="1"/>
          </p:cNvSpPr>
          <p:nvPr>
            <p:ph type="sldImg"/>
          </p:nvPr>
        </p:nvSpPr>
        <p:spPr>
          <a:xfrm>
            <a:off x="1143000" y="685800"/>
            <a:ext cx="4572000" cy="3429000"/>
          </a:xfrm>
          <a:prstGeom prst="rect">
            <a:avLst/>
          </a:prstGeom>
        </p:spPr>
        <p:txBody>
          <a:bodyPr/>
          <a:lstStyle/>
          <a:p>
            <a:endParaRPr/>
          </a:p>
        </p:txBody>
      </p:sp>
      <p:sp>
        <p:nvSpPr>
          <p:cNvPr id="79" name="Shape 7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Obal">
    <p:spTree>
      <p:nvGrpSpPr>
        <p:cNvPr id="1" name=""/>
        <p:cNvGrpSpPr/>
        <p:nvPr/>
      </p:nvGrpSpPr>
      <p:grpSpPr>
        <a:xfrm>
          <a:off x="0" y="0"/>
          <a:ext cx="0" cy="0"/>
          <a:chOff x="0" y="0"/>
          <a:chExt cx="0" cy="0"/>
        </a:xfrm>
      </p:grpSpPr>
      <p:sp>
        <p:nvSpPr>
          <p:cNvPr id="11" name="Obrázek"/>
          <p:cNvSpPr>
            <a:spLocks noGrp="1"/>
          </p:cNvSpPr>
          <p:nvPr>
            <p:ph type="pic" sz="half" idx="13"/>
          </p:nvPr>
        </p:nvSpPr>
        <p:spPr>
          <a:xfrm>
            <a:off x="3454400" y="1803400"/>
            <a:ext cx="6096000" cy="4572000"/>
          </a:xfrm>
          <a:prstGeom prst="rect">
            <a:avLst/>
          </a:prstGeom>
        </p:spPr>
        <p:txBody>
          <a:bodyPr lIns="91439" tIns="45719" rIns="91439" bIns="45719" anchor="t"/>
          <a:lstStyle/>
          <a:p>
            <a:endParaRPr/>
          </a:p>
        </p:txBody>
      </p:sp>
      <p:sp>
        <p:nvSpPr>
          <p:cNvPr id="12" name="Text názvu"/>
          <p:cNvSpPr txBox="1">
            <a:spLocks noGrp="1"/>
          </p:cNvSpPr>
          <p:nvPr>
            <p:ph type="title"/>
          </p:nvPr>
        </p:nvSpPr>
        <p:spPr>
          <a:xfrm>
            <a:off x="1270000" y="7366000"/>
            <a:ext cx="10464800" cy="1701800"/>
          </a:xfrm>
          <a:prstGeom prst="rect">
            <a:avLst/>
          </a:prstGeom>
        </p:spPr>
        <p:txBody>
          <a:bodyPr>
            <a:normAutofit/>
          </a:bodyPr>
          <a:lstStyle/>
          <a:p>
            <a:r>
              <a:t>Text názvu</a:t>
            </a:r>
          </a:p>
        </p:txBody>
      </p:sp>
      <p:sp>
        <p:nvSpPr>
          <p:cNvPr id="13" name="Číslo snímk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Název a podtitul">
    <p:spTree>
      <p:nvGrpSpPr>
        <p:cNvPr id="1" name=""/>
        <p:cNvGrpSpPr/>
        <p:nvPr/>
      </p:nvGrpSpPr>
      <p:grpSpPr>
        <a:xfrm>
          <a:off x="0" y="0"/>
          <a:ext cx="0" cy="0"/>
          <a:chOff x="0" y="0"/>
          <a:chExt cx="0" cy="0"/>
        </a:xfrm>
      </p:grpSpPr>
      <p:sp>
        <p:nvSpPr>
          <p:cNvPr id="20" name="Text názvu"/>
          <p:cNvSpPr txBox="1">
            <a:spLocks noGrp="1"/>
          </p:cNvSpPr>
          <p:nvPr>
            <p:ph type="title"/>
          </p:nvPr>
        </p:nvSpPr>
        <p:spPr>
          <a:xfrm>
            <a:off x="1270000" y="1638300"/>
            <a:ext cx="10464800" cy="3302000"/>
          </a:xfrm>
          <a:prstGeom prst="rect">
            <a:avLst/>
          </a:prstGeom>
        </p:spPr>
        <p:txBody>
          <a:bodyPr anchor="b">
            <a:normAutofit/>
          </a:bodyPr>
          <a:lstStyle/>
          <a:p>
            <a:r>
              <a:t>Text názvu</a:t>
            </a:r>
          </a:p>
        </p:txBody>
      </p:sp>
      <p:sp>
        <p:nvSpPr>
          <p:cNvPr id="21" name="Text úrovně 1…"/>
          <p:cNvSpPr txBox="1">
            <a:spLocks noGrp="1"/>
          </p:cNvSpPr>
          <p:nvPr>
            <p:ph type="body" sz="quarter" idx="1"/>
          </p:nvPr>
        </p:nvSpPr>
        <p:spPr>
          <a:xfrm>
            <a:off x="1270000" y="5029200"/>
            <a:ext cx="10464800" cy="1130300"/>
          </a:xfrm>
          <a:prstGeom prst="rect">
            <a:avLst/>
          </a:prstGeom>
        </p:spPr>
        <p:txBody>
          <a:bodyPr anchor="t">
            <a:normAutofit/>
          </a:bodyPr>
          <a:lstStyle>
            <a:lvl1pPr>
              <a:defRPr sz="3200"/>
            </a:lvl1pPr>
            <a:lvl2pPr>
              <a:defRPr sz="3200"/>
            </a:lvl2pPr>
            <a:lvl3pPr>
              <a:defRPr sz="3200"/>
            </a:lvl3pPr>
            <a:lvl4pPr>
              <a:defRPr sz="3200"/>
            </a:lvl4pPr>
            <a:lvl5pPr>
              <a:defRPr sz="3200"/>
            </a:lvl5pPr>
          </a:lstStyle>
          <a:p>
            <a:r>
              <a:t>Text úrovně 1</a:t>
            </a:r>
          </a:p>
          <a:p>
            <a:pPr lvl="1"/>
            <a:r>
              <a:t>Text úrovně 2</a:t>
            </a:r>
          </a:p>
          <a:p>
            <a:pPr lvl="2"/>
            <a:r>
              <a:t>Text úrovně 3</a:t>
            </a:r>
          </a:p>
          <a:p>
            <a:pPr lvl="3"/>
            <a:r>
              <a:t>Text úrovně 4</a:t>
            </a:r>
          </a:p>
          <a:p>
            <a:pPr lvl="4"/>
            <a:r>
              <a:t>Text úrovně 5</a:t>
            </a:r>
          </a:p>
        </p:txBody>
      </p:sp>
      <p:sp>
        <p:nvSpPr>
          <p:cNvPr id="22" name="Číslo snímk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Název a odrážky">
    <p:spTree>
      <p:nvGrpSpPr>
        <p:cNvPr id="1" name=""/>
        <p:cNvGrpSpPr/>
        <p:nvPr/>
      </p:nvGrpSpPr>
      <p:grpSpPr>
        <a:xfrm>
          <a:off x="0" y="0"/>
          <a:ext cx="0" cy="0"/>
          <a:chOff x="0" y="0"/>
          <a:chExt cx="0" cy="0"/>
        </a:xfrm>
      </p:grpSpPr>
      <p:sp>
        <p:nvSpPr>
          <p:cNvPr id="29" name="Text názvu"/>
          <p:cNvSpPr txBox="1">
            <a:spLocks noGrp="1"/>
          </p:cNvSpPr>
          <p:nvPr>
            <p:ph type="title"/>
          </p:nvPr>
        </p:nvSpPr>
        <p:spPr>
          <a:prstGeom prst="rect">
            <a:avLst/>
          </a:prstGeom>
        </p:spPr>
        <p:txBody>
          <a:bodyPr>
            <a:normAutofit/>
          </a:bodyPr>
          <a:lstStyle/>
          <a:p>
            <a:r>
              <a:t>Text názvu</a:t>
            </a:r>
          </a:p>
        </p:txBody>
      </p:sp>
      <p:sp>
        <p:nvSpPr>
          <p:cNvPr id="30" name="Text úrovně 1…"/>
          <p:cNvSpPr txBox="1">
            <a:spLocks noGrp="1"/>
          </p:cNvSpPr>
          <p:nvPr>
            <p:ph type="body" idx="1"/>
          </p:nvPr>
        </p:nvSpPr>
        <p:spPr>
          <a:xfrm>
            <a:off x="1270000" y="2768600"/>
            <a:ext cx="10464800" cy="5715000"/>
          </a:xfrm>
          <a:prstGeom prst="rect">
            <a:avLst/>
          </a:prstGeom>
        </p:spPr>
        <p:txBody>
          <a:bodyPr>
            <a:normAutofit/>
          </a:bodyPr>
          <a:lstStyle>
            <a:lvl1pPr marL="571500" indent="-571500" algn="l">
              <a:spcBef>
                <a:spcPts val="4200"/>
              </a:spcBef>
              <a:buSzPct val="100000"/>
              <a:buChar char="•"/>
              <a:defRPr sz="3800"/>
            </a:lvl1pPr>
            <a:lvl2pPr marL="1143000" indent="-571500" algn="l">
              <a:spcBef>
                <a:spcPts val="4200"/>
              </a:spcBef>
              <a:buSzPct val="100000"/>
              <a:buChar char="•"/>
              <a:defRPr sz="3800"/>
            </a:lvl2pPr>
            <a:lvl3pPr marL="1714500" indent="-571500" algn="l">
              <a:spcBef>
                <a:spcPts val="4200"/>
              </a:spcBef>
              <a:buSzPct val="100000"/>
              <a:buChar char="•"/>
              <a:defRPr sz="3800"/>
            </a:lvl3pPr>
            <a:lvl4pPr marL="2286000" indent="-571500" algn="l">
              <a:spcBef>
                <a:spcPts val="4200"/>
              </a:spcBef>
              <a:buSzPct val="100000"/>
              <a:buChar char="•"/>
              <a:defRPr sz="3800"/>
            </a:lvl4pPr>
            <a:lvl5pPr marL="2857500" indent="-571500" algn="l">
              <a:spcBef>
                <a:spcPts val="4200"/>
              </a:spcBef>
              <a:buSzPct val="100000"/>
              <a:buChar char="•"/>
              <a:defRPr sz="3800"/>
            </a:lvl5pPr>
          </a:lstStyle>
          <a:p>
            <a:r>
              <a:t>Text úrovně 1</a:t>
            </a:r>
          </a:p>
          <a:p>
            <a:pPr lvl="1"/>
            <a:r>
              <a:t>Text úrovně 2</a:t>
            </a:r>
          </a:p>
          <a:p>
            <a:pPr lvl="2"/>
            <a:r>
              <a:t>Text úrovně 3</a:t>
            </a:r>
          </a:p>
          <a:p>
            <a:pPr lvl="3"/>
            <a:r>
              <a:t>Text úrovně 4</a:t>
            </a:r>
          </a:p>
          <a:p>
            <a:pPr lvl="4"/>
            <a:r>
              <a:t>Text úrovně 5</a:t>
            </a:r>
          </a:p>
        </p:txBody>
      </p:sp>
      <p:sp>
        <p:nvSpPr>
          <p:cNvPr id="31" name="Číslo snímk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Název, podtitul a fotografie">
    <p:spTree>
      <p:nvGrpSpPr>
        <p:cNvPr id="1" name=""/>
        <p:cNvGrpSpPr/>
        <p:nvPr/>
      </p:nvGrpSpPr>
      <p:grpSpPr>
        <a:xfrm>
          <a:off x="0" y="0"/>
          <a:ext cx="0" cy="0"/>
          <a:chOff x="0" y="0"/>
          <a:chExt cx="0" cy="0"/>
        </a:xfrm>
      </p:grpSpPr>
      <p:sp>
        <p:nvSpPr>
          <p:cNvPr id="38" name="Obrázek"/>
          <p:cNvSpPr>
            <a:spLocks noGrp="1"/>
          </p:cNvSpPr>
          <p:nvPr>
            <p:ph type="pic" sz="quarter" idx="13"/>
          </p:nvPr>
        </p:nvSpPr>
        <p:spPr>
          <a:xfrm>
            <a:off x="7200900" y="2921000"/>
            <a:ext cx="4064000" cy="5422900"/>
          </a:xfrm>
          <a:prstGeom prst="rect">
            <a:avLst/>
          </a:prstGeom>
        </p:spPr>
        <p:txBody>
          <a:bodyPr lIns="91439" tIns="45719" rIns="91439" bIns="45719" anchor="t"/>
          <a:lstStyle/>
          <a:p>
            <a:endParaRPr/>
          </a:p>
        </p:txBody>
      </p:sp>
      <p:sp>
        <p:nvSpPr>
          <p:cNvPr id="39" name="Text názvu"/>
          <p:cNvSpPr txBox="1">
            <a:spLocks noGrp="1"/>
          </p:cNvSpPr>
          <p:nvPr>
            <p:ph type="title"/>
          </p:nvPr>
        </p:nvSpPr>
        <p:spPr>
          <a:prstGeom prst="rect">
            <a:avLst/>
          </a:prstGeom>
        </p:spPr>
        <p:txBody>
          <a:bodyPr>
            <a:normAutofit/>
          </a:bodyPr>
          <a:lstStyle/>
          <a:p>
            <a:r>
              <a:t>Text názvu</a:t>
            </a:r>
          </a:p>
        </p:txBody>
      </p:sp>
      <p:sp>
        <p:nvSpPr>
          <p:cNvPr id="40" name="Text úrovně 1…"/>
          <p:cNvSpPr txBox="1">
            <a:spLocks noGrp="1"/>
          </p:cNvSpPr>
          <p:nvPr>
            <p:ph type="body" sz="half" idx="1"/>
          </p:nvPr>
        </p:nvSpPr>
        <p:spPr>
          <a:xfrm>
            <a:off x="1270000" y="2768600"/>
            <a:ext cx="5041900" cy="5715000"/>
          </a:xfrm>
          <a:prstGeom prst="rect">
            <a:avLst/>
          </a:prstGeom>
        </p:spPr>
        <p:txBody>
          <a:bodyPr>
            <a:normAutofit/>
          </a:bodyPr>
          <a:lstStyle>
            <a:lvl1pPr marL="421105" indent="-421105" algn="l">
              <a:spcBef>
                <a:spcPts val="3200"/>
              </a:spcBef>
              <a:buSzPct val="100000"/>
              <a:buChar char="•"/>
              <a:defRPr sz="2800"/>
            </a:lvl1pPr>
            <a:lvl2pPr marL="992605" indent="-421105" algn="l">
              <a:spcBef>
                <a:spcPts val="3200"/>
              </a:spcBef>
              <a:buSzPct val="100000"/>
              <a:buChar char="•"/>
              <a:defRPr sz="2800"/>
            </a:lvl2pPr>
            <a:lvl3pPr marL="1564105" indent="-421105" algn="l">
              <a:spcBef>
                <a:spcPts val="3200"/>
              </a:spcBef>
              <a:buSzPct val="100000"/>
              <a:buChar char="•"/>
              <a:defRPr sz="2800"/>
            </a:lvl3pPr>
            <a:lvl4pPr marL="2135605" indent="-421105" algn="l">
              <a:spcBef>
                <a:spcPts val="3200"/>
              </a:spcBef>
              <a:buSzPct val="100000"/>
              <a:buChar char="•"/>
              <a:defRPr sz="2800"/>
            </a:lvl4pPr>
            <a:lvl5pPr marL="2707105" indent="-421105" algn="l">
              <a:spcBef>
                <a:spcPts val="3200"/>
              </a:spcBef>
              <a:buSzPct val="100000"/>
              <a:buChar char="•"/>
              <a:defRPr sz="2800"/>
            </a:lvl5pPr>
          </a:lstStyle>
          <a:p>
            <a:r>
              <a:t>Text úrovně 1</a:t>
            </a:r>
          </a:p>
          <a:p>
            <a:pPr lvl="1"/>
            <a:r>
              <a:t>Text úrovně 2</a:t>
            </a:r>
          </a:p>
          <a:p>
            <a:pPr lvl="2"/>
            <a:r>
              <a:t>Text úrovně 3</a:t>
            </a:r>
          </a:p>
          <a:p>
            <a:pPr lvl="3"/>
            <a:r>
              <a:t>Text úrovně 4</a:t>
            </a:r>
          </a:p>
          <a:p>
            <a:pPr lvl="4"/>
            <a:r>
              <a:t>Text úrovně 5</a:t>
            </a:r>
          </a:p>
        </p:txBody>
      </p:sp>
      <p:sp>
        <p:nvSpPr>
          <p:cNvPr id="41" name="Číslo snímk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Název - nahoře">
    <p:spTree>
      <p:nvGrpSpPr>
        <p:cNvPr id="1" name=""/>
        <p:cNvGrpSpPr/>
        <p:nvPr/>
      </p:nvGrpSpPr>
      <p:grpSpPr>
        <a:xfrm>
          <a:off x="0" y="0"/>
          <a:ext cx="0" cy="0"/>
          <a:chOff x="0" y="0"/>
          <a:chExt cx="0" cy="0"/>
        </a:xfrm>
      </p:grpSpPr>
      <p:sp>
        <p:nvSpPr>
          <p:cNvPr id="48" name="Text názvu"/>
          <p:cNvSpPr txBox="1">
            <a:spLocks noGrp="1"/>
          </p:cNvSpPr>
          <p:nvPr>
            <p:ph type="title"/>
          </p:nvPr>
        </p:nvSpPr>
        <p:spPr>
          <a:prstGeom prst="rect">
            <a:avLst/>
          </a:prstGeom>
        </p:spPr>
        <p:txBody>
          <a:bodyPr>
            <a:normAutofit/>
          </a:bodyPr>
          <a:lstStyle/>
          <a:p>
            <a:r>
              <a:t>Text názvu</a:t>
            </a:r>
          </a:p>
        </p:txBody>
      </p:sp>
      <p:sp>
        <p:nvSpPr>
          <p:cNvPr id="49" name="Číslo snímk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Fotografie">
    <p:spTree>
      <p:nvGrpSpPr>
        <p:cNvPr id="1" name=""/>
        <p:cNvGrpSpPr/>
        <p:nvPr/>
      </p:nvGrpSpPr>
      <p:grpSpPr>
        <a:xfrm>
          <a:off x="0" y="0"/>
          <a:ext cx="0" cy="0"/>
          <a:chOff x="0" y="0"/>
          <a:chExt cx="0" cy="0"/>
        </a:xfrm>
      </p:grpSpPr>
      <p:sp>
        <p:nvSpPr>
          <p:cNvPr id="56" name="Obrázek"/>
          <p:cNvSpPr>
            <a:spLocks noGrp="1"/>
          </p:cNvSpPr>
          <p:nvPr>
            <p:ph type="pic" idx="13"/>
          </p:nvPr>
        </p:nvSpPr>
        <p:spPr>
          <a:xfrm>
            <a:off x="1388533" y="1041400"/>
            <a:ext cx="10227734" cy="7670800"/>
          </a:xfrm>
          <a:prstGeom prst="rect">
            <a:avLst/>
          </a:prstGeom>
        </p:spPr>
        <p:txBody>
          <a:bodyPr lIns="91439" tIns="45719" rIns="91439" bIns="45719" anchor="t"/>
          <a:lstStyle/>
          <a:p>
            <a:endParaRPr/>
          </a:p>
        </p:txBody>
      </p:sp>
      <p:sp>
        <p:nvSpPr>
          <p:cNvPr id="57" name="Číslo snímk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Odrážky">
    <p:spTree>
      <p:nvGrpSpPr>
        <p:cNvPr id="1" name=""/>
        <p:cNvGrpSpPr/>
        <p:nvPr/>
      </p:nvGrpSpPr>
      <p:grpSpPr>
        <a:xfrm>
          <a:off x="0" y="0"/>
          <a:ext cx="0" cy="0"/>
          <a:chOff x="0" y="0"/>
          <a:chExt cx="0" cy="0"/>
        </a:xfrm>
      </p:grpSpPr>
      <p:sp>
        <p:nvSpPr>
          <p:cNvPr id="64" name="Text úrovně 1…"/>
          <p:cNvSpPr txBox="1">
            <a:spLocks noGrp="1"/>
          </p:cNvSpPr>
          <p:nvPr>
            <p:ph type="body" idx="1"/>
          </p:nvPr>
        </p:nvSpPr>
        <p:spPr>
          <a:prstGeom prst="rect">
            <a:avLst/>
          </a:prstGeom>
        </p:spPr>
        <p:txBody>
          <a:bodyPr>
            <a:normAutofit/>
          </a:bodyPr>
          <a:lstStyle>
            <a:lvl1pPr marL="571500" indent="-571500" algn="l">
              <a:spcBef>
                <a:spcPts val="4200"/>
              </a:spcBef>
              <a:buSzPct val="100000"/>
              <a:buChar char="•"/>
              <a:defRPr sz="3800"/>
            </a:lvl1pPr>
            <a:lvl2pPr marL="1143000" indent="-571500" algn="l">
              <a:spcBef>
                <a:spcPts val="4200"/>
              </a:spcBef>
              <a:buSzPct val="100000"/>
              <a:buChar char="•"/>
              <a:defRPr sz="3800"/>
            </a:lvl2pPr>
            <a:lvl3pPr marL="1714500" indent="-571500" algn="l">
              <a:spcBef>
                <a:spcPts val="4200"/>
              </a:spcBef>
              <a:buSzPct val="100000"/>
              <a:buChar char="•"/>
              <a:defRPr sz="3800"/>
            </a:lvl3pPr>
            <a:lvl4pPr marL="2286000" indent="-571500" algn="l">
              <a:spcBef>
                <a:spcPts val="4200"/>
              </a:spcBef>
              <a:buSzPct val="100000"/>
              <a:buChar char="•"/>
              <a:defRPr sz="3800"/>
            </a:lvl4pPr>
            <a:lvl5pPr marL="2857500" indent="-571500" algn="l">
              <a:spcBef>
                <a:spcPts val="4200"/>
              </a:spcBef>
              <a:buSzPct val="100000"/>
              <a:buChar char="•"/>
              <a:defRPr sz="3800"/>
            </a:lvl5pPr>
          </a:lstStyle>
          <a:p>
            <a:r>
              <a:t>Text úrovně 1</a:t>
            </a:r>
          </a:p>
          <a:p>
            <a:pPr lvl="1"/>
            <a:r>
              <a:t>Text úrovně 2</a:t>
            </a:r>
          </a:p>
          <a:p>
            <a:pPr lvl="2"/>
            <a:r>
              <a:t>Text úrovně 3</a:t>
            </a:r>
          </a:p>
          <a:p>
            <a:pPr lvl="3"/>
            <a:r>
              <a:t>Text úrovně 4</a:t>
            </a:r>
          </a:p>
          <a:p>
            <a:pPr lvl="4"/>
            <a:r>
              <a:t>Text úrovně 5</a:t>
            </a:r>
          </a:p>
        </p:txBody>
      </p:sp>
      <p:sp>
        <p:nvSpPr>
          <p:cNvPr id="65" name="Číslo snímk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rázdné">
    <p:spTree>
      <p:nvGrpSpPr>
        <p:cNvPr id="1" name=""/>
        <p:cNvGrpSpPr/>
        <p:nvPr/>
      </p:nvGrpSpPr>
      <p:grpSpPr>
        <a:xfrm>
          <a:off x="0" y="0"/>
          <a:ext cx="0" cy="0"/>
          <a:chOff x="0" y="0"/>
          <a:chExt cx="0" cy="0"/>
        </a:xfrm>
      </p:grpSpPr>
      <p:sp>
        <p:nvSpPr>
          <p:cNvPr id="72" name="Číslo snímku"/>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 názvu"/>
          <p:cNvSpPr txBox="1">
            <a:spLocks noGrp="1"/>
          </p:cNvSpPr>
          <p:nvPr>
            <p:ph type="title"/>
          </p:nvPr>
        </p:nvSpPr>
        <p:spPr>
          <a:xfrm>
            <a:off x="1270000" y="254000"/>
            <a:ext cx="10464800" cy="2438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r>
              <a:t>Text názvu</a:t>
            </a:r>
          </a:p>
        </p:txBody>
      </p:sp>
      <p:sp>
        <p:nvSpPr>
          <p:cNvPr id="3" name="Text úrovně 1…"/>
          <p:cNvSpPr txBox="1">
            <a:spLocks noGrp="1"/>
          </p:cNvSpPr>
          <p:nvPr>
            <p:ph type="body" idx="1"/>
          </p:nvPr>
        </p:nvSpPr>
        <p:spPr>
          <a:xfrm>
            <a:off x="1270000" y="1270000"/>
            <a:ext cx="10464800" cy="721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r>
              <a:t>Text úrovně 1</a:t>
            </a:r>
          </a:p>
          <a:p>
            <a:pPr lvl="1"/>
            <a:r>
              <a:t>Text úrovně 2</a:t>
            </a:r>
          </a:p>
          <a:p>
            <a:pPr lvl="2"/>
            <a:r>
              <a:t>Text úrovně 3</a:t>
            </a:r>
          </a:p>
          <a:p>
            <a:pPr lvl="3"/>
            <a:r>
              <a:t>Text úrovně 4</a:t>
            </a:r>
          </a:p>
          <a:p>
            <a:pPr lvl="4"/>
            <a:r>
              <a:t>Text úrovně 5</a:t>
            </a:r>
          </a:p>
        </p:txBody>
      </p:sp>
      <p:sp>
        <p:nvSpPr>
          <p:cNvPr id="4" name="Číslo snímku"/>
          <p:cNvSpPr txBox="1">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1pPr>
      <a:lvl2pPr marL="0" marR="0" indent="3429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2pPr>
      <a:lvl3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3pPr>
      <a:lvl4pPr marL="0" marR="0" indent="10287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4pPr>
      <a:lvl5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5pPr>
      <a:lvl6pPr marL="0" marR="0" indent="17145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6pPr>
      <a:lvl7pPr marL="0" marR="0" indent="2057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7pPr>
      <a:lvl8pPr marL="0" marR="0" indent="24003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8pPr>
      <a:lvl9pPr marL="0" marR="0" indent="2743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9pPr>
    </p:titleStyle>
    <p:body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1pPr>
      <a:lvl2pPr marL="0" marR="0" indent="3429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2pPr>
      <a:lvl3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3pPr>
      <a:lvl4pPr marL="0" marR="0" indent="10287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4pPr>
      <a:lvl5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5pPr>
      <a:lvl6pPr marL="0" marR="0" indent="17145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6pPr>
      <a:lvl7pPr marL="0" marR="0" indent="2057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7pPr>
      <a:lvl8pPr marL="0" marR="0" indent="24003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8pPr>
      <a:lvl9pPr marL="0" marR="0" indent="2743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3429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10287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7145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2057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24003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2743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Aj keby nekvitol fík…"/>
          <p:cNvSpPr txBox="1">
            <a:spLocks noGrp="1"/>
          </p:cNvSpPr>
          <p:nvPr>
            <p:ph type="title"/>
          </p:nvPr>
        </p:nvSpPr>
        <p:spPr>
          <a:xfrm>
            <a:off x="173576" y="0"/>
            <a:ext cx="12413998" cy="9753600"/>
          </a:xfrm>
          <a:prstGeom prst="rect">
            <a:avLst/>
          </a:prstGeom>
        </p:spPr>
        <p:txBody>
          <a:bodyPr/>
          <a:lstStyle/>
          <a:p>
            <a:pPr algn="l">
              <a:defRPr sz="3000">
                <a:latin typeface="Times New Roman"/>
                <a:ea typeface="Times New Roman"/>
                <a:cs typeface="Times New Roman"/>
                <a:sym typeface="Times New Roman"/>
              </a:defRPr>
            </a:pPr>
            <a:r>
              <a:t>Aj keby nekvitol fík</a:t>
            </a:r>
          </a:p>
          <a:p>
            <a:pPr algn="l">
              <a:defRPr sz="3000">
                <a:latin typeface="Times New Roman"/>
                <a:ea typeface="Times New Roman"/>
                <a:cs typeface="Times New Roman"/>
                <a:sym typeface="Times New Roman"/>
              </a:defRPr>
            </a:pPr>
            <a:r>
              <a:t>Amazing grace</a:t>
            </a:r>
          </a:p>
          <a:p>
            <a:pPr algn="l">
              <a:defRPr sz="3000">
                <a:latin typeface="Times New Roman"/>
                <a:ea typeface="Times New Roman"/>
                <a:cs typeface="Times New Roman"/>
                <a:sym typeface="Times New Roman"/>
              </a:defRPr>
            </a:pPr>
            <a:r>
              <a:t>Ať požehnán je Bůh</a:t>
            </a:r>
          </a:p>
          <a:p>
            <a:pPr algn="l">
              <a:defRPr sz="3000">
                <a:latin typeface="Times New Roman"/>
                <a:ea typeface="Times New Roman"/>
                <a:cs typeface="Times New Roman"/>
                <a:sym typeface="Times New Roman"/>
              </a:defRPr>
            </a:pPr>
            <a:r>
              <a:t>Ať srdce mé tebe vídá / Open the eyes of my heart Lord</a:t>
            </a:r>
          </a:p>
          <a:p>
            <a:pPr algn="l">
              <a:defRPr sz="3000">
                <a:latin typeface="Times New Roman"/>
                <a:ea typeface="Times New Roman"/>
                <a:cs typeface="Times New Roman"/>
                <a:sym typeface="Times New Roman"/>
              </a:defRPr>
            </a:pPr>
            <a:r>
              <a:t>Bohu pak sláva</a:t>
            </a:r>
          </a:p>
          <a:p>
            <a:pPr algn="l">
              <a:defRPr sz="3000">
                <a:latin typeface="Times New Roman"/>
                <a:ea typeface="Times New Roman"/>
                <a:cs typeface="Times New Roman"/>
                <a:sym typeface="Times New Roman"/>
              </a:defRPr>
            </a:pPr>
            <a:r>
              <a:t>Budeme slúžiť Bohu živému</a:t>
            </a:r>
          </a:p>
          <a:p>
            <a:pPr algn="l">
              <a:defRPr sz="3000">
                <a:latin typeface="Times New Roman"/>
                <a:ea typeface="Times New Roman"/>
                <a:cs typeface="Times New Roman"/>
                <a:sym typeface="Times New Roman"/>
              </a:defRPr>
            </a:pPr>
            <a:r>
              <a:t>Buď vládcem mým - zemi v rukou máš</a:t>
            </a:r>
          </a:p>
          <a:p>
            <a:pPr algn="l">
              <a:defRPr sz="3000">
                <a:latin typeface="Times New Roman"/>
                <a:ea typeface="Times New Roman"/>
                <a:cs typeface="Times New Roman"/>
                <a:sym typeface="Times New Roman"/>
              </a:defRPr>
            </a:pPr>
            <a:r>
              <a:t>Dáváš mi lásku vzácnou</a:t>
            </a:r>
          </a:p>
          <a:p>
            <a:pPr algn="l">
              <a:defRPr sz="3000">
                <a:latin typeface="Times New Roman"/>
                <a:ea typeface="Times New Roman"/>
                <a:cs typeface="Times New Roman"/>
                <a:sym typeface="Times New Roman"/>
              </a:defRPr>
            </a:pPr>
            <a:r>
              <a:t>Díky Pane, vstoupil jsi </a:t>
            </a:r>
          </a:p>
          <a:p>
            <a:pPr algn="l">
              <a:defRPr sz="3000">
                <a:latin typeface="Times New Roman"/>
                <a:ea typeface="Times New Roman"/>
                <a:cs typeface="Times New Roman"/>
                <a:sym typeface="Times New Roman"/>
              </a:defRPr>
            </a:pPr>
            <a:r>
              <a:t>Díky za Tvůj kříž</a:t>
            </a:r>
          </a:p>
          <a:p>
            <a:pPr algn="l">
              <a:defRPr sz="3000">
                <a:latin typeface="Times New Roman"/>
                <a:ea typeface="Times New Roman"/>
                <a:cs typeface="Times New Roman"/>
                <a:sym typeface="Times New Roman"/>
              </a:defRPr>
            </a:pPr>
            <a:r>
              <a:t>Dobrořeč duše má </a:t>
            </a:r>
          </a:p>
          <a:p>
            <a:pPr algn="l">
              <a:defRPr sz="3000">
                <a:latin typeface="Times New Roman"/>
                <a:ea typeface="Times New Roman"/>
                <a:cs typeface="Times New Roman"/>
                <a:sym typeface="Times New Roman"/>
              </a:defRPr>
            </a:pPr>
            <a:r>
              <a:t>Do tmy na svet</a:t>
            </a:r>
          </a:p>
          <a:p>
            <a:pPr algn="l">
              <a:defRPr sz="3000">
                <a:latin typeface="Times New Roman"/>
                <a:ea typeface="Times New Roman"/>
                <a:cs typeface="Times New Roman"/>
                <a:sym typeface="Times New Roman"/>
              </a:defRPr>
            </a:pPr>
            <a:r>
              <a:t>El shadai</a:t>
            </a:r>
          </a:p>
          <a:p>
            <a:pPr algn="l">
              <a:defRPr sz="3000">
                <a:latin typeface="Times New Roman"/>
                <a:ea typeface="Times New Roman"/>
                <a:cs typeface="Times New Roman"/>
                <a:sym typeface="Times New Roman"/>
              </a:defRPr>
            </a:pPr>
            <a:r>
              <a:t>Hledám Tvoji tvář</a:t>
            </a:r>
          </a:p>
          <a:p>
            <a:pPr algn="l">
              <a:defRPr sz="3000">
                <a:latin typeface="Times New Roman"/>
                <a:ea typeface="Times New Roman"/>
                <a:cs typeface="Times New Roman"/>
                <a:sym typeface="Times New Roman"/>
              </a:defRPr>
            </a:pPr>
            <a:r>
              <a:t>Hoden je Beránek nejvyšší chvály</a:t>
            </a:r>
          </a:p>
          <a:p>
            <a:pPr algn="l">
              <a:defRPr sz="3000">
                <a:latin typeface="Times New Roman"/>
                <a:ea typeface="Times New Roman"/>
                <a:cs typeface="Times New Roman"/>
                <a:sym typeface="Times New Roman"/>
              </a:defRPr>
            </a:pPr>
            <a:r>
              <a:t>Hosana</a:t>
            </a:r>
          </a:p>
          <a:p>
            <a:pPr algn="l">
              <a:defRPr sz="3000">
                <a:latin typeface="Times New Roman"/>
                <a:ea typeface="Times New Roman"/>
                <a:cs typeface="Times New Roman"/>
                <a:sym typeface="Times New Roman"/>
              </a:defRPr>
            </a:pPr>
            <a:r>
              <a:t>Hospodin je můj pastýř </a:t>
            </a:r>
          </a:p>
          <a:p>
            <a:pPr algn="l">
              <a:defRPr sz="3000">
                <a:latin typeface="Times New Roman"/>
                <a:ea typeface="Times New Roman"/>
                <a:cs typeface="Times New Roman"/>
                <a:sym typeface="Times New Roman"/>
              </a:defRPr>
            </a:pPr>
            <a:r>
              <a:t>Hospodin kraluje</a:t>
            </a:r>
          </a:p>
          <a:p>
            <a:pPr algn="l">
              <a:defRPr sz="3000">
                <a:latin typeface="Times New Roman"/>
                <a:ea typeface="Times New Roman"/>
                <a:cs typeface="Times New Roman"/>
                <a:sym typeface="Times New Roman"/>
              </a:defRPr>
            </a:pPr>
            <a:r>
              <a:t>Hospodine, kdo je podobný Tobě</a:t>
            </a:r>
          </a:p>
          <a:p>
            <a:pPr algn="l">
              <a:defRPr sz="3000">
                <a:latin typeface="Times New Roman"/>
                <a:ea typeface="Times New Roman"/>
                <a:cs typeface="Times New Roman"/>
                <a:sym typeface="Times New Roman"/>
              </a:defRPr>
            </a:pP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Vzdej dík Bohu, rád tě má,…"/>
          <p:cNvSpPr txBox="1"/>
          <p:nvPr/>
        </p:nvSpPr>
        <p:spPr>
          <a:xfrm>
            <a:off x="1005271" y="1664500"/>
            <a:ext cx="10994257" cy="5230826"/>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 Vzdej dík Bohu, rád tě má,</a:t>
            </a:r>
          </a:p>
          <a:p>
            <a:pPr>
              <a:defRPr sz="5000">
                <a:latin typeface="Times New Roman"/>
                <a:ea typeface="Times New Roman"/>
                <a:cs typeface="Times New Roman"/>
                <a:sym typeface="Times New Roman"/>
              </a:defRPr>
            </a:pPr>
            <a:r>
              <a:t>vzdej dík, přidej píseň chval,</a:t>
            </a:r>
          </a:p>
          <a:p>
            <a:pPr>
              <a:defRPr sz="5000">
                <a:latin typeface="Times New Roman"/>
                <a:ea typeface="Times New Roman"/>
                <a:cs typeface="Times New Roman"/>
                <a:sym typeface="Times New Roman"/>
              </a:defRPr>
            </a:pPr>
            <a:r>
              <a:t>vzdej dík, protože Ježíš je tvůj Pán a Král.</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Tak věř, když jsi slabý, sílu máš</a:t>
            </a:r>
          </a:p>
          <a:p>
            <a:pPr>
              <a:defRPr sz="5000">
                <a:latin typeface="Times New Roman"/>
                <a:ea typeface="Times New Roman"/>
                <a:cs typeface="Times New Roman"/>
                <a:sym typeface="Times New Roman"/>
              </a:defRPr>
            </a:pPr>
            <a:r>
              <a:t>a už nouzi nepoznáš,</a:t>
            </a:r>
          </a:p>
          <a:p>
            <a:pPr>
              <a:defRPr sz="5000">
                <a:latin typeface="Times New Roman"/>
                <a:ea typeface="Times New Roman"/>
                <a:cs typeface="Times New Roman"/>
                <a:sym typeface="Times New Roman"/>
              </a:defRPr>
            </a:pPr>
            <a:r>
              <a:t>protože Pán Ježíš byl dán za nás</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Můj Králi, má spáso, nikdo není jako Ty.…"/>
          <p:cNvSpPr txBox="1"/>
          <p:nvPr/>
        </p:nvSpPr>
        <p:spPr>
          <a:xfrm>
            <a:off x="841800" y="-1290927"/>
            <a:ext cx="11563953" cy="8177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Můj Králi, má spáso, nikdo není jako Ty.</a:t>
            </a:r>
          </a:p>
          <a:p>
            <a:pPr>
              <a:defRPr sz="5000">
                <a:latin typeface="Times New Roman"/>
                <a:ea typeface="Times New Roman"/>
                <a:cs typeface="Times New Roman"/>
                <a:sym typeface="Times New Roman"/>
              </a:defRPr>
            </a:pPr>
            <a:r>
              <a:t>Na každý den chválit bych chtěl ten zázrak mocné lásky Tvé.</a:t>
            </a:r>
          </a:p>
          <a:p>
            <a:pPr>
              <a:defRPr sz="5000">
                <a:latin typeface="Times New Roman"/>
                <a:ea typeface="Times New Roman"/>
                <a:cs typeface="Times New Roman"/>
                <a:sym typeface="Times New Roman"/>
              </a:defRPr>
            </a:pPr>
            <a:r>
              <a:t>Můj štíte, má skálo, u Tebe můžu se skrýt.</a:t>
            </a:r>
          </a:p>
          <a:p>
            <a:pPr>
              <a:defRPr sz="5000">
                <a:latin typeface="Times New Roman"/>
                <a:ea typeface="Times New Roman"/>
                <a:cs typeface="Times New Roman"/>
                <a:sym typeface="Times New Roman"/>
              </a:defRPr>
            </a:pPr>
            <a:r>
              <a:t>Ať každý dech, všechno, co jsem, nepřestane chválou být.</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Hlahol zem Pánu, se vším, co je v ní,…"/>
          <p:cNvSpPr txBox="1"/>
          <p:nvPr/>
        </p:nvSpPr>
        <p:spPr>
          <a:xfrm>
            <a:off x="580313" y="793659"/>
            <a:ext cx="11844175" cy="6704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Hlahol zem Pánu, se vším, co je v ní,</a:t>
            </a:r>
          </a:p>
          <a:p>
            <a:pPr>
              <a:defRPr sz="5000">
                <a:latin typeface="Times New Roman"/>
                <a:ea typeface="Times New Roman"/>
                <a:cs typeface="Times New Roman"/>
                <a:sym typeface="Times New Roman"/>
              </a:defRPr>
            </a:pPr>
            <a:r>
              <a:t>Králi buď důstojnost, úcta i dík.</a:t>
            </a:r>
          </a:p>
          <a:p>
            <a:pPr>
              <a:defRPr sz="5000">
                <a:latin typeface="Times New Roman"/>
                <a:ea typeface="Times New Roman"/>
                <a:cs typeface="Times New Roman"/>
                <a:sym typeface="Times New Roman"/>
              </a:defRPr>
            </a:pPr>
            <a:r>
              <a:t>Hroutí se skály a příboj hřmí, to když Tvé jméno zní.</a:t>
            </a:r>
          </a:p>
          <a:p>
            <a:pPr>
              <a:defRPr sz="5000">
                <a:latin typeface="Times New Roman"/>
                <a:ea typeface="Times New Roman"/>
                <a:cs typeface="Times New Roman"/>
                <a:sym typeface="Times New Roman"/>
              </a:defRPr>
            </a:pPr>
            <a:r>
              <a:t>O díle Tvém, Pane, zpívám tak rád,</a:t>
            </a:r>
          </a:p>
          <a:p>
            <a:pPr>
              <a:defRPr sz="5000">
                <a:latin typeface="Times New Roman"/>
                <a:ea typeface="Times New Roman"/>
                <a:cs typeface="Times New Roman"/>
                <a:sym typeface="Times New Roman"/>
              </a:defRPr>
            </a:pPr>
            <a:r>
              <a:t>chci vyznat Ti lásku, chci v ní pevně stát.</a:t>
            </a:r>
          </a:p>
          <a:p>
            <a:pPr>
              <a:defRPr sz="5000">
                <a:latin typeface="Times New Roman"/>
                <a:ea typeface="Times New Roman"/>
                <a:cs typeface="Times New Roman"/>
                <a:sym typeface="Times New Roman"/>
              </a:defRPr>
            </a:pPr>
            <a:r>
              <a:t>To, cos mi slíbil, je víc, než kdo může dát.</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Na nebesích je Tvůj trůn,…"/>
          <p:cNvSpPr txBox="1"/>
          <p:nvPr/>
        </p:nvSpPr>
        <p:spPr>
          <a:xfrm>
            <a:off x="82208" y="-563440"/>
            <a:ext cx="12840384" cy="799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a:defRPr sz="5000">
                <a:latin typeface="Times New Roman"/>
                <a:ea typeface="Times New Roman"/>
                <a:cs typeface="Times New Roman"/>
                <a:sym typeface="Times New Roman"/>
              </a:defRPr>
            </a:pPr>
            <a:r>
              <a:t>Na nebesích je Tvůj trůn, </a:t>
            </a:r>
          </a:p>
          <a:p>
            <a:pPr>
              <a:defRPr sz="5000">
                <a:latin typeface="Times New Roman"/>
                <a:ea typeface="Times New Roman"/>
                <a:cs typeface="Times New Roman"/>
                <a:sym typeface="Times New Roman"/>
              </a:defRPr>
            </a:pPr>
            <a:r>
              <a:t>v moci a slávě vládneš nám. </a:t>
            </a:r>
          </a:p>
          <a:p>
            <a:pPr>
              <a:defRPr sz="5000">
                <a:latin typeface="Times New Roman"/>
                <a:ea typeface="Times New Roman"/>
                <a:cs typeface="Times New Roman"/>
                <a:sym typeface="Times New Roman"/>
              </a:defRPr>
            </a:pPr>
            <a:r>
              <a:t>Zástupy hvězd se ti klaní. </a:t>
            </a:r>
          </a:p>
          <a:p>
            <a:pPr>
              <a:defRPr sz="5000">
                <a:latin typeface="Times New Roman"/>
                <a:ea typeface="Times New Roman"/>
                <a:cs typeface="Times New Roman"/>
                <a:sym typeface="Times New Roman"/>
              </a:defRPr>
            </a:pPr>
            <a:r>
              <a:t>Mohutné hory Tvé jméno ctí.</a:t>
            </a:r>
          </a:p>
          <a:p>
            <a:pPr>
              <a:defRPr sz="5000">
                <a:latin typeface="Times New Roman"/>
                <a:ea typeface="Times New Roman"/>
                <a:cs typeface="Times New Roman"/>
                <a:sym typeface="Times New Roman"/>
              </a:defRPr>
            </a:pPr>
            <a:r>
              <a:t>Upřímnou chválu chci ti dát.</a:t>
            </a:r>
          </a:p>
          <a:p>
            <a:pPr>
              <a:defRPr sz="5000">
                <a:latin typeface="Times New Roman"/>
                <a:ea typeface="Times New Roman"/>
                <a:cs typeface="Times New Roman"/>
                <a:sym typeface="Times New Roman"/>
              </a:defRPr>
            </a:pPr>
            <a:r>
              <a:t>Vyznat, že Ty jsi můj Král.</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Všechno co mám dal jsi mi Pane, z lásky své</a:t>
            </a:r>
          </a:p>
          <a:p>
            <a:pPr>
              <a:defRPr sz="5000">
                <a:latin typeface="Times New Roman"/>
                <a:ea typeface="Times New Roman"/>
                <a:cs typeface="Times New Roman"/>
                <a:sym typeface="Times New Roman"/>
              </a:defRPr>
            </a:pPr>
            <a:r>
              <a:t>Vzdávám Ti dík za kříž, cos nesl kvůli mně</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Nad všechny krále, nad každou moc,…"/>
          <p:cNvSpPr txBox="1"/>
          <p:nvPr/>
        </p:nvSpPr>
        <p:spPr>
          <a:xfrm>
            <a:off x="1339980" y="-947431"/>
            <a:ext cx="10324840" cy="10387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Nad všechny krále, nad každou moc,</a:t>
            </a:r>
          </a:p>
          <a:p>
            <a:pPr>
              <a:defRPr sz="5000">
                <a:latin typeface="Times New Roman"/>
                <a:ea typeface="Times New Roman"/>
                <a:cs typeface="Times New Roman"/>
                <a:sym typeface="Times New Roman"/>
              </a:defRPr>
            </a:pPr>
            <a:r>
              <a:t>nad zákon přírody i lidskou ješitnost.</a:t>
            </a:r>
          </a:p>
          <a:p>
            <a:pPr>
              <a:defRPr sz="5000">
                <a:latin typeface="Times New Roman"/>
                <a:ea typeface="Times New Roman"/>
                <a:cs typeface="Times New Roman"/>
                <a:sym typeface="Times New Roman"/>
              </a:defRPr>
            </a:pPr>
            <a:r>
              <a:t>Nad světa moudrost a krásu stvoření,</a:t>
            </a:r>
          </a:p>
          <a:p>
            <a:pPr>
              <a:defRPr sz="5000">
                <a:latin typeface="Times New Roman"/>
                <a:ea typeface="Times New Roman"/>
                <a:cs typeface="Times New Roman"/>
                <a:sym typeface="Times New Roman"/>
              </a:defRPr>
            </a:pPr>
            <a:r>
              <a:t>byl jsi tu už před počátkem dní.</a:t>
            </a:r>
          </a:p>
          <a:p>
            <a:pPr>
              <a:defRPr sz="5000">
                <a:latin typeface="Times New Roman"/>
                <a:ea typeface="Times New Roman"/>
                <a:cs typeface="Times New Roman"/>
                <a:sym typeface="Times New Roman"/>
              </a:defRPr>
            </a:pPr>
            <a:r>
              <a:t>Nad každou říši, nad vládu všech,</a:t>
            </a:r>
          </a:p>
          <a:p>
            <a:pPr>
              <a:defRPr sz="5000">
                <a:latin typeface="Times New Roman"/>
                <a:ea typeface="Times New Roman"/>
                <a:cs typeface="Times New Roman"/>
                <a:sym typeface="Times New Roman"/>
              </a:defRPr>
            </a:pPr>
            <a:r>
              <a:t>nad každý zázrak, co spatřil tento svět.</a:t>
            </a:r>
          </a:p>
          <a:p>
            <a:pPr>
              <a:defRPr sz="5000">
                <a:latin typeface="Times New Roman"/>
                <a:ea typeface="Times New Roman"/>
                <a:cs typeface="Times New Roman"/>
                <a:sym typeface="Times New Roman"/>
              </a:defRPr>
            </a:pPr>
            <a:r>
              <a:t>Nad všechny poklady a světa bohatství,</a:t>
            </a:r>
          </a:p>
          <a:p>
            <a:pPr>
              <a:defRPr sz="5000">
                <a:latin typeface="Times New Roman"/>
                <a:ea typeface="Times New Roman"/>
                <a:cs typeface="Times New Roman"/>
                <a:sym typeface="Times New Roman"/>
              </a:defRPr>
            </a:pPr>
            <a:r>
              <a:t>marné je Ti hledat srovnání.</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Kvůli nám žils a umíral,…"/>
          <p:cNvSpPr txBox="1"/>
          <p:nvPr/>
        </p:nvSpPr>
        <p:spPr>
          <a:xfrm>
            <a:off x="1918084" y="751901"/>
            <a:ext cx="9168632" cy="3757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Kvůli nám žils a umíral,</a:t>
            </a:r>
          </a:p>
          <a:p>
            <a:pPr>
              <a:defRPr sz="5000">
                <a:latin typeface="Times New Roman"/>
                <a:ea typeface="Times New Roman"/>
                <a:cs typeface="Times New Roman"/>
                <a:sym typeface="Times New Roman"/>
              </a:defRPr>
            </a:pPr>
            <a:r>
              <a:t>dán Ti hrob, svět Tě nepřijal.</a:t>
            </a:r>
          </a:p>
          <a:p>
            <a:pPr>
              <a:defRPr sz="5000">
                <a:latin typeface="Times New Roman"/>
                <a:ea typeface="Times New Roman"/>
                <a:cs typeface="Times New Roman"/>
                <a:sym typeface="Times New Roman"/>
              </a:defRPr>
            </a:pPr>
            <a:r>
              <a:t>Zašlapán jak do prachu růže,</a:t>
            </a:r>
          </a:p>
          <a:p>
            <a:pPr>
              <a:defRPr sz="5000">
                <a:latin typeface="Times New Roman"/>
                <a:ea typeface="Times New Roman"/>
                <a:cs typeface="Times New Roman"/>
                <a:sym typeface="Times New Roman"/>
              </a:defRPr>
            </a:pPr>
            <a:r>
              <a:t>Tys neváhal za můj hřích život dát.</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Naplňuj mě Duchem svým, ó Pane.…"/>
          <p:cNvSpPr txBox="1">
            <a:spLocks noGrp="1"/>
          </p:cNvSpPr>
          <p:nvPr>
            <p:ph type="title" idx="4294967295"/>
          </p:nvPr>
        </p:nvSpPr>
        <p:spPr>
          <a:xfrm>
            <a:off x="541340" y="372524"/>
            <a:ext cx="11922120" cy="6185957"/>
          </a:xfrm>
          <a:prstGeom prst="rect">
            <a:avLst/>
          </a:prstGeom>
        </p:spPr>
        <p:txBody>
          <a:bodyPr>
            <a:normAutofit/>
          </a:bodyPr>
          <a:lstStyle/>
          <a:p>
            <a:pPr>
              <a:defRPr sz="5000">
                <a:latin typeface="Times New Roman"/>
                <a:ea typeface="Times New Roman"/>
                <a:cs typeface="Times New Roman"/>
                <a:sym typeface="Times New Roman"/>
              </a:defRPr>
            </a:pPr>
            <a:r>
              <a:t>Naplňuj mě Duchem svým, ó Pane. </a:t>
            </a:r>
          </a:p>
          <a:p>
            <a:pPr>
              <a:defRPr sz="5000">
                <a:latin typeface="Times New Roman"/>
                <a:ea typeface="Times New Roman"/>
                <a:cs typeface="Times New Roman"/>
                <a:sym typeface="Times New Roman"/>
              </a:defRPr>
            </a:pPr>
            <a:r>
              <a:t>Naplňuj mě Duchem svým. </a:t>
            </a:r>
          </a:p>
          <a:p>
            <a:pPr>
              <a:defRPr sz="5000">
                <a:latin typeface="Times New Roman"/>
                <a:ea typeface="Times New Roman"/>
                <a:cs typeface="Times New Roman"/>
                <a:sym typeface="Times New Roman"/>
              </a:defRPr>
            </a:pPr>
            <a:r>
              <a:t>Nechci být prázdný džbán, </a:t>
            </a:r>
          </a:p>
          <a:p>
            <a:pPr>
              <a:defRPr sz="5000">
                <a:latin typeface="Times New Roman"/>
                <a:ea typeface="Times New Roman"/>
                <a:cs typeface="Times New Roman"/>
                <a:sym typeface="Times New Roman"/>
              </a:defRPr>
            </a:pPr>
            <a:r>
              <a:t>plň mě Ty Pane sám. </a:t>
            </a:r>
          </a:p>
          <a:p>
            <a:pPr>
              <a:defRPr sz="5000">
                <a:latin typeface="Times New Roman"/>
                <a:ea typeface="Times New Roman"/>
                <a:cs typeface="Times New Roman"/>
                <a:sym typeface="Times New Roman"/>
              </a:defRPr>
            </a:pPr>
            <a:r>
              <a:t>Naplňuj mě Duchem svým, ó Pane, </a:t>
            </a:r>
          </a:p>
          <a:p>
            <a:pPr>
              <a:defRPr sz="5000">
                <a:latin typeface="Times New Roman"/>
                <a:ea typeface="Times New Roman"/>
                <a:cs typeface="Times New Roman"/>
                <a:sym typeface="Times New Roman"/>
              </a:defRPr>
            </a:pPr>
            <a:r>
              <a:t>naplňuj mě Duchem svým. </a:t>
            </a:r>
          </a:p>
          <a:p>
            <a:pPr>
              <a:defRPr sz="5000">
                <a:latin typeface="Times New Roman"/>
                <a:ea typeface="Times New Roman"/>
                <a:cs typeface="Times New Roman"/>
                <a:sym typeface="Times New Roman"/>
              </a:defRPr>
            </a:pPr>
            <a:r>
              <a:t>Prosím tě naplň mě, ať Duchem přetékám. </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Nádherný je Pán, majestátny Kráľ…"/>
          <p:cNvSpPr txBox="1"/>
          <p:nvPr/>
        </p:nvSpPr>
        <p:spPr>
          <a:xfrm>
            <a:off x="10885" y="700492"/>
            <a:ext cx="12983031" cy="59713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defTabSz="514095">
              <a:defRPr sz="4400">
                <a:latin typeface="Times New Roman"/>
                <a:ea typeface="Times New Roman"/>
                <a:cs typeface="Times New Roman"/>
                <a:sym typeface="Times New Roman"/>
              </a:defRPr>
            </a:pPr>
            <a:r>
              <a:t>Nádherný je Pán, majestátny Kráľ</a:t>
            </a:r>
          </a:p>
          <a:p>
            <a:pPr defTabSz="514095">
              <a:defRPr sz="4400">
                <a:latin typeface="Times New Roman"/>
                <a:ea typeface="Times New Roman"/>
                <a:cs typeface="Times New Roman"/>
                <a:sym typeface="Times New Roman"/>
              </a:defRPr>
            </a:pPr>
            <a:r>
              <a:t>zem sa raduje, zem sa raduje. </a:t>
            </a:r>
          </a:p>
          <a:p>
            <a:pPr defTabSz="514095">
              <a:defRPr sz="4400">
                <a:latin typeface="Times New Roman"/>
                <a:ea typeface="Times New Roman"/>
                <a:cs typeface="Times New Roman"/>
                <a:sym typeface="Times New Roman"/>
              </a:defRPr>
            </a:pPr>
            <a:r>
              <a:t>On sám je svetlom nám. </a:t>
            </a:r>
          </a:p>
          <a:p>
            <a:pPr defTabSz="514095">
              <a:defRPr sz="4400">
                <a:latin typeface="Times New Roman"/>
                <a:ea typeface="Times New Roman"/>
                <a:cs typeface="Times New Roman"/>
                <a:sym typeface="Times New Roman"/>
              </a:defRPr>
            </a:pPr>
            <a:r>
              <a:t>Nad ním tma moc nemá</a:t>
            </a:r>
          </a:p>
          <a:p>
            <a:pPr defTabSz="514095">
              <a:defRPr sz="4400">
                <a:latin typeface="Times New Roman"/>
                <a:ea typeface="Times New Roman"/>
                <a:cs typeface="Times New Roman"/>
                <a:sym typeface="Times New Roman"/>
              </a:defRPr>
            </a:pPr>
            <a:r>
              <a:t>Hlas Jeho mocne znie</a:t>
            </a:r>
          </a:p>
          <a:p>
            <a:pPr defTabSz="514095">
              <a:defRPr sz="4400">
                <a:latin typeface="Times New Roman"/>
                <a:ea typeface="Times New Roman"/>
                <a:cs typeface="Times New Roman"/>
                <a:sym typeface="Times New Roman"/>
              </a:defRPr>
            </a:pPr>
            <a:r>
              <a:t>Hlas Jeho mocne znie. </a:t>
            </a:r>
          </a:p>
          <a:p>
            <a:pPr defTabSz="514095">
              <a:defRPr sz="4400">
                <a:latin typeface="Times New Roman"/>
                <a:ea typeface="Times New Roman"/>
                <a:cs typeface="Times New Roman"/>
                <a:sym typeface="Times New Roman"/>
              </a:defRPr>
            </a:pPr>
            <a:endParaRPr/>
          </a:p>
          <a:p>
            <a:pPr defTabSz="514095">
              <a:defRPr sz="4400">
                <a:latin typeface="Times New Roman"/>
                <a:ea typeface="Times New Roman"/>
                <a:cs typeface="Times New Roman"/>
                <a:sym typeface="Times New Roman"/>
              </a:defRPr>
            </a:pPr>
            <a:r>
              <a:t>R:  Veľký je náš Boh, spievajme. Veľký je náš Boh</a:t>
            </a:r>
          </a:p>
          <a:p>
            <a:pPr defTabSz="514095">
              <a:defRPr sz="4400">
                <a:latin typeface="Times New Roman"/>
                <a:ea typeface="Times New Roman"/>
                <a:cs typeface="Times New Roman"/>
                <a:sym typeface="Times New Roman"/>
              </a:defRPr>
            </a:pPr>
            <a:r>
              <a:t>a každý uvidí veľký je náš Boh.</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Jeho vláda je večná a čas On v rukách má.…"/>
          <p:cNvSpPr txBox="1"/>
          <p:nvPr/>
        </p:nvSpPr>
        <p:spPr>
          <a:xfrm>
            <a:off x="-47229" y="-928916"/>
            <a:ext cx="13099259" cy="84841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a:defRPr sz="5000">
                <a:latin typeface="Times New Roman"/>
                <a:ea typeface="Times New Roman"/>
                <a:cs typeface="Times New Roman"/>
                <a:sym typeface="Times New Roman"/>
              </a:defRPr>
            </a:pPr>
            <a:r>
              <a:t>Jeho vláda je večná a čas On v rukách má.</a:t>
            </a:r>
          </a:p>
          <a:p>
            <a:pPr>
              <a:defRPr sz="5000">
                <a:latin typeface="Times New Roman"/>
                <a:ea typeface="Times New Roman"/>
                <a:cs typeface="Times New Roman"/>
                <a:sym typeface="Times New Roman"/>
              </a:defRPr>
            </a:pPr>
            <a:r>
              <a:t>Počiatok a koniec, počiatok a koniec.</a:t>
            </a:r>
          </a:p>
          <a:p>
            <a:pPr>
              <a:defRPr sz="5000">
                <a:latin typeface="Times New Roman"/>
                <a:ea typeface="Times New Roman"/>
                <a:cs typeface="Times New Roman"/>
                <a:sym typeface="Times New Roman"/>
              </a:defRPr>
            </a:pPr>
            <a:r>
              <a:t>Boh je trojjediný, Otec, Duch a Syn. </a:t>
            </a:r>
          </a:p>
          <a:p>
            <a:pPr>
              <a:defRPr sz="5000">
                <a:latin typeface="Times New Roman"/>
                <a:ea typeface="Times New Roman"/>
                <a:cs typeface="Times New Roman"/>
                <a:sym typeface="Times New Roman"/>
              </a:defRPr>
            </a:pPr>
            <a:r>
              <a:t>Lev a baránok, lev a baránok. </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R:  Veľký je náš Boh, spievajme. Veľký je náš Boh</a:t>
            </a:r>
          </a:p>
          <a:p>
            <a:pPr>
              <a:defRPr sz="5000">
                <a:latin typeface="Times New Roman"/>
                <a:ea typeface="Times New Roman"/>
                <a:cs typeface="Times New Roman"/>
                <a:sym typeface="Times New Roman"/>
              </a:defRPr>
            </a:pPr>
            <a:r>
              <a:t>a každý uvidí veľký je náš Boh.</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Náš Bůh plný lásky…"/>
          <p:cNvSpPr txBox="1"/>
          <p:nvPr/>
        </p:nvSpPr>
        <p:spPr>
          <a:xfrm>
            <a:off x="2420590" y="1778787"/>
            <a:ext cx="7731820" cy="3757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Náš Bůh plný lásky</a:t>
            </a:r>
          </a:p>
          <a:p>
            <a:pPr>
              <a:defRPr sz="5000">
                <a:latin typeface="Times New Roman"/>
                <a:ea typeface="Times New Roman"/>
                <a:cs typeface="Times New Roman"/>
                <a:sym typeface="Times New Roman"/>
              </a:defRPr>
            </a:pPr>
            <a:r>
              <a:t>Vládne nám a je stále s námi.</a:t>
            </a:r>
          </a:p>
          <a:p>
            <a:pPr>
              <a:defRPr sz="5000">
                <a:latin typeface="Times New Roman"/>
                <a:ea typeface="Times New Roman"/>
                <a:cs typeface="Times New Roman"/>
                <a:sym typeface="Times New Roman"/>
              </a:defRPr>
            </a:pPr>
            <a:r>
              <a:t>Bůh nad vesmírem bdí.</a:t>
            </a:r>
          </a:p>
          <a:p>
            <a:pPr>
              <a:defRPr sz="5000">
                <a:latin typeface="Times New Roman"/>
                <a:ea typeface="Times New Roman"/>
                <a:cs typeface="Times New Roman"/>
                <a:sym typeface="Times New Roman"/>
              </a:defRPr>
            </a:pPr>
            <a:r>
              <a:t>Náš Bůh úžasný je Pán.</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Nejbližší jsi přítel můj, nejlíp mě znáš,…"/>
          <p:cNvSpPr txBox="1"/>
          <p:nvPr/>
        </p:nvSpPr>
        <p:spPr>
          <a:xfrm>
            <a:off x="106596" y="633125"/>
            <a:ext cx="12611963" cy="7288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a:defRPr sz="5000">
                <a:latin typeface="Times New Roman"/>
                <a:ea typeface="Times New Roman"/>
                <a:cs typeface="Times New Roman"/>
                <a:sym typeface="Times New Roman"/>
              </a:defRPr>
            </a:pPr>
            <a:r>
              <a:t>Nejbližší jsi přítel můj, nejlíp mě znáš, </a:t>
            </a:r>
          </a:p>
          <a:p>
            <a:pPr>
              <a:defRPr sz="5000">
                <a:latin typeface="Times New Roman"/>
                <a:ea typeface="Times New Roman"/>
                <a:cs typeface="Times New Roman"/>
                <a:sym typeface="Times New Roman"/>
              </a:defRPr>
            </a:pPr>
            <a:r>
              <a:t>Přesto dál náruč svou pro mě otvíráš. </a:t>
            </a:r>
          </a:p>
          <a:p>
            <a:pPr>
              <a:defRPr sz="5000">
                <a:latin typeface="Times New Roman"/>
                <a:ea typeface="Times New Roman"/>
                <a:cs typeface="Times New Roman"/>
                <a:sym typeface="Times New Roman"/>
              </a:defRPr>
            </a:pPr>
            <a:r>
              <a:t>Žasnu nad láskou Tvou, nad Tvou moudrostí.</a:t>
            </a:r>
          </a:p>
          <a:p>
            <a:pPr>
              <a:defRPr sz="5000">
                <a:latin typeface="Times New Roman"/>
                <a:ea typeface="Times New Roman"/>
                <a:cs typeface="Times New Roman"/>
                <a:sym typeface="Times New Roman"/>
              </a:defRPr>
            </a:pPr>
            <a:r>
              <a:t>Bežím, chci Tě potěšit, zpívám radostí  </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Miluji Tě Pane, miluji Tě víc</a:t>
            </a:r>
          </a:p>
          <a:p>
            <a:pPr>
              <a:defRPr sz="5000">
                <a:latin typeface="Times New Roman"/>
                <a:ea typeface="Times New Roman"/>
                <a:cs typeface="Times New Roman"/>
                <a:sym typeface="Times New Roman"/>
              </a:defRPr>
            </a:pPr>
            <a:r>
              <a:t>Miluji Tě stále a znovu toužím říct</a:t>
            </a:r>
          </a:p>
          <a:p>
            <a:pPr>
              <a:defRPr sz="5000">
                <a:latin typeface="Times New Roman"/>
                <a:ea typeface="Times New Roman"/>
                <a:cs typeface="Times New Roman"/>
                <a:sym typeface="Times New Roman"/>
              </a:defRPr>
            </a:pPr>
            <a:r>
              <a:t>jak miluji ty chvíle kdy Ti blízko jsem</a:t>
            </a:r>
          </a:p>
          <a:p>
            <a:pPr>
              <a:defRPr sz="5000">
                <a:latin typeface="Times New Roman"/>
                <a:ea typeface="Times New Roman"/>
                <a:cs typeface="Times New Roman"/>
                <a:sym typeface="Times New Roman"/>
              </a:defRPr>
            </a:pPr>
            <a:r>
              <a:t>Jak moc jsem Ti vděčný, že jsi mým přítelem.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My Jesus, my Saviour,…"/>
          <p:cNvSpPr txBox="1"/>
          <p:nvPr/>
        </p:nvSpPr>
        <p:spPr>
          <a:xfrm>
            <a:off x="287896" y="670431"/>
            <a:ext cx="12429009" cy="7620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4700">
                <a:latin typeface="Times New Roman"/>
                <a:ea typeface="Times New Roman"/>
                <a:cs typeface="Times New Roman"/>
                <a:sym typeface="Times New Roman"/>
              </a:defRPr>
            </a:pPr>
            <a:r>
              <a:t>My Jesus, my Saviour,</a:t>
            </a:r>
          </a:p>
          <a:p>
            <a:pPr>
              <a:defRPr sz="4700">
                <a:latin typeface="Times New Roman"/>
                <a:ea typeface="Times New Roman"/>
                <a:cs typeface="Times New Roman"/>
                <a:sym typeface="Times New Roman"/>
              </a:defRPr>
            </a:pPr>
            <a:r>
              <a:t>Lord there is none like you.</a:t>
            </a:r>
          </a:p>
          <a:p>
            <a:pPr>
              <a:defRPr sz="4700">
                <a:latin typeface="Times New Roman"/>
                <a:ea typeface="Times New Roman"/>
                <a:cs typeface="Times New Roman"/>
                <a:sym typeface="Times New Roman"/>
              </a:defRPr>
            </a:pPr>
            <a:r>
              <a:t>All of my days, I want to praise,</a:t>
            </a:r>
          </a:p>
          <a:p>
            <a:pPr>
              <a:defRPr sz="4700">
                <a:latin typeface="Times New Roman"/>
                <a:ea typeface="Times New Roman"/>
                <a:cs typeface="Times New Roman"/>
                <a:sym typeface="Times New Roman"/>
              </a:defRPr>
            </a:pPr>
            <a:r>
              <a:t>The wonders of your mighty love.</a:t>
            </a:r>
          </a:p>
          <a:p>
            <a:pPr>
              <a:defRPr sz="4700">
                <a:latin typeface="Times New Roman"/>
                <a:ea typeface="Times New Roman"/>
                <a:cs typeface="Times New Roman"/>
                <a:sym typeface="Times New Roman"/>
              </a:defRPr>
            </a:pPr>
            <a:endParaRPr/>
          </a:p>
          <a:p>
            <a:pPr>
              <a:defRPr sz="4700">
                <a:latin typeface="Times New Roman"/>
                <a:ea typeface="Times New Roman"/>
                <a:cs typeface="Times New Roman"/>
                <a:sym typeface="Times New Roman"/>
              </a:defRPr>
            </a:pPr>
            <a:r>
              <a:t>My comfort, my shelter,</a:t>
            </a:r>
          </a:p>
          <a:p>
            <a:pPr>
              <a:defRPr sz="4700">
                <a:latin typeface="Times New Roman"/>
                <a:ea typeface="Times New Roman"/>
                <a:cs typeface="Times New Roman"/>
                <a:sym typeface="Times New Roman"/>
              </a:defRPr>
            </a:pPr>
            <a:r>
              <a:t>Power of refuge and strength.</a:t>
            </a:r>
          </a:p>
          <a:p>
            <a:pPr>
              <a:defRPr sz="4700">
                <a:latin typeface="Times New Roman"/>
                <a:ea typeface="Times New Roman"/>
                <a:cs typeface="Times New Roman"/>
                <a:sym typeface="Times New Roman"/>
              </a:defRPr>
            </a:pPr>
            <a:r>
              <a:t>Let every breath, all that I am,</a:t>
            </a:r>
          </a:p>
          <a:p>
            <a:pPr>
              <a:defRPr sz="4700">
                <a:latin typeface="Times New Roman"/>
                <a:ea typeface="Times New Roman"/>
                <a:cs typeface="Times New Roman"/>
                <a:sym typeface="Times New Roman"/>
              </a:defRPr>
            </a:pPr>
            <a:r>
              <a:t>Never cease to worship you.</a:t>
            </a:r>
          </a:p>
          <a:p>
            <a:pPr>
              <a:defRPr sz="4700">
                <a:latin typeface="Times New Roman"/>
                <a:ea typeface="Times New Roman"/>
                <a:cs typeface="Times New Roman"/>
                <a:sym typeface="Times New Roman"/>
              </a:defRPr>
            </a:pPr>
            <a:endParaRP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lovo Tvé mi sílu dává říct hříchu dost.…"/>
          <p:cNvSpPr txBox="1"/>
          <p:nvPr/>
        </p:nvSpPr>
        <p:spPr>
          <a:xfrm>
            <a:off x="470523" y="312622"/>
            <a:ext cx="12063753" cy="74256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defTabSz="572516">
              <a:defRPr sz="4900">
                <a:latin typeface="Times New Roman"/>
                <a:ea typeface="Times New Roman"/>
                <a:cs typeface="Times New Roman"/>
                <a:sym typeface="Times New Roman"/>
              </a:defRPr>
            </a:pPr>
            <a:r>
              <a:t>Slovo Tvé mi sílu dává říct hříchu dost.</a:t>
            </a:r>
          </a:p>
          <a:p>
            <a:pPr defTabSz="572516">
              <a:defRPr sz="4900">
                <a:latin typeface="Times New Roman"/>
                <a:ea typeface="Times New Roman"/>
                <a:cs typeface="Times New Roman"/>
                <a:sym typeface="Times New Roman"/>
              </a:defRPr>
            </a:pPr>
            <a:r>
              <a:t>Do Tvých rukou odevzdávám svou budoucnost.</a:t>
            </a:r>
          </a:p>
          <a:p>
            <a:pPr defTabSz="572516">
              <a:defRPr sz="4900">
                <a:latin typeface="Times New Roman"/>
                <a:ea typeface="Times New Roman"/>
                <a:cs typeface="Times New Roman"/>
                <a:sym typeface="Times New Roman"/>
              </a:defRPr>
            </a:pPr>
            <a:r>
              <a:t>Veď mě Pane, ať Tvou vůli dál poznávám.</a:t>
            </a:r>
          </a:p>
          <a:p>
            <a:pPr defTabSz="572516">
              <a:defRPr sz="4900">
                <a:latin typeface="Times New Roman"/>
                <a:ea typeface="Times New Roman"/>
                <a:cs typeface="Times New Roman"/>
                <a:sym typeface="Times New Roman"/>
              </a:defRPr>
            </a:pPr>
            <a:r>
              <a:t>Chci mít srdce jako Ty a vyznávám.</a:t>
            </a:r>
          </a:p>
          <a:p>
            <a:pPr defTabSz="572516">
              <a:defRPr sz="4900">
                <a:latin typeface="Times New Roman"/>
                <a:ea typeface="Times New Roman"/>
                <a:cs typeface="Times New Roman"/>
                <a:sym typeface="Times New Roman"/>
              </a:defRPr>
            </a:pPr>
            <a:r>
              <a:t> </a:t>
            </a:r>
          </a:p>
          <a:p>
            <a:pPr defTabSz="572516">
              <a:defRPr sz="4900">
                <a:latin typeface="Times New Roman"/>
                <a:ea typeface="Times New Roman"/>
                <a:cs typeface="Times New Roman"/>
                <a:sym typeface="Times New Roman"/>
              </a:defRPr>
            </a:pPr>
            <a:r>
              <a:t>Miluji Tě Pane, miluji Tě víc</a:t>
            </a:r>
          </a:p>
          <a:p>
            <a:pPr defTabSz="572516">
              <a:defRPr sz="4900">
                <a:latin typeface="Times New Roman"/>
                <a:ea typeface="Times New Roman"/>
                <a:cs typeface="Times New Roman"/>
                <a:sym typeface="Times New Roman"/>
              </a:defRPr>
            </a:pPr>
            <a:r>
              <a:t>Miluji Tě stále a znovu toužím říct</a:t>
            </a:r>
          </a:p>
          <a:p>
            <a:pPr defTabSz="572516">
              <a:defRPr sz="4900">
                <a:latin typeface="Times New Roman"/>
                <a:ea typeface="Times New Roman"/>
                <a:cs typeface="Times New Roman"/>
                <a:sym typeface="Times New Roman"/>
              </a:defRPr>
            </a:pPr>
            <a:r>
              <a:t>jak miluji ty chvíle kdy Ti blízko jsem</a:t>
            </a:r>
          </a:p>
          <a:p>
            <a:pPr defTabSz="572516">
              <a:defRPr sz="4900">
                <a:latin typeface="Times New Roman"/>
                <a:ea typeface="Times New Roman"/>
                <a:cs typeface="Times New Roman"/>
                <a:sym typeface="Times New Roman"/>
              </a:defRPr>
            </a:pPr>
            <a:r>
              <a:t>Jak moc jsem Ti vděčný, že jsi mým přítelem.</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 Nejkrásnější chvíle vždycky jsou na kolenou. :/…"/>
          <p:cNvSpPr txBox="1"/>
          <p:nvPr/>
        </p:nvSpPr>
        <p:spPr>
          <a:xfrm>
            <a:off x="-25400" y="-327063"/>
            <a:ext cx="13055601" cy="8913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 Nejkrásnější chvíle vždycky jsou na kolenou. :/ </a:t>
            </a:r>
          </a:p>
          <a:p>
            <a:pPr>
              <a:defRPr sz="5000">
                <a:latin typeface="Times New Roman"/>
                <a:ea typeface="Times New Roman"/>
                <a:cs typeface="Times New Roman"/>
                <a:sym typeface="Times New Roman"/>
              </a:defRPr>
            </a:pPr>
            <a:r>
              <a:t>Ref.: V modlitbách když budeš stát,</a:t>
            </a:r>
          </a:p>
          <a:p>
            <a:pPr>
              <a:defRPr sz="5000">
                <a:latin typeface="Times New Roman"/>
                <a:ea typeface="Times New Roman"/>
                <a:cs typeface="Times New Roman"/>
                <a:sym typeface="Times New Roman"/>
              </a:defRPr>
            </a:pPr>
            <a:r>
              <a:t>        Duch svatý začne vát.</a:t>
            </a:r>
          </a:p>
          <a:p>
            <a:pPr>
              <a:defRPr sz="5000">
                <a:latin typeface="Times New Roman"/>
                <a:ea typeface="Times New Roman"/>
                <a:cs typeface="Times New Roman"/>
                <a:sym typeface="Times New Roman"/>
              </a:defRPr>
            </a:pPr>
            <a:r>
              <a:t>        Nejkrásnější chvíle vždycky jsou na kolenou.</a:t>
            </a: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r>
              <a:t>2. /:Sílu opustit svůj hřích jsem dostal na kolenou.:/</a:t>
            </a:r>
          </a:p>
          <a:p>
            <a:pPr>
              <a:defRPr sz="5000">
                <a:latin typeface="Times New Roman"/>
                <a:ea typeface="Times New Roman"/>
                <a:cs typeface="Times New Roman"/>
                <a:sym typeface="Times New Roman"/>
              </a:defRPr>
            </a:pPr>
            <a:r>
              <a:t>3. /: Sílu začít nově žít jsem dostal na kolenou. :/</a:t>
            </a:r>
          </a:p>
          <a:p>
            <a:pPr>
              <a:defRPr sz="5000">
                <a:latin typeface="Times New Roman"/>
                <a:ea typeface="Times New Roman"/>
                <a:cs typeface="Times New Roman"/>
                <a:sym typeface="Times New Roman"/>
              </a:defRPr>
            </a:pPr>
            <a:r>
              <a:t>4. /: Duchem svým mne Ježíš naplnil na kolenou.:/</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1.    Není vždy slunce na obloze,…"/>
          <p:cNvSpPr txBox="1"/>
          <p:nvPr/>
        </p:nvSpPr>
        <p:spPr>
          <a:xfrm>
            <a:off x="1745536" y="420006"/>
            <a:ext cx="9513728" cy="74406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1.    Není vždy slunce na obloze,</a:t>
            </a:r>
          </a:p>
          <a:p>
            <a:pPr>
              <a:defRPr sz="5000">
                <a:latin typeface="Times New Roman"/>
                <a:ea typeface="Times New Roman"/>
                <a:cs typeface="Times New Roman"/>
                <a:sym typeface="Times New Roman"/>
              </a:defRPr>
            </a:pPr>
            <a:r>
              <a:t>   nejsou vždy květy rozkvetlé,</a:t>
            </a:r>
          </a:p>
          <a:p>
            <a:pPr>
              <a:defRPr sz="5000">
                <a:latin typeface="Times New Roman"/>
                <a:ea typeface="Times New Roman"/>
                <a:cs typeface="Times New Roman"/>
                <a:sym typeface="Times New Roman"/>
              </a:defRPr>
            </a:pPr>
            <a:r>
              <a:t>   není vždy pokoj. láska v domě,</a:t>
            </a:r>
          </a:p>
          <a:p>
            <a:pPr>
              <a:defRPr sz="5000">
                <a:latin typeface="Times New Roman"/>
                <a:ea typeface="Times New Roman"/>
                <a:cs typeface="Times New Roman"/>
                <a:sym typeface="Times New Roman"/>
              </a:defRPr>
            </a:pPr>
            <a:r>
              <a:t>   ne vždy Tě vidím, cítím, Pane.</a:t>
            </a: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r>
              <a:t>   Nemám vždy k lidem lásku, Bože,</a:t>
            </a:r>
          </a:p>
          <a:p>
            <a:pPr>
              <a:defRPr sz="5000">
                <a:latin typeface="Times New Roman"/>
                <a:ea typeface="Times New Roman"/>
                <a:cs typeface="Times New Roman"/>
                <a:sym typeface="Times New Roman"/>
              </a:defRPr>
            </a:pPr>
            <a:r>
              <a:t>   neotvírám jim vždy své dlaně,</a:t>
            </a:r>
          </a:p>
          <a:p>
            <a:pPr>
              <a:defRPr sz="5000">
                <a:latin typeface="Times New Roman"/>
                <a:ea typeface="Times New Roman"/>
                <a:cs typeface="Times New Roman"/>
                <a:sym typeface="Times New Roman"/>
              </a:defRPr>
            </a:pPr>
            <a:r>
              <a:t>   nedávám Ti vždy ruce svoje,</a:t>
            </a:r>
          </a:p>
          <a:p>
            <a:pPr>
              <a:defRPr sz="5000">
                <a:latin typeface="Times New Roman"/>
                <a:ea typeface="Times New Roman"/>
                <a:cs typeface="Times New Roman"/>
                <a:sym typeface="Times New Roman"/>
              </a:defRPr>
            </a:pPr>
            <a:r>
              <a:t>   nedobojoval jsem vždy boje.</a:t>
            </a:r>
          </a:p>
          <a:p>
            <a:pPr>
              <a:defRPr sz="5000">
                <a:latin typeface="Times New Roman"/>
                <a:ea typeface="Times New Roman"/>
                <a:cs typeface="Times New Roman"/>
                <a:sym typeface="Times New Roman"/>
              </a:defRPr>
            </a:pPr>
            <a:r>
              <a:t> </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Ref.:    Ale vždy vím, že Ty jsi se mnou,…"/>
          <p:cNvSpPr txBox="1"/>
          <p:nvPr/>
        </p:nvSpPr>
        <p:spPr>
          <a:xfrm>
            <a:off x="803113" y="509680"/>
            <a:ext cx="11398574" cy="5230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Ref.:    Ale vždy vím, že Ty jsi se mnou,</a:t>
            </a:r>
          </a:p>
          <a:p>
            <a:pPr>
              <a:defRPr sz="5000">
                <a:latin typeface="Times New Roman"/>
                <a:ea typeface="Times New Roman"/>
                <a:cs typeface="Times New Roman"/>
                <a:sym typeface="Times New Roman"/>
              </a:defRPr>
            </a:pPr>
            <a:r>
              <a:t>   já vím, jak moc mne máš rád,</a:t>
            </a:r>
          </a:p>
          <a:p>
            <a:pPr>
              <a:defRPr sz="5000">
                <a:latin typeface="Times New Roman"/>
                <a:ea typeface="Times New Roman"/>
                <a:cs typeface="Times New Roman"/>
                <a:sym typeface="Times New Roman"/>
              </a:defRPr>
            </a:pPr>
            <a:r>
              <a:t>   to vím, jsi stále tentýž, včera, zítra, dnes.</a:t>
            </a: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r>
              <a:t>   Ale vždy vím, že měníš srdce,</a:t>
            </a:r>
          </a:p>
          <a:p>
            <a:pPr>
              <a:defRPr sz="5000">
                <a:latin typeface="Times New Roman"/>
                <a:ea typeface="Times New Roman"/>
                <a:cs typeface="Times New Roman"/>
                <a:sym typeface="Times New Roman"/>
              </a:defRPr>
            </a:pPr>
            <a:r>
              <a:t>   já vím, jsi mojí silou,</a:t>
            </a:r>
          </a:p>
          <a:p>
            <a:pPr>
              <a:defRPr sz="5000">
                <a:latin typeface="Times New Roman"/>
                <a:ea typeface="Times New Roman"/>
                <a:cs typeface="Times New Roman"/>
                <a:sym typeface="Times New Roman"/>
              </a:defRPr>
            </a:pPr>
            <a:r>
              <a:t>   to vím, jdu k tobě, Otče, Tobě patřit smím.</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2.    Jsou někdy na obloze mraky, to kvůli dešti jinak nejde,…"/>
          <p:cNvSpPr txBox="1"/>
          <p:nvPr/>
        </p:nvSpPr>
        <p:spPr>
          <a:xfrm>
            <a:off x="586091" y="379913"/>
            <a:ext cx="11558512" cy="5967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2.    Jsou někdy na obloze mraky, to kvůli dešti jinak nejde,</a:t>
            </a:r>
          </a:p>
          <a:p>
            <a:pPr>
              <a:defRPr sz="5000">
                <a:latin typeface="Times New Roman"/>
                <a:ea typeface="Times New Roman"/>
                <a:cs typeface="Times New Roman"/>
                <a:sym typeface="Times New Roman"/>
              </a:defRPr>
            </a:pPr>
            <a:r>
              <a:t>   však slunce za nimi je taky, když chvíli počkáš – zase vyjde.</a:t>
            </a:r>
          </a:p>
          <a:p>
            <a:pPr>
              <a:defRPr sz="5000">
                <a:latin typeface="Times New Roman"/>
                <a:ea typeface="Times New Roman"/>
                <a:cs typeface="Times New Roman"/>
                <a:sym typeface="Times New Roman"/>
              </a:defRPr>
            </a:pPr>
            <a:r>
              <a:t>   A když se v noci světlo ztratí, neznamená, že slunce není.</a:t>
            </a:r>
          </a:p>
          <a:p>
            <a:pPr>
              <a:defRPr sz="5000">
                <a:latin typeface="Times New Roman"/>
                <a:ea typeface="Times New Roman"/>
                <a:cs typeface="Times New Roman"/>
                <a:sym typeface="Times New Roman"/>
              </a:defRPr>
            </a:pPr>
            <a:r>
              <a:t>   Vím, dobře, že se ráno vrátí a to je pro mne povzbuzení.</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Ref.:    Stejně tak vím, že Ty jsi se mnou,…"/>
          <p:cNvSpPr txBox="1"/>
          <p:nvPr/>
        </p:nvSpPr>
        <p:spPr>
          <a:xfrm>
            <a:off x="723738" y="427114"/>
            <a:ext cx="11557324" cy="6704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Ref.:    Stejně tak vím, že Ty jsi se mnou,</a:t>
            </a:r>
          </a:p>
          <a:p>
            <a:pPr>
              <a:defRPr sz="5000">
                <a:latin typeface="Times New Roman"/>
                <a:ea typeface="Times New Roman"/>
                <a:cs typeface="Times New Roman"/>
                <a:sym typeface="Times New Roman"/>
              </a:defRPr>
            </a:pPr>
            <a:r>
              <a:t>   já vím, jak moc mne máš rád,</a:t>
            </a:r>
          </a:p>
          <a:p>
            <a:pPr>
              <a:defRPr sz="5000">
                <a:latin typeface="Times New Roman"/>
                <a:ea typeface="Times New Roman"/>
                <a:cs typeface="Times New Roman"/>
                <a:sym typeface="Times New Roman"/>
              </a:defRPr>
            </a:pPr>
            <a:r>
              <a:t>   to vím, jsi stále tentýž, včera, zítra, dnes.</a:t>
            </a:r>
          </a:p>
          <a:p>
            <a:pPr>
              <a:defRPr sz="5000">
                <a:latin typeface="Times New Roman"/>
                <a:ea typeface="Times New Roman"/>
                <a:cs typeface="Times New Roman"/>
                <a:sym typeface="Times New Roman"/>
              </a:defRPr>
            </a:pPr>
            <a:r>
              <a:t>  Ale vždy vím, že měníš srdce,</a:t>
            </a:r>
          </a:p>
          <a:p>
            <a:pPr>
              <a:defRPr sz="5000">
                <a:latin typeface="Times New Roman"/>
                <a:ea typeface="Times New Roman"/>
                <a:cs typeface="Times New Roman"/>
                <a:sym typeface="Times New Roman"/>
              </a:defRPr>
            </a:pPr>
            <a:r>
              <a:t>   já vím, jsi mojí silou,</a:t>
            </a:r>
          </a:p>
          <a:p>
            <a:pPr>
              <a:defRPr sz="5000">
                <a:latin typeface="Times New Roman"/>
                <a:ea typeface="Times New Roman"/>
                <a:cs typeface="Times New Roman"/>
                <a:sym typeface="Times New Roman"/>
              </a:defRPr>
            </a:pPr>
            <a:r>
              <a:t>   to vím, jdu k tobě, Otče, Tobě patřit smím.</a:t>
            </a:r>
          </a:p>
          <a:p>
            <a:pPr>
              <a:defRPr sz="5000">
                <a:latin typeface="Times New Roman"/>
                <a:ea typeface="Times New Roman"/>
                <a:cs typeface="Times New Roman"/>
                <a:sym typeface="Times New Roman"/>
              </a:defRPr>
            </a:pPr>
            <a:r>
              <a:t>   Dnes už to vím, Ty jsi ten vítěz,</a:t>
            </a:r>
          </a:p>
          <a:p>
            <a:pPr>
              <a:defRPr sz="5000">
                <a:latin typeface="Times New Roman"/>
                <a:ea typeface="Times New Roman"/>
                <a:cs typeface="Times New Roman"/>
                <a:sym typeface="Times New Roman"/>
              </a:defRPr>
            </a:pPr>
            <a:r>
              <a:t>   já vím, Golgotský vítěz,</a:t>
            </a:r>
          </a:p>
          <a:p>
            <a:pPr>
              <a:defRPr sz="5000">
                <a:latin typeface="Times New Roman"/>
                <a:ea typeface="Times New Roman"/>
                <a:cs typeface="Times New Roman"/>
                <a:sym typeface="Times New Roman"/>
              </a:defRPr>
            </a:pPr>
            <a:r>
              <a:t>   to vím, jsi Ježíš Kristus, Tobě náležím.</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Nikdy nekončící Milost brány srdcí otvírá.…"/>
          <p:cNvSpPr txBox="1"/>
          <p:nvPr/>
        </p:nvSpPr>
        <p:spPr>
          <a:xfrm>
            <a:off x="462910" y="696031"/>
            <a:ext cx="12078980" cy="48596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a:defRPr sz="5000">
                <a:latin typeface="Times New Roman"/>
                <a:ea typeface="Times New Roman"/>
                <a:cs typeface="Times New Roman"/>
                <a:sym typeface="Times New Roman"/>
              </a:defRPr>
            </a:pPr>
            <a:r>
              <a:t>Nikdy nekončící Milost brány srdcí otvírá.</a:t>
            </a:r>
          </a:p>
          <a:p>
            <a:pPr>
              <a:defRPr sz="5000">
                <a:latin typeface="Times New Roman"/>
                <a:ea typeface="Times New Roman"/>
                <a:cs typeface="Times New Roman"/>
                <a:sym typeface="Times New Roman"/>
              </a:defRPr>
            </a:pPr>
            <a:r>
              <a:t>Nikdy nekončící Milost odpouští a přijímá.</a:t>
            </a:r>
          </a:p>
          <a:p>
            <a:pPr>
              <a:defRPr sz="5000">
                <a:latin typeface="Times New Roman"/>
                <a:ea typeface="Times New Roman"/>
                <a:cs typeface="Times New Roman"/>
                <a:sym typeface="Times New Roman"/>
              </a:defRPr>
            </a:pPr>
            <a:r>
              <a:t>Nikdy nekončící Milost nezná strach a zklamání.</a:t>
            </a:r>
          </a:p>
          <a:p>
            <a:pPr>
              <a:defRPr sz="5000">
                <a:latin typeface="Times New Roman"/>
                <a:ea typeface="Times New Roman"/>
                <a:cs typeface="Times New Roman"/>
                <a:sym typeface="Times New Roman"/>
              </a:defRPr>
            </a:pPr>
            <a:r>
              <a:t>Před ní padá každá touha po vlastním uznání.  </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Dokud dýchám, uslyšíš můj hlas.…"/>
          <p:cNvSpPr txBox="1"/>
          <p:nvPr/>
        </p:nvSpPr>
        <p:spPr>
          <a:xfrm>
            <a:off x="599963" y="0"/>
            <a:ext cx="11804874" cy="5240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a:defRPr sz="5000">
                <a:latin typeface="Times New Roman"/>
                <a:ea typeface="Times New Roman"/>
                <a:cs typeface="Times New Roman"/>
                <a:sym typeface="Times New Roman"/>
              </a:defRPr>
            </a:pPr>
            <a:r>
              <a:t>Dokud dýchám, uslyšíš můj hlas. </a:t>
            </a:r>
          </a:p>
          <a:p>
            <a:pPr>
              <a:defRPr sz="5000">
                <a:latin typeface="Times New Roman"/>
                <a:ea typeface="Times New Roman"/>
                <a:cs typeface="Times New Roman"/>
                <a:sym typeface="Times New Roman"/>
              </a:defRPr>
            </a:pPr>
            <a:r>
              <a:t>Dokud dýchám, nechci ztrácet drahý čas.</a:t>
            </a:r>
          </a:p>
          <a:p>
            <a:pPr>
              <a:defRPr sz="5000">
                <a:latin typeface="Times New Roman"/>
                <a:ea typeface="Times New Roman"/>
                <a:cs typeface="Times New Roman"/>
                <a:sym typeface="Times New Roman"/>
              </a:defRPr>
            </a:pPr>
            <a:r>
              <a:t>Dokud dýchám, rád se dívám na ten cíl.</a:t>
            </a:r>
          </a:p>
          <a:p>
            <a:pPr>
              <a:defRPr sz="5000">
                <a:latin typeface="Times New Roman"/>
                <a:ea typeface="Times New Roman"/>
                <a:cs typeface="Times New Roman"/>
                <a:sym typeface="Times New Roman"/>
              </a:defRPr>
            </a:pPr>
            <a:r>
              <a:t>Dokud dýchám, že i ve mně Ježíš zvítězil</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Nikdy nekončící Milost  umí vzít a umí dát.…"/>
          <p:cNvSpPr txBox="1"/>
          <p:nvPr/>
        </p:nvSpPr>
        <p:spPr>
          <a:xfrm>
            <a:off x="259693" y="1005426"/>
            <a:ext cx="12485413" cy="5967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Nikdy nekončící Milost  umí vzít a umí dát.</a:t>
            </a:r>
          </a:p>
          <a:p>
            <a:pPr>
              <a:defRPr sz="5000">
                <a:latin typeface="Times New Roman"/>
                <a:ea typeface="Times New Roman"/>
                <a:cs typeface="Times New Roman"/>
                <a:sym typeface="Times New Roman"/>
              </a:defRPr>
            </a:pPr>
            <a:r>
              <a:t>Nikdy nekončící Milost mě učí pevně stát.</a:t>
            </a:r>
          </a:p>
          <a:p>
            <a:pPr>
              <a:defRPr sz="5000">
                <a:latin typeface="Times New Roman"/>
                <a:ea typeface="Times New Roman"/>
                <a:cs typeface="Times New Roman"/>
                <a:sym typeface="Times New Roman"/>
              </a:defRPr>
            </a:pPr>
            <a:r>
              <a:t>Nikdy nekončící Milost srdci rytmus udává.</a:t>
            </a:r>
          </a:p>
          <a:p>
            <a:pPr>
              <a:defRPr sz="5000">
                <a:latin typeface="Times New Roman"/>
                <a:ea typeface="Times New Roman"/>
                <a:cs typeface="Times New Roman"/>
                <a:sym typeface="Times New Roman"/>
              </a:defRPr>
            </a:pPr>
            <a:r>
              <a:t>Žiju pro ni a ona ve mně svůj domov má.</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Odložil si svoj majestát, pre mňa všetkého sa vzdal,…"/>
          <p:cNvSpPr txBox="1"/>
          <p:nvPr/>
        </p:nvSpPr>
        <p:spPr>
          <a:xfrm>
            <a:off x="614180" y="787"/>
            <a:ext cx="11776441" cy="5230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r>
              <a:t>   Odložil si svoj majestát, pre mňa všetkého sa vzdal, </a:t>
            </a:r>
          </a:p>
          <a:p>
            <a:pPr>
              <a:defRPr sz="5000">
                <a:latin typeface="Times New Roman"/>
                <a:ea typeface="Times New Roman"/>
                <a:cs typeface="Times New Roman"/>
                <a:sym typeface="Times New Roman"/>
              </a:defRPr>
            </a:pPr>
            <a:r>
              <a:t>   trpel's od ľudí, čo stvorením sú Tvojím.</a:t>
            </a:r>
          </a:p>
          <a:p>
            <a:pPr>
              <a:defRPr sz="5000">
                <a:latin typeface="Times New Roman"/>
                <a:ea typeface="Times New Roman"/>
                <a:cs typeface="Times New Roman"/>
                <a:sym typeface="Times New Roman"/>
              </a:defRPr>
            </a:pPr>
            <a:r>
              <a:t>   Ty si všetok môj hriech vzal, keď si zomrel, z hrobu vstal,</a:t>
            </a:r>
          </a:p>
          <a:p>
            <a:pPr>
              <a:defRPr sz="5000">
                <a:latin typeface="Times New Roman"/>
                <a:ea typeface="Times New Roman"/>
                <a:cs typeface="Times New Roman"/>
                <a:sym typeface="Times New Roman"/>
              </a:defRPr>
            </a:pPr>
            <a:r>
              <a:t>   dnes však vládu máš na nebi aj na zemi.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out to the Lord let us sing,…"/>
          <p:cNvSpPr txBox="1"/>
          <p:nvPr/>
        </p:nvSpPr>
        <p:spPr>
          <a:xfrm>
            <a:off x="491682" y="686907"/>
            <a:ext cx="12312198" cy="6248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4700">
                <a:latin typeface="Times New Roman"/>
                <a:ea typeface="Times New Roman"/>
                <a:cs typeface="Times New Roman"/>
                <a:sym typeface="Times New Roman"/>
              </a:defRPr>
            </a:pPr>
            <a:endParaRPr/>
          </a:p>
          <a:p>
            <a:pPr>
              <a:defRPr sz="4700">
                <a:latin typeface="Times New Roman"/>
                <a:ea typeface="Times New Roman"/>
                <a:cs typeface="Times New Roman"/>
                <a:sym typeface="Times New Roman"/>
              </a:defRPr>
            </a:pPr>
            <a:r>
              <a:t>Shout to the Lord let us sing,</a:t>
            </a:r>
          </a:p>
          <a:p>
            <a:pPr>
              <a:defRPr sz="4700">
                <a:latin typeface="Times New Roman"/>
                <a:ea typeface="Times New Roman"/>
                <a:cs typeface="Times New Roman"/>
                <a:sym typeface="Times New Roman"/>
              </a:defRPr>
            </a:pPr>
            <a:r>
              <a:t>Power and majesty, praise to the King.</a:t>
            </a:r>
          </a:p>
          <a:p>
            <a:pPr>
              <a:defRPr sz="4700">
                <a:latin typeface="Times New Roman"/>
                <a:ea typeface="Times New Roman"/>
                <a:cs typeface="Times New Roman"/>
                <a:sym typeface="Times New Roman"/>
              </a:defRPr>
            </a:pPr>
            <a:r>
              <a:t>Mountains bow down and the seas will roar,</a:t>
            </a:r>
          </a:p>
          <a:p>
            <a:pPr>
              <a:defRPr sz="4700">
                <a:latin typeface="Times New Roman"/>
                <a:ea typeface="Times New Roman"/>
                <a:cs typeface="Times New Roman"/>
                <a:sym typeface="Times New Roman"/>
              </a:defRPr>
            </a:pPr>
            <a:r>
              <a:t>At the sound of your Name.</a:t>
            </a:r>
          </a:p>
          <a:p>
            <a:pPr>
              <a:defRPr sz="4700">
                <a:latin typeface="Times New Roman"/>
                <a:ea typeface="Times New Roman"/>
                <a:cs typeface="Times New Roman"/>
                <a:sym typeface="Times New Roman"/>
              </a:defRPr>
            </a:pPr>
            <a:r>
              <a:t>I'll sing for Joy at the works of your hands.</a:t>
            </a:r>
          </a:p>
          <a:p>
            <a:pPr>
              <a:defRPr sz="4700">
                <a:latin typeface="Times New Roman"/>
                <a:ea typeface="Times New Roman"/>
                <a:cs typeface="Times New Roman"/>
                <a:sym typeface="Times New Roman"/>
              </a:defRPr>
            </a:pPr>
            <a:r>
              <a:t>Forever I'll love you, forever I'll stand.</a:t>
            </a:r>
          </a:p>
          <a:p>
            <a:pPr>
              <a:defRPr sz="4700">
                <a:latin typeface="Times New Roman"/>
                <a:ea typeface="Times New Roman"/>
                <a:cs typeface="Times New Roman"/>
                <a:sym typeface="Times New Roman"/>
              </a:defRPr>
            </a:pPr>
            <a:r>
              <a:t>Nothing compares to the promise,</a:t>
            </a:r>
          </a:p>
          <a:p>
            <a:pPr>
              <a:defRPr sz="4700">
                <a:latin typeface="Times New Roman"/>
                <a:ea typeface="Times New Roman"/>
                <a:cs typeface="Times New Roman"/>
                <a:sym typeface="Times New Roman"/>
              </a:defRPr>
            </a:pPr>
            <a:r>
              <a:t>I have in you.</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R: Zo srdca, Pane, ja Ťa chválim, ctím,…"/>
          <p:cNvSpPr txBox="1"/>
          <p:nvPr/>
        </p:nvSpPr>
        <p:spPr>
          <a:xfrm>
            <a:off x="789235" y="806241"/>
            <a:ext cx="11426330" cy="5230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R: Zo srdca, Pane, ja Ťa chválim, ctím, </a:t>
            </a:r>
          </a:p>
          <a:p>
            <a:pPr>
              <a:defRPr sz="5000">
                <a:latin typeface="Times New Roman"/>
                <a:ea typeface="Times New Roman"/>
                <a:cs typeface="Times New Roman"/>
                <a:sym typeface="Times New Roman"/>
              </a:defRPr>
            </a:pPr>
            <a:r>
              <a:t>   získal si ma, Tebe len patrím,</a:t>
            </a:r>
          </a:p>
          <a:p>
            <a:pPr>
              <a:defRPr sz="5000">
                <a:latin typeface="Times New Roman"/>
                <a:ea typeface="Times New Roman"/>
                <a:cs typeface="Times New Roman"/>
                <a:sym typeface="Times New Roman"/>
              </a:defRPr>
            </a:pPr>
            <a:r>
              <a:t>   chcem s Tebou večne žiť, Teba ľúbiť.</a:t>
            </a:r>
          </a:p>
          <a:p>
            <a:pPr>
              <a:defRPr sz="5000">
                <a:latin typeface="Times New Roman"/>
                <a:ea typeface="Times New Roman"/>
                <a:cs typeface="Times New Roman"/>
                <a:sym typeface="Times New Roman"/>
              </a:defRPr>
            </a:pPr>
            <a:r>
              <a:t>   Ty jediný si za mňa život dal, Ty si moja sloboda, </a:t>
            </a:r>
          </a:p>
          <a:p>
            <a:pPr>
              <a:defRPr sz="5000">
                <a:latin typeface="Times New Roman"/>
                <a:ea typeface="Times New Roman"/>
                <a:cs typeface="Times New Roman"/>
                <a:sym typeface="Times New Roman"/>
              </a:defRPr>
            </a:pPr>
            <a:r>
              <a:t>   preto Tebe, Pane môj, ja spievam pieseň chvál. </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Na slávě své jsi netrval,…"/>
          <p:cNvSpPr txBox="1"/>
          <p:nvPr/>
        </p:nvSpPr>
        <p:spPr>
          <a:xfrm>
            <a:off x="799377" y="1234840"/>
            <a:ext cx="11701191" cy="5967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457200">
              <a:defRPr sz="5000">
                <a:latin typeface="Times New Roman"/>
                <a:ea typeface="Times New Roman"/>
                <a:cs typeface="Times New Roman"/>
                <a:sym typeface="Times New Roman"/>
              </a:defRPr>
            </a:pPr>
            <a:r>
              <a:t>Na slávě své jsi netrval,</a:t>
            </a:r>
          </a:p>
          <a:p>
            <a:pPr defTabSz="457200">
              <a:defRPr sz="5000">
                <a:latin typeface="Times New Roman"/>
                <a:ea typeface="Times New Roman"/>
                <a:cs typeface="Times New Roman"/>
                <a:sym typeface="Times New Roman"/>
              </a:defRPr>
            </a:pPr>
            <a:r>
              <a:t>všeho kvůli mně ses vzdal,</a:t>
            </a:r>
          </a:p>
          <a:p>
            <a:pPr defTabSz="457200">
              <a:defRPr sz="5000">
                <a:latin typeface="Times New Roman"/>
                <a:ea typeface="Times New Roman"/>
                <a:cs typeface="Times New Roman"/>
                <a:sym typeface="Times New Roman"/>
              </a:defRPr>
            </a:pPr>
            <a:r>
              <a:t>trpěls rukou těch, jež sám jsi stvořil s láskou.</a:t>
            </a:r>
          </a:p>
          <a:p>
            <a:pPr defTabSz="457200">
              <a:defRPr sz="5000">
                <a:latin typeface="Times New Roman"/>
                <a:ea typeface="Times New Roman"/>
                <a:cs typeface="Times New Roman"/>
                <a:sym typeface="Times New Roman"/>
              </a:defRPr>
            </a:pPr>
            <a:r>
              <a:t>Všechnu hanbu mou jsi vzal,</a:t>
            </a:r>
          </a:p>
          <a:p>
            <a:pPr defTabSz="457200">
              <a:defRPr sz="5000">
                <a:latin typeface="Times New Roman"/>
                <a:ea typeface="Times New Roman"/>
                <a:cs typeface="Times New Roman"/>
                <a:sym typeface="Times New Roman"/>
              </a:defRPr>
            </a:pPr>
            <a:r>
              <a:t>když jsi zemřel, z mrtvých vstal,</a:t>
            </a:r>
          </a:p>
          <a:p>
            <a:pPr defTabSz="457200">
              <a:defRPr sz="5000">
                <a:latin typeface="Times New Roman"/>
                <a:ea typeface="Times New Roman"/>
                <a:cs typeface="Times New Roman"/>
                <a:sym typeface="Times New Roman"/>
              </a:defRPr>
            </a:pPr>
            <a:r>
              <a:t>nebe se zemí jsou nyní pod Tvou vládou.</a:t>
            </a:r>
          </a:p>
          <a:p>
            <a:pPr defTabSz="457200">
              <a:defRPr sz="5000">
                <a:latin typeface="Times New Roman"/>
                <a:ea typeface="Times New Roman"/>
                <a:cs typeface="Times New Roman"/>
                <a:sym typeface="Times New Roman"/>
              </a:defRPr>
            </a:pPr>
            <a:endParaRP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A proto Tě chci chválit, Králi můj,…"/>
          <p:cNvSpPr txBox="1"/>
          <p:nvPr/>
        </p:nvSpPr>
        <p:spPr>
          <a:xfrm>
            <a:off x="872876" y="529191"/>
            <a:ext cx="11259047" cy="59674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457200">
              <a:defRPr sz="5000">
                <a:latin typeface="Times New Roman"/>
                <a:ea typeface="Times New Roman"/>
                <a:cs typeface="Times New Roman"/>
                <a:sym typeface="Times New Roman"/>
              </a:defRPr>
            </a:pPr>
            <a:r>
              <a:t>A proto Tě chci chválit, Králi můj,</a:t>
            </a:r>
          </a:p>
          <a:p>
            <a:pPr defTabSz="457200">
              <a:defRPr sz="5000">
                <a:latin typeface="Times New Roman"/>
                <a:ea typeface="Times New Roman"/>
                <a:cs typeface="Times New Roman"/>
                <a:sym typeface="Times New Roman"/>
              </a:defRPr>
            </a:pPr>
            <a:r>
              <a:t>srdce mé jsi získal, teď jsem Tvůj,</a:t>
            </a:r>
          </a:p>
          <a:p>
            <a:pPr defTabSz="457200">
              <a:defRPr sz="5000">
                <a:latin typeface="Times New Roman"/>
                <a:ea typeface="Times New Roman"/>
                <a:cs typeface="Times New Roman"/>
                <a:sym typeface="Times New Roman"/>
              </a:defRPr>
            </a:pPr>
            <a:r>
              <a:t>chci věčně být s Tebou, Tebe mám rád.</a:t>
            </a:r>
          </a:p>
          <a:p>
            <a:pPr defTabSz="457200">
              <a:defRPr sz="5000">
                <a:latin typeface="Times New Roman"/>
                <a:ea typeface="Times New Roman"/>
                <a:cs typeface="Times New Roman"/>
                <a:sym typeface="Times New Roman"/>
              </a:defRPr>
            </a:pPr>
            <a:r>
              <a:t>Ty jediný jsi život za mě dal,</a:t>
            </a:r>
          </a:p>
          <a:p>
            <a:pPr defTabSz="457200">
              <a:defRPr sz="5000">
                <a:latin typeface="Times New Roman"/>
                <a:ea typeface="Times New Roman"/>
                <a:cs typeface="Times New Roman"/>
                <a:sym typeface="Times New Roman"/>
              </a:defRPr>
            </a:pPr>
            <a:r>
              <a:t>na kříži má pouta sňal,</a:t>
            </a:r>
          </a:p>
          <a:p>
            <a:pPr defTabSz="457200">
              <a:defRPr sz="5000">
                <a:latin typeface="Times New Roman"/>
                <a:ea typeface="Times New Roman"/>
                <a:cs typeface="Times New Roman"/>
                <a:sym typeface="Times New Roman"/>
              </a:defRPr>
            </a:pPr>
            <a:r>
              <a:t>proto svůj hlas pozvedám a chválu zpívám.</a:t>
            </a:r>
          </a:p>
          <a:p>
            <a:pPr defTabSz="457200">
              <a:defRPr sz="5000">
                <a:latin typeface="Times New Roman"/>
                <a:ea typeface="Times New Roman"/>
                <a:cs typeface="Times New Roman"/>
                <a:sym typeface="Times New Roman"/>
              </a:defRPr>
            </a:pPr>
            <a:endParaRP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Odpustil's mi, když zvítězili zradou. Tys mě přijal, zabít ses dal. A já dál žiji, tvůj duch ve mne přebývá. Pro nás zemřel's a vstal.…"/>
          <p:cNvSpPr txBox="1"/>
          <p:nvPr/>
        </p:nvSpPr>
        <p:spPr>
          <a:xfrm>
            <a:off x="1359567" y="0"/>
            <a:ext cx="10285666" cy="74988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a:defRPr sz="5000">
                <a:latin typeface="Times New Roman"/>
                <a:ea typeface="Times New Roman"/>
                <a:cs typeface="Times New Roman"/>
                <a:sym typeface="Times New Roman"/>
              </a:defRPr>
            </a:pPr>
            <a:r>
              <a:t>Odpustil's mi, když zvítězili zradou. Tys mě přijal, zabít ses dal. A já dál žiji, tvůj duch ve mne přebývá. Pro nás zemřel's a vstal. </a:t>
            </a:r>
          </a:p>
          <a:p>
            <a:pPr>
              <a:defRPr sz="5000">
                <a:latin typeface="Times New Roman"/>
                <a:ea typeface="Times New Roman"/>
                <a:cs typeface="Times New Roman"/>
                <a:sym typeface="Times New Roman"/>
              </a:defRPr>
            </a:pPr>
            <a:r>
              <a:t>Refr: Úžasnou lásku máš, život svůj jsi za nás dal. Úžasnou lásku máš, přijmi písně našich chval, našich chval. Přijmi nás.</a:t>
            </a:r>
          </a:p>
          <a:p>
            <a:pPr>
              <a:defRPr sz="5000">
                <a:latin typeface="Times New Roman"/>
                <a:ea typeface="Times New Roman"/>
                <a:cs typeface="Times New Roman"/>
                <a:sym typeface="Times New Roman"/>
              </a:defRPr>
            </a:pPr>
            <a:r>
              <a:t>/:Můj lásky král, Ježíš můj lásky král:/</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 Otče chválím jméno Tvé posvěcené,…"/>
          <p:cNvSpPr txBox="1"/>
          <p:nvPr/>
        </p:nvSpPr>
        <p:spPr>
          <a:xfrm>
            <a:off x="411477" y="-1400853"/>
            <a:ext cx="12181846" cy="8177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 Otče chválím jméno Tvé posvěcené,</a:t>
            </a:r>
          </a:p>
          <a:p>
            <a:pPr>
              <a:defRPr sz="5000">
                <a:latin typeface="Times New Roman"/>
                <a:ea typeface="Times New Roman"/>
                <a:cs typeface="Times New Roman"/>
                <a:sym typeface="Times New Roman"/>
              </a:defRPr>
            </a:pPr>
            <a:r>
              <a:t>Tvé jméno chválím, ať je navěky vyvýšené :/</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Refrén</a:t>
            </a:r>
          </a:p>
          <a:p>
            <a:pPr>
              <a:defRPr sz="5000">
                <a:latin typeface="Times New Roman"/>
                <a:ea typeface="Times New Roman"/>
                <a:cs typeface="Times New Roman"/>
                <a:sym typeface="Times New Roman"/>
              </a:defRPr>
            </a:pPr>
            <a:r>
              <a:t>/: Haleluja, jen Tobě zní dík chvály mé,</a:t>
            </a:r>
          </a:p>
          <a:p>
            <a:pPr>
              <a:defRPr sz="5000">
                <a:latin typeface="Times New Roman"/>
                <a:ea typeface="Times New Roman"/>
                <a:cs typeface="Times New Roman"/>
                <a:sym typeface="Times New Roman"/>
              </a:defRPr>
            </a:pPr>
            <a:r>
              <a:t>Haleluja, jen Tobě zní dík chvály mé :/</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Otče můj drahý, svaté je jméno Tvé,…"/>
          <p:cNvSpPr txBox="1"/>
          <p:nvPr/>
        </p:nvSpPr>
        <p:spPr>
          <a:xfrm>
            <a:off x="555648" y="1240509"/>
            <a:ext cx="11893504" cy="6704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/:Otče můj drahý, svaté je jméno Tvé,</a:t>
            </a:r>
          </a:p>
          <a:p>
            <a:pPr>
              <a:defRPr sz="5000">
                <a:latin typeface="Times New Roman"/>
                <a:ea typeface="Times New Roman"/>
                <a:cs typeface="Times New Roman"/>
                <a:sym typeface="Times New Roman"/>
              </a:defRPr>
            </a:pPr>
            <a:r>
              <a:t>Kéž je zjevná Tvoje sláva na zemi.:/</a:t>
            </a:r>
          </a:p>
          <a:p>
            <a:pPr>
              <a:defRPr sz="5000">
                <a:latin typeface="Times New Roman"/>
                <a:ea typeface="Times New Roman"/>
                <a:cs typeface="Times New Roman"/>
                <a:sym typeface="Times New Roman"/>
              </a:defRPr>
            </a:pPr>
            <a:r>
              <a:t>Můj nejvyšší.</a:t>
            </a: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r>
              <a:t>Ref.: /:Buď vůle Tvá na nebi, buď vůle Tvá na zemi,</a:t>
            </a:r>
          </a:p>
          <a:p>
            <a:pPr>
              <a:defRPr sz="5000">
                <a:latin typeface="Times New Roman"/>
                <a:ea typeface="Times New Roman"/>
                <a:cs typeface="Times New Roman"/>
                <a:sym typeface="Times New Roman"/>
              </a:defRPr>
            </a:pPr>
            <a:r>
              <a:t>        buď vůle Tvá v životě mém, Ježíši.:/</a:t>
            </a:r>
          </a:p>
          <a:p>
            <a:pPr>
              <a:defRPr sz="5000">
                <a:latin typeface="Times New Roman"/>
                <a:ea typeface="Times New Roman"/>
                <a:cs typeface="Times New Roman"/>
                <a:sym typeface="Times New Roman"/>
              </a:defRPr>
            </a:pPr>
            <a:r>
              <a:t>        Můj nejvyšší.</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Ježíš, ó, Ježíš, v Jeho jménu je moc,…"/>
          <p:cNvSpPr txBox="1"/>
          <p:nvPr/>
        </p:nvSpPr>
        <p:spPr>
          <a:xfrm>
            <a:off x="712329" y="485855"/>
            <a:ext cx="11727011" cy="7440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/:Ježíš, ó, Ježíš, v Jeho jménu je moc,</a:t>
            </a:r>
          </a:p>
          <a:p>
            <a:pPr>
              <a:defRPr sz="5000">
                <a:latin typeface="Times New Roman"/>
                <a:ea typeface="Times New Roman"/>
                <a:cs typeface="Times New Roman"/>
                <a:sym typeface="Times New Roman"/>
              </a:defRPr>
            </a:pPr>
            <a:r>
              <a:t>Kéž je zjevná Jeho sláva na zemi.:/</a:t>
            </a:r>
          </a:p>
          <a:p>
            <a:pPr>
              <a:defRPr sz="5000">
                <a:latin typeface="Times New Roman"/>
                <a:ea typeface="Times New Roman"/>
                <a:cs typeface="Times New Roman"/>
                <a:sym typeface="Times New Roman"/>
              </a:defRPr>
            </a:pPr>
            <a:r>
              <a:t>Můj nejvyšší.</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Ref.: /:Buď vůle Tvá na nebi, buď vůle Tvá na zemi,</a:t>
            </a:r>
          </a:p>
          <a:p>
            <a:pPr>
              <a:defRPr sz="5000">
                <a:latin typeface="Times New Roman"/>
                <a:ea typeface="Times New Roman"/>
                <a:cs typeface="Times New Roman"/>
                <a:sym typeface="Times New Roman"/>
              </a:defRPr>
            </a:pPr>
            <a:r>
              <a:t>        buď vůle Tvá v životě mém, Ježíši.:/</a:t>
            </a:r>
          </a:p>
          <a:p>
            <a:pPr>
              <a:defRPr sz="5000">
                <a:latin typeface="Times New Roman"/>
                <a:ea typeface="Times New Roman"/>
                <a:cs typeface="Times New Roman"/>
                <a:sym typeface="Times New Roman"/>
              </a:defRPr>
            </a:pPr>
            <a:r>
              <a:t>        Můj nejvyšší.</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Oslav Ho nebe a vše co je v Něm,…"/>
          <p:cNvSpPr txBox="1"/>
          <p:nvPr/>
        </p:nvSpPr>
        <p:spPr>
          <a:xfrm>
            <a:off x="385068" y="-29248"/>
            <a:ext cx="12234664" cy="9322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Oslav Ho nebe a vše co je v Něm,</a:t>
            </a:r>
          </a:p>
          <a:p>
            <a:pPr>
              <a:defRPr sz="4500">
                <a:latin typeface="Times New Roman"/>
                <a:ea typeface="Times New Roman"/>
                <a:cs typeface="Times New Roman"/>
                <a:sym typeface="Times New Roman"/>
              </a:defRPr>
            </a:pPr>
            <a:r>
              <a:t>chvalte Ho andělé i celá zem</a:t>
            </a:r>
          </a:p>
          <a:p>
            <a:pPr>
              <a:defRPr sz="4500">
                <a:latin typeface="Times New Roman"/>
                <a:ea typeface="Times New Roman"/>
                <a:cs typeface="Times New Roman"/>
                <a:sym typeface="Times New Roman"/>
              </a:defRPr>
            </a:pPr>
            <a:r>
              <a:t>Vzývej svého Pána !</a:t>
            </a: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Klaň se Mu slunce i zástupy hvězd ,</a:t>
            </a:r>
          </a:p>
          <a:p>
            <a:pPr>
              <a:defRPr sz="4500">
                <a:latin typeface="Times New Roman"/>
                <a:ea typeface="Times New Roman"/>
                <a:cs typeface="Times New Roman"/>
                <a:sym typeface="Times New Roman"/>
              </a:defRPr>
            </a:pPr>
            <a:r>
              <a:t>chvalte Ho nebesa , chvalte Ho dnes .</a:t>
            </a:r>
          </a:p>
          <a:p>
            <a:pPr>
              <a:defRPr sz="4500">
                <a:latin typeface="Times New Roman"/>
                <a:ea typeface="Times New Roman"/>
                <a:cs typeface="Times New Roman"/>
                <a:sym typeface="Times New Roman"/>
              </a:defRPr>
            </a:pPr>
            <a:r>
              <a:t>Vzývej svého Pána !</a:t>
            </a: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R:  Velký v síle, velký v slávě, velký v lásce,</a:t>
            </a:r>
          </a:p>
          <a:p>
            <a:pPr>
              <a:defRPr sz="4500">
                <a:latin typeface="Times New Roman"/>
                <a:ea typeface="Times New Roman"/>
                <a:cs typeface="Times New Roman"/>
                <a:sym typeface="Times New Roman"/>
              </a:defRPr>
            </a:pPr>
            <a:r>
              <a:t>Král v nebesích.</a:t>
            </a:r>
          </a:p>
          <a:p>
            <a:pPr>
              <a:defRPr sz="4500">
                <a:latin typeface="Times New Roman"/>
                <a:ea typeface="Times New Roman"/>
                <a:cs typeface="Times New Roman"/>
                <a:sym typeface="Times New Roman"/>
              </a:defRPr>
            </a:pPr>
            <a:r>
              <a:t>Velký v boji, velký v moci, velký v církví.</a:t>
            </a:r>
          </a:p>
          <a:p>
            <a:pPr>
              <a:defRPr sz="4500">
                <a:latin typeface="Times New Roman"/>
                <a:ea typeface="Times New Roman"/>
                <a:cs typeface="Times New Roman"/>
                <a:sym typeface="Times New Roman"/>
              </a:defRPr>
            </a:pPr>
            <a:r>
              <a:t>Ježíš je králů Král</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Otevřete brány hradeb kamenných, otevřete brány hradeb srdcí svých, otevřete, aby mohl dál. Nechte všeho, nechte obav, starostí, připravujte cestu jeho království, připravujte cestu, aby vejít mohl slávy král.…"/>
          <p:cNvSpPr txBox="1"/>
          <p:nvPr/>
        </p:nvSpPr>
        <p:spPr>
          <a:xfrm>
            <a:off x="840632" y="268399"/>
            <a:ext cx="11567186" cy="6681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4500">
                <a:latin typeface="Times New Roman"/>
                <a:ea typeface="Times New Roman"/>
                <a:cs typeface="Times New Roman"/>
                <a:sym typeface="Times New Roman"/>
              </a:defRPr>
            </a:pPr>
            <a:r>
              <a:t>Otevřete brány hradeb kamenných, otevřete brány hradeb srdcí svých, otevřete, aby mohl dál. Nechte všeho, nechte obav, starostí, připravujte cestu jeho království, připravujte cestu, aby vejít mohl slávy král. </a:t>
            </a: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Ref.: To kvůli Králi, Králi, Připrav každý cestu, cestu svou, To kvůli králi, králi, Naprav každý cestu, cestu křivou, cestu zlou.</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2. Pozdvihněte svoje srdce znavená, posilněte klesající kolena, otevřete, aby mohl dál. Není doba k spánku, je čas nabrat sil, pominula noc a den se přiblížil, připravujte cestu, aby vejít mohl slávy Král.…"/>
          <p:cNvSpPr txBox="1"/>
          <p:nvPr/>
        </p:nvSpPr>
        <p:spPr>
          <a:xfrm>
            <a:off x="1088062" y="-226515"/>
            <a:ext cx="11118010" cy="66813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2. Pozdvihněte svoje srdce znavená, posilněte klesající kolena, otevřete, aby mohl dál. Není doba k spánku, je čas nabrat sil, pominula noc a den se přiblížil, připravujte cestu, aby vejít mohl slávy Král.</a:t>
            </a: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Ref.: To kvůli Králi, Králi, Připrav každý cestu, cestu svou, To kvůli králi, králi, Naprav každý cestu, cestu křivou, cestu zlou.</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1. Aj keby nekvitol fík, aj keby nerodila zem,…"/>
          <p:cNvSpPr txBox="1"/>
          <p:nvPr/>
        </p:nvSpPr>
        <p:spPr>
          <a:xfrm>
            <a:off x="262216" y="825424"/>
            <a:ext cx="12480368" cy="3757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1. Aj keby nekvitol fík, aj keby nerodila zem,</a:t>
            </a:r>
          </a:p>
          <a:p>
            <a:pPr>
              <a:defRPr sz="5000">
                <a:latin typeface="Times New Roman"/>
                <a:ea typeface="Times New Roman"/>
                <a:cs typeface="Times New Roman"/>
                <a:sym typeface="Times New Roman"/>
              </a:defRPr>
            </a:pPr>
            <a:r>
              <a:t>aj keby nebesá nedoniesli svetlo v nové ráno.</a:t>
            </a:r>
          </a:p>
          <a:p>
            <a:pPr>
              <a:defRPr sz="5000">
                <a:latin typeface="Times New Roman"/>
                <a:ea typeface="Times New Roman"/>
                <a:cs typeface="Times New Roman"/>
                <a:sym typeface="Times New Roman"/>
              </a:defRPr>
            </a:pPr>
            <a:r>
              <a:t>A aj keď polia zlyhajú a sýpky prázdne zostanú,</a:t>
            </a:r>
          </a:p>
          <a:p>
            <a:pPr>
              <a:defRPr sz="5000">
                <a:latin typeface="Times New Roman"/>
                <a:ea typeface="Times New Roman"/>
                <a:cs typeface="Times New Roman"/>
                <a:sym typeface="Times New Roman"/>
              </a:defRPr>
            </a:pPr>
            <a:r>
              <a:t>a keď všetko vôkol volá, že Boh nie je.</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Otevři uši hluchých, otevři oči slepých, sundej pouta vězněných. Zasáhni jejich srdce, ať přijmou pokoj tvůj, ať naleznou v tobě spasení.…"/>
          <p:cNvSpPr txBox="1">
            <a:spLocks noGrp="1"/>
          </p:cNvSpPr>
          <p:nvPr>
            <p:ph type="title" idx="4294967295"/>
          </p:nvPr>
        </p:nvSpPr>
        <p:spPr>
          <a:xfrm>
            <a:off x="430124" y="-294774"/>
            <a:ext cx="12144552" cy="8709418"/>
          </a:xfrm>
          <a:prstGeom prst="rect">
            <a:avLst/>
          </a:prstGeom>
        </p:spPr>
        <p:txBody>
          <a:bodyPr>
            <a:normAutofit/>
          </a:bodyPr>
          <a:lstStyle/>
          <a:p>
            <a:pPr>
              <a:defRPr sz="5000">
                <a:latin typeface="Times New Roman"/>
                <a:ea typeface="Times New Roman"/>
                <a:cs typeface="Times New Roman"/>
                <a:sym typeface="Times New Roman"/>
              </a:defRPr>
            </a:pPr>
            <a:r>
              <a:t>Otevři uši hluchých, otevři oči slepých, sundej pouta vězněných. Zasáhni jejich srdce, ať přijmou pokoj tvůj, ať naleznou v tobě spasení.</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R:  //:Ty jsi Mesiáš, pánů Pán, králů Král, spasitel všech národů.:// </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//:Vyšli své děti na žeň, aby zvěstovali tvoji slávu, ať se za tvé jméno nestydí.://</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Pane, co jsem před Tebou,…"/>
          <p:cNvSpPr txBox="1"/>
          <p:nvPr/>
        </p:nvSpPr>
        <p:spPr>
          <a:xfrm>
            <a:off x="1584616" y="-77971"/>
            <a:ext cx="9835568" cy="6704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Pane, co jsem před Tebou,</a:t>
            </a:r>
          </a:p>
          <a:p>
            <a:pPr>
              <a:defRPr sz="5000">
                <a:latin typeface="Times New Roman"/>
                <a:ea typeface="Times New Roman"/>
                <a:cs typeface="Times New Roman"/>
                <a:sym typeface="Times New Roman"/>
              </a:defRPr>
            </a:pPr>
            <a:r>
              <a:t>že se ke mně skláníš,</a:t>
            </a:r>
          </a:p>
          <a:p>
            <a:pPr>
              <a:defRPr sz="5000">
                <a:latin typeface="Times New Roman"/>
                <a:ea typeface="Times New Roman"/>
                <a:cs typeface="Times New Roman"/>
                <a:sym typeface="Times New Roman"/>
              </a:defRPr>
            </a:pPr>
            <a:r>
              <a:t>všechno září najednou</a:t>
            </a:r>
          </a:p>
          <a:p>
            <a:pPr>
              <a:defRPr sz="5000">
                <a:latin typeface="Times New Roman"/>
                <a:ea typeface="Times New Roman"/>
                <a:cs typeface="Times New Roman"/>
                <a:sym typeface="Times New Roman"/>
              </a:defRPr>
            </a:pPr>
            <a:r>
              <a:t>kamkoliv přicházíš.</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Ze tmy jsi zazářil a já viděl cíl,</a:t>
            </a:r>
          </a:p>
          <a:p>
            <a:pPr>
              <a:defRPr sz="5000">
                <a:latin typeface="Times New Roman"/>
                <a:ea typeface="Times New Roman"/>
                <a:cs typeface="Times New Roman"/>
                <a:sym typeface="Times New Roman"/>
              </a:defRPr>
            </a:pPr>
            <a:r>
              <a:t>jsi cesta, pravda, život, teď už to vím.</a:t>
            </a:r>
          </a:p>
          <a:p>
            <a:pPr>
              <a:defRPr sz="5000">
                <a:latin typeface="Times New Roman"/>
                <a:ea typeface="Times New Roman"/>
                <a:cs typeface="Times New Roman"/>
                <a:sym typeface="Times New Roman"/>
              </a:defRPr>
            </a:pPr>
            <a:r>
              <a:t>Pane co jsem před Tebou.</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Proto Tě chválím za lásku k nám,…"/>
          <p:cNvSpPr txBox="1"/>
          <p:nvPr/>
        </p:nvSpPr>
        <p:spPr>
          <a:xfrm>
            <a:off x="2069082" y="887913"/>
            <a:ext cx="8866635" cy="3021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Proto Tě chválím za lásku k nám,</a:t>
            </a:r>
          </a:p>
          <a:p>
            <a:pPr>
              <a:defRPr sz="5000">
                <a:latin typeface="Times New Roman"/>
                <a:ea typeface="Times New Roman"/>
                <a:cs typeface="Times New Roman"/>
                <a:sym typeface="Times New Roman"/>
              </a:defRPr>
            </a:pPr>
            <a:r>
              <a:t>proto Tě chválím Spáso má.</a:t>
            </a:r>
          </a:p>
          <a:p>
            <a:pPr>
              <a:defRPr sz="5000">
                <a:latin typeface="Times New Roman"/>
                <a:ea typeface="Times New Roman"/>
                <a:cs typeface="Times New Roman"/>
                <a:sym typeface="Times New Roman"/>
              </a:defRPr>
            </a:pPr>
            <a:r>
              <a:t>Proto Tě chválím, že nás máš rád.</a:t>
            </a:r>
          </a:p>
          <a:p>
            <a:pPr>
              <a:defRPr sz="5000">
                <a:latin typeface="Times New Roman"/>
                <a:ea typeface="Times New Roman"/>
                <a:cs typeface="Times New Roman"/>
                <a:sym typeface="Times New Roman"/>
              </a:defRPr>
            </a:pPr>
            <a:r>
              <a:t>Proto Tě chválím, Jsi Svatý Bůh</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Pane, co jsem před Tebou,…"/>
          <p:cNvSpPr txBox="1"/>
          <p:nvPr/>
        </p:nvSpPr>
        <p:spPr>
          <a:xfrm>
            <a:off x="1584616" y="637750"/>
            <a:ext cx="9835568" cy="6704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Pane, co jsem před Tebou,</a:t>
            </a:r>
          </a:p>
          <a:p>
            <a:pPr>
              <a:defRPr sz="5000">
                <a:latin typeface="Times New Roman"/>
                <a:ea typeface="Times New Roman"/>
                <a:cs typeface="Times New Roman"/>
                <a:sym typeface="Times New Roman"/>
              </a:defRPr>
            </a:pPr>
            <a:r>
              <a:t>požehnáni dáváš.</a:t>
            </a:r>
          </a:p>
          <a:p>
            <a:pPr>
              <a:defRPr sz="5000">
                <a:latin typeface="Times New Roman"/>
                <a:ea typeface="Times New Roman"/>
                <a:cs typeface="Times New Roman"/>
                <a:sym typeface="Times New Roman"/>
              </a:defRPr>
            </a:pPr>
            <a:r>
              <a:t>Prosím Tě na kolenou</a:t>
            </a:r>
          </a:p>
          <a:p>
            <a:pPr>
              <a:defRPr sz="5000">
                <a:latin typeface="Times New Roman"/>
                <a:ea typeface="Times New Roman"/>
                <a:cs typeface="Times New Roman"/>
                <a:sym typeface="Times New Roman"/>
              </a:defRPr>
            </a:pPr>
            <a:r>
              <a:t>ať mě pokorného máš.</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Ze tmy jsi zazářil a já viděl cíl,</a:t>
            </a:r>
          </a:p>
          <a:p>
            <a:pPr>
              <a:defRPr sz="5000">
                <a:latin typeface="Times New Roman"/>
                <a:ea typeface="Times New Roman"/>
                <a:cs typeface="Times New Roman"/>
                <a:sym typeface="Times New Roman"/>
              </a:defRPr>
            </a:pPr>
            <a:r>
              <a:t>jsi cesta, pravda, život, teď už to vím.</a:t>
            </a:r>
          </a:p>
          <a:p>
            <a:pPr>
              <a:defRPr sz="5000">
                <a:latin typeface="Times New Roman"/>
                <a:ea typeface="Times New Roman"/>
                <a:cs typeface="Times New Roman"/>
                <a:sym typeface="Times New Roman"/>
              </a:defRPr>
            </a:pPr>
            <a:r>
              <a:t>Pane co jsem před Tebou.</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R: Pána chval duše má, ó duše má,…"/>
          <p:cNvSpPr txBox="1"/>
          <p:nvPr/>
        </p:nvSpPr>
        <p:spPr>
          <a:xfrm>
            <a:off x="1319665" y="-291313"/>
            <a:ext cx="10695670" cy="8177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endParaRPr dirty="0"/>
          </a:p>
          <a:p>
            <a:pPr>
              <a:defRPr sz="5000">
                <a:latin typeface="Times New Roman"/>
                <a:ea typeface="Times New Roman"/>
                <a:cs typeface="Times New Roman"/>
                <a:sym typeface="Times New Roman"/>
              </a:defRPr>
            </a:pPr>
            <a:r>
              <a:rPr dirty="0"/>
              <a:t>R: </a:t>
            </a:r>
            <a:r>
              <a:rPr dirty="0" err="1"/>
              <a:t>Pána</a:t>
            </a:r>
            <a:r>
              <a:rPr dirty="0"/>
              <a:t> </a:t>
            </a:r>
            <a:r>
              <a:rPr dirty="0" err="1"/>
              <a:t>chval</a:t>
            </a:r>
            <a:r>
              <a:rPr dirty="0"/>
              <a:t> </a:t>
            </a:r>
            <a:r>
              <a:rPr dirty="0" err="1"/>
              <a:t>duše</a:t>
            </a:r>
            <a:r>
              <a:rPr dirty="0"/>
              <a:t> </a:t>
            </a:r>
            <a:r>
              <a:rPr dirty="0" err="1"/>
              <a:t>má</a:t>
            </a:r>
            <a:r>
              <a:rPr dirty="0"/>
              <a:t>, ó </a:t>
            </a:r>
            <a:r>
              <a:rPr dirty="0" err="1"/>
              <a:t>duše</a:t>
            </a:r>
            <a:r>
              <a:rPr dirty="0"/>
              <a:t> </a:t>
            </a:r>
            <a:r>
              <a:rPr dirty="0" err="1"/>
              <a:t>má</a:t>
            </a:r>
            <a:r>
              <a:rPr dirty="0"/>
              <a:t>,</a:t>
            </a:r>
          </a:p>
          <a:p>
            <a:pPr>
              <a:defRPr sz="5000">
                <a:latin typeface="Times New Roman"/>
                <a:ea typeface="Times New Roman"/>
                <a:cs typeface="Times New Roman"/>
                <a:sym typeface="Times New Roman"/>
              </a:defRPr>
            </a:pPr>
            <a:r>
              <a:rPr dirty="0" err="1"/>
              <a:t>chválu</a:t>
            </a:r>
            <a:r>
              <a:rPr dirty="0"/>
              <a:t> a </a:t>
            </a:r>
            <a:r>
              <a:rPr dirty="0" err="1"/>
              <a:t>dík</a:t>
            </a:r>
            <a:r>
              <a:rPr dirty="0"/>
              <a:t> mu </a:t>
            </a:r>
            <a:r>
              <a:rPr dirty="0" err="1"/>
              <a:t>vzdej</a:t>
            </a:r>
            <a:r>
              <a:rPr dirty="0"/>
              <a:t>.</a:t>
            </a:r>
          </a:p>
          <a:p>
            <a:pPr>
              <a:defRPr sz="5000">
                <a:latin typeface="Times New Roman"/>
                <a:ea typeface="Times New Roman"/>
                <a:cs typeface="Times New Roman"/>
                <a:sym typeface="Times New Roman"/>
              </a:defRPr>
            </a:pPr>
            <a:r>
              <a:rPr dirty="0" err="1"/>
              <a:t>Chválu</a:t>
            </a:r>
            <a:r>
              <a:rPr dirty="0"/>
              <a:t> </a:t>
            </a:r>
            <a:r>
              <a:rPr dirty="0" err="1"/>
              <a:t>vší</a:t>
            </a:r>
            <a:r>
              <a:rPr dirty="0"/>
              <a:t> </a:t>
            </a:r>
            <a:r>
              <a:rPr dirty="0" err="1"/>
              <a:t>silou</a:t>
            </a:r>
            <a:r>
              <a:rPr dirty="0"/>
              <a:t> </a:t>
            </a:r>
            <a:r>
              <a:rPr dirty="0" err="1"/>
              <a:t>pěj</a:t>
            </a:r>
            <a:r>
              <a:rPr dirty="0"/>
              <a:t>, </a:t>
            </a:r>
            <a:r>
              <a:rPr dirty="0" err="1"/>
              <a:t>ať</a:t>
            </a:r>
            <a:r>
              <a:rPr dirty="0"/>
              <a:t> </a:t>
            </a:r>
            <a:r>
              <a:rPr dirty="0" err="1"/>
              <a:t>každý</a:t>
            </a:r>
            <a:r>
              <a:rPr dirty="0"/>
              <a:t> </a:t>
            </a:r>
            <a:r>
              <a:rPr dirty="0" err="1"/>
              <a:t>zná</a:t>
            </a:r>
            <a:r>
              <a:rPr dirty="0"/>
              <a:t>,</a:t>
            </a:r>
          </a:p>
          <a:p>
            <a:pPr>
              <a:defRPr sz="5000">
                <a:latin typeface="Times New Roman"/>
                <a:ea typeface="Times New Roman"/>
                <a:cs typeface="Times New Roman"/>
                <a:sym typeface="Times New Roman"/>
              </a:defRPr>
            </a:pPr>
            <a:r>
              <a:rPr dirty="0" err="1"/>
              <a:t>Jak</a:t>
            </a:r>
            <a:r>
              <a:rPr dirty="0"/>
              <a:t> </a:t>
            </a:r>
            <a:r>
              <a:rPr dirty="0" err="1"/>
              <a:t>slavné</a:t>
            </a:r>
            <a:r>
              <a:rPr dirty="0"/>
              <a:t> On </a:t>
            </a:r>
            <a:r>
              <a:rPr dirty="0" err="1"/>
              <a:t>jméno</a:t>
            </a:r>
            <a:r>
              <a:rPr dirty="0"/>
              <a:t> </a:t>
            </a:r>
            <a:r>
              <a:rPr dirty="0" err="1"/>
              <a:t>má</a:t>
            </a:r>
            <a:r>
              <a:rPr dirty="0"/>
              <a:t>.</a:t>
            </a:r>
          </a:p>
          <a:p>
            <a:pPr>
              <a:defRPr sz="5000">
                <a:latin typeface="Times New Roman"/>
                <a:ea typeface="Times New Roman"/>
                <a:cs typeface="Times New Roman"/>
                <a:sym typeface="Times New Roman"/>
              </a:defRPr>
            </a:pPr>
            <a:r>
              <a:rPr dirty="0"/>
              <a:t> </a:t>
            </a:r>
          </a:p>
          <a:p>
            <a:pPr>
              <a:defRPr sz="5000">
                <a:latin typeface="Times New Roman"/>
                <a:ea typeface="Times New Roman"/>
                <a:cs typeface="Times New Roman"/>
                <a:sym typeface="Times New Roman"/>
              </a:defRPr>
            </a:pPr>
            <a:r>
              <a:rPr dirty="0"/>
              <a:t>1. </a:t>
            </a:r>
            <a:r>
              <a:rPr dirty="0" err="1"/>
              <a:t>Nový</a:t>
            </a:r>
            <a:r>
              <a:rPr dirty="0"/>
              <a:t> </a:t>
            </a:r>
            <a:r>
              <a:rPr dirty="0" err="1"/>
              <a:t>krásný</a:t>
            </a:r>
            <a:r>
              <a:rPr dirty="0"/>
              <a:t> den </a:t>
            </a:r>
            <a:r>
              <a:rPr dirty="0" err="1"/>
              <a:t>milost</a:t>
            </a:r>
            <a:r>
              <a:rPr dirty="0"/>
              <a:t> </a:t>
            </a:r>
            <a:r>
              <a:rPr dirty="0" err="1"/>
              <a:t>tvá</a:t>
            </a:r>
            <a:r>
              <a:rPr dirty="0"/>
              <a:t> </a:t>
            </a:r>
            <a:r>
              <a:rPr dirty="0" err="1"/>
              <a:t>nám</a:t>
            </a:r>
            <a:r>
              <a:rPr dirty="0"/>
              <a:t> </a:t>
            </a:r>
            <a:r>
              <a:rPr dirty="0" err="1"/>
              <a:t>dává</a:t>
            </a:r>
            <a:r>
              <a:rPr dirty="0"/>
              <a:t>,</a:t>
            </a:r>
          </a:p>
          <a:p>
            <a:pPr>
              <a:defRPr sz="5000">
                <a:latin typeface="Times New Roman"/>
                <a:ea typeface="Times New Roman"/>
                <a:cs typeface="Times New Roman"/>
                <a:sym typeface="Times New Roman"/>
              </a:defRPr>
            </a:pPr>
            <a:r>
              <a:rPr dirty="0" err="1"/>
              <a:t>hlas</a:t>
            </a:r>
            <a:r>
              <a:rPr dirty="0"/>
              <a:t> k </a:t>
            </a:r>
            <a:r>
              <a:rPr dirty="0" err="1"/>
              <a:t>Tobě</a:t>
            </a:r>
            <a:r>
              <a:rPr dirty="0"/>
              <a:t> </a:t>
            </a:r>
            <a:r>
              <a:rPr dirty="0" err="1"/>
              <a:t>pozvednu</a:t>
            </a:r>
            <a:r>
              <a:rPr dirty="0"/>
              <a:t>, </a:t>
            </a:r>
            <a:r>
              <a:rPr dirty="0" err="1"/>
              <a:t>chci</a:t>
            </a:r>
            <a:r>
              <a:rPr dirty="0"/>
              <a:t> </a:t>
            </a:r>
            <a:r>
              <a:rPr dirty="0" err="1"/>
              <a:t>být</a:t>
            </a:r>
            <a:r>
              <a:rPr dirty="0"/>
              <a:t> </a:t>
            </a:r>
            <a:r>
              <a:rPr dirty="0" err="1"/>
              <a:t>Ti</a:t>
            </a:r>
            <a:r>
              <a:rPr dirty="0"/>
              <a:t> </a:t>
            </a:r>
            <a:r>
              <a:rPr dirty="0" err="1"/>
              <a:t>blíž</a:t>
            </a:r>
            <a:r>
              <a:rPr dirty="0"/>
              <a:t>.</a:t>
            </a:r>
          </a:p>
          <a:p>
            <a:pPr>
              <a:defRPr sz="5000">
                <a:latin typeface="Times New Roman"/>
                <a:ea typeface="Times New Roman"/>
                <a:cs typeface="Times New Roman"/>
                <a:sym typeface="Times New Roman"/>
              </a:defRPr>
            </a:pPr>
            <a:r>
              <a:rPr dirty="0"/>
              <a:t>A </a:t>
            </a:r>
            <a:r>
              <a:rPr dirty="0" err="1"/>
              <a:t>cokoli</a:t>
            </a:r>
            <a:r>
              <a:rPr dirty="0"/>
              <a:t> </a:t>
            </a:r>
            <a:r>
              <a:rPr dirty="0" err="1"/>
              <a:t>bylo</a:t>
            </a:r>
            <a:r>
              <a:rPr dirty="0"/>
              <a:t> a co </a:t>
            </a:r>
            <a:r>
              <a:rPr dirty="0" err="1"/>
              <a:t>ještě</a:t>
            </a:r>
            <a:r>
              <a:rPr dirty="0"/>
              <a:t> </a:t>
            </a:r>
            <a:r>
              <a:rPr dirty="0" err="1"/>
              <a:t>přijde</a:t>
            </a:r>
            <a:r>
              <a:rPr dirty="0"/>
              <a:t>,</a:t>
            </a:r>
          </a:p>
          <a:p>
            <a:pPr>
              <a:defRPr sz="5000">
                <a:latin typeface="Times New Roman"/>
                <a:ea typeface="Times New Roman"/>
                <a:cs typeface="Times New Roman"/>
                <a:sym typeface="Times New Roman"/>
              </a:defRPr>
            </a:pPr>
            <a:r>
              <a:rPr dirty="0" err="1"/>
              <a:t>má</a:t>
            </a:r>
            <a:r>
              <a:rPr dirty="0"/>
              <a:t> </a:t>
            </a:r>
            <a:r>
              <a:rPr dirty="0" err="1"/>
              <a:t>chvála</a:t>
            </a:r>
            <a:r>
              <a:rPr dirty="0"/>
              <a:t> </a:t>
            </a:r>
            <a:r>
              <a:rPr dirty="0" err="1"/>
              <a:t>bude</a:t>
            </a:r>
            <a:r>
              <a:rPr dirty="0"/>
              <a:t> </a:t>
            </a:r>
            <a:r>
              <a:rPr dirty="0" err="1"/>
              <a:t>Tobě</a:t>
            </a:r>
            <a:r>
              <a:rPr dirty="0"/>
              <a:t> </a:t>
            </a:r>
            <a:r>
              <a:rPr dirty="0" err="1"/>
              <a:t>navždy</a:t>
            </a:r>
            <a:r>
              <a:rPr dirty="0"/>
              <a:t> </a:t>
            </a:r>
            <a:r>
              <a:rPr dirty="0" err="1"/>
              <a:t>znít</a:t>
            </a:r>
            <a:r>
              <a:rPr dirty="0"/>
              <a:t>.</a:t>
            </a:r>
          </a:p>
          <a:p>
            <a:pPr>
              <a:defRPr sz="5000">
                <a:latin typeface="Times New Roman"/>
                <a:ea typeface="Times New Roman"/>
                <a:cs typeface="Times New Roman"/>
                <a:sym typeface="Times New Roman"/>
              </a:defRPr>
            </a:pPr>
            <a:r>
              <a:rPr dirty="0"/>
              <a:t> </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R: Pána chval duše má, ó duše má,…"/>
          <p:cNvSpPr txBox="1"/>
          <p:nvPr/>
        </p:nvSpPr>
        <p:spPr>
          <a:xfrm>
            <a:off x="1751427" y="-319598"/>
            <a:ext cx="9501945" cy="8177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r>
              <a:t>R: Pána chval duše má, ó duše má,</a:t>
            </a:r>
          </a:p>
          <a:p>
            <a:pPr>
              <a:defRPr sz="5000">
                <a:latin typeface="Times New Roman"/>
                <a:ea typeface="Times New Roman"/>
                <a:cs typeface="Times New Roman"/>
                <a:sym typeface="Times New Roman"/>
              </a:defRPr>
            </a:pPr>
            <a:r>
              <a:t>chválu a dík mu vzdej.</a:t>
            </a:r>
          </a:p>
          <a:p>
            <a:pPr>
              <a:defRPr sz="5000">
                <a:latin typeface="Times New Roman"/>
                <a:ea typeface="Times New Roman"/>
                <a:cs typeface="Times New Roman"/>
                <a:sym typeface="Times New Roman"/>
              </a:defRPr>
            </a:pPr>
            <a:r>
              <a:t>Chválu vší silou pěj, ať každý zná,</a:t>
            </a:r>
          </a:p>
          <a:p>
            <a:pPr>
              <a:defRPr sz="5000">
                <a:latin typeface="Times New Roman"/>
                <a:ea typeface="Times New Roman"/>
                <a:cs typeface="Times New Roman"/>
                <a:sym typeface="Times New Roman"/>
              </a:defRPr>
            </a:pPr>
            <a:r>
              <a:t>Jak slavné On jméno má</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Jsi Pánem v nás, bohatý jsi v lásce,</a:t>
            </a:r>
          </a:p>
          <a:p>
            <a:pPr>
              <a:defRPr sz="5000">
                <a:latin typeface="Times New Roman"/>
                <a:ea typeface="Times New Roman"/>
                <a:cs typeface="Times New Roman"/>
                <a:sym typeface="Times New Roman"/>
              </a:defRPr>
            </a:pPr>
            <a:r>
              <a:t>ve jménu Tvém není žádný stín.</a:t>
            </a:r>
          </a:p>
          <a:p>
            <a:pPr>
              <a:defRPr sz="5000">
                <a:latin typeface="Times New Roman"/>
                <a:ea typeface="Times New Roman"/>
                <a:cs typeface="Times New Roman"/>
                <a:sym typeface="Times New Roman"/>
              </a:defRPr>
            </a:pPr>
            <a:r>
              <a:t>Chválit budu Tě, že vše nám dáváš,</a:t>
            </a:r>
          </a:p>
          <a:p>
            <a:pPr>
              <a:defRPr sz="5000">
                <a:latin typeface="Times New Roman"/>
                <a:ea typeface="Times New Roman"/>
                <a:cs typeface="Times New Roman"/>
                <a:sym typeface="Times New Roman"/>
              </a:defRPr>
            </a:pPr>
            <a:r>
              <a:t>mám tisíc důvodů, proč rád Tě ctím.</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R: Pána chval duše má, ó duše má,…"/>
          <p:cNvSpPr txBox="1"/>
          <p:nvPr/>
        </p:nvSpPr>
        <p:spPr>
          <a:xfrm>
            <a:off x="260364" y="94089"/>
            <a:ext cx="12484072" cy="8913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R: Pána chval duše má, ó duše má,</a:t>
            </a:r>
          </a:p>
          <a:p>
            <a:pPr>
              <a:defRPr sz="5000">
                <a:latin typeface="Times New Roman"/>
                <a:ea typeface="Times New Roman"/>
                <a:cs typeface="Times New Roman"/>
                <a:sym typeface="Times New Roman"/>
              </a:defRPr>
            </a:pPr>
            <a:r>
              <a:t>chválu a dík mu vzdej.</a:t>
            </a:r>
          </a:p>
          <a:p>
            <a:pPr>
              <a:defRPr sz="5000">
                <a:latin typeface="Times New Roman"/>
                <a:ea typeface="Times New Roman"/>
                <a:cs typeface="Times New Roman"/>
                <a:sym typeface="Times New Roman"/>
              </a:defRPr>
            </a:pPr>
            <a:r>
              <a:t>Chválu vší silou pěj, ať každý zná,</a:t>
            </a:r>
          </a:p>
          <a:p>
            <a:pPr>
              <a:defRPr sz="5000">
                <a:latin typeface="Times New Roman"/>
                <a:ea typeface="Times New Roman"/>
                <a:cs typeface="Times New Roman"/>
                <a:sym typeface="Times New Roman"/>
              </a:defRPr>
            </a:pPr>
            <a:r>
              <a:t>Jak slavné On jméno má. </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Až přijde den, kdy už ztratím sílu,</a:t>
            </a:r>
          </a:p>
          <a:p>
            <a:pPr>
              <a:defRPr sz="5000">
                <a:latin typeface="Times New Roman"/>
                <a:ea typeface="Times New Roman"/>
                <a:cs typeface="Times New Roman"/>
                <a:sym typeface="Times New Roman"/>
              </a:defRPr>
            </a:pPr>
            <a:r>
              <a:t>za Pánem půjdu, vím, už přijde čas.</a:t>
            </a:r>
          </a:p>
          <a:p>
            <a:pPr>
              <a:defRPr sz="5000">
                <a:latin typeface="Times New Roman"/>
                <a:ea typeface="Times New Roman"/>
                <a:cs typeface="Times New Roman"/>
                <a:sym typeface="Times New Roman"/>
              </a:defRPr>
            </a:pPr>
            <a:r>
              <a:t>Stále duše bude vzdávat chválu,</a:t>
            </a:r>
          </a:p>
          <a:p>
            <a:pPr>
              <a:defRPr sz="5000">
                <a:latin typeface="Times New Roman"/>
                <a:ea typeface="Times New Roman"/>
                <a:cs typeface="Times New Roman"/>
                <a:sym typeface="Times New Roman"/>
              </a:defRPr>
            </a:pPr>
            <a:r>
              <a:t>přes všechno zůstává tvá láska v nás.</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Pane můj Ty jediný a vzácný. Pane můj Ty jedniný, svatý Králi.…"/>
          <p:cNvSpPr txBox="1">
            <a:spLocks noGrp="1"/>
          </p:cNvSpPr>
          <p:nvPr>
            <p:ph type="title"/>
          </p:nvPr>
        </p:nvSpPr>
        <p:spPr>
          <a:xfrm>
            <a:off x="1270000" y="254000"/>
            <a:ext cx="10464800" cy="5422068"/>
          </a:xfrm>
          <a:prstGeom prst="rect">
            <a:avLst/>
          </a:prstGeom>
        </p:spPr>
        <p:txBody>
          <a:bodyPr/>
          <a:lstStyle/>
          <a:p>
            <a:pPr>
              <a:defRPr sz="5000">
                <a:latin typeface="Times New Roman"/>
                <a:ea typeface="Times New Roman"/>
                <a:cs typeface="Times New Roman"/>
                <a:sym typeface="Times New Roman"/>
              </a:defRPr>
            </a:pPr>
            <a:r>
              <a:t>Pane můj Ty jediný a vzácný. Pane můj Ty jedniný, svatý Králi. </a:t>
            </a:r>
          </a:p>
          <a:p>
            <a:pPr>
              <a:defRPr sz="5000">
                <a:latin typeface="Times New Roman"/>
                <a:ea typeface="Times New Roman"/>
                <a:cs typeface="Times New Roman"/>
                <a:sym typeface="Times New Roman"/>
              </a:defRPr>
            </a:pPr>
            <a:r>
              <a:t>S láskou Tě chválím, s úctou se skláním. </a:t>
            </a:r>
          </a:p>
          <a:p>
            <a:pPr>
              <a:defRPr sz="5000">
                <a:latin typeface="Times New Roman"/>
                <a:ea typeface="Times New Roman"/>
                <a:cs typeface="Times New Roman"/>
                <a:sym typeface="Times New Roman"/>
              </a:defRPr>
            </a:pPr>
            <a:r>
              <a:t>Ty Král jsi můj, Ty Král jsi můj jediný. </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 Pane, smädní sme po Tebe :// 4x…"/>
          <p:cNvSpPr txBox="1"/>
          <p:nvPr/>
        </p:nvSpPr>
        <p:spPr>
          <a:xfrm>
            <a:off x="783121" y="-139448"/>
            <a:ext cx="11438559" cy="8177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 Pane, smädní sme po Tebe :// 4x</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Nech táto oslava naplní ulice, budeme tancovať z lásky ku tebe. 2x</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A všetko čo mám, dám na oltár, svoj pred Tvoju tvár, môj Pán. 2x</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Pane, Tvoje slovo hovorí, že Tvoj ľud keď sa pokorí…"/>
          <p:cNvSpPr txBox="1"/>
          <p:nvPr/>
        </p:nvSpPr>
        <p:spPr>
          <a:xfrm>
            <a:off x="304798" y="218606"/>
            <a:ext cx="12395204" cy="58446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a:defRPr sz="4500">
                <a:latin typeface="Times New Roman"/>
                <a:ea typeface="Times New Roman"/>
                <a:cs typeface="Times New Roman"/>
                <a:sym typeface="Times New Roman"/>
              </a:defRPr>
            </a:pPr>
            <a:r>
              <a:t>Pane, Tvoje slovo hovorí, že Tvoj ľud keď sa pokorí</a:t>
            </a:r>
          </a:p>
          <a:p>
            <a:pPr>
              <a:defRPr sz="4500">
                <a:latin typeface="Times New Roman"/>
                <a:ea typeface="Times New Roman"/>
                <a:cs typeface="Times New Roman"/>
                <a:sym typeface="Times New Roman"/>
              </a:defRPr>
            </a:pPr>
            <a:r>
              <a:t>a bude hľadať Teba v pokání. Ty ho vypočuješ z neba </a:t>
            </a:r>
          </a:p>
          <a:p>
            <a:pPr>
              <a:defRPr sz="4500">
                <a:latin typeface="Times New Roman"/>
                <a:ea typeface="Times New Roman"/>
                <a:cs typeface="Times New Roman"/>
                <a:sym typeface="Times New Roman"/>
              </a:defRPr>
            </a:pPr>
            <a:r>
              <a:t>a Ty odpustíš mu hriech a jeho krajinu Ty uzdravíš.</a:t>
            </a: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Bože náš, svoju slávu zjav,</a:t>
            </a:r>
          </a:p>
          <a:p>
            <a:pPr>
              <a:defRPr sz="4500">
                <a:latin typeface="Times New Roman"/>
                <a:ea typeface="Times New Roman"/>
                <a:cs typeface="Times New Roman"/>
                <a:sym typeface="Times New Roman"/>
              </a:defRPr>
            </a:pPr>
            <a:r>
              <a:t>prebudenia čas Ty daruj nám.</a:t>
            </a:r>
          </a:p>
          <a:p>
            <a:pPr>
              <a:defRPr sz="4500">
                <a:latin typeface="Times New Roman"/>
                <a:ea typeface="Times New Roman"/>
                <a:cs typeface="Times New Roman"/>
                <a:sym typeface="Times New Roman"/>
              </a:defRPr>
            </a:pPr>
            <a:r>
              <a:t>Na národ náš vylej Ducha prúd</a:t>
            </a:r>
          </a:p>
          <a:p>
            <a:pPr>
              <a:defRPr sz="4500">
                <a:latin typeface="Times New Roman"/>
                <a:ea typeface="Times New Roman"/>
                <a:cs typeface="Times New Roman"/>
                <a:sym typeface="Times New Roman"/>
              </a:defRPr>
            </a:pPr>
            <a:r>
              <a:t>a nech tvoj dážď odplaví súd.</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 Áno práve vtedy pozdvihnem svoj hlas…"/>
          <p:cNvSpPr txBox="1"/>
          <p:nvPr/>
        </p:nvSpPr>
        <p:spPr>
          <a:xfrm>
            <a:off x="266832" y="1537665"/>
            <a:ext cx="12471136" cy="5967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R: Áno práve vtedy pozdvihnem svoj hlas</a:t>
            </a:r>
          </a:p>
          <a:p>
            <a:pPr>
              <a:defRPr sz="5000">
                <a:latin typeface="Times New Roman"/>
                <a:ea typeface="Times New Roman"/>
                <a:cs typeface="Times New Roman"/>
                <a:sym typeface="Times New Roman"/>
              </a:defRPr>
            </a:pPr>
            <a:r>
              <a:t>a budem spievať chvály, uprostred trápení,</a:t>
            </a:r>
          </a:p>
          <a:p>
            <a:pPr>
              <a:defRPr sz="5000">
                <a:latin typeface="Times New Roman"/>
                <a:ea typeface="Times New Roman"/>
                <a:cs typeface="Times New Roman"/>
                <a:sym typeface="Times New Roman"/>
              </a:defRPr>
            </a:pPr>
            <a:r>
              <a:t>uprostred súžení, Ježiš je Pán.</a:t>
            </a:r>
          </a:p>
          <a:p>
            <a:pPr>
              <a:defRPr sz="5000">
                <a:latin typeface="Times New Roman"/>
                <a:ea typeface="Times New Roman"/>
                <a:cs typeface="Times New Roman"/>
                <a:sym typeface="Times New Roman"/>
              </a:defRPr>
            </a:pPr>
            <a:r>
              <a:t>Áno práve vtedy pozdvihnem svoj hlas</a:t>
            </a:r>
          </a:p>
          <a:p>
            <a:pPr>
              <a:defRPr sz="5000">
                <a:latin typeface="Times New Roman"/>
                <a:ea typeface="Times New Roman"/>
                <a:cs typeface="Times New Roman"/>
                <a:sym typeface="Times New Roman"/>
              </a:defRPr>
            </a:pPr>
            <a:r>
              <a:t>a budem spievať chvály, lebo verím,</a:t>
            </a:r>
          </a:p>
          <a:p>
            <a:pPr>
              <a:defRPr sz="5000">
                <a:latin typeface="Times New Roman"/>
                <a:ea typeface="Times New Roman"/>
                <a:cs typeface="Times New Roman"/>
                <a:sym typeface="Times New Roman"/>
              </a:defRPr>
            </a:pPr>
            <a:r>
              <a:t>v neho verím. Aj keby nekvitol fík.</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ane vždy keď Tvoju svätosť zriem,…"/>
          <p:cNvSpPr txBox="1"/>
          <p:nvPr/>
        </p:nvSpPr>
        <p:spPr>
          <a:xfrm>
            <a:off x="475129" y="501858"/>
            <a:ext cx="12298192" cy="8177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Pane vždy keď Tvoju svätosť zriem,</a:t>
            </a:r>
          </a:p>
          <a:p>
            <a:pPr>
              <a:defRPr sz="5000">
                <a:latin typeface="Times New Roman"/>
                <a:ea typeface="Times New Roman"/>
                <a:cs typeface="Times New Roman"/>
                <a:sym typeface="Times New Roman"/>
              </a:defRPr>
            </a:pPr>
            <a:r>
              <a:t>vždy keď vidieť Tvoju krásu smiem</a:t>
            </a:r>
          </a:p>
          <a:p>
            <a:pPr>
              <a:defRPr sz="5000">
                <a:latin typeface="Times New Roman"/>
                <a:ea typeface="Times New Roman"/>
                <a:cs typeface="Times New Roman"/>
                <a:sym typeface="Times New Roman"/>
              </a:defRPr>
            </a:pPr>
            <a:r>
              <a:t>a keď okolo mňa veci šednú, Ty svietiš sám.</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Keď ma dotyk Tvojho srdca teší</a:t>
            </a:r>
          </a:p>
          <a:p>
            <a:pPr>
              <a:defRPr sz="5000">
                <a:latin typeface="Times New Roman"/>
                <a:ea typeface="Times New Roman"/>
                <a:cs typeface="Times New Roman"/>
                <a:sym typeface="Times New Roman"/>
              </a:defRPr>
            </a:pPr>
            <a:r>
              <a:t>a keď láskou moju vôľu meníš</a:t>
            </a:r>
          </a:p>
          <a:p>
            <a:pPr>
              <a:defRPr sz="5000">
                <a:latin typeface="Times New Roman"/>
                <a:ea typeface="Times New Roman"/>
                <a:cs typeface="Times New Roman"/>
                <a:sym typeface="Times New Roman"/>
              </a:defRPr>
            </a:pPr>
            <a:r>
              <a:t>a keď okolo mňa veci šednú, ty svietiš sám</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/:Život ti dám, život ti dám,</a:t>
            </a:r>
          </a:p>
          <a:p>
            <a:pPr>
              <a:defRPr sz="5000">
                <a:latin typeface="Times New Roman"/>
                <a:ea typeface="Times New Roman"/>
                <a:cs typeface="Times New Roman"/>
                <a:sym typeface="Times New Roman"/>
              </a:defRPr>
            </a:pPr>
            <a:r>
              <a:t>veď preto ho mám, aby bol Tvoj chrám:/</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ojď,teď je ten čas jej chválit.…"/>
          <p:cNvSpPr txBox="1"/>
          <p:nvPr/>
        </p:nvSpPr>
        <p:spPr>
          <a:xfrm>
            <a:off x="292004" y="387319"/>
            <a:ext cx="12420791" cy="7440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Pojď,teď je ten čas jej chválit. </a:t>
            </a:r>
          </a:p>
          <a:p>
            <a:pPr>
              <a:defRPr sz="5000">
                <a:latin typeface="Times New Roman"/>
                <a:ea typeface="Times New Roman"/>
                <a:cs typeface="Times New Roman"/>
                <a:sym typeface="Times New Roman"/>
              </a:defRPr>
            </a:pPr>
            <a:r>
              <a:t>Pojď,své srdce můžeš králi dát,</a:t>
            </a:r>
          </a:p>
          <a:p>
            <a:pPr>
              <a:defRPr sz="5000">
                <a:latin typeface="Times New Roman"/>
                <a:ea typeface="Times New Roman"/>
                <a:cs typeface="Times New Roman"/>
                <a:sym typeface="Times New Roman"/>
              </a:defRPr>
            </a:pPr>
            <a:r>
              <a:t>Pojď, teď je ten čas jej chválit,</a:t>
            </a:r>
          </a:p>
          <a:p>
            <a:pPr>
              <a:defRPr sz="5000">
                <a:latin typeface="Times New Roman"/>
                <a:ea typeface="Times New Roman"/>
                <a:cs typeface="Times New Roman"/>
                <a:sym typeface="Times New Roman"/>
              </a:defRPr>
            </a:pPr>
            <a:r>
              <a:t>pojď, před Pánem svým teď můžeš stát. Pojď.</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jednou každý jazyk vyzná, že jsi Pán,</a:t>
            </a:r>
          </a:p>
          <a:p>
            <a:pPr>
              <a:defRPr sz="5000">
                <a:latin typeface="Times New Roman"/>
                <a:ea typeface="Times New Roman"/>
                <a:cs typeface="Times New Roman"/>
                <a:sym typeface="Times New Roman"/>
              </a:defRPr>
            </a:pPr>
            <a:r>
              <a:t>každý jednou se pokloní.</a:t>
            </a:r>
          </a:p>
          <a:p>
            <a:pPr>
              <a:defRPr sz="5000">
                <a:latin typeface="Times New Roman"/>
                <a:ea typeface="Times New Roman"/>
                <a:cs typeface="Times New Roman"/>
                <a:sym typeface="Times New Roman"/>
              </a:defRPr>
            </a:pPr>
            <a:r>
              <a:t>Navždy slavný poklad zůstává,</a:t>
            </a:r>
          </a:p>
          <a:p>
            <a:pPr>
              <a:defRPr sz="5000">
                <a:latin typeface="Times New Roman"/>
                <a:ea typeface="Times New Roman"/>
                <a:cs typeface="Times New Roman"/>
                <a:sym typeface="Times New Roman"/>
              </a:defRPr>
            </a:pPr>
            <a:r>
              <a:t>nám těm kdo Tě milují.</a:t>
            </a: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Pojďte ke mně všichni, kteří pracujete.…"/>
          <p:cNvSpPr txBox="1"/>
          <p:nvPr/>
        </p:nvSpPr>
        <p:spPr>
          <a:xfrm>
            <a:off x="580313" y="793659"/>
            <a:ext cx="11844175" cy="6704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Pojďte ke mně všichni, kteří pracujete. </a:t>
            </a:r>
          </a:p>
          <a:p>
            <a:pPr>
              <a:defRPr sz="5000">
                <a:latin typeface="Times New Roman"/>
                <a:ea typeface="Times New Roman"/>
                <a:cs typeface="Times New Roman"/>
                <a:sym typeface="Times New Roman"/>
              </a:defRPr>
            </a:pPr>
            <a:r>
              <a:t>Pojďte ke mně všichni, kdo jste obtížení.</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 A já vám, praví Pan, já vám odpočinek dám. ://</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 Vemte moje břímě, učte se ode mne ://</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řed Tebou smím pokleknout, vyznat Ti lásku,  Pane můj, jsi pro mě nejvzácnější.…"/>
          <p:cNvSpPr txBox="1"/>
          <p:nvPr/>
        </p:nvSpPr>
        <p:spPr>
          <a:xfrm>
            <a:off x="-43300" y="173233"/>
            <a:ext cx="13091399" cy="8177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Před Tebou smím pokleknout, vyznat Ti lásku,  Pane můj, jsi pro mě nejvzácnější.</a:t>
            </a:r>
          </a:p>
          <a:p>
            <a:pPr>
              <a:defRPr sz="5000">
                <a:latin typeface="Times New Roman"/>
                <a:ea typeface="Times New Roman"/>
                <a:cs typeface="Times New Roman"/>
                <a:sym typeface="Times New Roman"/>
              </a:defRPr>
            </a:pPr>
            <a:r>
              <a:t>Teď srdce své otvírám, tak prosím, vejdi jako Král</a:t>
            </a: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r>
              <a:t>Ref: /: Byl jsem stvořen, abych Tebe uctíval,</a:t>
            </a:r>
          </a:p>
          <a:p>
            <a:pPr>
              <a:defRPr sz="5000">
                <a:latin typeface="Times New Roman"/>
                <a:ea typeface="Times New Roman"/>
                <a:cs typeface="Times New Roman"/>
                <a:sym typeface="Times New Roman"/>
              </a:defRPr>
            </a:pPr>
            <a:r>
              <a:t>abych přebýval ve světle Tvé tváře.</a:t>
            </a:r>
          </a:p>
          <a:p>
            <a:pPr>
              <a:defRPr sz="5000">
                <a:latin typeface="Times New Roman"/>
                <a:ea typeface="Times New Roman"/>
                <a:cs typeface="Times New Roman"/>
                <a:sym typeface="Times New Roman"/>
              </a:defRPr>
            </a:pPr>
            <a:r>
              <a:t>Navěky chci vyvyšovat jméno Tvé,</a:t>
            </a:r>
          </a:p>
          <a:p>
            <a:pPr>
              <a:defRPr sz="5000">
                <a:latin typeface="Times New Roman"/>
                <a:ea typeface="Times New Roman"/>
                <a:cs typeface="Times New Roman"/>
                <a:sym typeface="Times New Roman"/>
              </a:defRPr>
            </a:pPr>
            <a:r>
              <a:t>je tak nádherné blízko Ti být!:/</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 </a:t>
            </a: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Před  Tebou smím pokleknout…"/>
          <p:cNvSpPr txBox="1"/>
          <p:nvPr/>
        </p:nvSpPr>
        <p:spPr>
          <a:xfrm>
            <a:off x="627310" y="655239"/>
            <a:ext cx="11750180" cy="8177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Před  Tebou smím pokleknout</a:t>
            </a:r>
          </a:p>
          <a:p>
            <a:pPr>
              <a:defRPr sz="5000">
                <a:latin typeface="Times New Roman"/>
                <a:ea typeface="Times New Roman"/>
                <a:cs typeface="Times New Roman"/>
                <a:sym typeface="Times New Roman"/>
              </a:defRPr>
            </a:pPr>
            <a:r>
              <a:t>a vzdát Ti slávu, Pane můj,</a:t>
            </a:r>
          </a:p>
          <a:p>
            <a:pPr>
              <a:defRPr sz="5000">
                <a:latin typeface="Times New Roman"/>
                <a:ea typeface="Times New Roman"/>
                <a:cs typeface="Times New Roman"/>
                <a:sym typeface="Times New Roman"/>
              </a:defRPr>
            </a:pPr>
            <a:r>
              <a:t>tvé jméno nejkrásnější.</a:t>
            </a:r>
          </a:p>
          <a:p>
            <a:pPr>
              <a:defRPr sz="5000">
                <a:latin typeface="Times New Roman"/>
                <a:ea typeface="Times New Roman"/>
                <a:cs typeface="Times New Roman"/>
                <a:sym typeface="Times New Roman"/>
              </a:defRPr>
            </a:pPr>
            <a:r>
              <a:t>Teď srdcem svým vyznávám</a:t>
            </a:r>
          </a:p>
          <a:p>
            <a:pPr>
              <a:defRPr sz="5000">
                <a:latin typeface="Times New Roman"/>
                <a:ea typeface="Times New Roman"/>
                <a:cs typeface="Times New Roman"/>
                <a:sym typeface="Times New Roman"/>
              </a:defRPr>
            </a:pPr>
            <a:r>
              <a:t>Ježíši , Ty jsi králů král!</a:t>
            </a:r>
          </a:p>
          <a:p>
            <a:pPr>
              <a:defRPr sz="5000">
                <a:latin typeface="Times New Roman"/>
                <a:ea typeface="Times New Roman"/>
                <a:cs typeface="Times New Roman"/>
                <a:sym typeface="Times New Roman"/>
              </a:defRPr>
            </a:pPr>
            <a:r>
              <a:t> Ref: /: Byl jsem stvořen, abych Tebe uctíval,</a:t>
            </a:r>
          </a:p>
          <a:p>
            <a:pPr>
              <a:defRPr sz="5000">
                <a:latin typeface="Times New Roman"/>
                <a:ea typeface="Times New Roman"/>
                <a:cs typeface="Times New Roman"/>
                <a:sym typeface="Times New Roman"/>
              </a:defRPr>
            </a:pPr>
            <a:r>
              <a:t>abych přebýval ve světle Tvé tváře.</a:t>
            </a:r>
          </a:p>
          <a:p>
            <a:pPr>
              <a:defRPr sz="5000">
                <a:latin typeface="Times New Roman"/>
                <a:ea typeface="Times New Roman"/>
                <a:cs typeface="Times New Roman"/>
                <a:sym typeface="Times New Roman"/>
              </a:defRPr>
            </a:pPr>
            <a:r>
              <a:t>Navěky chci vyvyšovat jméno Tvé,</a:t>
            </a:r>
          </a:p>
          <a:p>
            <a:pPr>
              <a:defRPr sz="5000">
                <a:latin typeface="Times New Roman"/>
                <a:ea typeface="Times New Roman"/>
                <a:cs typeface="Times New Roman"/>
                <a:sym typeface="Times New Roman"/>
              </a:defRPr>
            </a:pPr>
            <a:r>
              <a:t>je tak nádherné blízko Ti být!:/</a:t>
            </a: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r>
              <a:t> </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Rány na dlaních i na nohách Tvých, mi řekli jak moc mě máš rád. Na hlavě trní, které tak bolí, mi ukázalo lásku Tvou.…"/>
          <p:cNvSpPr txBox="1">
            <a:spLocks noGrp="1"/>
          </p:cNvSpPr>
          <p:nvPr>
            <p:ph type="title"/>
          </p:nvPr>
        </p:nvSpPr>
        <p:spPr>
          <a:xfrm>
            <a:off x="1270000" y="254000"/>
            <a:ext cx="10464800" cy="8045240"/>
          </a:xfrm>
          <a:prstGeom prst="rect">
            <a:avLst/>
          </a:prstGeom>
        </p:spPr>
        <p:txBody>
          <a:bodyPr/>
          <a:lstStyle/>
          <a:p>
            <a:pPr>
              <a:defRPr sz="5000">
                <a:latin typeface="Times New Roman"/>
                <a:ea typeface="Times New Roman"/>
                <a:cs typeface="Times New Roman"/>
                <a:sym typeface="Times New Roman"/>
              </a:defRPr>
            </a:pPr>
            <a:r>
              <a:t>Rány na dlaních i na nohách Tvých, mi řekli jak moc mě máš rád. Na hlavě trní, které tak bolí, mi ukázalo lásku Tvou. </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Nebe pak odvrátilo tvář a tys na kříži zůstal sám, tvé jizvy budou hlásat dál, jak mě máš rád. </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ůjdeš-li pouští, tvou stopu neztratím, půjdeš-li vodou, neztrhne tě proud.…"/>
          <p:cNvSpPr txBox="1"/>
          <p:nvPr/>
        </p:nvSpPr>
        <p:spPr>
          <a:xfrm>
            <a:off x="751233" y="1006807"/>
            <a:ext cx="11502334" cy="65902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4900">
                <a:latin typeface="Times New Roman"/>
                <a:ea typeface="Times New Roman"/>
                <a:cs typeface="Times New Roman"/>
                <a:sym typeface="Times New Roman"/>
              </a:defRPr>
            </a:pPr>
            <a:r>
              <a:t>Půjdeš-li pouští, tvou stopu neztratím, půjdeš-li vodou, neztrhne tě proud.</a:t>
            </a:r>
          </a:p>
          <a:p>
            <a:pPr>
              <a:defRPr sz="4900">
                <a:latin typeface="Times New Roman"/>
                <a:ea typeface="Times New Roman"/>
                <a:cs typeface="Times New Roman"/>
                <a:sym typeface="Times New Roman"/>
              </a:defRPr>
            </a:pPr>
            <a:r>
              <a:t>Půjdeš-li ohněm, plamen tě nespálí, svítím ti na cestu, půjdeš-li tmou.</a:t>
            </a:r>
          </a:p>
          <a:p>
            <a:pPr>
              <a:defRPr sz="4900">
                <a:latin typeface="Times New Roman"/>
                <a:ea typeface="Times New Roman"/>
                <a:cs typeface="Times New Roman"/>
                <a:sym typeface="Times New Roman"/>
              </a:defRPr>
            </a:pPr>
            <a:endParaRPr/>
          </a:p>
          <a:p>
            <a:pPr>
              <a:defRPr sz="4900">
                <a:latin typeface="Times New Roman"/>
                <a:ea typeface="Times New Roman"/>
                <a:cs typeface="Times New Roman"/>
                <a:sym typeface="Times New Roman"/>
              </a:defRPr>
            </a:pPr>
            <a:r>
              <a:t>/: Ať jsi kdekoli, kdekoli, kdekoli já jsem s tebou.</a:t>
            </a:r>
          </a:p>
          <a:p>
            <a:pPr>
              <a:defRPr sz="4900">
                <a:latin typeface="Times New Roman"/>
                <a:ea typeface="Times New Roman"/>
                <a:cs typeface="Times New Roman"/>
                <a:sym typeface="Times New Roman"/>
              </a:defRPr>
            </a:pPr>
            <a:r>
              <a:t>Ať jdeš kamkoli, kamkoli, kamkoli já jdu s tebou :/</a:t>
            </a: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Ryzí srdce stvoř Bože náš, ryzí srdce stvoř v každém z nás, ryzí srdce ducha odvahy, ať svatí jsme jak ty nad námi.…"/>
          <p:cNvSpPr txBox="1">
            <a:spLocks noGrp="1"/>
          </p:cNvSpPr>
          <p:nvPr>
            <p:ph type="title" idx="4294967295"/>
          </p:nvPr>
        </p:nvSpPr>
        <p:spPr>
          <a:xfrm>
            <a:off x="1147278" y="986132"/>
            <a:ext cx="10464801" cy="7781336"/>
          </a:xfrm>
          <a:prstGeom prst="rect">
            <a:avLst/>
          </a:prstGeom>
        </p:spPr>
        <p:txBody>
          <a:bodyPr>
            <a:normAutofit/>
          </a:bodyPr>
          <a:lstStyle/>
          <a:p>
            <a:pPr>
              <a:defRPr sz="5000">
                <a:latin typeface="Times New Roman"/>
                <a:ea typeface="Times New Roman"/>
                <a:cs typeface="Times New Roman"/>
                <a:sym typeface="Times New Roman"/>
              </a:defRPr>
            </a:pPr>
            <a:r>
              <a:t>Ryzí srdce stvoř Bože náš, ryzí srdce stvoř v každém z nás, ryzí srdce ducha odvahy, ať svatí jsme jak ty nad námi. </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Tys' pro nás získal svobodu, tys' zlámal tíhu okovů, tys Kriste za nás na kříž šel, na kříž šel, aby Boží děti měli svobodu. </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Wo, oh, oh, oh! .....</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Řeka Tvé lásky proudí k nám,…"/>
          <p:cNvSpPr txBox="1"/>
          <p:nvPr/>
        </p:nvSpPr>
        <p:spPr>
          <a:xfrm>
            <a:off x="36522" y="-913687"/>
            <a:ext cx="12931756" cy="96105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a:defRPr sz="5000">
                <a:latin typeface="Times New Roman"/>
                <a:ea typeface="Times New Roman"/>
                <a:cs typeface="Times New Roman"/>
                <a:sym typeface="Times New Roman"/>
              </a:defRPr>
            </a:pPr>
            <a:r>
              <a:rPr dirty="0" err="1"/>
              <a:t>Řeka</a:t>
            </a:r>
            <a:r>
              <a:rPr dirty="0"/>
              <a:t> </a:t>
            </a:r>
            <a:r>
              <a:rPr dirty="0" err="1"/>
              <a:t>Tvé</a:t>
            </a:r>
            <a:r>
              <a:rPr dirty="0"/>
              <a:t> </a:t>
            </a:r>
            <a:r>
              <a:rPr dirty="0" err="1"/>
              <a:t>lásky</a:t>
            </a:r>
            <a:r>
              <a:rPr dirty="0"/>
              <a:t> </a:t>
            </a:r>
            <a:r>
              <a:rPr dirty="0" err="1"/>
              <a:t>proudí</a:t>
            </a:r>
            <a:r>
              <a:rPr dirty="0"/>
              <a:t> k </a:t>
            </a:r>
            <a:r>
              <a:rPr dirty="0" err="1"/>
              <a:t>nám</a:t>
            </a:r>
            <a:r>
              <a:rPr dirty="0"/>
              <a:t>, </a:t>
            </a:r>
          </a:p>
          <a:p>
            <a:pPr>
              <a:defRPr sz="5000">
                <a:latin typeface="Times New Roman"/>
                <a:ea typeface="Times New Roman"/>
                <a:cs typeface="Times New Roman"/>
                <a:sym typeface="Times New Roman"/>
              </a:defRPr>
            </a:pPr>
            <a:r>
              <a:rPr dirty="0" err="1"/>
              <a:t>přes</a:t>
            </a:r>
            <a:r>
              <a:rPr dirty="0"/>
              <a:t> </a:t>
            </a:r>
            <a:r>
              <a:rPr dirty="0" err="1"/>
              <a:t>hory</a:t>
            </a:r>
            <a:r>
              <a:rPr dirty="0"/>
              <a:t> </a:t>
            </a:r>
            <a:r>
              <a:rPr dirty="0" err="1"/>
              <a:t>i</a:t>
            </a:r>
            <a:r>
              <a:rPr dirty="0"/>
              <a:t> </a:t>
            </a:r>
            <a:r>
              <a:rPr dirty="0" err="1"/>
              <a:t>přes</a:t>
            </a:r>
            <a:r>
              <a:rPr dirty="0"/>
              <a:t> </a:t>
            </a:r>
            <a:r>
              <a:rPr dirty="0" err="1"/>
              <a:t>oceán</a:t>
            </a:r>
            <a:r>
              <a:rPr dirty="0"/>
              <a:t>.</a:t>
            </a:r>
          </a:p>
          <a:p>
            <a:pPr>
              <a:defRPr sz="5000">
                <a:latin typeface="Times New Roman"/>
                <a:ea typeface="Times New Roman"/>
                <a:cs typeface="Times New Roman"/>
                <a:sym typeface="Times New Roman"/>
              </a:defRPr>
            </a:pPr>
            <a:r>
              <a:rPr dirty="0"/>
              <a:t>I </a:t>
            </a:r>
            <a:r>
              <a:rPr dirty="0" err="1"/>
              <a:t>já</a:t>
            </a:r>
            <a:r>
              <a:rPr dirty="0"/>
              <a:t> </a:t>
            </a:r>
            <a:r>
              <a:rPr dirty="0" err="1"/>
              <a:t>své</a:t>
            </a:r>
            <a:r>
              <a:rPr dirty="0"/>
              <a:t> </a:t>
            </a:r>
            <a:r>
              <a:rPr dirty="0" err="1"/>
              <a:t>srdce</a:t>
            </a:r>
            <a:r>
              <a:rPr dirty="0"/>
              <a:t> </a:t>
            </a:r>
            <a:r>
              <a:rPr dirty="0" err="1"/>
              <a:t>otvírám</a:t>
            </a:r>
            <a:r>
              <a:rPr dirty="0"/>
              <a:t>, </a:t>
            </a:r>
          </a:p>
          <a:p>
            <a:pPr>
              <a:defRPr sz="5000">
                <a:latin typeface="Times New Roman"/>
                <a:ea typeface="Times New Roman"/>
                <a:cs typeface="Times New Roman"/>
                <a:sym typeface="Times New Roman"/>
              </a:defRPr>
            </a:pPr>
            <a:r>
              <a:rPr dirty="0" err="1"/>
              <a:t>ať</a:t>
            </a:r>
            <a:r>
              <a:rPr dirty="0"/>
              <a:t> </a:t>
            </a:r>
            <a:r>
              <a:rPr dirty="0" err="1"/>
              <a:t>Tvůj</a:t>
            </a:r>
            <a:r>
              <a:rPr dirty="0"/>
              <a:t> </a:t>
            </a:r>
            <a:r>
              <a:rPr dirty="0" err="1"/>
              <a:t>duch</a:t>
            </a:r>
            <a:r>
              <a:rPr dirty="0"/>
              <a:t> </a:t>
            </a:r>
            <a:r>
              <a:rPr dirty="0" err="1"/>
              <a:t>dotkne</a:t>
            </a:r>
            <a:r>
              <a:rPr dirty="0"/>
              <a:t> se </a:t>
            </a:r>
            <a:r>
              <a:rPr dirty="0" err="1"/>
              <a:t>mně</a:t>
            </a:r>
            <a:r>
              <a:rPr dirty="0"/>
              <a:t> </a:t>
            </a:r>
            <a:r>
              <a:rPr dirty="0" err="1"/>
              <a:t>sám</a:t>
            </a:r>
            <a:r>
              <a:rPr dirty="0"/>
              <a:t>.</a:t>
            </a:r>
          </a:p>
          <a:p>
            <a:pPr>
              <a:defRPr sz="5000">
                <a:latin typeface="Times New Roman"/>
                <a:ea typeface="Times New Roman"/>
                <a:cs typeface="Times New Roman"/>
                <a:sym typeface="Times New Roman"/>
              </a:defRPr>
            </a:pPr>
            <a:r>
              <a:rPr dirty="0" err="1"/>
              <a:t>Mám</a:t>
            </a:r>
            <a:r>
              <a:rPr dirty="0"/>
              <a:t> </a:t>
            </a:r>
            <a:r>
              <a:rPr dirty="0" err="1"/>
              <a:t>radost</a:t>
            </a:r>
            <a:r>
              <a:rPr dirty="0"/>
              <a:t>, </a:t>
            </a:r>
            <a:r>
              <a:rPr dirty="0" err="1"/>
              <a:t>že</a:t>
            </a:r>
            <a:r>
              <a:rPr dirty="0"/>
              <a:t> </a:t>
            </a:r>
            <a:r>
              <a:rPr dirty="0" err="1"/>
              <a:t>Tvou</a:t>
            </a:r>
            <a:r>
              <a:rPr dirty="0"/>
              <a:t> </a:t>
            </a:r>
            <a:r>
              <a:rPr dirty="0" err="1"/>
              <a:t>lásku</a:t>
            </a:r>
            <a:r>
              <a:rPr dirty="0"/>
              <a:t> </a:t>
            </a:r>
            <a:r>
              <a:rPr dirty="0" err="1"/>
              <a:t>znám</a:t>
            </a:r>
            <a:r>
              <a:rPr dirty="0"/>
              <a:t>,</a:t>
            </a:r>
          </a:p>
          <a:p>
            <a:pPr>
              <a:defRPr sz="5000">
                <a:latin typeface="Times New Roman"/>
                <a:ea typeface="Times New Roman"/>
                <a:cs typeface="Times New Roman"/>
                <a:sym typeface="Times New Roman"/>
              </a:defRPr>
            </a:pPr>
            <a:r>
              <a:rPr dirty="0" err="1"/>
              <a:t>že</a:t>
            </a:r>
            <a:r>
              <a:rPr dirty="0"/>
              <a:t> v </a:t>
            </a:r>
            <a:r>
              <a:rPr dirty="0" err="1"/>
              <a:t>pravdě</a:t>
            </a:r>
            <a:r>
              <a:rPr dirty="0"/>
              <a:t> </a:t>
            </a:r>
            <a:r>
              <a:rPr dirty="0" err="1"/>
              <a:t>můžu</a:t>
            </a:r>
            <a:r>
              <a:rPr dirty="0"/>
              <a:t> </a:t>
            </a:r>
            <a:r>
              <a:rPr dirty="0" err="1"/>
              <a:t>chodit</a:t>
            </a:r>
            <a:r>
              <a:rPr dirty="0"/>
              <a:t> </a:t>
            </a:r>
            <a:r>
              <a:rPr dirty="0" err="1"/>
              <a:t>dál</a:t>
            </a:r>
            <a:r>
              <a:rPr dirty="0"/>
              <a:t>, </a:t>
            </a:r>
          </a:p>
          <a:p>
            <a:pPr>
              <a:defRPr sz="5000">
                <a:latin typeface="Times New Roman"/>
                <a:ea typeface="Times New Roman"/>
                <a:cs typeface="Times New Roman"/>
                <a:sym typeface="Times New Roman"/>
              </a:defRPr>
            </a:pPr>
            <a:r>
              <a:rPr dirty="0"/>
              <a:t>Proto </a:t>
            </a:r>
            <a:r>
              <a:rPr dirty="0" err="1"/>
              <a:t>své</a:t>
            </a:r>
            <a:r>
              <a:rPr dirty="0"/>
              <a:t> </a:t>
            </a:r>
            <a:r>
              <a:rPr dirty="0" err="1"/>
              <a:t>dlaně</a:t>
            </a:r>
            <a:r>
              <a:rPr dirty="0"/>
              <a:t> </a:t>
            </a:r>
            <a:r>
              <a:rPr dirty="0" err="1"/>
              <a:t>pozvedám</a:t>
            </a:r>
            <a:r>
              <a:rPr dirty="0"/>
              <a:t> a </a:t>
            </a:r>
            <a:r>
              <a:rPr dirty="0" err="1"/>
              <a:t>tebe</a:t>
            </a:r>
            <a:r>
              <a:rPr dirty="0"/>
              <a:t> </a:t>
            </a:r>
            <a:r>
              <a:rPr dirty="0" err="1"/>
              <a:t>vzývám</a:t>
            </a:r>
            <a:r>
              <a:rPr dirty="0"/>
              <a:t>.</a:t>
            </a:r>
          </a:p>
          <a:p>
            <a:pPr>
              <a:defRPr sz="5000">
                <a:latin typeface="Times New Roman"/>
                <a:ea typeface="Times New Roman"/>
                <a:cs typeface="Times New Roman"/>
                <a:sym typeface="Times New Roman"/>
              </a:defRPr>
            </a:pPr>
            <a:endParaRPr dirty="0"/>
          </a:p>
          <a:p>
            <a:pPr>
              <a:defRPr sz="5000">
                <a:latin typeface="Times New Roman"/>
                <a:ea typeface="Times New Roman"/>
                <a:cs typeface="Times New Roman"/>
                <a:sym typeface="Times New Roman"/>
              </a:defRPr>
            </a:pPr>
            <a:r>
              <a:rPr dirty="0"/>
              <a:t>Ref.: /: </a:t>
            </a:r>
            <a:r>
              <a:rPr dirty="0" err="1"/>
              <a:t>Budu</a:t>
            </a:r>
            <a:r>
              <a:rPr dirty="0"/>
              <a:t> </a:t>
            </a:r>
            <a:r>
              <a:rPr dirty="0" err="1"/>
              <a:t>jen</a:t>
            </a:r>
            <a:r>
              <a:rPr dirty="0"/>
              <a:t> o </a:t>
            </a:r>
            <a:r>
              <a:rPr dirty="0" err="1"/>
              <a:t>Tvé</a:t>
            </a:r>
            <a:r>
              <a:rPr dirty="0"/>
              <a:t> </a:t>
            </a:r>
            <a:r>
              <a:rPr dirty="0" err="1"/>
              <a:t>lásce</a:t>
            </a:r>
            <a:r>
              <a:rPr dirty="0"/>
              <a:t> </a:t>
            </a:r>
            <a:r>
              <a:rPr dirty="0" err="1"/>
              <a:t>zpívat</a:t>
            </a:r>
            <a:r>
              <a:rPr dirty="0"/>
              <a:t>, </a:t>
            </a:r>
          </a:p>
          <a:p>
            <a:pPr>
              <a:defRPr sz="5000">
                <a:latin typeface="Times New Roman"/>
                <a:ea typeface="Times New Roman"/>
                <a:cs typeface="Times New Roman"/>
                <a:sym typeface="Times New Roman"/>
              </a:defRPr>
            </a:pPr>
            <a:r>
              <a:rPr dirty="0" err="1"/>
              <a:t>věčně</a:t>
            </a:r>
            <a:r>
              <a:rPr dirty="0"/>
              <a:t> </a:t>
            </a:r>
            <a:r>
              <a:rPr dirty="0" err="1"/>
              <a:t>jen</a:t>
            </a:r>
            <a:r>
              <a:rPr dirty="0"/>
              <a:t> o </a:t>
            </a:r>
            <a:r>
              <a:rPr dirty="0" err="1"/>
              <a:t>Tvé</a:t>
            </a:r>
            <a:r>
              <a:rPr dirty="0"/>
              <a:t> </a:t>
            </a:r>
            <a:r>
              <a:rPr dirty="0" err="1"/>
              <a:t>lásce</a:t>
            </a:r>
            <a:r>
              <a:rPr dirty="0"/>
              <a:t> </a:t>
            </a:r>
            <a:r>
              <a:rPr dirty="0" err="1"/>
              <a:t>zpívat</a:t>
            </a:r>
            <a:r>
              <a:rPr dirty="0"/>
              <a:t> :/</a:t>
            </a: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Over the mountains and the sea…"/>
          <p:cNvSpPr txBox="1"/>
          <p:nvPr/>
        </p:nvSpPr>
        <p:spPr>
          <a:xfrm>
            <a:off x="272195" y="-433668"/>
            <a:ext cx="12460411" cy="81539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4600">
                <a:latin typeface="Times New Roman"/>
                <a:ea typeface="Times New Roman"/>
                <a:cs typeface="Times New Roman"/>
                <a:sym typeface="Times New Roman"/>
              </a:defRPr>
            </a:pPr>
            <a:endParaRPr/>
          </a:p>
          <a:p>
            <a:pPr>
              <a:defRPr sz="4600">
                <a:latin typeface="Times New Roman"/>
                <a:ea typeface="Times New Roman"/>
                <a:cs typeface="Times New Roman"/>
                <a:sym typeface="Times New Roman"/>
              </a:defRPr>
            </a:pPr>
            <a:r>
              <a:t>Over the mountains and the sea</a:t>
            </a:r>
          </a:p>
          <a:p>
            <a:pPr>
              <a:defRPr sz="4600">
                <a:latin typeface="Times New Roman"/>
                <a:ea typeface="Times New Roman"/>
                <a:cs typeface="Times New Roman"/>
                <a:sym typeface="Times New Roman"/>
              </a:defRPr>
            </a:pPr>
            <a:r>
              <a:t>Your river runs with love for me</a:t>
            </a:r>
          </a:p>
          <a:p>
            <a:pPr>
              <a:defRPr sz="4600">
                <a:latin typeface="Times New Roman"/>
                <a:ea typeface="Times New Roman"/>
                <a:cs typeface="Times New Roman"/>
                <a:sym typeface="Times New Roman"/>
              </a:defRPr>
            </a:pPr>
            <a:r>
              <a:t>And I will open up my heart</a:t>
            </a:r>
          </a:p>
          <a:p>
            <a:pPr>
              <a:defRPr sz="4600">
                <a:latin typeface="Times New Roman"/>
                <a:ea typeface="Times New Roman"/>
                <a:cs typeface="Times New Roman"/>
                <a:sym typeface="Times New Roman"/>
              </a:defRPr>
            </a:pPr>
            <a:r>
              <a:t>And let the Healer set me free</a:t>
            </a:r>
          </a:p>
          <a:p>
            <a:pPr>
              <a:defRPr sz="4600">
                <a:latin typeface="Times New Roman"/>
                <a:ea typeface="Times New Roman"/>
                <a:cs typeface="Times New Roman"/>
                <a:sym typeface="Times New Roman"/>
              </a:defRPr>
            </a:pPr>
            <a:r>
              <a:t>I'm happy to be in the truth</a:t>
            </a:r>
          </a:p>
          <a:p>
            <a:pPr>
              <a:defRPr sz="4600">
                <a:latin typeface="Times New Roman"/>
                <a:ea typeface="Times New Roman"/>
                <a:cs typeface="Times New Roman"/>
                <a:sym typeface="Times New Roman"/>
              </a:defRPr>
            </a:pPr>
            <a:r>
              <a:t>And I will daily lift my hands</a:t>
            </a:r>
          </a:p>
          <a:p>
            <a:pPr>
              <a:defRPr sz="4600">
                <a:latin typeface="Times New Roman"/>
                <a:ea typeface="Times New Roman"/>
                <a:cs typeface="Times New Roman"/>
                <a:sym typeface="Times New Roman"/>
              </a:defRPr>
            </a:pPr>
            <a:r>
              <a:t>For I will always sing of</a:t>
            </a:r>
          </a:p>
          <a:p>
            <a:pPr>
              <a:defRPr sz="4600">
                <a:latin typeface="Times New Roman"/>
                <a:ea typeface="Times New Roman"/>
                <a:cs typeface="Times New Roman"/>
                <a:sym typeface="Times New Roman"/>
              </a:defRPr>
            </a:pPr>
            <a:r>
              <a:t>Of when Your love came down</a:t>
            </a:r>
          </a:p>
          <a:p>
            <a:pPr>
              <a:defRPr sz="4600">
                <a:latin typeface="Times New Roman"/>
                <a:ea typeface="Times New Roman"/>
                <a:cs typeface="Times New Roman"/>
                <a:sym typeface="Times New Roman"/>
              </a:defRPr>
            </a:pPr>
            <a:endParaRPr/>
          </a:p>
          <a:p>
            <a:pPr>
              <a:defRPr sz="4600">
                <a:latin typeface="Times New Roman"/>
                <a:ea typeface="Times New Roman"/>
                <a:cs typeface="Times New Roman"/>
                <a:sym typeface="Times New Roman"/>
              </a:defRPr>
            </a:pPr>
            <a:r>
              <a:t>I could sing of Your love forever (x4)</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Keď blízky priateľ opustí, a je tak ťažké odpustiť,…"/>
          <p:cNvSpPr txBox="1"/>
          <p:nvPr/>
        </p:nvSpPr>
        <p:spPr>
          <a:xfrm>
            <a:off x="406162" y="753265"/>
            <a:ext cx="12449433" cy="42667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4800">
                <a:latin typeface="Times New Roman"/>
                <a:ea typeface="Times New Roman"/>
                <a:cs typeface="Times New Roman"/>
                <a:sym typeface="Times New Roman"/>
              </a:defRPr>
            </a:pPr>
            <a:endParaRPr/>
          </a:p>
          <a:p>
            <a:pPr>
              <a:defRPr sz="4800">
                <a:latin typeface="Times New Roman"/>
                <a:ea typeface="Times New Roman"/>
                <a:cs typeface="Times New Roman"/>
                <a:sym typeface="Times New Roman"/>
              </a:defRPr>
            </a:pPr>
            <a:r>
              <a:t>Keď blízky priateľ opustí, a je tak ťažké odpustiť, </a:t>
            </a:r>
          </a:p>
          <a:p>
            <a:pPr>
              <a:defRPr sz="4800">
                <a:latin typeface="Times New Roman"/>
                <a:ea typeface="Times New Roman"/>
                <a:cs typeface="Times New Roman"/>
                <a:sym typeface="Times New Roman"/>
              </a:defRPr>
            </a:pPr>
            <a:r>
              <a:t>keď sa múry v mojom vnútri zrazu rúcajú.</a:t>
            </a:r>
          </a:p>
          <a:p>
            <a:pPr>
              <a:defRPr sz="4800">
                <a:latin typeface="Times New Roman"/>
                <a:ea typeface="Times New Roman"/>
                <a:cs typeface="Times New Roman"/>
                <a:sym typeface="Times New Roman"/>
              </a:defRPr>
            </a:pPr>
            <a:r>
              <a:t>Keď sa zdá, že to neskončí, slzy sa tlačia do očí,</a:t>
            </a:r>
          </a:p>
          <a:p>
            <a:pPr>
              <a:defRPr sz="4800">
                <a:latin typeface="Times New Roman"/>
                <a:ea typeface="Times New Roman"/>
                <a:cs typeface="Times New Roman"/>
                <a:sym typeface="Times New Roman"/>
              </a:defRPr>
            </a:pPr>
            <a:r>
              <a:t>viem, že stojíš blízko tých, čo v Teba dúfajú.</a:t>
            </a: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i mojou piesňou, mám Ťa tak rád…"/>
          <p:cNvSpPr txBox="1"/>
          <p:nvPr/>
        </p:nvSpPr>
        <p:spPr>
          <a:xfrm>
            <a:off x="0" y="544060"/>
            <a:ext cx="13109241" cy="6704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Si mojou piesňou, mám Ťa tak rád </a:t>
            </a:r>
          </a:p>
          <a:p>
            <a:pPr>
              <a:defRPr sz="5000">
                <a:latin typeface="Times New Roman"/>
                <a:ea typeface="Times New Roman"/>
                <a:cs typeface="Times New Roman"/>
                <a:sym typeface="Times New Roman"/>
              </a:defRPr>
            </a:pPr>
            <a:r>
              <a:t>predivný radca, môj priateľ. </a:t>
            </a:r>
          </a:p>
          <a:p>
            <a:pPr>
              <a:defRPr sz="5000">
                <a:latin typeface="Times New Roman"/>
                <a:ea typeface="Times New Roman"/>
                <a:cs typeface="Times New Roman"/>
                <a:sym typeface="Times New Roman"/>
              </a:defRPr>
            </a:pPr>
            <a:r>
              <a:t>Srdce mi zmení len dotyk Tvoj </a:t>
            </a:r>
          </a:p>
          <a:p>
            <a:pPr>
              <a:defRPr sz="5000">
                <a:latin typeface="Times New Roman"/>
                <a:ea typeface="Times New Roman"/>
                <a:cs typeface="Times New Roman"/>
                <a:sym typeface="Times New Roman"/>
              </a:defRPr>
            </a:pPr>
            <a:r>
              <a:t>ku mne Ty sám si prišiel. </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R: Tiahni ma Pán môj láskou viac, ukry ma v objatí. </a:t>
            </a:r>
          </a:p>
          <a:p>
            <a:pPr>
              <a:defRPr sz="5000">
                <a:latin typeface="Times New Roman"/>
                <a:ea typeface="Times New Roman"/>
                <a:cs typeface="Times New Roman"/>
                <a:sym typeface="Times New Roman"/>
              </a:defRPr>
            </a:pPr>
            <a:r>
              <a:t>Skloniť hlavu k Tvojmu srdcu chcem. </a:t>
            </a:r>
          </a:p>
          <a:p>
            <a:pPr>
              <a:defRPr sz="5000">
                <a:latin typeface="Times New Roman"/>
                <a:ea typeface="Times New Roman"/>
                <a:cs typeface="Times New Roman"/>
                <a:sym typeface="Times New Roman"/>
              </a:defRPr>
            </a:pPr>
            <a:r>
              <a:t>Ó MôJ JEŽIŠ, Ó MôJ JEŽIŠ</a:t>
            </a:r>
          </a:p>
        </p:txBody>
      </p:sp>
    </p:spTree>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 každým trápením mám za kým jít.…"/>
          <p:cNvSpPr txBox="1"/>
          <p:nvPr/>
        </p:nvSpPr>
        <p:spPr>
          <a:xfrm>
            <a:off x="7614" y="437941"/>
            <a:ext cx="12989572" cy="81772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S každým trápením mám za kým jít.</a:t>
            </a:r>
          </a:p>
          <a:p>
            <a:pPr>
              <a:defRPr sz="5000">
                <a:latin typeface="Times New Roman"/>
                <a:ea typeface="Times New Roman"/>
                <a:cs typeface="Times New Roman"/>
                <a:sym typeface="Times New Roman"/>
              </a:defRPr>
            </a:pPr>
            <a:r>
              <a:t>V bojích, v souženích Ty jsi můj štít, můj štít,</a:t>
            </a:r>
          </a:p>
          <a:p>
            <a:pPr>
              <a:defRPr sz="5000">
                <a:latin typeface="Times New Roman"/>
                <a:ea typeface="Times New Roman"/>
                <a:cs typeface="Times New Roman"/>
                <a:sym typeface="Times New Roman"/>
              </a:defRPr>
            </a:pPr>
            <a:r>
              <a:t>Skála věků, bezpečí, má skrýš, kde smím se skrýt,</a:t>
            </a:r>
          </a:p>
          <a:p>
            <a:pPr>
              <a:defRPr sz="5000">
                <a:latin typeface="Times New Roman"/>
                <a:ea typeface="Times New Roman"/>
                <a:cs typeface="Times New Roman"/>
                <a:sym typeface="Times New Roman"/>
              </a:defRPr>
            </a:pPr>
            <a:r>
              <a:t>čím víc poznávám Tvou lásku, chci Ti říct,</a:t>
            </a:r>
          </a:p>
          <a:p>
            <a:pPr>
              <a:defRPr sz="5000">
                <a:latin typeface="Times New Roman"/>
                <a:ea typeface="Times New Roman"/>
                <a:cs typeface="Times New Roman"/>
                <a:sym typeface="Times New Roman"/>
              </a:defRPr>
            </a:pPr>
            <a:r>
              <a:t>můj Králi:</a:t>
            </a:r>
          </a:p>
          <a:p>
            <a:pPr>
              <a:defRPr sz="5000">
                <a:latin typeface="Times New Roman"/>
                <a:ea typeface="Times New Roman"/>
                <a:cs typeface="Times New Roman"/>
                <a:sym typeface="Times New Roman"/>
              </a:defRPr>
            </a:pPr>
            <a:r>
              <a:t>Svou chválu Ti vzdám.</a:t>
            </a:r>
          </a:p>
          <a:p>
            <a:pPr>
              <a:defRPr sz="5000">
                <a:latin typeface="Times New Roman"/>
                <a:ea typeface="Times New Roman"/>
                <a:cs typeface="Times New Roman"/>
                <a:sym typeface="Times New Roman"/>
              </a:defRPr>
            </a:pPr>
            <a:r>
              <a:t>Svou chválu Ti vzdám!</a:t>
            </a:r>
          </a:p>
          <a:p>
            <a:pPr>
              <a:defRPr sz="5000">
                <a:latin typeface="Times New Roman"/>
                <a:ea typeface="Times New Roman"/>
                <a:cs typeface="Times New Roman"/>
                <a:sym typeface="Times New Roman"/>
              </a:defRPr>
            </a:pPr>
            <a:r>
              <a:t>Jsi dobrý Bůh a nádherný</a:t>
            </a:r>
          </a:p>
          <a:p>
            <a:pPr>
              <a:defRPr sz="5000">
                <a:latin typeface="Times New Roman"/>
                <a:ea typeface="Times New Roman"/>
                <a:cs typeface="Times New Roman"/>
                <a:sym typeface="Times New Roman"/>
              </a:defRPr>
            </a:pPr>
            <a:r>
              <a:t>a láska Tvá je tak úžasná, já vím.</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Stačí se nadechnout, jenom se rozhlédnout.…"/>
          <p:cNvSpPr txBox="1"/>
          <p:nvPr/>
        </p:nvSpPr>
        <p:spPr>
          <a:xfrm>
            <a:off x="278972" y="-1027676"/>
            <a:ext cx="12446856" cy="7440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r>
              <a:t>Stačí se nadechnout, jenom se rozhlédnout.</a:t>
            </a:r>
          </a:p>
          <a:p>
            <a:pPr>
              <a:defRPr sz="5000">
                <a:latin typeface="Times New Roman"/>
                <a:ea typeface="Times New Roman"/>
                <a:cs typeface="Times New Roman"/>
                <a:sym typeface="Times New Roman"/>
              </a:defRPr>
            </a:pPr>
            <a:r>
              <a:t>Cítím, jsi blízko, Pán můj, svatý.</a:t>
            </a:r>
          </a:p>
          <a:p>
            <a:pPr>
              <a:defRPr sz="5000">
                <a:latin typeface="Times New Roman"/>
                <a:ea typeface="Times New Roman"/>
                <a:cs typeface="Times New Roman"/>
                <a:sym typeface="Times New Roman"/>
              </a:defRPr>
            </a:pPr>
            <a:r>
              <a:t>Ty můj jsi denní chléb, průvodcem mých jsi cest.</a:t>
            </a:r>
          </a:p>
          <a:p>
            <a:pPr>
              <a:defRPr sz="5000">
                <a:latin typeface="Times New Roman"/>
                <a:ea typeface="Times New Roman"/>
                <a:cs typeface="Times New Roman"/>
                <a:sym typeface="Times New Roman"/>
              </a:defRPr>
            </a:pPr>
            <a:r>
              <a:t>Slyším, jsi blízko, Pán můj svatý.</a:t>
            </a: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r>
              <a:t>A já po tobě toužím, jsi Bůh.</a:t>
            </a:r>
          </a:p>
          <a:p>
            <a:pPr>
              <a:defRPr sz="5000">
                <a:latin typeface="Times New Roman"/>
                <a:ea typeface="Times New Roman"/>
                <a:cs typeface="Times New Roman"/>
                <a:sym typeface="Times New Roman"/>
              </a:defRPr>
            </a:pPr>
            <a:r>
              <a:t>A já bez tebe padám, ztracená.</a:t>
            </a:r>
          </a:p>
        </p:txBody>
      </p:sp>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 Stvoř ve mně srdce čisté, Bože,…"/>
          <p:cNvSpPr txBox="1"/>
          <p:nvPr/>
        </p:nvSpPr>
        <p:spPr>
          <a:xfrm>
            <a:off x="1448592" y="470925"/>
            <a:ext cx="10360188" cy="4494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 Stvoř ve mně srdce čisté, Bože, </a:t>
            </a:r>
          </a:p>
          <a:p>
            <a:pPr>
              <a:defRPr sz="5000">
                <a:latin typeface="Times New Roman"/>
                <a:ea typeface="Times New Roman"/>
                <a:cs typeface="Times New Roman"/>
                <a:sym typeface="Times New Roman"/>
              </a:defRPr>
            </a:pPr>
            <a:r>
              <a:t>a Ducha přímého obnov v nitru mém. :]</a:t>
            </a:r>
          </a:p>
          <a:p>
            <a:pPr>
              <a:defRPr sz="5000">
                <a:latin typeface="Times New Roman"/>
                <a:ea typeface="Times New Roman"/>
                <a:cs typeface="Times New Roman"/>
                <a:sym typeface="Times New Roman"/>
              </a:defRPr>
            </a:pPr>
            <a:r>
              <a:t>[: Jen mě nezamítej od tváře své, Bože</a:t>
            </a:r>
          </a:p>
          <a:p>
            <a:pPr>
              <a:defRPr sz="5000">
                <a:latin typeface="Times New Roman"/>
                <a:ea typeface="Times New Roman"/>
                <a:cs typeface="Times New Roman"/>
                <a:sym typeface="Times New Roman"/>
              </a:defRPr>
            </a:pPr>
            <a:r>
              <a:t>Ducha svatého neodnímej.</a:t>
            </a:r>
          </a:p>
          <a:p>
            <a:pPr>
              <a:defRPr sz="5000">
                <a:latin typeface="Times New Roman"/>
                <a:ea typeface="Times New Roman"/>
                <a:cs typeface="Times New Roman"/>
                <a:sym typeface="Times New Roman"/>
              </a:defRPr>
            </a:pPr>
            <a:r>
              <a:t>Dej, ať se navrátí radost ze spásy mojí</a:t>
            </a:r>
          </a:p>
          <a:p>
            <a:pPr>
              <a:defRPr sz="5000">
                <a:latin typeface="Times New Roman"/>
                <a:ea typeface="Times New Roman"/>
                <a:cs typeface="Times New Roman"/>
                <a:sym typeface="Times New Roman"/>
              </a:defRPr>
            </a:pPr>
            <a:r>
              <a:t>a Ducha přímého obnov v nitru mém.:]</a:t>
            </a: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Je nádherné byť v nádvoriach tam, kde Ty bývaš.…"/>
          <p:cNvSpPr txBox="1"/>
          <p:nvPr/>
        </p:nvSpPr>
        <p:spPr>
          <a:xfrm>
            <a:off x="274697" y="-768368"/>
            <a:ext cx="12455406" cy="87619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4900">
                <a:latin typeface="Times New Roman"/>
                <a:ea typeface="Times New Roman"/>
                <a:cs typeface="Times New Roman"/>
                <a:sym typeface="Times New Roman"/>
              </a:defRPr>
            </a:pPr>
            <a:endParaRPr/>
          </a:p>
          <a:p>
            <a:pPr>
              <a:defRPr sz="4900">
                <a:latin typeface="Times New Roman"/>
                <a:ea typeface="Times New Roman"/>
                <a:cs typeface="Times New Roman"/>
                <a:sym typeface="Times New Roman"/>
              </a:defRPr>
            </a:pPr>
            <a:endParaRPr/>
          </a:p>
          <a:p>
            <a:pPr>
              <a:defRPr sz="4900">
                <a:latin typeface="Times New Roman"/>
                <a:ea typeface="Times New Roman"/>
                <a:cs typeface="Times New Roman"/>
                <a:sym typeface="Times New Roman"/>
              </a:defRPr>
            </a:pPr>
            <a:r>
              <a:t>Je nádherné byť v nádvoriach tam, kde Ty bývaš.</a:t>
            </a:r>
          </a:p>
          <a:p>
            <a:pPr>
              <a:defRPr sz="4900">
                <a:latin typeface="Times New Roman"/>
                <a:ea typeface="Times New Roman"/>
                <a:cs typeface="Times New Roman"/>
                <a:sym typeface="Times New Roman"/>
              </a:defRPr>
            </a:pPr>
            <a:r>
              <a:t>Veď po Tebe smäd v duši mám, môj Pán. </a:t>
            </a:r>
          </a:p>
          <a:p>
            <a:pPr>
              <a:defRPr sz="4900">
                <a:latin typeface="Times New Roman"/>
                <a:ea typeface="Times New Roman"/>
                <a:cs typeface="Times New Roman"/>
                <a:sym typeface="Times New Roman"/>
              </a:defRPr>
            </a:pPr>
            <a:endParaRPr/>
          </a:p>
          <a:p>
            <a:pPr>
              <a:defRPr sz="4900">
                <a:latin typeface="Times New Roman"/>
                <a:ea typeface="Times New Roman"/>
                <a:cs typeface="Times New Roman"/>
                <a:sym typeface="Times New Roman"/>
              </a:defRPr>
            </a:pPr>
            <a:r>
              <a:t>Vždy srdce sa mi utíši, keď pri Tebe som.</a:t>
            </a:r>
          </a:p>
          <a:p>
            <a:pPr>
              <a:defRPr sz="4900">
                <a:latin typeface="Times New Roman"/>
                <a:ea typeface="Times New Roman"/>
                <a:cs typeface="Times New Roman"/>
                <a:sym typeface="Times New Roman"/>
              </a:defRPr>
            </a:pPr>
            <a:r>
              <a:t>A v tieni Tvojich krídel spievam si. </a:t>
            </a:r>
          </a:p>
          <a:p>
            <a:pPr>
              <a:defRPr sz="4900">
                <a:latin typeface="Times New Roman"/>
                <a:ea typeface="Times New Roman"/>
                <a:cs typeface="Times New Roman"/>
                <a:sym typeface="Times New Roman"/>
              </a:defRPr>
            </a:pPr>
            <a:endParaRPr/>
          </a:p>
          <a:p>
            <a:pPr>
              <a:defRPr sz="4900">
                <a:latin typeface="Times New Roman"/>
                <a:ea typeface="Times New Roman"/>
                <a:cs typeface="Times New Roman"/>
                <a:sym typeface="Times New Roman"/>
              </a:defRPr>
            </a:pPr>
            <a:r>
              <a:t>S Tebou je lepší jeden deň</a:t>
            </a:r>
          </a:p>
          <a:p>
            <a:pPr>
              <a:defRPr sz="4900">
                <a:latin typeface="Times New Roman"/>
                <a:ea typeface="Times New Roman"/>
                <a:cs typeface="Times New Roman"/>
                <a:sym typeface="Times New Roman"/>
              </a:defRPr>
            </a:pPr>
            <a:r>
              <a:t>s Tebou je lepší krátky čas</a:t>
            </a:r>
          </a:p>
          <a:p>
            <a:pPr>
              <a:defRPr sz="4900">
                <a:latin typeface="Times New Roman"/>
                <a:ea typeface="Times New Roman"/>
                <a:cs typeface="Times New Roman"/>
                <a:sym typeface="Times New Roman"/>
              </a:defRPr>
            </a:pPr>
            <a:r>
              <a:t>s Tebou je lepší jeden deň</a:t>
            </a:r>
          </a:p>
          <a:p>
            <a:pPr>
              <a:defRPr sz="4900">
                <a:latin typeface="Times New Roman"/>
                <a:ea typeface="Times New Roman"/>
                <a:cs typeface="Times New Roman"/>
                <a:sym typeface="Times New Roman"/>
              </a:defRPr>
            </a:pPr>
            <a:r>
              <a:t>než inde tisíc.</a:t>
            </a: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Len jednu vec si žiadam mať, zrieť Tvoju krásu.…"/>
          <p:cNvSpPr txBox="1"/>
          <p:nvPr/>
        </p:nvSpPr>
        <p:spPr>
          <a:xfrm>
            <a:off x="92248" y="-17970"/>
            <a:ext cx="12820304" cy="84577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4800">
                <a:latin typeface="Times New Roman"/>
                <a:ea typeface="Times New Roman"/>
                <a:cs typeface="Times New Roman"/>
                <a:sym typeface="Times New Roman"/>
              </a:defRPr>
            </a:pPr>
            <a:endParaRPr/>
          </a:p>
          <a:p>
            <a:pPr>
              <a:defRPr sz="4800">
                <a:latin typeface="Times New Roman"/>
                <a:ea typeface="Times New Roman"/>
                <a:cs typeface="Times New Roman"/>
                <a:sym typeface="Times New Roman"/>
              </a:defRPr>
            </a:pPr>
            <a:r>
              <a:t>//:Len jednu vec si žiadam mať, zrieť Tvoju krásu.</a:t>
            </a:r>
          </a:p>
          <a:p>
            <a:pPr>
              <a:defRPr sz="4800">
                <a:latin typeface="Times New Roman"/>
                <a:ea typeface="Times New Roman"/>
                <a:cs typeface="Times New Roman"/>
                <a:sym typeface="Times New Roman"/>
              </a:defRPr>
            </a:pPr>
            <a:r>
              <a:t>Byť s Tebou tam, kde Tvoja sláva je.://</a:t>
            </a:r>
          </a:p>
          <a:p>
            <a:pPr>
              <a:defRPr sz="4800">
                <a:latin typeface="Times New Roman"/>
                <a:ea typeface="Times New Roman"/>
                <a:cs typeface="Times New Roman"/>
                <a:sym typeface="Times New Roman"/>
              </a:defRPr>
            </a:pPr>
            <a:endParaRPr/>
          </a:p>
          <a:p>
            <a:pPr>
              <a:defRPr sz="4800">
                <a:latin typeface="Times New Roman"/>
                <a:ea typeface="Times New Roman"/>
                <a:cs typeface="Times New Roman"/>
                <a:sym typeface="Times New Roman"/>
              </a:defRPr>
            </a:pPr>
            <a:r>
              <a:t>S Tebou je lepší jeden deň, </a:t>
            </a:r>
          </a:p>
          <a:p>
            <a:pPr>
              <a:defRPr sz="4800">
                <a:latin typeface="Times New Roman"/>
                <a:ea typeface="Times New Roman"/>
                <a:cs typeface="Times New Roman"/>
                <a:sym typeface="Times New Roman"/>
              </a:defRPr>
            </a:pPr>
            <a:r>
              <a:t>s Tebou je lepší krátky čas,</a:t>
            </a:r>
          </a:p>
          <a:p>
            <a:pPr>
              <a:defRPr sz="4800">
                <a:latin typeface="Times New Roman"/>
                <a:ea typeface="Times New Roman"/>
                <a:cs typeface="Times New Roman"/>
                <a:sym typeface="Times New Roman"/>
              </a:defRPr>
            </a:pPr>
            <a:r>
              <a:t>s Tebou je lepší jeden deň, než inde tisíc.</a:t>
            </a:r>
          </a:p>
          <a:p>
            <a:pPr>
              <a:defRPr sz="4800">
                <a:latin typeface="Times New Roman"/>
                <a:ea typeface="Times New Roman"/>
                <a:cs typeface="Times New Roman"/>
                <a:sym typeface="Times New Roman"/>
              </a:defRPr>
            </a:pPr>
            <a:endParaRPr/>
          </a:p>
          <a:p>
            <a:pPr>
              <a:defRPr sz="4800">
                <a:latin typeface="Times New Roman"/>
                <a:ea typeface="Times New Roman"/>
                <a:cs typeface="Times New Roman"/>
                <a:sym typeface="Times New Roman"/>
              </a:defRPr>
            </a:pPr>
            <a:r>
              <a:t>Po Tebe Boh živý, volám zo všetkých síl</a:t>
            </a:r>
          </a:p>
          <a:p>
            <a:pPr>
              <a:defRPr sz="4800">
                <a:latin typeface="Times New Roman"/>
                <a:ea typeface="Times New Roman"/>
                <a:cs typeface="Times New Roman"/>
                <a:sym typeface="Times New Roman"/>
              </a:defRPr>
            </a:pPr>
            <a:r>
              <a:t>po vodách Ducha Svätého.</a:t>
            </a:r>
          </a:p>
          <a:p>
            <a:pPr>
              <a:defRPr sz="4800">
                <a:latin typeface="Times New Roman"/>
                <a:ea typeface="Times New Roman"/>
                <a:cs typeface="Times New Roman"/>
                <a:sym typeface="Times New Roman"/>
              </a:defRPr>
            </a:pPr>
            <a:r>
              <a:t>Viac krát som to skúsil, tak prosím znovu príď.</a:t>
            </a:r>
          </a:p>
          <a:p>
            <a:pPr>
              <a:defRPr sz="4800">
                <a:latin typeface="Times New Roman"/>
                <a:ea typeface="Times New Roman"/>
                <a:cs typeface="Times New Roman"/>
                <a:sym typeface="Times New Roman"/>
              </a:defRPr>
            </a:pPr>
            <a:r>
              <a:t>//:Chcem blízko Teba stáť.:// Vždy stáť. </a:t>
            </a:r>
          </a:p>
        </p:txBody>
      </p:sp>
    </p:spTree>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1. Ať hrozivě vlny se proti mně dmou,…"/>
          <p:cNvSpPr txBox="1"/>
          <p:nvPr/>
        </p:nvSpPr>
        <p:spPr>
          <a:xfrm>
            <a:off x="1694801" y="418538"/>
            <a:ext cx="9665997" cy="66813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500">
                <a:latin typeface="Times New Roman"/>
                <a:ea typeface="Times New Roman"/>
                <a:cs typeface="Times New Roman"/>
                <a:sym typeface="Times New Roman"/>
              </a:defRPr>
            </a:pPr>
            <a:r>
              <a:t>1. Ať hrozivě vlny se proti mně dmou,</a:t>
            </a:r>
          </a:p>
          <a:p>
            <a:pPr>
              <a:defRPr sz="4500">
                <a:latin typeface="Times New Roman"/>
                <a:ea typeface="Times New Roman"/>
                <a:cs typeface="Times New Roman"/>
                <a:sym typeface="Times New Roman"/>
              </a:defRPr>
            </a:pPr>
            <a:r>
              <a:t>nic neleká v světě mne zlém,</a:t>
            </a:r>
          </a:p>
          <a:p>
            <a:pPr>
              <a:defRPr sz="4500">
                <a:latin typeface="Times New Roman"/>
                <a:ea typeface="Times New Roman"/>
                <a:cs typeface="Times New Roman"/>
                <a:sym typeface="Times New Roman"/>
              </a:defRPr>
            </a:pPr>
            <a:r>
              <a:t>když nebeský proniká mír duši mou,</a:t>
            </a:r>
          </a:p>
          <a:p>
            <a:pPr>
              <a:defRPr sz="4500">
                <a:latin typeface="Times New Roman"/>
                <a:ea typeface="Times New Roman"/>
                <a:cs typeface="Times New Roman"/>
                <a:sym typeface="Times New Roman"/>
              </a:defRPr>
            </a:pPr>
            <a:r>
              <a:t>šťasten jsem, šťasten jsem, v Pánu svém!</a:t>
            </a: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Ref.: Šťasten jsem (šťasten jsem). </a:t>
            </a:r>
          </a:p>
          <a:p>
            <a:pPr>
              <a:defRPr sz="4500">
                <a:latin typeface="Times New Roman"/>
                <a:ea typeface="Times New Roman"/>
                <a:cs typeface="Times New Roman"/>
                <a:sym typeface="Times New Roman"/>
              </a:defRPr>
            </a:pPr>
            <a:r>
              <a:t>V Pánu svém ( v Pánu svém)</a:t>
            </a:r>
          </a:p>
          <a:p>
            <a:pPr>
              <a:defRPr sz="4500">
                <a:latin typeface="Times New Roman"/>
                <a:ea typeface="Times New Roman"/>
                <a:cs typeface="Times New Roman"/>
                <a:sym typeface="Times New Roman"/>
              </a:defRPr>
            </a:pPr>
            <a:r>
              <a:t>šťasten jsem, šťasten v Pánu svém!</a:t>
            </a:r>
          </a:p>
          <a:p>
            <a:pPr>
              <a:defRPr sz="4500">
                <a:latin typeface="Times New Roman"/>
                <a:ea typeface="Times New Roman"/>
                <a:cs typeface="Times New Roman"/>
                <a:sym typeface="Times New Roman"/>
              </a:defRPr>
            </a:pPr>
            <a:endParaRPr/>
          </a:p>
        </p:txBody>
      </p:sp>
    </p:spTree>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2. Hle, Beránek Boží, On hříchy mé sňal,…"/>
          <p:cNvSpPr txBox="1"/>
          <p:nvPr/>
        </p:nvSpPr>
        <p:spPr>
          <a:xfrm>
            <a:off x="1652240" y="590390"/>
            <a:ext cx="9700320" cy="80021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500">
                <a:latin typeface="Times New Roman"/>
                <a:ea typeface="Times New Roman"/>
                <a:cs typeface="Times New Roman"/>
                <a:sym typeface="Times New Roman"/>
              </a:defRPr>
            </a:pPr>
            <a:r>
              <a:t>2. Hle, Beránek Boží, On hříchy mé sňal,</a:t>
            </a:r>
          </a:p>
          <a:p>
            <a:pPr>
              <a:defRPr sz="4500">
                <a:latin typeface="Times New Roman"/>
                <a:ea typeface="Times New Roman"/>
                <a:cs typeface="Times New Roman"/>
                <a:sym typeface="Times New Roman"/>
              </a:defRPr>
            </a:pPr>
            <a:r>
              <a:t>jak mrákotu zahladil je,</a:t>
            </a:r>
          </a:p>
          <a:p>
            <a:pPr>
              <a:defRPr sz="4500">
                <a:latin typeface="Times New Roman"/>
                <a:ea typeface="Times New Roman"/>
                <a:cs typeface="Times New Roman"/>
                <a:sym typeface="Times New Roman"/>
              </a:defRPr>
            </a:pPr>
            <a:r>
              <a:t>a závdavek Ducha mi do srdce dal;</a:t>
            </a:r>
          </a:p>
          <a:p>
            <a:pPr>
              <a:defRPr sz="4500">
                <a:latin typeface="Times New Roman"/>
                <a:ea typeface="Times New Roman"/>
                <a:cs typeface="Times New Roman"/>
                <a:sym typeface="Times New Roman"/>
              </a:defRPr>
            </a:pPr>
            <a:r>
              <a:t>duše má Jemu prozpěvuje!</a:t>
            </a: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Ref.: Šťasten jsem (šťasten jsem). </a:t>
            </a:r>
          </a:p>
          <a:p>
            <a:pPr>
              <a:defRPr sz="4500">
                <a:latin typeface="Times New Roman"/>
                <a:ea typeface="Times New Roman"/>
                <a:cs typeface="Times New Roman"/>
                <a:sym typeface="Times New Roman"/>
              </a:defRPr>
            </a:pPr>
            <a:r>
              <a:t>V Pánu svém ( v Pánu svém)</a:t>
            </a:r>
          </a:p>
          <a:p>
            <a:pPr>
              <a:defRPr sz="4500">
                <a:latin typeface="Times New Roman"/>
                <a:ea typeface="Times New Roman"/>
                <a:cs typeface="Times New Roman"/>
                <a:sym typeface="Times New Roman"/>
              </a:defRPr>
            </a:pPr>
            <a:r>
              <a:t>šťasten jsem, šťasten v Pánu svém!</a:t>
            </a: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endParaRPr/>
          </a:p>
        </p:txBody>
      </p:sp>
    </p:spTree>
  </p:cSld>
  <p:clrMapOvr>
    <a:masterClrMapping/>
  </p:clrMapOvr>
  <p:transition spd="me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3. Již Kristu je život můj zasvěcený,…"/>
          <p:cNvSpPr txBox="1"/>
          <p:nvPr/>
        </p:nvSpPr>
        <p:spPr>
          <a:xfrm>
            <a:off x="1922223" y="986915"/>
            <a:ext cx="9160354" cy="6020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500">
                <a:latin typeface="Times New Roman"/>
                <a:ea typeface="Times New Roman"/>
                <a:cs typeface="Times New Roman"/>
                <a:sym typeface="Times New Roman"/>
              </a:defRPr>
            </a:pPr>
            <a:r>
              <a:t>3. Již Kristu je život můj zasvěcený,</a:t>
            </a:r>
          </a:p>
          <a:p>
            <a:pPr>
              <a:defRPr sz="4500">
                <a:latin typeface="Times New Roman"/>
                <a:ea typeface="Times New Roman"/>
                <a:cs typeface="Times New Roman"/>
                <a:sym typeface="Times New Roman"/>
              </a:defRPr>
            </a:pPr>
            <a:r>
              <a:t>On povede duši mou dál.</a:t>
            </a:r>
          </a:p>
          <a:p>
            <a:pPr>
              <a:defRPr sz="4500">
                <a:latin typeface="Times New Roman"/>
                <a:ea typeface="Times New Roman"/>
                <a:cs typeface="Times New Roman"/>
                <a:sym typeface="Times New Roman"/>
              </a:defRPr>
            </a:pPr>
            <a:r>
              <a:t>Jsem na věky v Něm pevně zakotvený,</a:t>
            </a:r>
          </a:p>
          <a:p>
            <a:pPr>
              <a:defRPr sz="4500">
                <a:latin typeface="Times New Roman"/>
                <a:ea typeface="Times New Roman"/>
                <a:cs typeface="Times New Roman"/>
                <a:sym typeface="Times New Roman"/>
              </a:defRPr>
            </a:pPr>
            <a:r>
              <a:t>duše má proto Je vždycky chval!</a:t>
            </a: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Ref.: Šťasten jsem (šťasten jsem). </a:t>
            </a:r>
          </a:p>
          <a:p>
            <a:pPr>
              <a:defRPr sz="4500">
                <a:latin typeface="Times New Roman"/>
                <a:ea typeface="Times New Roman"/>
                <a:cs typeface="Times New Roman"/>
                <a:sym typeface="Times New Roman"/>
              </a:defRPr>
            </a:pPr>
            <a:r>
              <a:t>V Pánu svém ( v Pánu svém)</a:t>
            </a:r>
          </a:p>
          <a:p>
            <a:pPr>
              <a:defRPr sz="4500">
                <a:latin typeface="Times New Roman"/>
                <a:ea typeface="Times New Roman"/>
                <a:cs typeface="Times New Roman"/>
                <a:sym typeface="Times New Roman"/>
              </a:defRPr>
            </a:pPr>
            <a:r>
              <a:t>šťasten jsem, šťasten v Pánu svém!</a:t>
            </a:r>
          </a:p>
        </p:txBody>
      </p:sp>
    </p:spTree>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 Tebe miluji, Tebe chválím,…"/>
          <p:cNvSpPr txBox="1"/>
          <p:nvPr/>
        </p:nvSpPr>
        <p:spPr>
          <a:xfrm>
            <a:off x="1050540" y="168415"/>
            <a:ext cx="10903719" cy="5967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 Tebe miluji, Tebe chválím,</a:t>
            </a:r>
          </a:p>
          <a:p>
            <a:pPr>
              <a:defRPr sz="5000">
                <a:latin typeface="Times New Roman"/>
                <a:ea typeface="Times New Roman"/>
                <a:cs typeface="Times New Roman"/>
                <a:sym typeface="Times New Roman"/>
              </a:defRPr>
            </a:pPr>
            <a:r>
              <a:t>Tebe vzývám, Pane můj.</a:t>
            </a:r>
          </a:p>
          <a:p>
            <a:pPr>
              <a:defRPr sz="5000">
                <a:latin typeface="Times New Roman"/>
                <a:ea typeface="Times New Roman"/>
                <a:cs typeface="Times New Roman"/>
                <a:sym typeface="Times New Roman"/>
              </a:defRPr>
            </a:pPr>
            <a:r>
              <a:t>Tebe miluji, Tebe chválím,</a:t>
            </a:r>
          </a:p>
          <a:p>
            <a:pPr>
              <a:defRPr sz="5000">
                <a:latin typeface="Times New Roman"/>
                <a:ea typeface="Times New Roman"/>
                <a:cs typeface="Times New Roman"/>
                <a:sym typeface="Times New Roman"/>
              </a:defRPr>
            </a:pPr>
            <a:r>
              <a:t>Tebe vzývám, Pane můj. :]</a:t>
            </a:r>
          </a:p>
          <a:p>
            <a:pPr>
              <a:defRPr sz="5000">
                <a:latin typeface="Times New Roman"/>
                <a:ea typeface="Times New Roman"/>
                <a:cs typeface="Times New Roman"/>
                <a:sym typeface="Times New Roman"/>
              </a:defRPr>
            </a:pPr>
            <a:r>
              <a:t>Ty jsi soudce národů, vzývám jméno Tvé,</a:t>
            </a:r>
          </a:p>
          <a:p>
            <a:pPr>
              <a:defRPr sz="5000">
                <a:latin typeface="Times New Roman"/>
                <a:ea typeface="Times New Roman"/>
                <a:cs typeface="Times New Roman"/>
                <a:sym typeface="Times New Roman"/>
              </a:defRPr>
            </a:pPr>
            <a:r>
              <a:t>Ty jsi přítel můj, láska má.</a:t>
            </a:r>
          </a:p>
          <a:p>
            <a:pPr>
              <a:defRPr sz="5000">
                <a:latin typeface="Times New Roman"/>
                <a:ea typeface="Times New Roman"/>
                <a:cs typeface="Times New Roman"/>
                <a:sym typeface="Times New Roman"/>
              </a:defRPr>
            </a:pPr>
            <a:r>
              <a:t>Ty jsi soudce národů, vzývám jméno Tvé,</a:t>
            </a:r>
          </a:p>
          <a:p>
            <a:pPr>
              <a:defRPr sz="5000">
                <a:latin typeface="Times New Roman"/>
                <a:ea typeface="Times New Roman"/>
                <a:cs typeface="Times New Roman"/>
                <a:sym typeface="Times New Roman"/>
              </a:defRPr>
            </a:pPr>
            <a:r>
              <a:t>Ty jsi přítel můj, láska má, co život dává.</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mazing grace! how sweet the sound…"/>
          <p:cNvSpPr txBox="1"/>
          <p:nvPr/>
        </p:nvSpPr>
        <p:spPr>
          <a:xfrm>
            <a:off x="1596088" y="1248985"/>
            <a:ext cx="9812623" cy="3021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Amazing grace! how sweet the sound</a:t>
            </a:r>
          </a:p>
          <a:p>
            <a:pPr>
              <a:defRPr sz="5000">
                <a:latin typeface="Times New Roman"/>
                <a:ea typeface="Times New Roman"/>
                <a:cs typeface="Times New Roman"/>
                <a:sym typeface="Times New Roman"/>
              </a:defRPr>
            </a:pPr>
            <a:r>
              <a:t>That saved a wretch like me.</a:t>
            </a:r>
          </a:p>
          <a:p>
            <a:pPr>
              <a:defRPr sz="5000">
                <a:latin typeface="Times New Roman"/>
                <a:ea typeface="Times New Roman"/>
                <a:cs typeface="Times New Roman"/>
                <a:sym typeface="Times New Roman"/>
              </a:defRPr>
            </a:pPr>
            <a:r>
              <a:t>I once was lost, but now am found,</a:t>
            </a:r>
          </a:p>
          <a:p>
            <a:pPr>
              <a:defRPr sz="5000">
                <a:latin typeface="Times New Roman"/>
                <a:ea typeface="Times New Roman"/>
                <a:cs typeface="Times New Roman"/>
                <a:sym typeface="Times New Roman"/>
              </a:defRPr>
            </a:pPr>
            <a:r>
              <a:t>Was blind, but now I see.</a:t>
            </a:r>
          </a:p>
        </p:txBody>
      </p:sp>
    </p:spTree>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Ti, kdo Pána čekají, nabývají nových sil,…"/>
          <p:cNvSpPr txBox="1"/>
          <p:nvPr/>
        </p:nvSpPr>
        <p:spPr>
          <a:xfrm>
            <a:off x="1201228" y="-170290"/>
            <a:ext cx="10602343" cy="44942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Ti, kdo Pána čekají, nabývají nových sil,</a:t>
            </a:r>
          </a:p>
          <a:p>
            <a:pPr>
              <a:defRPr sz="5000">
                <a:latin typeface="Times New Roman"/>
                <a:ea typeface="Times New Roman"/>
                <a:cs typeface="Times New Roman"/>
                <a:sym typeface="Times New Roman"/>
              </a:defRPr>
            </a:pPr>
            <a:r>
              <a:t>vznášejí se křídly jako orel,</a:t>
            </a:r>
          </a:p>
          <a:p>
            <a:pPr>
              <a:defRPr sz="5000">
                <a:latin typeface="Times New Roman"/>
                <a:ea typeface="Times New Roman"/>
                <a:cs typeface="Times New Roman"/>
                <a:sym typeface="Times New Roman"/>
              </a:defRPr>
            </a:pPr>
            <a:r>
              <a:t>[: běží, však neumdlévají,</a:t>
            </a:r>
          </a:p>
          <a:p>
            <a:pPr>
              <a:defRPr sz="5000">
                <a:latin typeface="Times New Roman"/>
                <a:ea typeface="Times New Roman"/>
                <a:cs typeface="Times New Roman"/>
                <a:sym typeface="Times New Roman"/>
              </a:defRPr>
            </a:pPr>
            <a:r>
              <a:t>chodí, však nezeslábnou.</a:t>
            </a:r>
          </a:p>
          <a:p>
            <a:pPr>
              <a:defRPr sz="5000">
                <a:latin typeface="Times New Roman"/>
                <a:ea typeface="Times New Roman"/>
                <a:cs typeface="Times New Roman"/>
                <a:sym typeface="Times New Roman"/>
              </a:defRPr>
            </a:pPr>
            <a:r>
              <a:t>Uč mne tak, Pane, jít s Tebou!: ]</a:t>
            </a:r>
          </a:p>
        </p:txBody>
      </p:sp>
    </p:spTree>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Tobě, Králi toužím čest, slávu vzdát, celým srdcem chválím jméno Tvé.…"/>
          <p:cNvSpPr txBox="1"/>
          <p:nvPr/>
        </p:nvSpPr>
        <p:spPr>
          <a:xfrm>
            <a:off x="2405644" y="419887"/>
            <a:ext cx="7545236" cy="8913826"/>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Tobě, Králi toužím čest, slávu vzdát, celým srdcem chválím jméno Tvé.</a:t>
            </a:r>
          </a:p>
          <a:p>
            <a:pPr>
              <a:defRPr sz="5000">
                <a:latin typeface="Times New Roman"/>
                <a:ea typeface="Times New Roman"/>
                <a:cs typeface="Times New Roman"/>
                <a:sym typeface="Times New Roman"/>
              </a:defRPr>
            </a:pPr>
            <a:r>
              <a:t>Ze vší síly zpívám a vzdávam dík, před Tebou se skláním, Pane můj.</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Dávám ti srdce své i duši svou, chci jet pro tebe žít.</a:t>
            </a:r>
          </a:p>
          <a:p>
            <a:pPr>
              <a:defRPr sz="5000">
                <a:latin typeface="Times New Roman"/>
                <a:ea typeface="Times New Roman"/>
                <a:cs typeface="Times New Roman"/>
                <a:sym typeface="Times New Roman"/>
              </a:defRPr>
            </a:pPr>
            <a:r>
              <a:t>Skaždým nadechnutím, s každým procitnutím chci jen Tvou cestou jít</a:t>
            </a:r>
          </a:p>
        </p:txBody>
      </p:sp>
    </p:spTree>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1. Toužím, po Tobě toužím, toužím Tě poznávat,…"/>
          <p:cNvSpPr txBox="1"/>
          <p:nvPr/>
        </p:nvSpPr>
        <p:spPr>
          <a:xfrm>
            <a:off x="380702" y="763074"/>
            <a:ext cx="12243395" cy="60209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4500">
                <a:latin typeface="Times New Roman"/>
                <a:ea typeface="Times New Roman"/>
                <a:cs typeface="Times New Roman"/>
                <a:sym typeface="Times New Roman"/>
              </a:defRPr>
            </a:pPr>
            <a:r>
              <a:t>1. Toužím, po Tobě toužím, toužím Tě poznávat,</a:t>
            </a:r>
          </a:p>
          <a:p>
            <a:pPr>
              <a:defRPr sz="4500">
                <a:latin typeface="Times New Roman"/>
                <a:ea typeface="Times New Roman"/>
                <a:cs typeface="Times New Roman"/>
                <a:sym typeface="Times New Roman"/>
              </a:defRPr>
            </a:pPr>
            <a:r>
              <a:t>Tvou láskou, věčnou láskou nechat se objímat.</a:t>
            </a:r>
          </a:p>
          <a:p>
            <a:pPr>
              <a:defRPr sz="4500">
                <a:latin typeface="Times New Roman"/>
                <a:ea typeface="Times New Roman"/>
                <a:cs typeface="Times New Roman"/>
                <a:sym typeface="Times New Roman"/>
              </a:defRPr>
            </a:pPr>
            <a:r>
              <a:t> </a:t>
            </a:r>
          </a:p>
          <a:p>
            <a:pPr>
              <a:defRPr sz="4500">
                <a:latin typeface="Times New Roman"/>
                <a:ea typeface="Times New Roman"/>
                <a:cs typeface="Times New Roman"/>
                <a:sym typeface="Times New Roman"/>
              </a:defRPr>
            </a:pPr>
            <a:r>
              <a:t>Ref.: Bože, má spáso, veď mě dál,</a:t>
            </a:r>
          </a:p>
          <a:p>
            <a:pPr>
              <a:defRPr sz="4500">
                <a:latin typeface="Times New Roman"/>
                <a:ea typeface="Times New Roman"/>
                <a:cs typeface="Times New Roman"/>
                <a:sym typeface="Times New Roman"/>
              </a:defRPr>
            </a:pPr>
            <a:r>
              <a:t>v nádvoří Tvých chci být i já.</a:t>
            </a:r>
          </a:p>
          <a:p>
            <a:pPr>
              <a:defRPr sz="4500">
                <a:latin typeface="Times New Roman"/>
                <a:ea typeface="Times New Roman"/>
                <a:cs typeface="Times New Roman"/>
                <a:sym typeface="Times New Roman"/>
              </a:defRPr>
            </a:pPr>
            <a:r>
              <a:t> </a:t>
            </a:r>
          </a:p>
          <a:p>
            <a:pPr>
              <a:defRPr sz="4500">
                <a:latin typeface="Times New Roman"/>
                <a:ea typeface="Times New Roman"/>
                <a:cs typeface="Times New Roman"/>
                <a:sym typeface="Times New Roman"/>
              </a:defRPr>
            </a:pPr>
            <a:r>
              <a:t>2. Hledám, Tebe hledám, křídla Tvá jsou skrýší mou. Chválím, Tebe chválím, objímáš mě mocí svou.</a:t>
            </a:r>
          </a:p>
        </p:txBody>
      </p:sp>
    </p:spTree>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Toužím teď stát před tebou…"/>
          <p:cNvSpPr txBox="1"/>
          <p:nvPr/>
        </p:nvSpPr>
        <p:spPr>
          <a:xfrm>
            <a:off x="566830" y="88338"/>
            <a:ext cx="11591740" cy="66813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457200">
              <a:defRPr sz="4500">
                <a:latin typeface="Times New Roman"/>
                <a:ea typeface="Times New Roman"/>
                <a:cs typeface="Times New Roman"/>
                <a:sym typeface="Times New Roman"/>
              </a:defRPr>
            </a:pPr>
            <a:endParaRPr/>
          </a:p>
          <a:p>
            <a:pPr defTabSz="457200">
              <a:defRPr sz="4500">
                <a:latin typeface="Times New Roman"/>
                <a:ea typeface="Times New Roman"/>
                <a:cs typeface="Times New Roman"/>
                <a:sym typeface="Times New Roman"/>
              </a:defRPr>
            </a:pPr>
            <a:r>
              <a:t>Toužím teď stát před tebou</a:t>
            </a:r>
          </a:p>
          <a:p>
            <a:pPr defTabSz="457200">
              <a:defRPr sz="4500">
                <a:latin typeface="Times New Roman"/>
                <a:ea typeface="Times New Roman"/>
                <a:cs typeface="Times New Roman"/>
                <a:sym typeface="Times New Roman"/>
              </a:defRPr>
            </a:pPr>
            <a:r>
              <a:t>vyvyšovat Tvůj majestát.</a:t>
            </a:r>
          </a:p>
          <a:p>
            <a:pPr defTabSz="457200">
              <a:defRPr sz="4500">
                <a:latin typeface="Times New Roman"/>
                <a:ea typeface="Times New Roman"/>
                <a:cs typeface="Times New Roman"/>
                <a:sym typeface="Times New Roman"/>
              </a:defRPr>
            </a:pPr>
            <a:r>
              <a:t>Mám mnoho co říct a nemám slov...</a:t>
            </a:r>
          </a:p>
          <a:p>
            <a:pPr defTabSz="457200">
              <a:defRPr sz="4500">
                <a:latin typeface="Times New Roman"/>
                <a:ea typeface="Times New Roman"/>
                <a:cs typeface="Times New Roman"/>
                <a:sym typeface="Times New Roman"/>
              </a:defRPr>
            </a:pPr>
            <a:endParaRPr/>
          </a:p>
          <a:p>
            <a:pPr defTabSz="457200">
              <a:defRPr sz="4500">
                <a:latin typeface="Times New Roman"/>
                <a:ea typeface="Times New Roman"/>
                <a:cs typeface="Times New Roman"/>
                <a:sym typeface="Times New Roman"/>
              </a:defRPr>
            </a:pPr>
            <a:r>
              <a:t>Vždyť Ty jsi ten, co sám sebe nám dal.</a:t>
            </a:r>
          </a:p>
          <a:p>
            <a:pPr defTabSz="457200">
              <a:defRPr sz="4500">
                <a:latin typeface="Times New Roman"/>
                <a:ea typeface="Times New Roman"/>
                <a:cs typeface="Times New Roman"/>
                <a:sym typeface="Times New Roman"/>
              </a:defRPr>
            </a:pPr>
            <a:r>
              <a:t>Vždyť Ty jsi ten, co se za nás obětovat. </a:t>
            </a:r>
          </a:p>
          <a:p>
            <a:pPr defTabSz="457200">
              <a:defRPr sz="4500">
                <a:latin typeface="Times New Roman"/>
                <a:ea typeface="Times New Roman"/>
                <a:cs typeface="Times New Roman"/>
                <a:sym typeface="Times New Roman"/>
              </a:defRPr>
            </a:pPr>
            <a:endParaRPr/>
          </a:p>
          <a:p>
            <a:pPr defTabSz="457200">
              <a:defRPr sz="4500">
                <a:latin typeface="Times New Roman"/>
                <a:ea typeface="Times New Roman"/>
                <a:cs typeface="Times New Roman"/>
                <a:sym typeface="Times New Roman"/>
              </a:defRPr>
            </a:pPr>
            <a:r>
              <a:t>/: Toužím stát, chválu vzdát, Tvoje jméno uctívat.</a:t>
            </a:r>
          </a:p>
          <a:p>
            <a:pPr defTabSz="457200">
              <a:defRPr sz="4500">
                <a:latin typeface="Times New Roman"/>
                <a:ea typeface="Times New Roman"/>
                <a:cs typeface="Times New Roman"/>
                <a:sym typeface="Times New Roman"/>
              </a:defRPr>
            </a:pPr>
            <a:r>
              <a:t>Ty jsi Pán, nejvyšší. Jsi králů král. :/</a:t>
            </a:r>
          </a:p>
        </p:txBody>
      </p:sp>
    </p:spTree>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y napĺňaš chválou naše ústa,…"/>
          <p:cNvSpPr txBox="1"/>
          <p:nvPr/>
        </p:nvSpPr>
        <p:spPr>
          <a:xfrm>
            <a:off x="66979" y="297632"/>
            <a:ext cx="12870842" cy="86964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a:defRPr sz="4600">
                <a:latin typeface="Times New Roman"/>
                <a:ea typeface="Times New Roman"/>
                <a:cs typeface="Times New Roman"/>
                <a:sym typeface="Times New Roman"/>
              </a:defRPr>
            </a:pPr>
            <a:r>
              <a:t>Ty napĺňaš chválou naše ústa, </a:t>
            </a:r>
          </a:p>
          <a:p>
            <a:pPr>
              <a:defRPr sz="4600">
                <a:latin typeface="Times New Roman"/>
                <a:ea typeface="Times New Roman"/>
                <a:cs typeface="Times New Roman"/>
                <a:sym typeface="Times New Roman"/>
              </a:defRPr>
            </a:pPr>
            <a:r>
              <a:t>Ty napĺňaš vďakou naše srdcia.</a:t>
            </a:r>
          </a:p>
          <a:p>
            <a:pPr>
              <a:defRPr sz="4600">
                <a:latin typeface="Times New Roman"/>
                <a:ea typeface="Times New Roman"/>
                <a:cs typeface="Times New Roman"/>
                <a:sym typeface="Times New Roman"/>
              </a:defRPr>
            </a:pPr>
            <a:r>
              <a:t>Ó, Pane náš príď k nám, </a:t>
            </a:r>
          </a:p>
          <a:p>
            <a:pPr>
              <a:defRPr sz="4600">
                <a:latin typeface="Times New Roman"/>
                <a:ea typeface="Times New Roman"/>
                <a:cs typeface="Times New Roman"/>
                <a:sym typeface="Times New Roman"/>
              </a:defRPr>
            </a:pPr>
            <a:r>
              <a:t>svoju slávu zjav nám.</a:t>
            </a:r>
          </a:p>
          <a:p>
            <a:pPr>
              <a:defRPr sz="4600">
                <a:latin typeface="Times New Roman"/>
                <a:ea typeface="Times New Roman"/>
                <a:cs typeface="Times New Roman"/>
                <a:sym typeface="Times New Roman"/>
              </a:defRPr>
            </a:pPr>
            <a:r>
              <a:t>Vo svojej sláve svätý Bože prídi k nám.</a:t>
            </a:r>
          </a:p>
          <a:p>
            <a:pPr>
              <a:defRPr sz="4600">
                <a:latin typeface="Times New Roman"/>
                <a:ea typeface="Times New Roman"/>
                <a:cs typeface="Times New Roman"/>
                <a:sym typeface="Times New Roman"/>
              </a:defRPr>
            </a:pPr>
            <a:endParaRPr/>
          </a:p>
          <a:p>
            <a:pPr>
              <a:defRPr sz="4600">
                <a:latin typeface="Times New Roman"/>
                <a:ea typeface="Times New Roman"/>
                <a:cs typeface="Times New Roman"/>
                <a:sym typeface="Times New Roman"/>
              </a:defRPr>
            </a:pPr>
            <a:r>
              <a:t>Tvojej slávy prúd prúdi k nám.</a:t>
            </a:r>
          </a:p>
          <a:p>
            <a:pPr>
              <a:defRPr sz="4600">
                <a:latin typeface="Times New Roman"/>
                <a:ea typeface="Times New Roman"/>
                <a:cs typeface="Times New Roman"/>
                <a:sym typeface="Times New Roman"/>
              </a:defRPr>
            </a:pPr>
            <a:r>
              <a:t>Viac než okraj Tvojho rúcha vnímame.</a:t>
            </a:r>
          </a:p>
          <a:p>
            <a:pPr>
              <a:defRPr sz="4600">
                <a:latin typeface="Times New Roman"/>
                <a:ea typeface="Times New Roman"/>
                <a:cs typeface="Times New Roman"/>
                <a:sym typeface="Times New Roman"/>
              </a:defRPr>
            </a:pPr>
            <a:r>
              <a:t>Ty máš trón na chválach</a:t>
            </a:r>
          </a:p>
          <a:p>
            <a:pPr>
              <a:defRPr sz="4600">
                <a:latin typeface="Times New Roman"/>
                <a:ea typeface="Times New Roman"/>
                <a:cs typeface="Times New Roman"/>
                <a:sym typeface="Times New Roman"/>
              </a:defRPr>
            </a:pPr>
            <a:r>
              <a:t>veď prebývaš všade tam,</a:t>
            </a:r>
          </a:p>
          <a:p>
            <a:pPr>
              <a:defRPr sz="4600">
                <a:latin typeface="Times New Roman"/>
                <a:ea typeface="Times New Roman"/>
                <a:cs typeface="Times New Roman"/>
                <a:sym typeface="Times New Roman"/>
              </a:defRPr>
            </a:pPr>
            <a:r>
              <a:t>kde ťa v duchu a v pravde vzývajú. </a:t>
            </a:r>
          </a:p>
          <a:p>
            <a:pPr>
              <a:defRPr sz="4600">
                <a:latin typeface="Times New Roman"/>
                <a:ea typeface="Times New Roman"/>
                <a:cs typeface="Times New Roman"/>
                <a:sym typeface="Times New Roman"/>
              </a:defRPr>
            </a:pPr>
            <a:r>
              <a:t> </a:t>
            </a:r>
          </a:p>
        </p:txBody>
      </p:sp>
    </p:spTree>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y sám jsi zvítězil, dal's mi život dal's mi cíl…"/>
          <p:cNvSpPr txBox="1"/>
          <p:nvPr/>
        </p:nvSpPr>
        <p:spPr>
          <a:xfrm>
            <a:off x="588899" y="167509"/>
            <a:ext cx="12200803" cy="61086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a:defRPr sz="5000">
                <a:latin typeface="Times New Roman"/>
                <a:ea typeface="Times New Roman"/>
                <a:cs typeface="Times New Roman"/>
                <a:sym typeface="Times New Roman"/>
              </a:defRPr>
            </a:pPr>
            <a:r>
              <a:t>Ty sám jsi zvítězil, dal's mi život dal's mi cíl</a:t>
            </a:r>
          </a:p>
          <a:p>
            <a:pPr>
              <a:defRPr sz="5000">
                <a:latin typeface="Times New Roman"/>
                <a:ea typeface="Times New Roman"/>
                <a:cs typeface="Times New Roman"/>
                <a:sym typeface="Times New Roman"/>
              </a:defRPr>
            </a:pPr>
            <a:r>
              <a:t>Pane já toužím být jen Tvůj.</a:t>
            </a:r>
          </a:p>
          <a:p>
            <a:pPr>
              <a:defRPr sz="5000">
                <a:latin typeface="Times New Roman"/>
                <a:ea typeface="Times New Roman"/>
                <a:cs typeface="Times New Roman"/>
                <a:sym typeface="Times New Roman"/>
              </a:defRPr>
            </a:pPr>
            <a:r>
              <a:t>Chceš být mým průvodcem, Tvoje světlo září všem, Pane já toužím být jen Tvůj.</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 Pane já toužím být jenTvůj :/ 2x</a:t>
            </a:r>
          </a:p>
        </p:txBody>
      </p:sp>
    </p:spTree>
  </p:cSld>
  <p:clrMapOvr>
    <a:masterClrMapping/>
  </p:clrMapOvr>
  <p:transition spd="me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Ty si môj pastier, v tebe všetko mám čo hľadám,…"/>
          <p:cNvSpPr txBox="1"/>
          <p:nvPr/>
        </p:nvSpPr>
        <p:spPr>
          <a:xfrm>
            <a:off x="653482" y="-920126"/>
            <a:ext cx="11941486" cy="7440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Ty si môj pastier, v tebe všetko mám čo hľadám,</a:t>
            </a:r>
          </a:p>
          <a:p>
            <a:pPr>
              <a:defRPr sz="5000">
                <a:latin typeface="Times New Roman"/>
                <a:ea typeface="Times New Roman"/>
                <a:cs typeface="Times New Roman"/>
                <a:sym typeface="Times New Roman"/>
              </a:defRPr>
            </a:pPr>
            <a:r>
              <a:t>novú nádej, ktorú v Teba vkladám,</a:t>
            </a:r>
          </a:p>
          <a:p>
            <a:pPr>
              <a:defRPr sz="5000">
                <a:latin typeface="Times New Roman"/>
                <a:ea typeface="Times New Roman"/>
                <a:cs typeface="Times New Roman"/>
                <a:sym typeface="Times New Roman"/>
              </a:defRPr>
            </a:pPr>
            <a:r>
              <a:t>pravé šťastie prežívam.</a:t>
            </a:r>
          </a:p>
          <a:p>
            <a:pPr>
              <a:defRPr sz="5000">
                <a:latin typeface="Times New Roman"/>
                <a:ea typeface="Times New Roman"/>
                <a:cs typeface="Times New Roman"/>
                <a:sym typeface="Times New Roman"/>
              </a:defRPr>
            </a:pPr>
            <a:r>
              <a:t>A moje kroky vedieš iste cestou svojou,</a:t>
            </a:r>
          </a:p>
          <a:p>
            <a:pPr>
              <a:defRPr sz="5000">
                <a:latin typeface="Times New Roman"/>
                <a:ea typeface="Times New Roman"/>
                <a:cs typeface="Times New Roman"/>
                <a:sym typeface="Times New Roman"/>
              </a:defRPr>
            </a:pPr>
            <a:r>
              <a:t>a ma chrániš od prehratých bojov.</a:t>
            </a:r>
          </a:p>
          <a:p>
            <a:pPr>
              <a:defRPr sz="5000">
                <a:latin typeface="Times New Roman"/>
                <a:ea typeface="Times New Roman"/>
                <a:cs typeface="Times New Roman"/>
                <a:sym typeface="Times New Roman"/>
              </a:defRPr>
            </a:pPr>
            <a:r>
              <a:t>Tvoje výhry poznávam.</a:t>
            </a:r>
          </a:p>
        </p:txBody>
      </p:sp>
    </p:spTree>
  </p:cSld>
  <p:clrMapOvr>
    <a:masterClrMapping/>
  </p:clrMapOvr>
  <p:transition spd="me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Ref.…"/>
          <p:cNvSpPr txBox="1"/>
          <p:nvPr/>
        </p:nvSpPr>
        <p:spPr>
          <a:xfrm>
            <a:off x="1217686" y="1397787"/>
            <a:ext cx="10518627" cy="5230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Ref.</a:t>
            </a:r>
          </a:p>
          <a:p>
            <a:pPr>
              <a:defRPr sz="5000">
                <a:latin typeface="Times New Roman"/>
                <a:ea typeface="Times New Roman"/>
                <a:cs typeface="Times New Roman"/>
                <a:sym typeface="Times New Roman"/>
              </a:defRPr>
            </a:pPr>
            <a:r>
              <a:t>A jak som sa bránil, svoju pravdu mal,</a:t>
            </a:r>
          </a:p>
          <a:p>
            <a:pPr>
              <a:defRPr sz="5000">
                <a:latin typeface="Times New Roman"/>
                <a:ea typeface="Times New Roman"/>
                <a:cs typeface="Times New Roman"/>
                <a:sym typeface="Times New Roman"/>
              </a:defRPr>
            </a:pPr>
            <a:r>
              <a:t>a slávu v sebe budoval,</a:t>
            </a:r>
          </a:p>
          <a:p>
            <a:pPr>
              <a:defRPr sz="5000">
                <a:latin typeface="Times New Roman"/>
                <a:ea typeface="Times New Roman"/>
                <a:cs typeface="Times New Roman"/>
                <a:sym typeface="Times New Roman"/>
              </a:defRPr>
            </a:pPr>
            <a:r>
              <a:t>a brány šťastia otváral a všetko len sám,</a:t>
            </a:r>
          </a:p>
          <a:p>
            <a:pPr>
              <a:defRPr sz="5000">
                <a:latin typeface="Times New Roman"/>
                <a:ea typeface="Times New Roman"/>
                <a:cs typeface="Times New Roman"/>
                <a:sym typeface="Times New Roman"/>
              </a:defRPr>
            </a:pPr>
            <a:r>
              <a:t>a Tvojím slovám, tým som neveril,</a:t>
            </a:r>
          </a:p>
          <a:p>
            <a:pPr>
              <a:defRPr sz="5000">
                <a:latin typeface="Times New Roman"/>
                <a:ea typeface="Times New Roman"/>
                <a:cs typeface="Times New Roman"/>
                <a:sym typeface="Times New Roman"/>
              </a:defRPr>
            </a:pPr>
            <a:r>
              <a:t>a so zlým stále zápasil,</a:t>
            </a:r>
          </a:p>
          <a:p>
            <a:pPr>
              <a:defRPr sz="5000">
                <a:latin typeface="Times New Roman"/>
                <a:ea typeface="Times New Roman"/>
                <a:cs typeface="Times New Roman"/>
                <a:sym typeface="Times New Roman"/>
              </a:defRPr>
            </a:pPr>
            <a:r>
              <a:t>No dnes viem, že si to najlepšie čo mám.</a:t>
            </a:r>
          </a:p>
        </p:txBody>
      </p:sp>
    </p:spTree>
  </p:cSld>
  <p:clrMapOvr>
    <a:masterClrMapping/>
  </p:clrMapOvr>
  <p:transition spd="me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Tvoje jméno vyznávám,…"/>
          <p:cNvSpPr txBox="1"/>
          <p:nvPr/>
        </p:nvSpPr>
        <p:spPr>
          <a:xfrm>
            <a:off x="704295" y="-571486"/>
            <a:ext cx="11931229" cy="11860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Tvoje jméno vyznávám,</a:t>
            </a:r>
          </a:p>
          <a:p>
            <a:pPr>
              <a:defRPr sz="5000">
                <a:latin typeface="Times New Roman"/>
                <a:ea typeface="Times New Roman"/>
                <a:cs typeface="Times New Roman"/>
                <a:sym typeface="Times New Roman"/>
              </a:defRPr>
            </a:pPr>
            <a:r>
              <a:t>rád Ti zpívám svoji chválu.</a:t>
            </a:r>
          </a:p>
          <a:p>
            <a:pPr>
              <a:defRPr sz="5000">
                <a:latin typeface="Times New Roman"/>
                <a:ea typeface="Times New Roman"/>
                <a:cs typeface="Times New Roman"/>
                <a:sym typeface="Times New Roman"/>
              </a:defRPr>
            </a:pPr>
            <a:r>
              <a:t>Jsem tak vděčný, že Tě znám,</a:t>
            </a:r>
          </a:p>
          <a:p>
            <a:pPr>
              <a:defRPr sz="5000">
                <a:latin typeface="Times New Roman"/>
                <a:ea typeface="Times New Roman"/>
                <a:cs typeface="Times New Roman"/>
                <a:sym typeface="Times New Roman"/>
              </a:defRPr>
            </a:pPr>
            <a:r>
              <a:t>jsem tak vděčný za Tvou spásu.</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Přišel jsi k nám z nebe ukázat směr,</a:t>
            </a:r>
          </a:p>
          <a:p>
            <a:pPr>
              <a:defRPr sz="5000">
                <a:latin typeface="Times New Roman"/>
                <a:ea typeface="Times New Roman"/>
                <a:cs typeface="Times New Roman"/>
                <a:sym typeface="Times New Roman"/>
              </a:defRPr>
            </a:pPr>
            <a:r>
              <a:t>dát v oběť sám sebe, jak Bůh to chtěl.</a:t>
            </a:r>
          </a:p>
          <a:p>
            <a:pPr>
              <a:defRPr sz="5000">
                <a:latin typeface="Times New Roman"/>
                <a:ea typeface="Times New Roman"/>
                <a:cs typeface="Times New Roman"/>
                <a:sym typeface="Times New Roman"/>
              </a:defRPr>
            </a:pPr>
            <a:r>
              <a:t>Z kříže byls do hrobu dán,</a:t>
            </a:r>
          </a:p>
          <a:p>
            <a:pPr>
              <a:defRPr sz="5000">
                <a:latin typeface="Times New Roman"/>
                <a:ea typeface="Times New Roman"/>
                <a:cs typeface="Times New Roman"/>
                <a:sym typeface="Times New Roman"/>
              </a:defRPr>
            </a:pPr>
            <a:r>
              <a:t>třetí den jsi z mrtvých vstal.</a:t>
            </a:r>
          </a:p>
          <a:p>
            <a:pPr>
              <a:defRPr sz="5000">
                <a:latin typeface="Times New Roman"/>
                <a:ea typeface="Times New Roman"/>
                <a:cs typeface="Times New Roman"/>
                <a:sym typeface="Times New Roman"/>
              </a:defRPr>
            </a:pPr>
            <a:r>
              <a:t>Tvoje jméno vyznávám.</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Lord, I lift Your name on high…"/>
          <p:cNvSpPr txBox="1"/>
          <p:nvPr/>
        </p:nvSpPr>
        <p:spPr>
          <a:xfrm>
            <a:off x="49592" y="-235630"/>
            <a:ext cx="12905616" cy="69342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4700">
                <a:latin typeface="Times New Roman"/>
                <a:ea typeface="Times New Roman"/>
                <a:cs typeface="Times New Roman"/>
                <a:sym typeface="Times New Roman"/>
              </a:defRPr>
            </a:pPr>
            <a:endParaRPr/>
          </a:p>
          <a:p>
            <a:pPr>
              <a:defRPr sz="4700">
                <a:latin typeface="Times New Roman"/>
                <a:ea typeface="Times New Roman"/>
                <a:cs typeface="Times New Roman"/>
                <a:sym typeface="Times New Roman"/>
              </a:defRPr>
            </a:pPr>
            <a:r>
              <a:t>Lord, I lift Your name on high</a:t>
            </a:r>
          </a:p>
          <a:p>
            <a:pPr>
              <a:defRPr sz="4700">
                <a:latin typeface="Times New Roman"/>
                <a:ea typeface="Times New Roman"/>
                <a:cs typeface="Times New Roman"/>
                <a:sym typeface="Times New Roman"/>
              </a:defRPr>
            </a:pPr>
            <a:r>
              <a:t>Lord, I love to sing Your praises</a:t>
            </a:r>
          </a:p>
          <a:p>
            <a:pPr>
              <a:defRPr sz="4700">
                <a:latin typeface="Times New Roman"/>
                <a:ea typeface="Times New Roman"/>
                <a:cs typeface="Times New Roman"/>
                <a:sym typeface="Times New Roman"/>
              </a:defRPr>
            </a:pPr>
            <a:r>
              <a:t>I'm so glad You're in my life</a:t>
            </a:r>
          </a:p>
          <a:p>
            <a:pPr>
              <a:defRPr sz="4700">
                <a:latin typeface="Times New Roman"/>
                <a:ea typeface="Times New Roman"/>
                <a:cs typeface="Times New Roman"/>
                <a:sym typeface="Times New Roman"/>
              </a:defRPr>
            </a:pPr>
            <a:r>
              <a:t>I'm so glad You came to save us</a:t>
            </a:r>
          </a:p>
          <a:p>
            <a:pPr>
              <a:defRPr sz="4700">
                <a:latin typeface="Times New Roman"/>
                <a:ea typeface="Times New Roman"/>
                <a:cs typeface="Times New Roman"/>
                <a:sym typeface="Times New Roman"/>
              </a:defRPr>
            </a:pPr>
            <a:endParaRPr/>
          </a:p>
          <a:p>
            <a:pPr>
              <a:defRPr sz="4700">
                <a:latin typeface="Times New Roman"/>
                <a:ea typeface="Times New Roman"/>
                <a:cs typeface="Times New Roman"/>
                <a:sym typeface="Times New Roman"/>
              </a:defRPr>
            </a:pPr>
            <a:r>
              <a:t>You came from heaven to earth to show the way</a:t>
            </a:r>
          </a:p>
          <a:p>
            <a:pPr>
              <a:defRPr sz="4700">
                <a:latin typeface="Times New Roman"/>
                <a:ea typeface="Times New Roman"/>
                <a:cs typeface="Times New Roman"/>
                <a:sym typeface="Times New Roman"/>
              </a:defRPr>
            </a:pPr>
            <a:r>
              <a:t>From the earth to the cross my debt to pay</a:t>
            </a:r>
          </a:p>
          <a:p>
            <a:pPr>
              <a:defRPr sz="4700">
                <a:latin typeface="Times New Roman"/>
                <a:ea typeface="Times New Roman"/>
                <a:cs typeface="Times New Roman"/>
                <a:sym typeface="Times New Roman"/>
              </a:defRPr>
            </a:pPr>
            <a:r>
              <a:t>From the cross to the grave from the grave to the sky</a:t>
            </a:r>
          </a:p>
          <a:p>
            <a:pPr>
              <a:defRPr sz="4700">
                <a:latin typeface="Times New Roman"/>
                <a:ea typeface="Times New Roman"/>
                <a:cs typeface="Times New Roman"/>
                <a:sym typeface="Times New Roman"/>
              </a:defRPr>
            </a:pPr>
            <a:r>
              <a:t>Lord, I lift Your name on high</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vá vzácná milost, šťastný den! Je spasen lidský vrak!…"/>
          <p:cNvSpPr txBox="1"/>
          <p:nvPr/>
        </p:nvSpPr>
        <p:spPr>
          <a:xfrm>
            <a:off x="706011" y="576466"/>
            <a:ext cx="11953434" cy="8913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Tvá vzácná milost, šťastný den! Je spasen lidský vrak!</a:t>
            </a:r>
          </a:p>
          <a:p>
            <a:pPr>
              <a:defRPr sz="5000">
                <a:latin typeface="Times New Roman"/>
                <a:ea typeface="Times New Roman"/>
                <a:cs typeface="Times New Roman"/>
                <a:sym typeface="Times New Roman"/>
              </a:defRPr>
            </a:pPr>
            <a:r>
              <a:t>Já ztracený byl nalezen, slepému vrácen zrak.</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 Ke kříži musila mne vést, by strach můj zlomen byl!</a:t>
            </a:r>
          </a:p>
          <a:p>
            <a:pPr>
              <a:defRPr sz="5000">
                <a:latin typeface="Times New Roman"/>
                <a:ea typeface="Times New Roman"/>
                <a:cs typeface="Times New Roman"/>
                <a:sym typeface="Times New Roman"/>
              </a:defRPr>
            </a:pPr>
            <a:r>
              <a:t>Mou nejšťastnější chvílí jest den, kdy jsem uvěřil.</a:t>
            </a:r>
          </a:p>
          <a:p>
            <a:pPr>
              <a:defRPr sz="5000">
                <a:latin typeface="Times New Roman"/>
                <a:ea typeface="Times New Roman"/>
                <a:cs typeface="Times New Roman"/>
                <a:sym typeface="Times New Roman"/>
              </a:defRPr>
            </a:pPr>
            <a:r>
              <a:t>Až moje srdce znavené se navždy zastaví,</a:t>
            </a:r>
          </a:p>
          <a:p>
            <a:pPr>
              <a:defRPr sz="5000">
                <a:latin typeface="Times New Roman"/>
                <a:ea typeface="Times New Roman"/>
                <a:cs typeface="Times New Roman"/>
                <a:sym typeface="Times New Roman"/>
              </a:defRPr>
            </a:pPr>
            <a:r>
              <a:t>Tvá milost do nového dne mne v slávu postaví</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Tvoje krev mocná svatá…"/>
          <p:cNvSpPr txBox="1">
            <a:spLocks noGrp="1"/>
          </p:cNvSpPr>
          <p:nvPr>
            <p:ph type="title" idx="4294967295"/>
          </p:nvPr>
        </p:nvSpPr>
        <p:spPr>
          <a:xfrm>
            <a:off x="768417" y="530123"/>
            <a:ext cx="11099801" cy="7589428"/>
          </a:xfrm>
          <a:prstGeom prst="rect">
            <a:avLst/>
          </a:prstGeom>
        </p:spPr>
        <p:txBody>
          <a:bodyPr>
            <a:normAutofit/>
          </a:bodyPr>
          <a:lstStyle/>
          <a:p>
            <a:pPr>
              <a:defRPr sz="5000">
                <a:latin typeface="Times New Roman"/>
                <a:ea typeface="Times New Roman"/>
                <a:cs typeface="Times New Roman"/>
                <a:sym typeface="Times New Roman"/>
              </a:defRPr>
            </a:pPr>
            <a:r>
              <a:t>Tvoje krev mocná svatá </a:t>
            </a:r>
          </a:p>
          <a:p>
            <a:pPr>
              <a:defRPr sz="5000">
                <a:latin typeface="Times New Roman"/>
                <a:ea typeface="Times New Roman"/>
                <a:cs typeface="Times New Roman"/>
                <a:sym typeface="Times New Roman"/>
              </a:defRPr>
            </a:pPr>
            <a:r>
              <a:t>Tvoje krev mi dává žít</a:t>
            </a:r>
          </a:p>
          <a:p>
            <a:pPr>
              <a:defRPr sz="5000">
                <a:latin typeface="Times New Roman"/>
                <a:ea typeface="Times New Roman"/>
                <a:cs typeface="Times New Roman"/>
                <a:sym typeface="Times New Roman"/>
              </a:defRPr>
            </a:pPr>
            <a:r>
              <a:t>Tvoje krev, jenž za můj hřich</a:t>
            </a:r>
          </a:p>
          <a:p>
            <a:pPr>
              <a:defRPr sz="5000">
                <a:latin typeface="Times New Roman"/>
                <a:ea typeface="Times New Roman"/>
                <a:cs typeface="Times New Roman"/>
                <a:sym typeface="Times New Roman"/>
              </a:defRPr>
            </a:pPr>
            <a:r>
              <a:t>Je na kříži dávno vylitá </a:t>
            </a:r>
          </a:p>
          <a:p>
            <a:pPr>
              <a:defRPr sz="5000">
                <a:latin typeface="Times New Roman"/>
                <a:ea typeface="Times New Roman"/>
                <a:cs typeface="Times New Roman"/>
                <a:sym typeface="Times New Roman"/>
              </a:defRPr>
            </a:pPr>
            <a:r>
              <a:t>Omývá mě, bělejší než sníh nyní jsem</a:t>
            </a:r>
          </a:p>
          <a:p>
            <a:pPr>
              <a:defRPr sz="5000">
                <a:latin typeface="Times New Roman"/>
                <a:ea typeface="Times New Roman"/>
                <a:cs typeface="Times New Roman"/>
                <a:sym typeface="Times New Roman"/>
              </a:defRPr>
            </a:pPr>
            <a:r>
              <a:t>Můj Pane, Tys za mě život dal.</a:t>
            </a:r>
          </a:p>
        </p:txBody>
      </p:sp>
    </p:spTree>
  </p:cSld>
  <p:clrMapOvr>
    <a:masterClrMapping/>
  </p:clrMapOvr>
  <p:transition spd="me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Ty jsi jediný Bůh, první i poslední,…"/>
          <p:cNvSpPr txBox="1"/>
          <p:nvPr/>
        </p:nvSpPr>
        <p:spPr>
          <a:xfrm>
            <a:off x="1375941" y="801601"/>
            <a:ext cx="10252917" cy="4494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Ty jsi jediný Bůh, první i poslední,</a:t>
            </a:r>
          </a:p>
          <a:p>
            <a:pPr>
              <a:defRPr sz="5000">
                <a:latin typeface="Times New Roman"/>
                <a:ea typeface="Times New Roman"/>
                <a:cs typeface="Times New Roman"/>
                <a:sym typeface="Times New Roman"/>
              </a:defRPr>
            </a:pPr>
            <a:r>
              <a:t>Nikdy nebyl a nebude více, nikdo jako jsi Ty. Ty máš největší moc, Ty jsi svrchovaný. Nikdy nebyl a nebude více, nikdo jako jsi Ty.</a:t>
            </a:r>
          </a:p>
        </p:txBody>
      </p:sp>
    </p:spTree>
  </p:cSld>
  <p:clrMapOvr>
    <a:masterClrMapping/>
  </p:clrMapOvr>
  <p:transition spd="me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Jsi největší ve své síle, a největší ve své moci. Hrozný jsi ve svém hněvu…"/>
          <p:cNvSpPr txBox="1"/>
          <p:nvPr/>
        </p:nvSpPr>
        <p:spPr>
          <a:xfrm>
            <a:off x="1247385" y="1103695"/>
            <a:ext cx="10510030" cy="5230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Jsi největší ve své síle, a největší ve své moci. Hrozný jsi ve svém hněvu</a:t>
            </a:r>
          </a:p>
          <a:p>
            <a:pPr>
              <a:defRPr sz="5000">
                <a:latin typeface="Times New Roman"/>
                <a:ea typeface="Times New Roman"/>
                <a:cs typeface="Times New Roman"/>
                <a:sym typeface="Times New Roman"/>
              </a:defRPr>
            </a:pPr>
            <a:r>
              <a:t>A největší ve svém milování.</a:t>
            </a:r>
          </a:p>
          <a:p>
            <a:pPr>
              <a:defRPr sz="5000">
                <a:latin typeface="Times New Roman"/>
                <a:ea typeface="Times New Roman"/>
                <a:cs typeface="Times New Roman"/>
                <a:sym typeface="Times New Roman"/>
              </a:defRPr>
            </a:pPr>
            <a:r>
              <a:t>Svatý ve všech svých skutcích,</a:t>
            </a:r>
          </a:p>
          <a:p>
            <a:pPr>
              <a:defRPr sz="5000">
                <a:latin typeface="Times New Roman"/>
                <a:ea typeface="Times New Roman"/>
                <a:cs typeface="Times New Roman"/>
                <a:sym typeface="Times New Roman"/>
              </a:defRPr>
            </a:pPr>
            <a:r>
              <a:t>Moudrý a dokonalý.</a:t>
            </a:r>
          </a:p>
          <a:p>
            <a:pPr>
              <a:defRPr sz="5000">
                <a:latin typeface="Times New Roman"/>
                <a:ea typeface="Times New Roman"/>
                <a:cs typeface="Times New Roman"/>
                <a:sym typeface="Times New Roman"/>
              </a:defRPr>
            </a:pPr>
            <a:r>
              <a:t>Nikdy nebyl a nebude více, nikdo jako jsi Ty.</a:t>
            </a:r>
          </a:p>
        </p:txBody>
      </p:sp>
    </p:spTree>
  </p:cSld>
  <p:clrMapOvr>
    <a:masterClrMapping/>
  </p:clrMapOvr>
  <p:transition spd="me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Ty si Pánom mojich dní, Ty napĺňaš ma láskou…"/>
          <p:cNvSpPr txBox="1"/>
          <p:nvPr/>
        </p:nvSpPr>
        <p:spPr>
          <a:xfrm>
            <a:off x="66979" y="297632"/>
            <a:ext cx="12870843" cy="67022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a:defRPr sz="4600">
                <a:latin typeface="Times New Roman"/>
                <a:ea typeface="Times New Roman"/>
                <a:cs typeface="Times New Roman"/>
                <a:sym typeface="Times New Roman"/>
              </a:defRPr>
            </a:pPr>
            <a:r>
              <a:t>Ty si Pánom mojich dní, Ty napĺňaš ma láskou</a:t>
            </a:r>
          </a:p>
          <a:p>
            <a:pPr>
              <a:defRPr sz="4600">
                <a:latin typeface="Times New Roman"/>
                <a:ea typeface="Times New Roman"/>
                <a:cs typeface="Times New Roman"/>
                <a:sym typeface="Times New Roman"/>
              </a:defRPr>
            </a:pPr>
            <a:r>
              <a:t>Ty si Pánom mojich dní, po svojich cestách vedieš ma</a:t>
            </a:r>
          </a:p>
          <a:p>
            <a:pPr>
              <a:defRPr sz="4600">
                <a:latin typeface="Times New Roman"/>
                <a:ea typeface="Times New Roman"/>
                <a:cs typeface="Times New Roman"/>
                <a:sym typeface="Times New Roman"/>
              </a:defRPr>
            </a:pPr>
            <a:r>
              <a:t>Ty si Pánom mojich dní, keď Ťa volám Ty si blízko</a:t>
            </a:r>
          </a:p>
          <a:p>
            <a:pPr>
              <a:defRPr sz="4600">
                <a:latin typeface="Times New Roman"/>
                <a:ea typeface="Times New Roman"/>
                <a:cs typeface="Times New Roman"/>
                <a:sym typeface="Times New Roman"/>
              </a:defRPr>
            </a:pPr>
            <a:r>
              <a:t>Ty si Pánom mojich dní, Tebe patrím so všetkým čo mám</a:t>
            </a:r>
          </a:p>
          <a:p>
            <a:pPr>
              <a:defRPr sz="4700">
                <a:latin typeface="Times New Roman"/>
                <a:ea typeface="Times New Roman"/>
                <a:cs typeface="Times New Roman"/>
                <a:sym typeface="Times New Roman"/>
              </a:defRPr>
            </a:pPr>
            <a:r>
              <a:t>Příliš dlho som už slúžil, pánom falošným</a:t>
            </a:r>
          </a:p>
          <a:p>
            <a:pPr>
              <a:defRPr sz="4700">
                <a:latin typeface="Times New Roman"/>
                <a:ea typeface="Times New Roman"/>
                <a:cs typeface="Times New Roman"/>
                <a:sym typeface="Times New Roman"/>
              </a:defRPr>
            </a:pPr>
            <a:r>
              <a:t>príliš dlho som bol spútaný.</a:t>
            </a:r>
          </a:p>
          <a:p>
            <a:pPr>
              <a:defRPr sz="4700">
                <a:latin typeface="Times New Roman"/>
                <a:ea typeface="Times New Roman"/>
                <a:cs typeface="Times New Roman"/>
                <a:sym typeface="Times New Roman"/>
              </a:defRPr>
            </a:pPr>
            <a:r>
              <a:t>Ty si mi putá zlámal, Ty si ma oslobodil.</a:t>
            </a:r>
          </a:p>
          <a:p>
            <a:pPr>
              <a:defRPr sz="4700">
                <a:latin typeface="Times New Roman"/>
                <a:ea typeface="Times New Roman"/>
                <a:cs typeface="Times New Roman"/>
                <a:sym typeface="Times New Roman"/>
              </a:defRPr>
            </a:pPr>
            <a:r>
              <a:t>Ty si ma vyviedol do víťazných dní! </a:t>
            </a:r>
          </a:p>
        </p:txBody>
      </p:sp>
    </p:spTree>
  </p:cSld>
  <p:clrMapOvr>
    <a:masterClrMapping/>
  </p:clrMapOvr>
  <p:transition spd="me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Ty si Pánom,(ty si Pánom)…"/>
          <p:cNvSpPr txBox="1"/>
          <p:nvPr/>
        </p:nvSpPr>
        <p:spPr>
          <a:xfrm>
            <a:off x="2186750" y="153187"/>
            <a:ext cx="8631300" cy="7440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Ty si Pánom,(ty si Pánom)</a:t>
            </a:r>
          </a:p>
          <a:p>
            <a:pPr>
              <a:defRPr sz="5000">
                <a:latin typeface="Times New Roman"/>
                <a:ea typeface="Times New Roman"/>
                <a:cs typeface="Times New Roman"/>
                <a:sym typeface="Times New Roman"/>
              </a:defRPr>
            </a:pPr>
            <a:r>
              <a:t>ty si kráľom,(ty si kráľom)</a:t>
            </a:r>
          </a:p>
          <a:p>
            <a:pPr>
              <a:defRPr sz="5000">
                <a:latin typeface="Times New Roman"/>
                <a:ea typeface="Times New Roman"/>
                <a:cs typeface="Times New Roman"/>
                <a:sym typeface="Times New Roman"/>
              </a:defRPr>
            </a:pPr>
            <a:r>
              <a:t>ó,kráľom je Boh</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Pozdvihnime svoje srdcia,</a:t>
            </a:r>
          </a:p>
          <a:p>
            <a:pPr>
              <a:defRPr sz="5000">
                <a:latin typeface="Times New Roman"/>
                <a:ea typeface="Times New Roman"/>
                <a:cs typeface="Times New Roman"/>
                <a:sym typeface="Times New Roman"/>
              </a:defRPr>
            </a:pPr>
            <a:r>
              <a:t>pozdvihnime svoje dlane, aleluja</a:t>
            </a:r>
          </a:p>
          <a:p>
            <a:pPr>
              <a:defRPr sz="5000">
                <a:latin typeface="Times New Roman"/>
                <a:ea typeface="Times New Roman"/>
                <a:cs typeface="Times New Roman"/>
                <a:sym typeface="Times New Roman"/>
              </a:defRPr>
            </a:pPr>
            <a:r>
              <a:t>postavme sa pred tvár kráľa </a:t>
            </a:r>
          </a:p>
          <a:p>
            <a:pPr>
              <a:defRPr sz="5000">
                <a:latin typeface="Times New Roman"/>
                <a:ea typeface="Times New Roman"/>
                <a:cs typeface="Times New Roman"/>
                <a:sym typeface="Times New Roman"/>
              </a:defRPr>
            </a:pPr>
            <a:r>
              <a:t>a velebme ho</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Ty víš, že rád mám Tě, Ty víš, jak moc chci Tě,…"/>
          <p:cNvSpPr txBox="1"/>
          <p:nvPr/>
        </p:nvSpPr>
        <p:spPr>
          <a:xfrm>
            <a:off x="701835" y="-95436"/>
            <a:ext cx="11601129" cy="103632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700">
                <a:latin typeface="Times New Roman"/>
                <a:ea typeface="Times New Roman"/>
                <a:cs typeface="Times New Roman"/>
                <a:sym typeface="Times New Roman"/>
              </a:defRPr>
            </a:pPr>
            <a:endParaRPr/>
          </a:p>
          <a:p>
            <a:pPr>
              <a:defRPr sz="4700">
                <a:latin typeface="Times New Roman"/>
                <a:ea typeface="Times New Roman"/>
                <a:cs typeface="Times New Roman"/>
                <a:sym typeface="Times New Roman"/>
              </a:defRPr>
            </a:pPr>
            <a:r>
              <a:t>Ty víš, že rád mám Tě, Ty víš, jak moc chci Tě,</a:t>
            </a:r>
          </a:p>
          <a:p>
            <a:pPr>
              <a:defRPr sz="4700">
                <a:latin typeface="Times New Roman"/>
                <a:ea typeface="Times New Roman"/>
                <a:cs typeface="Times New Roman"/>
                <a:sym typeface="Times New Roman"/>
              </a:defRPr>
            </a:pPr>
            <a:r>
              <a:t>víc Tě toužím znát, víc Ti sebe dát chci víc.</a:t>
            </a:r>
          </a:p>
          <a:p>
            <a:pPr>
              <a:defRPr sz="4700">
                <a:latin typeface="Times New Roman"/>
                <a:ea typeface="Times New Roman"/>
                <a:cs typeface="Times New Roman"/>
                <a:sym typeface="Times New Roman"/>
              </a:defRPr>
            </a:pPr>
            <a:endParaRPr/>
          </a:p>
          <a:p>
            <a:pPr>
              <a:defRPr sz="4700">
                <a:latin typeface="Times New Roman"/>
                <a:ea typeface="Times New Roman"/>
                <a:cs typeface="Times New Roman"/>
                <a:sym typeface="Times New Roman"/>
              </a:defRPr>
            </a:pPr>
            <a:r>
              <a:t>To říká mé srdce, když nemám slov více.</a:t>
            </a:r>
          </a:p>
          <a:p>
            <a:pPr>
              <a:defRPr sz="4700">
                <a:latin typeface="Times New Roman"/>
                <a:ea typeface="Times New Roman"/>
                <a:cs typeface="Times New Roman"/>
                <a:sym typeface="Times New Roman"/>
              </a:defRPr>
            </a:pPr>
            <a:r>
              <a:t>Když s Tebou jsem, tak vím, jen Tobě náležím.</a:t>
            </a:r>
          </a:p>
          <a:p>
            <a:pPr>
              <a:defRPr sz="4700">
                <a:latin typeface="Times New Roman"/>
                <a:ea typeface="Times New Roman"/>
                <a:cs typeface="Times New Roman"/>
                <a:sym typeface="Times New Roman"/>
              </a:defRPr>
            </a:pPr>
            <a:endParaRPr/>
          </a:p>
          <a:p>
            <a:pPr>
              <a:defRPr sz="4700">
                <a:latin typeface="Times New Roman"/>
                <a:ea typeface="Times New Roman"/>
                <a:cs typeface="Times New Roman"/>
                <a:sym typeface="Times New Roman"/>
              </a:defRPr>
            </a:pPr>
            <a:r>
              <a:t>Ty jsi slávy Král, jen jednu  touhu mám:</a:t>
            </a:r>
          </a:p>
          <a:p>
            <a:pPr>
              <a:defRPr sz="4700">
                <a:latin typeface="Times New Roman"/>
                <a:ea typeface="Times New Roman"/>
                <a:cs typeface="Times New Roman"/>
                <a:sym typeface="Times New Roman"/>
              </a:defRPr>
            </a:pPr>
            <a:r>
              <a:t>s Tebou být, jen s Tebou být,</a:t>
            </a:r>
          </a:p>
          <a:p>
            <a:pPr>
              <a:defRPr sz="4700">
                <a:latin typeface="Times New Roman"/>
                <a:ea typeface="Times New Roman"/>
                <a:cs typeface="Times New Roman"/>
                <a:sym typeface="Times New Roman"/>
              </a:defRPr>
            </a:pPr>
            <a:r>
              <a:t>s Tebou žít, jen s Tebou žít.</a:t>
            </a:r>
          </a:p>
          <a:p>
            <a:pPr>
              <a:defRPr sz="4700">
                <a:latin typeface="Times New Roman"/>
                <a:ea typeface="Times New Roman"/>
                <a:cs typeface="Times New Roman"/>
                <a:sym typeface="Times New Roman"/>
              </a:defRPr>
            </a:pPr>
            <a:endParaRPr/>
          </a:p>
          <a:p>
            <a:pPr>
              <a:defRPr sz="4700">
                <a:latin typeface="Times New Roman"/>
                <a:ea typeface="Times New Roman"/>
                <a:cs typeface="Times New Roman"/>
                <a:sym typeface="Times New Roman"/>
              </a:defRPr>
            </a:pPr>
            <a:r>
              <a:t>Ježíši, jsi spása duše mé,</a:t>
            </a:r>
          </a:p>
          <a:p>
            <a:pPr>
              <a:defRPr sz="4700">
                <a:latin typeface="Times New Roman"/>
                <a:ea typeface="Times New Roman"/>
                <a:cs typeface="Times New Roman"/>
                <a:sym typeface="Times New Roman"/>
              </a:defRPr>
            </a:pPr>
            <a:r>
              <a:t>tak na věky Ti budu vzdávat chválu svou.</a:t>
            </a:r>
          </a:p>
          <a:p>
            <a:pPr>
              <a:defRPr sz="4700">
                <a:latin typeface="Times New Roman"/>
                <a:ea typeface="Times New Roman"/>
                <a:cs typeface="Times New Roman"/>
                <a:sym typeface="Times New Roman"/>
              </a:defRPr>
            </a:pPr>
            <a:endParaRPr/>
          </a:p>
        </p:txBody>
      </p:sp>
    </p:spTree>
  </p:cSld>
  <p:clrMapOvr>
    <a:masterClrMapping/>
  </p:clrMapOvr>
  <p:transition spd="me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Uprostřed zkoušek a všech nesnází, jen v Tebe důvěru mám.…"/>
          <p:cNvSpPr txBox="1"/>
          <p:nvPr/>
        </p:nvSpPr>
        <p:spPr>
          <a:xfrm>
            <a:off x="556692" y="386486"/>
            <a:ext cx="11891417" cy="6704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Uprostřed zkoušek a všech nesnází, jen v Tebe důvěru mám.</a:t>
            </a:r>
          </a:p>
          <a:p>
            <a:pPr>
              <a:defRPr sz="5000">
                <a:latin typeface="Times New Roman"/>
                <a:ea typeface="Times New Roman"/>
                <a:cs typeface="Times New Roman"/>
                <a:sym typeface="Times New Roman"/>
              </a:defRPr>
            </a:pPr>
            <a:r>
              <a:t>Když skoro vůbec nic mi nevychází, jen v Tebe důvěru mám.</a:t>
            </a: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r>
              <a:t>   /: O, Hospodine, jen v Tebe důvěru mám. :/</a:t>
            </a:r>
          </a:p>
        </p:txBody>
      </p:sp>
    </p:spTree>
  </p:cSld>
  <p:clrMapOvr>
    <a:masterClrMapping/>
  </p:clrMapOvr>
  <p:transition spd="me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Když mračna stahují se nad mou hlavou, jen v Tebe důvěru mám.…"/>
          <p:cNvSpPr txBox="1"/>
          <p:nvPr/>
        </p:nvSpPr>
        <p:spPr>
          <a:xfrm>
            <a:off x="623820" y="457839"/>
            <a:ext cx="11757160" cy="5967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r>
              <a:t>Když mračna stahují se nad mou hlavou, jen v Tebe důvěru mám.</a:t>
            </a:r>
          </a:p>
          <a:p>
            <a:pPr>
              <a:defRPr sz="5000">
                <a:latin typeface="Times New Roman"/>
                <a:ea typeface="Times New Roman"/>
                <a:cs typeface="Times New Roman"/>
                <a:sym typeface="Times New Roman"/>
              </a:defRPr>
            </a:pPr>
            <a:r>
              <a:t>Pak místo deště slzy z očí kanou, jen v Tebe důvěru mám.</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   /: O, Hospodine, jen v Tebe důvěru mám. :/</a:t>
            </a:r>
          </a:p>
        </p:txBody>
      </p:sp>
    </p:spTree>
  </p:cSld>
  <p:clrMapOvr>
    <a:masterClrMapping/>
  </p:clrMapOvr>
  <p:transition spd="me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Když do mysli se vkrádá porážky stín, jen   v Tebe důvěru mám.…"/>
          <p:cNvSpPr txBox="1"/>
          <p:nvPr/>
        </p:nvSpPr>
        <p:spPr>
          <a:xfrm>
            <a:off x="796535" y="482643"/>
            <a:ext cx="11411731" cy="7440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r>
              <a:t>Když do mysli se vkrádá porážky stín, jen   v Tebe důvěru mám.</a:t>
            </a:r>
          </a:p>
          <a:p>
            <a:pPr>
              <a:defRPr sz="5000">
                <a:latin typeface="Times New Roman"/>
                <a:ea typeface="Times New Roman"/>
                <a:cs typeface="Times New Roman"/>
                <a:sym typeface="Times New Roman"/>
              </a:defRPr>
            </a:pPr>
            <a:r>
              <a:t>Zas k Tobě přijdu s prostou vírou, že smím, když v Tebe důvěru mám.</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 O, Hospodine, jen v Tebe důvěru mám. :/</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 Útočiště mé, skálou jsi Ty sám,…"/>
          <p:cNvSpPr txBox="1"/>
          <p:nvPr/>
        </p:nvSpPr>
        <p:spPr>
          <a:xfrm>
            <a:off x="478138" y="1312472"/>
            <a:ext cx="12048524" cy="71286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a:defRPr sz="5000">
                <a:latin typeface="Times New Roman"/>
                <a:ea typeface="Times New Roman"/>
                <a:cs typeface="Times New Roman"/>
                <a:sym typeface="Times New Roman"/>
              </a:defRPr>
            </a:pPr>
            <a:r>
              <a:t>//: Útočiště mé, skálou jsi Ty sám, </a:t>
            </a:r>
          </a:p>
          <a:p>
            <a:pPr>
              <a:defRPr sz="5000">
                <a:latin typeface="Times New Roman"/>
                <a:ea typeface="Times New Roman"/>
                <a:cs typeface="Times New Roman"/>
                <a:sym typeface="Times New Roman"/>
              </a:defRPr>
            </a:pPr>
            <a:r>
              <a:t>z bahna jsi mě vytáhl.</a:t>
            </a:r>
          </a:p>
          <a:p>
            <a:pPr>
              <a:defRPr sz="5000">
                <a:latin typeface="Times New Roman"/>
                <a:ea typeface="Times New Roman"/>
                <a:cs typeface="Times New Roman"/>
                <a:sym typeface="Times New Roman"/>
              </a:defRPr>
            </a:pPr>
            <a:r>
              <a:t>Bezpečně kráčet mi dopřál. ://Ty jsi...</a:t>
            </a:r>
          </a:p>
          <a:p>
            <a:pPr>
              <a:defRPr sz="5000">
                <a:latin typeface="Times New Roman"/>
                <a:ea typeface="Times New Roman"/>
                <a:cs typeface="Times New Roman"/>
                <a:sym typeface="Times New Roman"/>
              </a:defRPr>
            </a:pPr>
            <a:r>
              <a:t>Refr:   S tebou poznávám nová vítězství.</a:t>
            </a:r>
          </a:p>
          <a:p>
            <a:pPr>
              <a:defRPr sz="5000">
                <a:latin typeface="Times New Roman"/>
                <a:ea typeface="Times New Roman"/>
                <a:cs typeface="Times New Roman"/>
                <a:sym typeface="Times New Roman"/>
              </a:defRPr>
            </a:pPr>
            <a:r>
              <a:t>Ty mě učíš pevně stát s vírou žít.</a:t>
            </a:r>
          </a:p>
          <a:p>
            <a:pPr>
              <a:defRPr sz="5000">
                <a:latin typeface="Times New Roman"/>
                <a:ea typeface="Times New Roman"/>
                <a:cs typeface="Times New Roman"/>
                <a:sym typeface="Times New Roman"/>
              </a:defRPr>
            </a:pPr>
            <a:r>
              <a:t>Plnit Bože můj Tvou vůli je mým přáním. </a:t>
            </a:r>
          </a:p>
          <a:p>
            <a:pPr>
              <a:defRPr sz="5000">
                <a:latin typeface="Times New Roman"/>
                <a:ea typeface="Times New Roman"/>
                <a:cs typeface="Times New Roman"/>
                <a:sym typeface="Times New Roman"/>
              </a:defRPr>
            </a:pPr>
            <a:r>
              <a:t>Proto k tobe přicházím teď s vyznáním. </a:t>
            </a:r>
          </a:p>
          <a:p>
            <a:pPr>
              <a:defRPr sz="5000">
                <a:latin typeface="Times New Roman"/>
                <a:ea typeface="Times New Roman"/>
                <a:cs typeface="Times New Roman"/>
                <a:sym typeface="Times New Roman"/>
              </a:defRPr>
            </a:pPr>
            <a:r>
              <a:t>Ty jsi...</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Až moje srdce znavené se navždy zastaví,…"/>
          <p:cNvSpPr txBox="1"/>
          <p:nvPr/>
        </p:nvSpPr>
        <p:spPr>
          <a:xfrm>
            <a:off x="519410" y="809720"/>
            <a:ext cx="11965980" cy="1547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Až moje srdce znavené se navždy zastaví,</a:t>
            </a:r>
          </a:p>
          <a:p>
            <a:pPr>
              <a:defRPr sz="5000">
                <a:latin typeface="Times New Roman"/>
                <a:ea typeface="Times New Roman"/>
                <a:cs typeface="Times New Roman"/>
                <a:sym typeface="Times New Roman"/>
              </a:defRPr>
            </a:pPr>
            <a:r>
              <a:t>Tvá milost do nového dne mne v slávu postaví</a:t>
            </a:r>
          </a:p>
        </p:txBody>
      </p:sp>
    </p:spTree>
  </p:cSld>
  <p:clrMapOvr>
    <a:masterClrMapping/>
  </p:clrMapOvr>
  <p:transition spd="me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Úžasný, nádherný Králi, příteli můj, spáso má,…"/>
          <p:cNvSpPr txBox="1">
            <a:spLocks noGrp="1"/>
          </p:cNvSpPr>
          <p:nvPr>
            <p:ph type="body" idx="4294967295"/>
          </p:nvPr>
        </p:nvSpPr>
        <p:spPr>
          <a:xfrm>
            <a:off x="-37238" y="184507"/>
            <a:ext cx="13079276" cy="9757674"/>
          </a:xfrm>
          <a:prstGeom prst="rect">
            <a:avLst/>
          </a:prstGeom>
        </p:spPr>
        <p:txBody>
          <a:bodyPr lIns="45719" tIns="45719" rIns="45719" bIns="45719" anchor="t">
            <a:normAutofit/>
          </a:bodyPr>
          <a:lstStyle/>
          <a:p>
            <a:pPr marL="339470" indent="-339470" defTabSz="905255">
              <a:lnSpc>
                <a:spcPct val="80000"/>
              </a:lnSpc>
              <a:spcBef>
                <a:spcPts val="500"/>
              </a:spcBef>
              <a:buFont typeface="Arial"/>
              <a:defRPr sz="4851">
                <a:latin typeface="Times New Roman"/>
                <a:ea typeface="Times New Roman"/>
                <a:cs typeface="Times New Roman"/>
                <a:sym typeface="Times New Roman"/>
              </a:defRPr>
            </a:pPr>
            <a:r>
              <a:t>Úžasný, nádherný Králi, příteli můj, spáso má, </a:t>
            </a:r>
          </a:p>
          <a:p>
            <a:pPr marL="339470" indent="-339470" defTabSz="905255">
              <a:lnSpc>
                <a:spcPct val="80000"/>
              </a:lnSpc>
              <a:spcBef>
                <a:spcPts val="500"/>
              </a:spcBef>
              <a:buFont typeface="Arial"/>
              <a:defRPr sz="4851">
                <a:latin typeface="Times New Roman"/>
                <a:ea typeface="Times New Roman"/>
                <a:cs typeface="Times New Roman"/>
                <a:sym typeface="Times New Roman"/>
              </a:defRPr>
            </a:pPr>
            <a:r>
              <a:t>Beránku daný za hříchy, mě zachrání láska Tvá, </a:t>
            </a:r>
          </a:p>
          <a:p>
            <a:pPr marL="339470" indent="-339470" defTabSz="905255">
              <a:lnSpc>
                <a:spcPct val="80000"/>
              </a:lnSpc>
              <a:spcBef>
                <a:spcPts val="500"/>
              </a:spcBef>
              <a:buFont typeface="Arial"/>
              <a:defRPr sz="4851">
                <a:latin typeface="Times New Roman"/>
                <a:ea typeface="Times New Roman"/>
                <a:cs typeface="Times New Roman"/>
                <a:sym typeface="Times New Roman"/>
              </a:defRPr>
            </a:pPr>
            <a:r>
              <a:t>ó, mě zachrání láska Tvá.</a:t>
            </a:r>
          </a:p>
          <a:p>
            <a:pPr marL="339470" indent="-339470" defTabSz="905255">
              <a:lnSpc>
                <a:spcPct val="80000"/>
              </a:lnSpc>
              <a:spcBef>
                <a:spcPts val="700"/>
              </a:spcBef>
              <a:buFont typeface="Arial"/>
              <a:defRPr sz="4851">
                <a:latin typeface="Times New Roman"/>
                <a:ea typeface="Times New Roman"/>
                <a:cs typeface="Times New Roman"/>
                <a:sym typeface="Times New Roman"/>
              </a:defRPr>
            </a:pPr>
            <a:endParaRPr/>
          </a:p>
          <a:p>
            <a:pPr marL="339470" indent="-339470" defTabSz="905255">
              <a:lnSpc>
                <a:spcPct val="80000"/>
              </a:lnSpc>
              <a:spcBef>
                <a:spcPts val="500"/>
              </a:spcBef>
              <a:buFont typeface="Arial"/>
              <a:defRPr sz="4851">
                <a:latin typeface="Times New Roman"/>
                <a:ea typeface="Times New Roman"/>
                <a:cs typeface="Times New Roman"/>
                <a:sym typeface="Times New Roman"/>
              </a:defRPr>
            </a:pPr>
            <a:r>
              <a:t>Ref.: Jediný hoden jsi chvály, jediný vyvýšený.</a:t>
            </a:r>
          </a:p>
          <a:p>
            <a:pPr marL="339470" indent="-339470" defTabSz="905255">
              <a:lnSpc>
                <a:spcPct val="80000"/>
              </a:lnSpc>
              <a:spcBef>
                <a:spcPts val="500"/>
              </a:spcBef>
              <a:buFont typeface="Arial"/>
              <a:defRPr sz="4851">
                <a:latin typeface="Times New Roman"/>
                <a:ea typeface="Times New Roman"/>
                <a:cs typeface="Times New Roman"/>
                <a:sym typeface="Times New Roman"/>
              </a:defRPr>
            </a:pPr>
            <a:r>
              <a:t>	    Nabízíš náruč své lásky, svou milost, své spasení, ó,  svou milost, své spasení.</a:t>
            </a:r>
          </a:p>
          <a:p>
            <a:pPr marL="339470" indent="-339470" defTabSz="905255">
              <a:lnSpc>
                <a:spcPct val="80000"/>
              </a:lnSpc>
              <a:spcBef>
                <a:spcPts val="500"/>
              </a:spcBef>
              <a:buFont typeface="Arial"/>
              <a:defRPr sz="4851">
                <a:latin typeface="Times New Roman"/>
                <a:ea typeface="Times New Roman"/>
                <a:cs typeface="Times New Roman"/>
                <a:sym typeface="Times New Roman"/>
              </a:defRPr>
            </a:pPr>
            <a:endParaRPr/>
          </a:p>
          <a:p>
            <a:pPr marL="339470" indent="-339470" defTabSz="905255">
              <a:lnSpc>
                <a:spcPct val="80000"/>
              </a:lnSpc>
              <a:spcBef>
                <a:spcPts val="500"/>
              </a:spcBef>
              <a:buFont typeface="Arial"/>
              <a:defRPr sz="4653">
                <a:latin typeface="Calibri"/>
                <a:ea typeface="Calibri"/>
                <a:cs typeface="Calibri"/>
                <a:sym typeface="Calibri"/>
              </a:defRPr>
            </a:pPr>
            <a:r>
              <a:t>Ochránce můj, Duchu slávy, toužím po obětí Tvém.</a:t>
            </a:r>
          </a:p>
          <a:p>
            <a:pPr marL="339470" indent="-339470" defTabSz="905255">
              <a:lnSpc>
                <a:spcPct val="80000"/>
              </a:lnSpc>
              <a:spcBef>
                <a:spcPts val="500"/>
              </a:spcBef>
              <a:buFont typeface="Arial"/>
              <a:defRPr sz="4653">
                <a:latin typeface="Calibri"/>
                <a:ea typeface="Calibri"/>
                <a:cs typeface="Calibri"/>
                <a:sym typeface="Calibri"/>
              </a:defRPr>
            </a:pPr>
            <a:r>
              <a:t>Jsi se mnou, když srdce mé bloudí a ztratilo</a:t>
            </a:r>
          </a:p>
          <a:p>
            <a:pPr marL="339470" indent="-339470" defTabSz="905255">
              <a:lnSpc>
                <a:spcPct val="80000"/>
              </a:lnSpc>
              <a:spcBef>
                <a:spcPts val="500"/>
              </a:spcBef>
              <a:buFont typeface="Arial"/>
              <a:defRPr sz="4653">
                <a:latin typeface="Calibri"/>
                <a:ea typeface="Calibri"/>
                <a:cs typeface="Calibri"/>
                <a:sym typeface="Calibri"/>
              </a:defRPr>
            </a:pPr>
            <a:r>
              <a:t>správný směr, ó,  když ztratilo správný směr.</a:t>
            </a:r>
          </a:p>
          <a:p>
            <a:pPr marL="339470" indent="-339470" defTabSz="905255">
              <a:lnSpc>
                <a:spcPct val="80000"/>
              </a:lnSpc>
              <a:spcBef>
                <a:spcPts val="500"/>
              </a:spcBef>
              <a:buFont typeface="Arial"/>
              <a:defRPr sz="4653">
                <a:latin typeface="Calibri"/>
                <a:ea typeface="Calibri"/>
                <a:cs typeface="Calibri"/>
                <a:sym typeface="Calibri"/>
              </a:defRPr>
            </a:pPr>
            <a:endParaRPr/>
          </a:p>
          <a:p>
            <a:pPr marL="339470" indent="-339470" defTabSz="905255">
              <a:lnSpc>
                <a:spcPct val="80000"/>
              </a:lnSpc>
              <a:spcBef>
                <a:spcPts val="700"/>
              </a:spcBef>
              <a:buFont typeface="Arial"/>
              <a:defRPr sz="4851">
                <a:latin typeface="Times New Roman"/>
                <a:ea typeface="Times New Roman"/>
                <a:cs typeface="Times New Roman"/>
                <a:sym typeface="Times New Roman"/>
              </a:defRPr>
            </a:pPr>
            <a:endParaRPr/>
          </a:p>
          <a:p>
            <a:pPr marL="339470" indent="-339470" defTabSz="905255">
              <a:lnSpc>
                <a:spcPct val="80000"/>
              </a:lnSpc>
              <a:spcBef>
                <a:spcPts val="700"/>
              </a:spcBef>
              <a:buFont typeface="Arial"/>
              <a:defRPr sz="4851">
                <a:latin typeface="Times New Roman"/>
                <a:ea typeface="Times New Roman"/>
                <a:cs typeface="Times New Roman"/>
                <a:sym typeface="Times New Roman"/>
              </a:defRPr>
            </a:pPr>
            <a:endParaRPr/>
          </a:p>
        </p:txBody>
      </p:sp>
    </p:spTree>
  </p:cSld>
  <p:clrMapOvr>
    <a:masterClrMapping/>
  </p:clrMapOvr>
  <p:transition spd="me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Všemocný Otče náš vzácný, věrný a milující,…"/>
          <p:cNvSpPr txBox="1"/>
          <p:nvPr/>
        </p:nvSpPr>
        <p:spPr>
          <a:xfrm>
            <a:off x="243321" y="-382218"/>
            <a:ext cx="12518159" cy="6429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342900" indent="-342900" defTabSz="914400">
              <a:lnSpc>
                <a:spcPct val="80000"/>
              </a:lnSpc>
              <a:spcBef>
                <a:spcPts val="600"/>
              </a:spcBef>
              <a:buFont typeface="Arial"/>
              <a:defRPr sz="4700">
                <a:latin typeface="Calibri"/>
                <a:ea typeface="Calibri"/>
                <a:cs typeface="Calibri"/>
                <a:sym typeface="Calibri"/>
              </a:defRPr>
            </a:pPr>
            <a:endParaRPr/>
          </a:p>
          <a:p>
            <a:pPr marL="342900" indent="-342900" defTabSz="914400">
              <a:lnSpc>
                <a:spcPct val="80000"/>
              </a:lnSpc>
              <a:spcBef>
                <a:spcPts val="700"/>
              </a:spcBef>
              <a:buFont typeface="Arial"/>
              <a:defRPr sz="4700">
                <a:latin typeface="Calibri"/>
                <a:ea typeface="Calibri"/>
                <a:cs typeface="Calibri"/>
                <a:sym typeface="Calibri"/>
              </a:defRPr>
            </a:pPr>
            <a:endParaRPr/>
          </a:p>
          <a:p>
            <a:pPr marL="342900" indent="-342900" defTabSz="914400">
              <a:lnSpc>
                <a:spcPct val="80000"/>
              </a:lnSpc>
              <a:spcBef>
                <a:spcPts val="600"/>
              </a:spcBef>
              <a:buFont typeface="Arial"/>
              <a:defRPr sz="4700">
                <a:latin typeface="Calibri"/>
                <a:ea typeface="Calibri"/>
                <a:cs typeface="Calibri"/>
                <a:sym typeface="Calibri"/>
              </a:defRPr>
            </a:pPr>
            <a:r>
              <a:t>Všemocný Otče náš vzácný, věrný a milující,</a:t>
            </a:r>
          </a:p>
          <a:p>
            <a:pPr marL="342900" indent="-342900" defTabSz="914400">
              <a:lnSpc>
                <a:spcPct val="80000"/>
              </a:lnSpc>
              <a:spcBef>
                <a:spcPts val="600"/>
              </a:spcBef>
              <a:buFont typeface="Arial"/>
              <a:defRPr sz="4700">
                <a:latin typeface="Calibri"/>
                <a:ea typeface="Calibri"/>
                <a:cs typeface="Calibri"/>
                <a:sym typeface="Calibri"/>
              </a:defRPr>
            </a:pPr>
            <a:r>
              <a:t>v slabosti své před Tvou tváří klekám před trůnem Tvým, ó, já klekám před trůnem Tvým.</a:t>
            </a:r>
          </a:p>
          <a:p>
            <a:pPr marL="342900" indent="-342900" defTabSz="914400">
              <a:lnSpc>
                <a:spcPct val="80000"/>
              </a:lnSpc>
              <a:spcBef>
                <a:spcPts val="600"/>
              </a:spcBef>
              <a:buFont typeface="Arial"/>
              <a:defRPr sz="4700">
                <a:latin typeface="Calibri"/>
                <a:ea typeface="Calibri"/>
                <a:cs typeface="Calibri"/>
                <a:sym typeface="Calibri"/>
              </a:defRPr>
            </a:pPr>
            <a:endParaRPr/>
          </a:p>
          <a:p>
            <a:pPr marL="342900" indent="-342900" defTabSz="914400">
              <a:lnSpc>
                <a:spcPct val="80000"/>
              </a:lnSpc>
              <a:spcBef>
                <a:spcPts val="600"/>
              </a:spcBef>
              <a:buFont typeface="Arial"/>
              <a:defRPr sz="4900">
                <a:latin typeface="Times New Roman"/>
                <a:ea typeface="Times New Roman"/>
                <a:cs typeface="Times New Roman"/>
                <a:sym typeface="Times New Roman"/>
              </a:defRPr>
            </a:pPr>
            <a:r>
              <a:t>Ref.: Jediný hoden jsi chvály, jediný vyvýšený.</a:t>
            </a:r>
          </a:p>
          <a:p>
            <a:pPr marL="342900" indent="-342900" defTabSz="914400">
              <a:lnSpc>
                <a:spcPct val="80000"/>
              </a:lnSpc>
              <a:spcBef>
                <a:spcPts val="600"/>
              </a:spcBef>
              <a:buFont typeface="Arial"/>
              <a:defRPr sz="4900">
                <a:latin typeface="Times New Roman"/>
                <a:ea typeface="Times New Roman"/>
                <a:cs typeface="Times New Roman"/>
                <a:sym typeface="Times New Roman"/>
              </a:defRPr>
            </a:pPr>
            <a:r>
              <a:t>	    Nabízíš náruč své lásky, svou milost, své spasení, ó,  svou milost, své spasení.</a:t>
            </a:r>
          </a:p>
        </p:txBody>
      </p:sp>
    </p:spTree>
  </p:cSld>
  <p:clrMapOvr>
    <a:masterClrMapping/>
  </p:clrMapOvr>
  <p:transition spd="me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Úžasný Bůh, vesmíru vládce…"/>
          <p:cNvSpPr txBox="1"/>
          <p:nvPr/>
        </p:nvSpPr>
        <p:spPr>
          <a:xfrm>
            <a:off x="585321" y="537424"/>
            <a:ext cx="12079599" cy="73141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900">
                <a:latin typeface="Times New Roman"/>
                <a:ea typeface="Times New Roman"/>
                <a:cs typeface="Times New Roman"/>
                <a:sym typeface="Times New Roman"/>
              </a:defRPr>
            </a:pPr>
            <a:endParaRPr/>
          </a:p>
          <a:p>
            <a:pPr>
              <a:defRPr sz="4900">
                <a:latin typeface="Times New Roman"/>
                <a:ea typeface="Times New Roman"/>
                <a:cs typeface="Times New Roman"/>
                <a:sym typeface="Times New Roman"/>
              </a:defRPr>
            </a:pPr>
            <a:r>
              <a:t>Úžasný Bůh, vesmíru vládce</a:t>
            </a:r>
          </a:p>
          <a:p>
            <a:pPr>
              <a:defRPr sz="4900">
                <a:latin typeface="Times New Roman"/>
                <a:ea typeface="Times New Roman"/>
                <a:cs typeface="Times New Roman"/>
                <a:sym typeface="Times New Roman"/>
              </a:defRPr>
            </a:pPr>
            <a:r>
              <a:t>vím, že jsi můj nejlepší rádce,</a:t>
            </a:r>
          </a:p>
          <a:p>
            <a:pPr>
              <a:defRPr sz="4900">
                <a:latin typeface="Times New Roman"/>
                <a:ea typeface="Times New Roman"/>
                <a:cs typeface="Times New Roman"/>
                <a:sym typeface="Times New Roman"/>
              </a:defRPr>
            </a:pPr>
            <a:r>
              <a:t>jsem v ruce Tvé, vždy pro mě máš</a:t>
            </a:r>
          </a:p>
          <a:p>
            <a:pPr>
              <a:defRPr sz="4900">
                <a:latin typeface="Times New Roman"/>
                <a:ea typeface="Times New Roman"/>
                <a:cs typeface="Times New Roman"/>
                <a:sym typeface="Times New Roman"/>
              </a:defRPr>
            </a:pPr>
            <a:r>
              <a:t>tak zvláštní plán.</a:t>
            </a:r>
          </a:p>
          <a:p>
            <a:pPr>
              <a:defRPr sz="4900">
                <a:latin typeface="Times New Roman"/>
                <a:ea typeface="Times New Roman"/>
                <a:cs typeface="Times New Roman"/>
                <a:sym typeface="Times New Roman"/>
              </a:defRPr>
            </a:pPr>
            <a:endParaRPr/>
          </a:p>
          <a:p>
            <a:pPr>
              <a:defRPr sz="4900">
                <a:latin typeface="Times New Roman"/>
                <a:ea typeface="Times New Roman"/>
                <a:cs typeface="Times New Roman"/>
                <a:sym typeface="Times New Roman"/>
              </a:defRPr>
            </a:pPr>
            <a:r>
              <a:t>Vedeš mě stále do svojí slávy,</a:t>
            </a:r>
          </a:p>
          <a:p>
            <a:pPr>
              <a:defRPr sz="4900">
                <a:latin typeface="Times New Roman"/>
                <a:ea typeface="Times New Roman"/>
                <a:cs typeface="Times New Roman"/>
                <a:sym typeface="Times New Roman"/>
              </a:defRPr>
            </a:pPr>
            <a:r>
              <a:t>jen s Duchem Tvým chci,Pane, dál jít</a:t>
            </a:r>
          </a:p>
          <a:p>
            <a:pPr>
              <a:defRPr sz="4900">
                <a:latin typeface="Times New Roman"/>
                <a:ea typeface="Times New Roman"/>
                <a:cs typeface="Times New Roman"/>
                <a:sym typeface="Times New Roman"/>
              </a:defRPr>
            </a:pPr>
            <a:r>
              <a:t>v blízkosti Tvé až do posledních dnů zůstávám.</a:t>
            </a:r>
          </a:p>
        </p:txBody>
      </p:sp>
    </p:spTree>
  </p:cSld>
  <p:clrMapOvr>
    <a:masterClrMapping/>
  </p:clrMapOvr>
  <p:transition spd="me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Jsem v ruce Tvé, své plány skládám…"/>
          <p:cNvSpPr txBox="1"/>
          <p:nvPr/>
        </p:nvSpPr>
        <p:spPr>
          <a:xfrm>
            <a:off x="1265509" y="690001"/>
            <a:ext cx="10473781" cy="6248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700">
                <a:latin typeface="Times New Roman"/>
                <a:ea typeface="Times New Roman"/>
                <a:cs typeface="Times New Roman"/>
                <a:sym typeface="Times New Roman"/>
              </a:defRPr>
            </a:pPr>
            <a:r>
              <a:t>Jsem v ruce Tvé, své plány skládám</a:t>
            </a:r>
          </a:p>
          <a:p>
            <a:pPr>
              <a:defRPr sz="4700">
                <a:latin typeface="Times New Roman"/>
                <a:ea typeface="Times New Roman"/>
                <a:cs typeface="Times New Roman"/>
                <a:sym typeface="Times New Roman"/>
              </a:defRPr>
            </a:pPr>
            <a:r>
              <a:t>svůj život rád Ti, Králi, dávám</a:t>
            </a:r>
          </a:p>
          <a:p>
            <a:pPr>
              <a:defRPr sz="4700">
                <a:latin typeface="Times New Roman"/>
                <a:ea typeface="Times New Roman"/>
                <a:cs typeface="Times New Roman"/>
                <a:sym typeface="Times New Roman"/>
              </a:defRPr>
            </a:pPr>
            <a:r>
              <a:t>žít každý den smím před tváří Tvou.</a:t>
            </a:r>
          </a:p>
          <a:p>
            <a:pPr>
              <a:defRPr sz="4700">
                <a:latin typeface="Times New Roman"/>
                <a:ea typeface="Times New Roman"/>
                <a:cs typeface="Times New Roman"/>
                <a:sym typeface="Times New Roman"/>
              </a:defRPr>
            </a:pPr>
            <a:endParaRPr/>
          </a:p>
          <a:p>
            <a:pPr>
              <a:defRPr sz="4700">
                <a:latin typeface="Times New Roman"/>
                <a:ea typeface="Times New Roman"/>
                <a:cs typeface="Times New Roman"/>
                <a:sym typeface="Times New Roman"/>
              </a:defRPr>
            </a:pPr>
            <a:r>
              <a:t>Toužím dál jít, dílem Tvým být,</a:t>
            </a:r>
          </a:p>
          <a:p>
            <a:pPr>
              <a:defRPr sz="4700">
                <a:latin typeface="Times New Roman"/>
                <a:ea typeface="Times New Roman"/>
                <a:cs typeface="Times New Roman"/>
                <a:sym typeface="Times New Roman"/>
              </a:defRPr>
            </a:pPr>
            <a:r>
              <a:t>jsi hrnčířem, já hlínou v rukou Tvých.</a:t>
            </a:r>
          </a:p>
          <a:p>
            <a:pPr>
              <a:defRPr sz="4700">
                <a:latin typeface="Times New Roman"/>
                <a:ea typeface="Times New Roman"/>
                <a:cs typeface="Times New Roman"/>
                <a:sym typeface="Times New Roman"/>
              </a:defRPr>
            </a:pPr>
            <a:r>
              <a:t>Pánem jsi vzácným, tvůrcem, který chrání,</a:t>
            </a:r>
          </a:p>
          <a:p>
            <a:pPr>
              <a:defRPr sz="4700">
                <a:latin typeface="Times New Roman"/>
                <a:ea typeface="Times New Roman"/>
                <a:cs typeface="Times New Roman"/>
                <a:sym typeface="Times New Roman"/>
              </a:defRPr>
            </a:pPr>
            <a:r>
              <a:t>jsi hrnčířem, já hlínou v rukou Tvých.</a:t>
            </a:r>
          </a:p>
        </p:txBody>
      </p:sp>
    </p:spTree>
  </p:cSld>
  <p:clrMapOvr>
    <a:masterClrMapping/>
  </p:clrMapOvr>
  <p:transition spd="me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Veď mne z vnějších nádvoří,…"/>
          <p:cNvSpPr txBox="1"/>
          <p:nvPr/>
        </p:nvSpPr>
        <p:spPr>
          <a:xfrm>
            <a:off x="1896070" y="567682"/>
            <a:ext cx="9212660" cy="5967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Veď mne z vnějších nádvoří,</a:t>
            </a:r>
          </a:p>
          <a:p>
            <a:pPr>
              <a:defRPr sz="5000">
                <a:latin typeface="Times New Roman"/>
                <a:ea typeface="Times New Roman"/>
                <a:cs typeface="Times New Roman"/>
                <a:sym typeface="Times New Roman"/>
              </a:defRPr>
            </a:pPr>
            <a:r>
              <a:t>tam za oltář, až tam na svaté místo,</a:t>
            </a:r>
          </a:p>
          <a:p>
            <a:pPr>
              <a:defRPr sz="5000">
                <a:latin typeface="Times New Roman"/>
                <a:ea typeface="Times New Roman"/>
                <a:cs typeface="Times New Roman"/>
                <a:sym typeface="Times New Roman"/>
              </a:defRPr>
            </a:pPr>
            <a:r>
              <a:t>kde zahlédnu Tvoji tvář.</a:t>
            </a:r>
          </a:p>
          <a:p>
            <a:pPr>
              <a:defRPr sz="5000">
                <a:latin typeface="Times New Roman"/>
                <a:ea typeface="Times New Roman"/>
                <a:cs typeface="Times New Roman"/>
                <a:sym typeface="Times New Roman"/>
              </a:defRPr>
            </a:pPr>
            <a:r>
              <a:t>Kolem těch, kdo v chrámu slouží,</a:t>
            </a:r>
          </a:p>
          <a:p>
            <a:pPr>
              <a:defRPr sz="5000">
                <a:latin typeface="Times New Roman"/>
                <a:ea typeface="Times New Roman"/>
                <a:cs typeface="Times New Roman"/>
                <a:sym typeface="Times New Roman"/>
              </a:defRPr>
            </a:pPr>
            <a:r>
              <a:t>ještě dál, než k chválení,</a:t>
            </a:r>
          </a:p>
          <a:p>
            <a:pPr>
              <a:defRPr sz="5000">
                <a:latin typeface="Times New Roman"/>
                <a:ea typeface="Times New Roman"/>
                <a:cs typeface="Times New Roman"/>
                <a:sym typeface="Times New Roman"/>
              </a:defRPr>
            </a:pPr>
            <a:r>
              <a:t>až tam, kde končí lidská moudrost</a:t>
            </a:r>
          </a:p>
          <a:p>
            <a:pPr>
              <a:defRPr sz="5000">
                <a:latin typeface="Times New Roman"/>
                <a:ea typeface="Times New Roman"/>
                <a:cs typeface="Times New Roman"/>
                <a:sym typeface="Times New Roman"/>
              </a:defRPr>
            </a:pPr>
            <a:r>
              <a:t>a Tvůj hlas tiše zní.</a:t>
            </a:r>
          </a:p>
        </p:txBody>
      </p:sp>
    </p:spTree>
  </p:cSld>
  <p:clrMapOvr>
    <a:masterClrMapping/>
  </p:clrMapOvr>
  <p:transition spd="me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Veď mne dál do ticha svatyně svatých,…"/>
          <p:cNvSpPr txBox="1"/>
          <p:nvPr/>
        </p:nvSpPr>
        <p:spPr>
          <a:xfrm>
            <a:off x="1461213" y="974225"/>
            <a:ext cx="10082374" cy="3757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Veď mne dál do ticha svatyně svatých,</a:t>
            </a:r>
          </a:p>
          <a:p>
            <a:pPr>
              <a:defRPr sz="5000">
                <a:latin typeface="Times New Roman"/>
                <a:ea typeface="Times New Roman"/>
                <a:cs typeface="Times New Roman"/>
                <a:sym typeface="Times New Roman"/>
              </a:defRPr>
            </a:pPr>
            <a:r>
              <a:t>veď mne dál skrze krev Beránka.</a:t>
            </a:r>
          </a:p>
          <a:p>
            <a:pPr>
              <a:defRPr sz="5000">
                <a:latin typeface="Times New Roman"/>
                <a:ea typeface="Times New Roman"/>
                <a:cs typeface="Times New Roman"/>
                <a:sym typeface="Times New Roman"/>
              </a:defRPr>
            </a:pPr>
            <a:r>
              <a:t>Veď mne dál do ticha svatyně svatých,</a:t>
            </a:r>
          </a:p>
          <a:p>
            <a:pPr>
              <a:defRPr sz="5000">
                <a:latin typeface="Times New Roman"/>
                <a:ea typeface="Times New Roman"/>
                <a:cs typeface="Times New Roman"/>
                <a:sym typeface="Times New Roman"/>
              </a:defRPr>
            </a:pPr>
            <a:r>
              <a:t>veď mne dál, tady jsem, veď mne dál.</a:t>
            </a:r>
          </a:p>
        </p:txBody>
      </p:sp>
    </p:spTree>
  </p:cSld>
  <p:clrMapOvr>
    <a:masterClrMapping/>
  </p:clrMapOvr>
  <p:transition spd="me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Vesmírom znie o zmrtvýchvstalom pieseň chvál. On krásny je, kdo sa Jemu vyrovná?…"/>
          <p:cNvSpPr txBox="1">
            <a:spLocks noGrp="1"/>
          </p:cNvSpPr>
          <p:nvPr>
            <p:ph type="title" idx="4294967295"/>
          </p:nvPr>
        </p:nvSpPr>
        <p:spPr>
          <a:xfrm>
            <a:off x="633382" y="510585"/>
            <a:ext cx="11645995" cy="8832141"/>
          </a:xfrm>
          <a:prstGeom prst="rect">
            <a:avLst/>
          </a:prstGeom>
        </p:spPr>
        <p:txBody>
          <a:bodyPr>
            <a:normAutofit/>
          </a:bodyPr>
          <a:lstStyle/>
          <a:p>
            <a:pPr>
              <a:defRPr sz="5000">
                <a:latin typeface="Times New Roman"/>
                <a:ea typeface="Times New Roman"/>
                <a:cs typeface="Times New Roman"/>
                <a:sym typeface="Times New Roman"/>
              </a:defRPr>
            </a:pPr>
            <a:r>
              <a:t>Vesmírom znie o zmrtvýchvstalom pieseň chvál. On krásny je, kdo sa Jemu vyrovná? </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Na veky bude stáť raz baránkovi trón. </a:t>
            </a:r>
          </a:p>
          <a:p>
            <a:pPr>
              <a:defRPr sz="5000">
                <a:latin typeface="Times New Roman"/>
                <a:ea typeface="Times New Roman"/>
                <a:cs typeface="Times New Roman"/>
                <a:sym typeface="Times New Roman"/>
              </a:defRPr>
            </a:pPr>
            <a:r>
              <a:t>Kolená skláňam rád a všetkým je mi On. </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Ja spievať chcem o zmrtvýchvstalom pieseň chvál. Ktorý raz mrel, aby s Bohom zmieril nás. </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Ve Tvém srdci je soucit a slitování,…"/>
          <p:cNvSpPr txBox="1"/>
          <p:nvPr/>
        </p:nvSpPr>
        <p:spPr>
          <a:xfrm>
            <a:off x="1371600" y="1677187"/>
            <a:ext cx="10614549" cy="4494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49580">
              <a:defRPr sz="5000">
                <a:uFill>
                  <a:solidFill>
                    <a:srgbClr val="000000"/>
                  </a:solidFill>
                </a:uFill>
                <a:latin typeface="Times New Roman"/>
                <a:ea typeface="Times New Roman"/>
                <a:cs typeface="Times New Roman"/>
                <a:sym typeface="Times New Roman"/>
              </a:defRPr>
            </a:pPr>
            <a:r>
              <a:t>Ve Tvém srdci je soucit a slitování,</a:t>
            </a:r>
          </a:p>
          <a:p>
            <a:pPr defTabSz="449580">
              <a:defRPr sz="5000">
                <a:uFill>
                  <a:solidFill>
                    <a:srgbClr val="000000"/>
                  </a:solidFill>
                </a:uFill>
                <a:latin typeface="Times New Roman"/>
                <a:ea typeface="Times New Roman"/>
                <a:cs typeface="Times New Roman"/>
                <a:sym typeface="Times New Roman"/>
              </a:defRPr>
            </a:pPr>
            <a:r>
              <a:t>prapor lásky Tvé nade mnou.</a:t>
            </a:r>
          </a:p>
          <a:p>
            <a:pPr defTabSz="449580">
              <a:defRPr sz="5000">
                <a:uFill>
                  <a:solidFill>
                    <a:srgbClr val="000000"/>
                  </a:solidFill>
                </a:uFill>
                <a:latin typeface="Times New Roman"/>
                <a:ea typeface="Times New Roman"/>
                <a:cs typeface="Times New Roman"/>
                <a:sym typeface="Times New Roman"/>
              </a:defRPr>
            </a:pPr>
            <a:r>
              <a:t>S Tebou setkat se toužím tváří v tvář,</a:t>
            </a:r>
          </a:p>
          <a:p>
            <a:pPr defTabSz="449580">
              <a:defRPr sz="5000">
                <a:uFill>
                  <a:solidFill>
                    <a:srgbClr val="000000"/>
                  </a:solidFill>
                </a:uFill>
                <a:latin typeface="Times New Roman"/>
                <a:ea typeface="Times New Roman"/>
                <a:cs typeface="Times New Roman"/>
                <a:sym typeface="Times New Roman"/>
              </a:defRPr>
            </a:pPr>
            <a:r>
              <a:t>navždy v blízkosti Tvé pak stát.</a:t>
            </a:r>
          </a:p>
          <a:p>
            <a:pPr defTabSz="449580">
              <a:defRPr sz="5000">
                <a:uFill>
                  <a:solidFill>
                    <a:srgbClr val="000000"/>
                  </a:solidFill>
                </a:uFill>
                <a:latin typeface="Times New Roman"/>
                <a:ea typeface="Times New Roman"/>
                <a:cs typeface="Times New Roman"/>
                <a:sym typeface="Times New Roman"/>
              </a:defRPr>
            </a:pPr>
            <a:r>
              <a:t>Jak je nádherné víc Tě znát.</a:t>
            </a:r>
          </a:p>
        </p:txBody>
      </p:sp>
    </p:spTree>
  </p:cSld>
  <p:clrMapOvr>
    <a:masterClrMapping/>
  </p:clrMapOvr>
  <p:transition spd="me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Ref:…"/>
          <p:cNvSpPr txBox="1"/>
          <p:nvPr/>
        </p:nvSpPr>
        <p:spPr>
          <a:xfrm>
            <a:off x="1467044" y="870335"/>
            <a:ext cx="10070712" cy="4494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49580">
              <a:defRPr sz="5000">
                <a:uFill>
                  <a:solidFill>
                    <a:srgbClr val="000000"/>
                  </a:solidFill>
                </a:uFill>
                <a:latin typeface="Times New Roman"/>
                <a:ea typeface="Times New Roman"/>
                <a:cs typeface="Times New Roman"/>
                <a:sym typeface="Times New Roman"/>
              </a:defRPr>
            </a:pPr>
            <a:r>
              <a:t>Ref: </a:t>
            </a:r>
          </a:p>
          <a:p>
            <a:pPr defTabSz="449580">
              <a:defRPr sz="5000">
                <a:uFill>
                  <a:solidFill>
                    <a:srgbClr val="000000"/>
                  </a:solidFill>
                </a:uFill>
                <a:latin typeface="Times New Roman"/>
                <a:ea typeface="Times New Roman"/>
                <a:cs typeface="Times New Roman"/>
                <a:sym typeface="Times New Roman"/>
              </a:defRPr>
            </a:pPr>
            <a:r>
              <a:t>Nádherný, pro mě vším jsi sám,</a:t>
            </a:r>
          </a:p>
          <a:p>
            <a:pPr defTabSz="449580">
              <a:defRPr sz="5000">
                <a:uFill>
                  <a:solidFill>
                    <a:srgbClr val="000000"/>
                  </a:solidFill>
                </a:uFill>
                <a:latin typeface="Times New Roman"/>
                <a:ea typeface="Times New Roman"/>
                <a:cs typeface="Times New Roman"/>
                <a:sym typeface="Times New Roman"/>
              </a:defRPr>
            </a:pPr>
            <a:r>
              <a:t>nádherný, čistý můj jsi Pán.</a:t>
            </a:r>
          </a:p>
          <a:p>
            <a:pPr defTabSz="449580">
              <a:defRPr sz="5000">
                <a:uFill>
                  <a:solidFill>
                    <a:srgbClr val="000000"/>
                  </a:solidFill>
                </a:uFill>
                <a:latin typeface="Times New Roman"/>
                <a:ea typeface="Times New Roman"/>
                <a:cs typeface="Times New Roman"/>
                <a:sym typeface="Times New Roman"/>
              </a:defRPr>
            </a:pPr>
            <a:r>
              <a:t>Hoden jsi slávy, jsi králů Král,</a:t>
            </a:r>
          </a:p>
          <a:p>
            <a:pPr defTabSz="449580">
              <a:defRPr sz="5000">
                <a:uFill>
                  <a:solidFill>
                    <a:srgbClr val="000000"/>
                  </a:solidFill>
                </a:uFill>
                <a:latin typeface="Times New Roman"/>
                <a:ea typeface="Times New Roman"/>
                <a:cs typeface="Times New Roman"/>
                <a:sym typeface="Times New Roman"/>
              </a:defRPr>
            </a:pPr>
            <a:r>
              <a:t>jak je nádherné víc Tě znát.</a:t>
            </a:r>
          </a:p>
        </p:txBody>
      </p:sp>
    </p:spTree>
  </p:cSld>
  <p:clrMapOvr>
    <a:masterClrMapping/>
  </p:clrMapOvr>
  <p:transition spd="me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2.…"/>
          <p:cNvSpPr txBox="1"/>
          <p:nvPr/>
        </p:nvSpPr>
        <p:spPr>
          <a:xfrm>
            <a:off x="1054824" y="893327"/>
            <a:ext cx="10895151" cy="5230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49580">
              <a:defRPr sz="5000">
                <a:uFill>
                  <a:solidFill>
                    <a:srgbClr val="000000"/>
                  </a:solidFill>
                </a:uFill>
                <a:latin typeface="Times New Roman"/>
                <a:ea typeface="Times New Roman"/>
                <a:cs typeface="Times New Roman"/>
                <a:sym typeface="Times New Roman"/>
              </a:defRPr>
            </a:pPr>
            <a:r>
              <a:t>2. </a:t>
            </a:r>
          </a:p>
          <a:p>
            <a:pPr defTabSz="449580">
              <a:defRPr sz="5000">
                <a:uFill>
                  <a:solidFill>
                    <a:srgbClr val="000000"/>
                  </a:solidFill>
                </a:uFill>
                <a:latin typeface="Times New Roman"/>
                <a:ea typeface="Times New Roman"/>
                <a:cs typeface="Times New Roman"/>
                <a:sym typeface="Times New Roman"/>
              </a:defRPr>
            </a:pPr>
            <a:r>
              <a:t>Ve Tvých rukou je právo, jsi spravedlivý.</a:t>
            </a:r>
          </a:p>
          <a:p>
            <a:pPr defTabSz="449580">
              <a:defRPr sz="5000">
                <a:uFill>
                  <a:solidFill>
                    <a:srgbClr val="000000"/>
                  </a:solidFill>
                </a:uFill>
                <a:latin typeface="Times New Roman"/>
                <a:ea typeface="Times New Roman"/>
                <a:cs typeface="Times New Roman"/>
                <a:sym typeface="Times New Roman"/>
              </a:defRPr>
            </a:pPr>
            <a:r>
              <a:t>Jas Tvé tváře, jak úsvit nade mnou.</a:t>
            </a:r>
          </a:p>
          <a:p>
            <a:pPr defTabSz="449580">
              <a:defRPr sz="5000">
                <a:uFill>
                  <a:solidFill>
                    <a:srgbClr val="000000"/>
                  </a:solidFill>
                </a:uFill>
                <a:latin typeface="Times New Roman"/>
                <a:ea typeface="Times New Roman"/>
                <a:cs typeface="Times New Roman"/>
                <a:sym typeface="Times New Roman"/>
              </a:defRPr>
            </a:pPr>
            <a:r>
              <a:t>Ty jsi stvořitel, Bůh, mého života Pán,</a:t>
            </a:r>
          </a:p>
          <a:p>
            <a:pPr defTabSz="449580">
              <a:defRPr sz="5000">
                <a:uFill>
                  <a:solidFill>
                    <a:srgbClr val="000000"/>
                  </a:solidFill>
                </a:uFill>
                <a:latin typeface="Times New Roman"/>
                <a:ea typeface="Times New Roman"/>
                <a:cs typeface="Times New Roman"/>
                <a:sym typeface="Times New Roman"/>
              </a:defRPr>
            </a:pPr>
            <a:r>
              <a:t>Tobě chválu a díky vzdám.</a:t>
            </a:r>
          </a:p>
          <a:p>
            <a:pPr defTabSz="449580">
              <a:defRPr sz="5000">
                <a:uFill>
                  <a:solidFill>
                    <a:srgbClr val="000000"/>
                  </a:solidFill>
                </a:uFill>
                <a:latin typeface="Times New Roman"/>
                <a:ea typeface="Times New Roman"/>
                <a:cs typeface="Times New Roman"/>
                <a:sym typeface="Times New Roman"/>
              </a:defRPr>
            </a:pPr>
            <a:r>
              <a:t>Jak je nádherné víc Tě znát.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Ať požehnán je Bůh…"/>
          <p:cNvSpPr txBox="1"/>
          <p:nvPr/>
        </p:nvSpPr>
        <p:spPr>
          <a:xfrm>
            <a:off x="1303625" y="290740"/>
            <a:ext cx="10397551" cy="9650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Ať požehnán je Bůh</a:t>
            </a:r>
          </a:p>
          <a:p>
            <a:pPr>
              <a:defRPr sz="5000">
                <a:latin typeface="Times New Roman"/>
                <a:ea typeface="Times New Roman"/>
                <a:cs typeface="Times New Roman"/>
                <a:sym typeface="Times New Roman"/>
              </a:defRPr>
            </a:pPr>
            <a:r>
              <a:t>Tam kde je zem úrodná</a:t>
            </a:r>
          </a:p>
          <a:p>
            <a:pPr>
              <a:defRPr sz="5000">
                <a:latin typeface="Times New Roman"/>
                <a:ea typeface="Times New Roman"/>
                <a:cs typeface="Times New Roman"/>
                <a:sym typeface="Times New Roman"/>
              </a:defRPr>
            </a:pPr>
            <a:r>
              <a:t>Tam kde hojnost přebývá</a:t>
            </a:r>
          </a:p>
          <a:p>
            <a:pPr>
              <a:defRPr sz="5000">
                <a:latin typeface="Times New Roman"/>
                <a:ea typeface="Times New Roman"/>
                <a:cs typeface="Times New Roman"/>
                <a:sym typeface="Times New Roman"/>
              </a:defRPr>
            </a:pPr>
            <a:r>
              <a:t>Požehnán buď Pán</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Ať požehnán je Bůh</a:t>
            </a:r>
          </a:p>
          <a:p>
            <a:pPr>
              <a:defRPr sz="5000">
                <a:latin typeface="Times New Roman"/>
                <a:ea typeface="Times New Roman"/>
                <a:cs typeface="Times New Roman"/>
                <a:sym typeface="Times New Roman"/>
              </a:defRPr>
            </a:pPr>
            <a:r>
              <a:t>Tam kde je zem nevlídná</a:t>
            </a:r>
          </a:p>
          <a:p>
            <a:pPr>
              <a:defRPr sz="5000">
                <a:latin typeface="Times New Roman"/>
                <a:ea typeface="Times New Roman"/>
                <a:cs typeface="Times New Roman"/>
                <a:sym typeface="Times New Roman"/>
              </a:defRPr>
            </a:pPr>
            <a:r>
              <a:t>Má duše žízní vyprahlá</a:t>
            </a:r>
          </a:p>
          <a:p>
            <a:pPr>
              <a:defRPr sz="5000">
                <a:latin typeface="Times New Roman"/>
                <a:ea typeface="Times New Roman"/>
                <a:cs typeface="Times New Roman"/>
                <a:sym typeface="Times New Roman"/>
              </a:defRPr>
            </a:pPr>
            <a:r>
              <a:t>Požehnán buď Pán</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3.…"/>
          <p:cNvSpPr txBox="1"/>
          <p:nvPr/>
        </p:nvSpPr>
        <p:spPr>
          <a:xfrm>
            <a:off x="578325" y="641974"/>
            <a:ext cx="11848149" cy="5230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49580">
              <a:defRPr sz="5000">
                <a:uFill>
                  <a:solidFill>
                    <a:srgbClr val="000000"/>
                  </a:solidFill>
                </a:uFill>
                <a:latin typeface="Times New Roman"/>
                <a:ea typeface="Times New Roman"/>
                <a:cs typeface="Times New Roman"/>
                <a:sym typeface="Times New Roman"/>
              </a:defRPr>
            </a:pPr>
            <a:r>
              <a:t>3. </a:t>
            </a:r>
          </a:p>
          <a:p>
            <a:pPr defTabSz="449580">
              <a:defRPr sz="5000">
                <a:uFill>
                  <a:solidFill>
                    <a:srgbClr val="000000"/>
                  </a:solidFill>
                </a:uFill>
                <a:latin typeface="Times New Roman"/>
                <a:ea typeface="Times New Roman"/>
                <a:cs typeface="Times New Roman"/>
                <a:sym typeface="Times New Roman"/>
              </a:defRPr>
            </a:pPr>
            <a:r>
              <a:t>Budem chválit Tvé jméno, ať svaté je v nás.</a:t>
            </a:r>
          </a:p>
          <a:p>
            <a:pPr defTabSz="449580">
              <a:defRPr sz="5000">
                <a:uFill>
                  <a:solidFill>
                    <a:srgbClr val="000000"/>
                  </a:solidFill>
                </a:uFill>
                <a:latin typeface="Times New Roman"/>
                <a:ea typeface="Times New Roman"/>
                <a:cs typeface="Times New Roman"/>
                <a:sym typeface="Times New Roman"/>
              </a:defRPr>
            </a:pPr>
            <a:r>
              <a:t>Tebe chválit a vzývat bude dál.</a:t>
            </a:r>
          </a:p>
          <a:p>
            <a:pPr defTabSz="449580">
              <a:defRPr sz="5000">
                <a:uFill>
                  <a:solidFill>
                    <a:srgbClr val="000000"/>
                  </a:solidFill>
                </a:uFill>
                <a:latin typeface="Times New Roman"/>
                <a:ea typeface="Times New Roman"/>
                <a:cs typeface="Times New Roman"/>
                <a:sym typeface="Times New Roman"/>
              </a:defRPr>
            </a:pPr>
            <a:r>
              <a:t>Ve Tvé moci a slávě chcem navěky žít,</a:t>
            </a:r>
          </a:p>
          <a:p>
            <a:pPr defTabSz="449580">
              <a:defRPr sz="5000">
                <a:uFill>
                  <a:solidFill>
                    <a:srgbClr val="000000"/>
                  </a:solidFill>
                </a:uFill>
                <a:latin typeface="Times New Roman"/>
                <a:ea typeface="Times New Roman"/>
                <a:cs typeface="Times New Roman"/>
                <a:sym typeface="Times New Roman"/>
              </a:defRPr>
            </a:pPr>
            <a:r>
              <a:t>v srdci vděčnost a lásku mít,</a:t>
            </a:r>
          </a:p>
          <a:p>
            <a:pPr defTabSz="449580">
              <a:defRPr sz="5000">
                <a:uFill>
                  <a:solidFill>
                    <a:srgbClr val="000000"/>
                  </a:solidFill>
                </a:uFill>
                <a:latin typeface="Times New Roman"/>
                <a:ea typeface="Times New Roman"/>
                <a:cs typeface="Times New Roman"/>
                <a:sym typeface="Times New Roman"/>
              </a:defRPr>
            </a:pPr>
            <a:r>
              <a:t>jak je nádherné blíž Ti být.</a:t>
            </a:r>
          </a:p>
        </p:txBody>
      </p:sp>
    </p:spTree>
  </p:cSld>
  <p:clrMapOvr>
    <a:masterClrMapping/>
  </p:clrMapOvr>
  <p:transition spd="me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V horku stínem, v noci útočištěm mým, silným žárem i v těch dobách ledových.…"/>
          <p:cNvSpPr txBox="1"/>
          <p:nvPr/>
        </p:nvSpPr>
        <p:spPr>
          <a:xfrm>
            <a:off x="599962" y="276955"/>
            <a:ext cx="11804876" cy="8420101"/>
          </a:xfrm>
          <a:prstGeom prst="rect">
            <a:avLst/>
          </a:prstGeom>
          <a:solidFill>
            <a:srgbClr val="00000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V horku stínem, v noci útočištěm mým, silným žárem i v těch dobách ledových. </a:t>
            </a:r>
          </a:p>
          <a:p>
            <a:pPr>
              <a:defRPr sz="5000">
                <a:latin typeface="Times New Roman"/>
                <a:ea typeface="Times New Roman"/>
                <a:cs typeface="Times New Roman"/>
                <a:sym typeface="Times New Roman"/>
              </a:defRPr>
            </a:pPr>
            <a:r>
              <a:t>Z poháru lásky Tvého ducha toužím pít, </a:t>
            </a:r>
          </a:p>
          <a:p>
            <a:pPr>
              <a:defRPr sz="5000">
                <a:latin typeface="Times New Roman"/>
                <a:ea typeface="Times New Roman"/>
                <a:cs typeface="Times New Roman"/>
                <a:sym typeface="Times New Roman"/>
              </a:defRPr>
            </a:pPr>
            <a:r>
              <a:t>dílo rukou Tvých mě  překvapí. </a:t>
            </a:r>
          </a:p>
          <a:p>
            <a:pPr>
              <a:defRPr sz="5000">
                <a:latin typeface="Times New Roman"/>
                <a:ea typeface="Times New Roman"/>
                <a:cs typeface="Times New Roman"/>
                <a:sym typeface="Times New Roman"/>
              </a:defRPr>
            </a:pPr>
            <a:r>
              <a:t>Na cestě za Tebou mě nezastaví nic, </a:t>
            </a:r>
          </a:p>
          <a:p>
            <a:pPr>
              <a:defRPr sz="5000">
                <a:latin typeface="Times New Roman"/>
                <a:ea typeface="Times New Roman"/>
                <a:cs typeface="Times New Roman"/>
                <a:sym typeface="Times New Roman"/>
              </a:defRPr>
            </a:pPr>
            <a:r>
              <a:t>nikdo nikdy mi nenabídne víc.</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R: Já svou víru v Tebe neztrácím , vím kdým jsi pro mě, vím, že mě čeká nebe. </a:t>
            </a:r>
          </a:p>
          <a:p>
            <a:pPr>
              <a:defRPr sz="5000">
                <a:latin typeface="Times New Roman"/>
                <a:ea typeface="Times New Roman"/>
                <a:cs typeface="Times New Roman"/>
                <a:sym typeface="Times New Roman"/>
              </a:defRPr>
            </a:pPr>
            <a:r>
              <a:t>Ke starým žádostem se nevracím, ne nemusím se stydět za to, že věřím v Tebe. </a:t>
            </a:r>
          </a:p>
        </p:txBody>
      </p:sp>
    </p:spTree>
  </p:cSld>
  <p:clrMapOvr>
    <a:masterClrMapping/>
  </p:clrMapOvr>
  <p:transition spd="me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2. Na poutních místech Tvoje tělo nehledám, po bílém rouchu ani v hrobech nepátrám,…"/>
          <p:cNvSpPr txBox="1"/>
          <p:nvPr/>
        </p:nvSpPr>
        <p:spPr>
          <a:xfrm>
            <a:off x="409343" y="221981"/>
            <a:ext cx="12186114" cy="8177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2. Na poutních místech Tvoje tělo nehledám, po bílém rouchu ani v hrobech nepátrám, </a:t>
            </a:r>
          </a:p>
          <a:p>
            <a:pPr>
              <a:defRPr sz="5000">
                <a:latin typeface="Times New Roman"/>
                <a:ea typeface="Times New Roman"/>
                <a:cs typeface="Times New Roman"/>
                <a:sym typeface="Times New Roman"/>
              </a:defRPr>
            </a:pPr>
            <a:r>
              <a:t>ve zlatých krásných chrámech nebydlíš, </a:t>
            </a:r>
          </a:p>
          <a:p>
            <a:pPr>
              <a:defRPr sz="5000">
                <a:latin typeface="Times New Roman"/>
                <a:ea typeface="Times New Roman"/>
                <a:cs typeface="Times New Roman"/>
                <a:sym typeface="Times New Roman"/>
              </a:defRPr>
            </a:pPr>
            <a:r>
              <a:t>na žádném z křížů už dávno nevisíš. </a:t>
            </a:r>
          </a:p>
          <a:p>
            <a:pPr>
              <a:defRPr sz="5000">
                <a:latin typeface="Times New Roman"/>
                <a:ea typeface="Times New Roman"/>
                <a:cs typeface="Times New Roman"/>
                <a:sym typeface="Times New Roman"/>
              </a:defRPr>
            </a:pPr>
            <a:r>
              <a:t>Vím, že v mém domě denně přebýváš. </a:t>
            </a:r>
          </a:p>
          <a:p>
            <a:pPr>
              <a:defRPr sz="5000">
                <a:latin typeface="Times New Roman"/>
                <a:ea typeface="Times New Roman"/>
                <a:cs typeface="Times New Roman"/>
                <a:sym typeface="Times New Roman"/>
              </a:defRPr>
            </a:pPr>
            <a:r>
              <a:t>Vmém srdci Pane vždycky místo máš.</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R: Já svou víru v Tebe neztrácím , vím kdým jsi pro mě, vím, že mě čeká nebe. </a:t>
            </a:r>
          </a:p>
          <a:p>
            <a:pPr>
              <a:defRPr sz="5000">
                <a:latin typeface="Times New Roman"/>
                <a:ea typeface="Times New Roman"/>
                <a:cs typeface="Times New Roman"/>
                <a:sym typeface="Times New Roman"/>
              </a:defRPr>
            </a:pPr>
            <a:r>
              <a:t>Ke starým žádostem se nevracím, ne nemusím se stydět za to, že věřím v Tebe.</a:t>
            </a:r>
          </a:p>
        </p:txBody>
      </p:sp>
    </p:spTree>
  </p:cSld>
  <p:clrMapOvr>
    <a:masterClrMapping/>
  </p:clrMapOvr>
  <p:transition spd="me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Vodu na víno meníš, otváraš oči slepým…"/>
          <p:cNvSpPr txBox="1"/>
          <p:nvPr/>
        </p:nvSpPr>
        <p:spPr>
          <a:xfrm>
            <a:off x="738255" y="251145"/>
            <a:ext cx="11528291" cy="8913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Vodu na víno meníš, otváraš oči slepým</a:t>
            </a:r>
          </a:p>
          <a:p>
            <a:pPr>
              <a:defRPr sz="5000">
                <a:latin typeface="Times New Roman"/>
                <a:ea typeface="Times New Roman"/>
                <a:cs typeface="Times New Roman"/>
                <a:sym typeface="Times New Roman"/>
              </a:defRPr>
            </a:pPr>
            <a:r>
              <a:t>nikto nie je ako Ty.</a:t>
            </a:r>
          </a:p>
          <a:p>
            <a:pPr>
              <a:defRPr sz="5000">
                <a:latin typeface="Times New Roman"/>
                <a:ea typeface="Times New Roman"/>
                <a:cs typeface="Times New Roman"/>
                <a:sym typeface="Times New Roman"/>
              </a:defRPr>
            </a:pPr>
            <a:r>
              <a:t>Zasvietiš v tmách životom, z prachu nás dvíhaš slovom</a:t>
            </a:r>
          </a:p>
          <a:p>
            <a:pPr>
              <a:defRPr sz="5000">
                <a:latin typeface="Times New Roman"/>
                <a:ea typeface="Times New Roman"/>
                <a:cs typeface="Times New Roman"/>
                <a:sym typeface="Times New Roman"/>
              </a:defRPr>
            </a:pPr>
            <a:r>
              <a:t>nikto nie je ako Ty</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R: Náš Boh je väčší, On je silnejší,</a:t>
            </a:r>
          </a:p>
          <a:p>
            <a:pPr>
              <a:defRPr sz="5000">
                <a:latin typeface="Times New Roman"/>
                <a:ea typeface="Times New Roman"/>
                <a:cs typeface="Times New Roman"/>
                <a:sym typeface="Times New Roman"/>
              </a:defRPr>
            </a:pPr>
            <a:r>
              <a:t>Pane, si viac než čo tento svet dáva.</a:t>
            </a:r>
          </a:p>
          <a:p>
            <a:pPr>
              <a:defRPr sz="5000">
                <a:latin typeface="Times New Roman"/>
                <a:ea typeface="Times New Roman"/>
                <a:cs typeface="Times New Roman"/>
                <a:sym typeface="Times New Roman"/>
              </a:defRPr>
            </a:pPr>
            <a:r>
              <a:t>Rany nám liečiš, mocný a slávny</a:t>
            </a:r>
          </a:p>
          <a:p>
            <a:pPr>
              <a:defRPr sz="5000">
                <a:latin typeface="Times New Roman"/>
                <a:ea typeface="Times New Roman"/>
                <a:cs typeface="Times New Roman"/>
                <a:sym typeface="Times New Roman"/>
              </a:defRPr>
            </a:pPr>
            <a:r>
              <a:t>náš Boh, si náš Pán </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Zasvietiš v tmách životom…"/>
          <p:cNvSpPr txBox="1"/>
          <p:nvPr/>
        </p:nvSpPr>
        <p:spPr>
          <a:xfrm>
            <a:off x="743556" y="390723"/>
            <a:ext cx="11820504" cy="8177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Zasvietiš v tmách životom</a:t>
            </a:r>
          </a:p>
          <a:p>
            <a:pPr>
              <a:defRPr sz="5000">
                <a:latin typeface="Times New Roman"/>
                <a:ea typeface="Times New Roman"/>
                <a:cs typeface="Times New Roman"/>
                <a:sym typeface="Times New Roman"/>
              </a:defRPr>
            </a:pPr>
            <a:r>
              <a:t>z prachu nás dvíhaš slovom</a:t>
            </a:r>
          </a:p>
          <a:p>
            <a:pPr>
              <a:defRPr sz="5000">
                <a:latin typeface="Times New Roman"/>
                <a:ea typeface="Times New Roman"/>
                <a:cs typeface="Times New Roman"/>
                <a:sym typeface="Times New Roman"/>
              </a:defRPr>
            </a:pPr>
            <a:r>
              <a:t>nikto nie je ako Ty.</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R: Náš Boh je väčší, On je silnejší,</a:t>
            </a:r>
          </a:p>
          <a:p>
            <a:pPr>
              <a:defRPr sz="5000">
                <a:latin typeface="Times New Roman"/>
                <a:ea typeface="Times New Roman"/>
                <a:cs typeface="Times New Roman"/>
                <a:sym typeface="Times New Roman"/>
              </a:defRPr>
            </a:pPr>
            <a:r>
              <a:t>Pane, si viac než čo tento svet dáva.</a:t>
            </a:r>
          </a:p>
          <a:p>
            <a:pPr>
              <a:defRPr sz="5000">
                <a:latin typeface="Times New Roman"/>
                <a:ea typeface="Times New Roman"/>
                <a:cs typeface="Times New Roman"/>
                <a:sym typeface="Times New Roman"/>
              </a:defRPr>
            </a:pPr>
            <a:r>
              <a:t>Rany nám liečiš, mocný a slávny</a:t>
            </a:r>
          </a:p>
          <a:p>
            <a:pPr>
              <a:defRPr sz="5000">
                <a:latin typeface="Times New Roman"/>
                <a:ea typeface="Times New Roman"/>
                <a:cs typeface="Times New Roman"/>
                <a:sym typeface="Times New Roman"/>
              </a:defRPr>
            </a:pPr>
            <a:r>
              <a:t>náš Boh, si náš Pán</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Veď keď náš Boh je za nás…"/>
          <p:cNvSpPr txBox="1"/>
          <p:nvPr/>
        </p:nvSpPr>
        <p:spPr>
          <a:xfrm>
            <a:off x="1185713" y="30363"/>
            <a:ext cx="11400383" cy="7440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Veď keď náš Boh je za nás</a:t>
            </a:r>
          </a:p>
          <a:p>
            <a:pPr>
              <a:defRPr sz="5000">
                <a:latin typeface="Times New Roman"/>
                <a:ea typeface="Times New Roman"/>
                <a:cs typeface="Times New Roman"/>
                <a:sym typeface="Times New Roman"/>
              </a:defRPr>
            </a:pPr>
            <a:r>
              <a:t>nemôže vládnuť strach</a:t>
            </a:r>
          </a:p>
          <a:p>
            <a:pPr>
              <a:defRPr sz="5000">
                <a:latin typeface="Times New Roman"/>
                <a:ea typeface="Times New Roman"/>
                <a:cs typeface="Times New Roman"/>
                <a:sym typeface="Times New Roman"/>
              </a:defRPr>
            </a:pPr>
            <a:r>
              <a:t>keď náš Boh je s nami</a:t>
            </a:r>
          </a:p>
          <a:p>
            <a:pPr>
              <a:defRPr sz="5000">
                <a:latin typeface="Times New Roman"/>
                <a:ea typeface="Times New Roman"/>
                <a:cs typeface="Times New Roman"/>
                <a:sym typeface="Times New Roman"/>
              </a:defRPr>
            </a:pPr>
            <a:r>
              <a:t>kto môže stáť proti nám?	</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R: Náš Boh je väčší, On je silnejší,</a:t>
            </a:r>
          </a:p>
          <a:p>
            <a:pPr>
              <a:defRPr sz="5000">
                <a:latin typeface="Times New Roman"/>
                <a:ea typeface="Times New Roman"/>
                <a:cs typeface="Times New Roman"/>
                <a:sym typeface="Times New Roman"/>
              </a:defRPr>
            </a:pPr>
            <a:r>
              <a:t>Pane, si viac než čo tento svet dáva.</a:t>
            </a:r>
          </a:p>
          <a:p>
            <a:pPr>
              <a:defRPr sz="5000">
                <a:latin typeface="Times New Roman"/>
                <a:ea typeface="Times New Roman"/>
                <a:cs typeface="Times New Roman"/>
                <a:sym typeface="Times New Roman"/>
              </a:defRPr>
            </a:pPr>
            <a:r>
              <a:t>Rany nám liečiš, mocný a slávny</a:t>
            </a:r>
          </a:p>
          <a:p>
            <a:pPr>
              <a:defRPr sz="5000">
                <a:latin typeface="Times New Roman"/>
                <a:ea typeface="Times New Roman"/>
                <a:cs typeface="Times New Roman"/>
                <a:sym typeface="Times New Roman"/>
              </a:defRPr>
            </a:pPr>
            <a:r>
              <a:t>náš Boh, si náš Pán</a:t>
            </a:r>
          </a:p>
        </p:txBody>
      </p:sp>
    </p:spTree>
  </p:cSld>
  <p:clrMapOvr>
    <a:masterClrMapping/>
  </p:clrMapOvr>
  <p:transition spd="me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Všade tam kde sú‚ ludia zídení…"/>
          <p:cNvSpPr txBox="1"/>
          <p:nvPr/>
        </p:nvSpPr>
        <p:spPr>
          <a:xfrm>
            <a:off x="675900" y="528059"/>
            <a:ext cx="11653000" cy="7440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Všade tam kde sú‚ ludia zídení </a:t>
            </a:r>
          </a:p>
          <a:p>
            <a:pPr>
              <a:defRPr sz="5000">
                <a:latin typeface="Times New Roman"/>
                <a:ea typeface="Times New Roman"/>
                <a:cs typeface="Times New Roman"/>
                <a:sym typeface="Times New Roman"/>
              </a:defRPr>
            </a:pPr>
            <a:r>
              <a:t>   v mene Ježíš v láske zjednotení.</a:t>
            </a:r>
          </a:p>
          <a:p>
            <a:pPr>
              <a:defRPr sz="5000">
                <a:latin typeface="Times New Roman"/>
                <a:ea typeface="Times New Roman"/>
                <a:cs typeface="Times New Roman"/>
                <a:sym typeface="Times New Roman"/>
              </a:defRPr>
            </a:pPr>
            <a:r>
              <a:t>   Práve tam Boh zaslúbil, že bude prítomný,</a:t>
            </a:r>
          </a:p>
          <a:p>
            <a:pPr>
              <a:defRPr sz="5000">
                <a:latin typeface="Times New Roman"/>
                <a:ea typeface="Times New Roman"/>
                <a:cs typeface="Times New Roman"/>
                <a:sym typeface="Times New Roman"/>
              </a:defRPr>
            </a:pPr>
            <a:r>
              <a:t>   dnes viem, že náš Boh je    </a:t>
            </a:r>
          </a:p>
          <a:p>
            <a:pPr>
              <a:defRPr sz="5000">
                <a:latin typeface="Times New Roman"/>
                <a:ea typeface="Times New Roman"/>
                <a:cs typeface="Times New Roman"/>
                <a:sym typeface="Times New Roman"/>
              </a:defRPr>
            </a:pPr>
            <a:r>
              <a:t>  na tomto mieste prítomný.</a:t>
            </a: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r>
              <a:t>/: Privítajme Pána v tomto chráme, nech ho Božia sláva naplní.</a:t>
            </a:r>
          </a:p>
          <a:p>
            <a:pPr>
              <a:defRPr sz="5000">
                <a:latin typeface="Times New Roman"/>
                <a:ea typeface="Times New Roman"/>
                <a:cs typeface="Times New Roman"/>
                <a:sym typeface="Times New Roman"/>
              </a:defRPr>
            </a:pPr>
            <a:r>
              <a:t>Svojmu Bohu spievame a hráme pieseň spasených. :/</a:t>
            </a:r>
          </a:p>
        </p:txBody>
      </p:sp>
    </p:spTree>
  </p:cSld>
  <p:clrMapOvr>
    <a:masterClrMapping/>
  </p:clrMapOvr>
  <p:transition spd="me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1. Vyuč mě, Pane můj, cestě své,…"/>
          <p:cNvSpPr txBox="1"/>
          <p:nvPr/>
        </p:nvSpPr>
        <p:spPr>
          <a:xfrm>
            <a:off x="832565" y="1025204"/>
            <a:ext cx="11339671" cy="3757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1. Vyuč mě, Pane můj, cestě své,</a:t>
            </a:r>
          </a:p>
          <a:p>
            <a:pPr>
              <a:defRPr sz="5000">
                <a:latin typeface="Times New Roman"/>
                <a:ea typeface="Times New Roman"/>
                <a:cs typeface="Times New Roman"/>
                <a:sym typeface="Times New Roman"/>
              </a:defRPr>
            </a:pPr>
            <a:r>
              <a:t>toužím chodit v pravdě Tvé.</a:t>
            </a:r>
          </a:p>
          <a:p>
            <a:pPr>
              <a:defRPr sz="5000">
                <a:latin typeface="Times New Roman"/>
                <a:ea typeface="Times New Roman"/>
                <a:cs typeface="Times New Roman"/>
                <a:sym typeface="Times New Roman"/>
              </a:defRPr>
            </a:pPr>
            <a:r>
              <a:t>Upevni srdce mé v bázni jména Tvého,</a:t>
            </a:r>
          </a:p>
          <a:p>
            <a:pPr>
              <a:defRPr sz="5000">
                <a:latin typeface="Times New Roman"/>
                <a:ea typeface="Times New Roman"/>
                <a:cs typeface="Times New Roman"/>
                <a:sym typeface="Times New Roman"/>
              </a:defRPr>
            </a:pPr>
            <a:r>
              <a:t>upevni srdce mé v bázni jména Tvého.</a:t>
            </a:r>
          </a:p>
        </p:txBody>
      </p:sp>
    </p:spTree>
  </p:cSld>
  <p:clrMapOvr>
    <a:masterClrMapping/>
  </p:clrMapOvr>
  <p:transition spd="me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2. Otevři, Pane můj, oči mé,…"/>
          <p:cNvSpPr txBox="1"/>
          <p:nvPr/>
        </p:nvSpPr>
        <p:spPr>
          <a:xfrm>
            <a:off x="378731" y="1107857"/>
            <a:ext cx="12247337" cy="5967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2. Otevři, Pane můj, oči mé,</a:t>
            </a:r>
          </a:p>
          <a:p>
            <a:pPr>
              <a:defRPr sz="5000">
                <a:latin typeface="Times New Roman"/>
                <a:ea typeface="Times New Roman"/>
                <a:cs typeface="Times New Roman"/>
                <a:sym typeface="Times New Roman"/>
              </a:defRPr>
            </a:pPr>
            <a:r>
              <a:t>toužím vidět skutky Tvé,</a:t>
            </a:r>
          </a:p>
          <a:p>
            <a:pPr>
              <a:defRPr sz="5000">
                <a:latin typeface="Times New Roman"/>
                <a:ea typeface="Times New Roman"/>
                <a:cs typeface="Times New Roman"/>
                <a:sym typeface="Times New Roman"/>
              </a:defRPr>
            </a:pPr>
            <a:r>
              <a:t>chci vidět slávu Tvou, slávu jména Tvého,</a:t>
            </a:r>
          </a:p>
          <a:p>
            <a:pPr>
              <a:defRPr sz="5000">
                <a:latin typeface="Times New Roman"/>
                <a:ea typeface="Times New Roman"/>
                <a:cs typeface="Times New Roman"/>
                <a:sym typeface="Times New Roman"/>
              </a:defRPr>
            </a:pPr>
            <a:r>
              <a:t>chci vidět slávu Tvou, slávu jména Tvého.</a:t>
            </a:r>
          </a:p>
          <a:p>
            <a:pPr>
              <a:defRPr sz="5000">
                <a:latin typeface="Times New Roman"/>
                <a:ea typeface="Times New Roman"/>
                <a:cs typeface="Times New Roman"/>
                <a:sym typeface="Times New Roman"/>
              </a:defRPr>
            </a:pPr>
            <a:r>
              <a:t>Ref.: Jsi tak blízko a neskrýváš svou tvář přede mnou, ó přede mnou, hledám Tvoji tvář a vzývám jméno Tvé, vyslýcháš modlitbu mou.</a:t>
            </a:r>
          </a:p>
        </p:txBody>
      </p:sp>
    </p:spTree>
  </p:cSld>
  <p:clrMapOvr>
    <a:masterClrMapping/>
  </p:clrMapOvr>
  <p:transition spd="me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3. Slovo Tvé ať osvěcuje cestu mou,…"/>
          <p:cNvSpPr txBox="1"/>
          <p:nvPr/>
        </p:nvSpPr>
        <p:spPr>
          <a:xfrm>
            <a:off x="84150" y="1436661"/>
            <a:ext cx="12836500" cy="3757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3. Slovo Tvé ať osvěcuje cestu mou,</a:t>
            </a:r>
          </a:p>
          <a:p>
            <a:pPr>
              <a:defRPr sz="5000">
                <a:latin typeface="Times New Roman"/>
                <a:ea typeface="Times New Roman"/>
                <a:cs typeface="Times New Roman"/>
                <a:sym typeface="Times New Roman"/>
              </a:defRPr>
            </a:pPr>
            <a:r>
              <a:t>kroky mé v něm upevňuj,</a:t>
            </a:r>
          </a:p>
          <a:p>
            <a:pPr>
              <a:defRPr sz="5000">
                <a:latin typeface="Times New Roman"/>
                <a:ea typeface="Times New Roman"/>
                <a:cs typeface="Times New Roman"/>
                <a:sym typeface="Times New Roman"/>
              </a:defRPr>
            </a:pPr>
            <a:r>
              <a:t>dej mi moudrost svou, ať rozpoznám zlé a dobré,</a:t>
            </a:r>
          </a:p>
          <a:p>
            <a:pPr>
              <a:defRPr sz="5000">
                <a:latin typeface="Times New Roman"/>
                <a:ea typeface="Times New Roman"/>
                <a:cs typeface="Times New Roman"/>
                <a:sym typeface="Times New Roman"/>
              </a:defRPr>
            </a:pPr>
            <a:r>
              <a:t>dej mi sílu svou, já chci se rozhodnout jít za Tebou, jít za Tebou.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hcem z Tvojej živej vody piť…"/>
          <p:cNvSpPr txBox="1"/>
          <p:nvPr/>
        </p:nvSpPr>
        <p:spPr>
          <a:xfrm>
            <a:off x="223881" y="947325"/>
            <a:ext cx="12557038" cy="80996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3000">
                <a:latin typeface="Times New Roman"/>
                <a:ea typeface="Times New Roman"/>
                <a:cs typeface="Times New Roman"/>
                <a:sym typeface="Times New Roman"/>
              </a:defRPr>
            </a:pPr>
            <a:r>
              <a:t>Chcem z Tvojej živej vody piť</a:t>
            </a:r>
          </a:p>
          <a:p>
            <a:pPr algn="l">
              <a:defRPr sz="3000">
                <a:latin typeface="Times New Roman"/>
                <a:ea typeface="Times New Roman"/>
                <a:cs typeface="Times New Roman"/>
                <a:sym typeface="Times New Roman"/>
              </a:defRPr>
            </a:pPr>
            <a:r>
              <a:t>Chci oslavovat svého Pána, chci mu zpívat novou píseň</a:t>
            </a:r>
          </a:p>
          <a:p>
            <a:pPr algn="l">
              <a:defRPr sz="3000">
                <a:latin typeface="Times New Roman"/>
                <a:ea typeface="Times New Roman"/>
                <a:cs typeface="Times New Roman"/>
                <a:sym typeface="Times New Roman"/>
              </a:defRPr>
            </a:pPr>
            <a:r>
              <a:t>Chválím slávu Tvou mů králi</a:t>
            </a:r>
          </a:p>
          <a:p>
            <a:pPr algn="l">
              <a:defRPr sz="3000">
                <a:latin typeface="Times New Roman"/>
                <a:ea typeface="Times New Roman"/>
                <a:cs typeface="Times New Roman"/>
                <a:sym typeface="Times New Roman"/>
              </a:defRPr>
            </a:pPr>
            <a:r>
              <a:t>Chvalte Hospodina všichni národové</a:t>
            </a:r>
          </a:p>
          <a:p>
            <a:pPr algn="l">
              <a:defRPr sz="2900">
                <a:latin typeface="Times New Roman"/>
                <a:ea typeface="Times New Roman"/>
                <a:cs typeface="Times New Roman"/>
                <a:sym typeface="Times New Roman"/>
              </a:defRPr>
            </a:pPr>
            <a:r>
              <a:t>Imanuel - se vším co mám </a:t>
            </a:r>
          </a:p>
          <a:p>
            <a:pPr algn="l">
              <a:defRPr sz="2900">
                <a:latin typeface="Times New Roman"/>
                <a:ea typeface="Times New Roman"/>
                <a:cs typeface="Times New Roman"/>
                <a:sym typeface="Times New Roman"/>
              </a:defRPr>
            </a:pPr>
            <a:r>
              <a:t>Jako řeka mě unášíš</a:t>
            </a:r>
          </a:p>
          <a:p>
            <a:pPr algn="l">
              <a:defRPr sz="2900">
                <a:latin typeface="Times New Roman"/>
                <a:ea typeface="Times New Roman"/>
                <a:cs typeface="Times New Roman"/>
                <a:sym typeface="Times New Roman"/>
              </a:defRPr>
            </a:pPr>
            <a:r>
              <a:t>Ja viem, že zachránil ma</a:t>
            </a:r>
          </a:p>
          <a:p>
            <a:pPr algn="l">
              <a:defRPr sz="2900">
                <a:latin typeface="Times New Roman"/>
                <a:ea typeface="Times New Roman"/>
                <a:cs typeface="Times New Roman"/>
                <a:sym typeface="Times New Roman"/>
              </a:defRPr>
            </a:pPr>
            <a:r>
              <a:t>Je čas hledat Pána</a:t>
            </a:r>
          </a:p>
          <a:p>
            <a:pPr algn="l">
              <a:defRPr sz="2900">
                <a:latin typeface="Times New Roman"/>
                <a:ea typeface="Times New Roman"/>
                <a:cs typeface="Times New Roman"/>
                <a:sym typeface="Times New Roman"/>
              </a:defRPr>
            </a:pPr>
            <a:r>
              <a:t>Jen v Kristu mám naději svou</a:t>
            </a:r>
          </a:p>
          <a:p>
            <a:pPr algn="l">
              <a:defRPr sz="2900">
                <a:latin typeface="Times New Roman"/>
                <a:ea typeface="Times New Roman"/>
                <a:cs typeface="Times New Roman"/>
                <a:sym typeface="Times New Roman"/>
              </a:defRPr>
            </a:pPr>
            <a:r>
              <a:t>Ježíš, Ježiš je Pán</a:t>
            </a:r>
          </a:p>
          <a:p>
            <a:pPr algn="l">
              <a:defRPr sz="2900">
                <a:latin typeface="Times New Roman"/>
                <a:ea typeface="Times New Roman"/>
                <a:cs typeface="Times New Roman"/>
                <a:sym typeface="Times New Roman"/>
              </a:defRPr>
            </a:pPr>
            <a:r>
              <a:t>Ježíš, nejkrásnější ze všech jmen</a:t>
            </a:r>
          </a:p>
          <a:p>
            <a:pPr algn="l">
              <a:defRPr sz="2900">
                <a:latin typeface="Times New Roman"/>
                <a:ea typeface="Times New Roman"/>
                <a:cs typeface="Times New Roman"/>
                <a:sym typeface="Times New Roman"/>
              </a:defRPr>
            </a:pPr>
            <a:r>
              <a:t>Jsi Boží syn</a:t>
            </a:r>
          </a:p>
          <a:p>
            <a:pPr algn="l">
              <a:defRPr sz="2900">
                <a:latin typeface="Times New Roman"/>
                <a:ea typeface="Times New Roman"/>
                <a:cs typeface="Times New Roman"/>
                <a:sym typeface="Times New Roman"/>
              </a:defRPr>
            </a:pPr>
            <a:r>
              <a:t>Jsi láska má</a:t>
            </a:r>
          </a:p>
          <a:p>
            <a:pPr algn="l">
              <a:defRPr sz="2900">
                <a:latin typeface="Times New Roman"/>
                <a:ea typeface="Times New Roman"/>
                <a:cs typeface="Times New Roman"/>
                <a:sym typeface="Times New Roman"/>
              </a:defRPr>
            </a:pPr>
            <a:r>
              <a:t>Jsi silou mou, když umdlévám</a:t>
            </a:r>
          </a:p>
          <a:p>
            <a:pPr algn="l">
              <a:defRPr sz="2900">
                <a:latin typeface="Times New Roman"/>
                <a:ea typeface="Times New Roman"/>
                <a:cs typeface="Times New Roman"/>
                <a:sym typeface="Times New Roman"/>
              </a:defRPr>
            </a:pPr>
            <a:r>
              <a:t>Jsi slávy král</a:t>
            </a:r>
          </a:p>
          <a:p>
            <a:pPr algn="l">
              <a:defRPr sz="2900">
                <a:latin typeface="Times New Roman"/>
                <a:ea typeface="Times New Roman"/>
                <a:cs typeface="Times New Roman"/>
                <a:sym typeface="Times New Roman"/>
              </a:defRPr>
            </a:pPr>
            <a:r>
              <a:t>Jsi vším co mám</a:t>
            </a:r>
          </a:p>
          <a:p>
            <a:pPr algn="l">
              <a:defRPr sz="2900">
                <a:latin typeface="Times New Roman"/>
                <a:ea typeface="Times New Roman"/>
                <a:cs typeface="Times New Roman"/>
                <a:sym typeface="Times New Roman"/>
              </a:defRPr>
            </a:pPr>
            <a:r>
              <a:t>Jsme Tvůj lid </a:t>
            </a:r>
          </a:p>
          <a:p>
            <a:pPr algn="l">
              <a:defRPr sz="2900">
                <a:latin typeface="Times New Roman"/>
                <a:ea typeface="Times New Roman"/>
                <a:cs typeface="Times New Roman"/>
                <a:sym typeface="Times New Roman"/>
              </a:defRPr>
            </a:pPr>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Vše co dáváš ze Tvých dlaní…"/>
          <p:cNvSpPr txBox="1"/>
          <p:nvPr/>
        </p:nvSpPr>
        <p:spPr>
          <a:xfrm>
            <a:off x="2139466" y="237456"/>
            <a:ext cx="8959652" cy="7440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Vše co dáváš ze Tvých dlaní</a:t>
            </a:r>
          </a:p>
          <a:p>
            <a:pPr>
              <a:defRPr sz="5000">
                <a:latin typeface="Times New Roman"/>
                <a:ea typeface="Times New Roman"/>
                <a:cs typeface="Times New Roman"/>
                <a:sym typeface="Times New Roman"/>
              </a:defRPr>
            </a:pPr>
            <a:r>
              <a:t>s díky přijímám</a:t>
            </a:r>
          </a:p>
          <a:p>
            <a:pPr>
              <a:defRPr sz="5000">
                <a:latin typeface="Times New Roman"/>
                <a:ea typeface="Times New Roman"/>
                <a:cs typeface="Times New Roman"/>
                <a:sym typeface="Times New Roman"/>
              </a:defRPr>
            </a:pPr>
            <a:r>
              <a:t>Všechno měníš v požehnání</a:t>
            </a:r>
          </a:p>
          <a:p>
            <a:pPr>
              <a:defRPr sz="5000">
                <a:latin typeface="Times New Roman"/>
                <a:ea typeface="Times New Roman"/>
                <a:cs typeface="Times New Roman"/>
                <a:sym typeface="Times New Roman"/>
              </a:defRPr>
            </a:pPr>
            <a:r>
              <a:t>chválu ti vzdám</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Buď požehnané slavné jméno Tvé</a:t>
            </a:r>
          </a:p>
          <a:p>
            <a:pPr>
              <a:defRPr sz="5000">
                <a:latin typeface="Times New Roman"/>
                <a:ea typeface="Times New Roman"/>
                <a:cs typeface="Times New Roman"/>
                <a:sym typeface="Times New Roman"/>
              </a:defRPr>
            </a:pPr>
            <a:r>
              <a:t>Buď požehnaný Pán</a:t>
            </a:r>
          </a:p>
          <a:p>
            <a:pPr>
              <a:defRPr sz="5000">
                <a:latin typeface="Times New Roman"/>
                <a:ea typeface="Times New Roman"/>
                <a:cs typeface="Times New Roman"/>
                <a:sym typeface="Times New Roman"/>
              </a:defRPr>
            </a:pPr>
            <a:r>
              <a:t>Buď požehnané slavné jméno Tvé</a:t>
            </a:r>
          </a:p>
          <a:p>
            <a:pPr>
              <a:defRPr sz="5000">
                <a:latin typeface="Times New Roman"/>
                <a:ea typeface="Times New Roman"/>
                <a:cs typeface="Times New Roman"/>
                <a:sym typeface="Times New Roman"/>
              </a:defRPr>
            </a:pPr>
            <a:r>
              <a:t>Buď požehnaný svatý pánů Pán</a:t>
            </a:r>
          </a:p>
        </p:txBody>
      </p:sp>
    </p:spTree>
  </p:cSld>
  <p:clrMapOvr>
    <a:masterClrMapping/>
  </p:clrMapOvr>
  <p:transition spd="me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Vyvyšuji tebe Pane, nad tímto dnem.…"/>
          <p:cNvSpPr txBox="1"/>
          <p:nvPr/>
        </p:nvSpPr>
        <p:spPr>
          <a:xfrm>
            <a:off x="1270000" y="-441615"/>
            <a:ext cx="10464801" cy="76614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a:defRPr sz="5000">
                <a:latin typeface="Times New Roman"/>
                <a:ea typeface="Times New Roman"/>
                <a:cs typeface="Times New Roman"/>
                <a:sym typeface="Times New Roman"/>
              </a:defRPr>
            </a:pPr>
            <a:r>
              <a:t>Vyvyšuji tebe Pane, nad tímto dnem.</a:t>
            </a:r>
          </a:p>
          <a:p>
            <a:pPr>
              <a:defRPr sz="5000">
                <a:latin typeface="Times New Roman"/>
                <a:ea typeface="Times New Roman"/>
                <a:cs typeface="Times New Roman"/>
                <a:sym typeface="Times New Roman"/>
              </a:defRPr>
            </a:pPr>
            <a:r>
              <a:t>Vyvyšuji tebe Pane, nad každým člověkem. Vyvyšuji tebe Pane, nad vším , co stvořeno jest. Vyvyšuji tebe Pane, i nad svým životem. </a:t>
            </a:r>
          </a:p>
          <a:p>
            <a:pPr>
              <a:defRPr sz="5000">
                <a:latin typeface="Times New Roman"/>
                <a:ea typeface="Times New Roman"/>
                <a:cs typeface="Times New Roman"/>
                <a:sym typeface="Times New Roman"/>
              </a:defRPr>
            </a:pPr>
            <a:r>
              <a:t>//: Vyvyšuji tvoje jméno nad každé jméno://</a:t>
            </a:r>
          </a:p>
        </p:txBody>
      </p:sp>
    </p:spTree>
  </p:cSld>
  <p:clrMapOvr>
    <a:masterClrMapping/>
  </p:clrMapOvr>
  <p:transition spd="me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Vzdáváme ti chválu, čest a slávu, k Tobě zvedáme své ruce, vyvyšujem jméno Tvé.:/…"/>
          <p:cNvSpPr txBox="1"/>
          <p:nvPr/>
        </p:nvSpPr>
        <p:spPr>
          <a:xfrm>
            <a:off x="651866" y="1084660"/>
            <a:ext cx="12038552" cy="70275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rPr dirty="0"/>
              <a:t>/:</a:t>
            </a:r>
            <a:r>
              <a:rPr dirty="0" err="1"/>
              <a:t>Vzdáváme</a:t>
            </a:r>
            <a:r>
              <a:rPr dirty="0"/>
              <a:t> </a:t>
            </a:r>
            <a:r>
              <a:rPr dirty="0" err="1"/>
              <a:t>ti</a:t>
            </a:r>
            <a:r>
              <a:rPr dirty="0"/>
              <a:t> </a:t>
            </a:r>
            <a:r>
              <a:rPr dirty="0" err="1"/>
              <a:t>chválu</a:t>
            </a:r>
            <a:r>
              <a:rPr dirty="0"/>
              <a:t>, </a:t>
            </a:r>
            <a:r>
              <a:rPr dirty="0" err="1"/>
              <a:t>čest</a:t>
            </a:r>
            <a:r>
              <a:rPr dirty="0"/>
              <a:t> a </a:t>
            </a:r>
            <a:r>
              <a:rPr dirty="0" err="1"/>
              <a:t>slávu</a:t>
            </a:r>
            <a:r>
              <a:rPr dirty="0"/>
              <a:t>, </a:t>
            </a:r>
            <a:endParaRPr lang="cs-CZ" dirty="0"/>
          </a:p>
          <a:p>
            <a:pPr>
              <a:defRPr sz="5000">
                <a:latin typeface="Times New Roman"/>
                <a:ea typeface="Times New Roman"/>
                <a:cs typeface="Times New Roman"/>
                <a:sym typeface="Times New Roman"/>
              </a:defRPr>
            </a:pPr>
            <a:r>
              <a:rPr dirty="0"/>
              <a:t>k </a:t>
            </a:r>
            <a:r>
              <a:rPr dirty="0" err="1"/>
              <a:t>Tobě</a:t>
            </a:r>
            <a:r>
              <a:rPr dirty="0"/>
              <a:t> </a:t>
            </a:r>
            <a:r>
              <a:rPr dirty="0" err="1"/>
              <a:t>zvedáme</a:t>
            </a:r>
            <a:r>
              <a:rPr dirty="0"/>
              <a:t> </a:t>
            </a:r>
            <a:r>
              <a:rPr dirty="0" err="1"/>
              <a:t>své</a:t>
            </a:r>
            <a:r>
              <a:rPr dirty="0"/>
              <a:t> </a:t>
            </a:r>
            <a:r>
              <a:rPr dirty="0" err="1"/>
              <a:t>ruce</a:t>
            </a:r>
            <a:r>
              <a:rPr dirty="0"/>
              <a:t>, </a:t>
            </a:r>
            <a:endParaRPr lang="cs-CZ" dirty="0"/>
          </a:p>
          <a:p>
            <a:pPr>
              <a:defRPr sz="5000">
                <a:latin typeface="Times New Roman"/>
                <a:ea typeface="Times New Roman"/>
                <a:cs typeface="Times New Roman"/>
                <a:sym typeface="Times New Roman"/>
              </a:defRPr>
            </a:pPr>
            <a:r>
              <a:rPr dirty="0"/>
              <a:t>vyvyšujem </a:t>
            </a:r>
            <a:r>
              <a:rPr dirty="0" err="1"/>
              <a:t>jméno</a:t>
            </a:r>
            <a:r>
              <a:rPr dirty="0"/>
              <a:t> </a:t>
            </a:r>
            <a:r>
              <a:rPr dirty="0" err="1"/>
              <a:t>Tvé</a:t>
            </a:r>
            <a:r>
              <a:rPr dirty="0"/>
              <a:t>.:/</a:t>
            </a:r>
          </a:p>
          <a:p>
            <a:pPr>
              <a:defRPr sz="5000">
                <a:latin typeface="Times New Roman"/>
                <a:ea typeface="Times New Roman"/>
                <a:cs typeface="Times New Roman"/>
                <a:sym typeface="Times New Roman"/>
              </a:defRPr>
            </a:pPr>
            <a:r>
              <a:rPr dirty="0"/>
              <a:t> </a:t>
            </a:r>
          </a:p>
          <a:p>
            <a:pPr>
              <a:defRPr sz="5000">
                <a:latin typeface="Times New Roman"/>
                <a:ea typeface="Times New Roman"/>
                <a:cs typeface="Times New Roman"/>
                <a:sym typeface="Times New Roman"/>
              </a:defRPr>
            </a:pPr>
            <a:r>
              <a:rPr dirty="0" err="1"/>
              <a:t>Vždyť</a:t>
            </a:r>
            <a:r>
              <a:rPr dirty="0"/>
              <a:t> Ty </a:t>
            </a:r>
            <a:r>
              <a:rPr dirty="0" err="1"/>
              <a:t>jsi</a:t>
            </a:r>
            <a:r>
              <a:rPr dirty="0"/>
              <a:t> </a:t>
            </a:r>
            <a:r>
              <a:rPr dirty="0" err="1"/>
              <a:t>Bůh</a:t>
            </a:r>
            <a:r>
              <a:rPr dirty="0"/>
              <a:t>, Ty </a:t>
            </a:r>
            <a:r>
              <a:rPr dirty="0" err="1"/>
              <a:t>jsi</a:t>
            </a:r>
            <a:r>
              <a:rPr dirty="0"/>
              <a:t> </a:t>
            </a:r>
            <a:r>
              <a:rPr dirty="0" err="1"/>
              <a:t>náš</a:t>
            </a:r>
            <a:r>
              <a:rPr dirty="0"/>
              <a:t> </a:t>
            </a:r>
            <a:r>
              <a:rPr dirty="0" err="1"/>
              <a:t>veliký</a:t>
            </a:r>
            <a:r>
              <a:rPr dirty="0"/>
              <a:t> </a:t>
            </a:r>
            <a:r>
              <a:rPr dirty="0" err="1"/>
              <a:t>Bůh</a:t>
            </a:r>
            <a:r>
              <a:rPr dirty="0"/>
              <a:t>,</a:t>
            </a:r>
          </a:p>
          <a:p>
            <a:pPr>
              <a:defRPr sz="5000">
                <a:latin typeface="Times New Roman"/>
                <a:ea typeface="Times New Roman"/>
                <a:cs typeface="Times New Roman"/>
                <a:sym typeface="Times New Roman"/>
              </a:defRPr>
            </a:pPr>
            <a:r>
              <a:rPr dirty="0"/>
              <a:t>Ty </a:t>
            </a:r>
            <a:r>
              <a:rPr dirty="0" err="1"/>
              <a:t>jsi</a:t>
            </a:r>
            <a:r>
              <a:rPr dirty="0"/>
              <a:t> </a:t>
            </a:r>
            <a:r>
              <a:rPr dirty="0" err="1"/>
              <a:t>všemohoucí</a:t>
            </a:r>
            <a:r>
              <a:rPr dirty="0"/>
              <a:t> </a:t>
            </a:r>
            <a:r>
              <a:rPr dirty="0" err="1"/>
              <a:t>Bůh</a:t>
            </a:r>
            <a:r>
              <a:rPr dirty="0"/>
              <a:t>, </a:t>
            </a:r>
            <a:r>
              <a:rPr dirty="0" err="1"/>
              <a:t>Ježíši</a:t>
            </a:r>
            <a:r>
              <a:rPr dirty="0"/>
              <a:t>,</a:t>
            </a:r>
          </a:p>
          <a:p>
            <a:pPr>
              <a:defRPr sz="5000">
                <a:latin typeface="Times New Roman"/>
                <a:ea typeface="Times New Roman"/>
                <a:cs typeface="Times New Roman"/>
                <a:sym typeface="Times New Roman"/>
              </a:defRPr>
            </a:pPr>
            <a:r>
              <a:rPr dirty="0" err="1"/>
              <a:t>Všechno</a:t>
            </a:r>
            <a:r>
              <a:rPr dirty="0"/>
              <a:t> </a:t>
            </a:r>
            <a:r>
              <a:rPr dirty="0" err="1"/>
              <a:t>můžeš</a:t>
            </a:r>
            <a:r>
              <a:rPr dirty="0"/>
              <a:t> Ty </a:t>
            </a:r>
            <a:r>
              <a:rPr dirty="0" err="1"/>
              <a:t>jsi</a:t>
            </a:r>
            <a:r>
              <a:rPr dirty="0"/>
              <a:t> </a:t>
            </a:r>
            <a:r>
              <a:rPr dirty="0" err="1"/>
              <a:t>Bůh</a:t>
            </a:r>
            <a:r>
              <a:rPr dirty="0"/>
              <a:t>,</a:t>
            </a:r>
          </a:p>
          <a:p>
            <a:pPr>
              <a:defRPr sz="5000">
                <a:latin typeface="Times New Roman"/>
                <a:ea typeface="Times New Roman"/>
                <a:cs typeface="Times New Roman"/>
                <a:sym typeface="Times New Roman"/>
              </a:defRPr>
            </a:pPr>
            <a:r>
              <a:rPr dirty="0" err="1"/>
              <a:t>Jsi</a:t>
            </a:r>
            <a:r>
              <a:rPr dirty="0"/>
              <a:t> </a:t>
            </a:r>
            <a:r>
              <a:rPr dirty="0" err="1"/>
              <a:t>veliký</a:t>
            </a:r>
            <a:r>
              <a:rPr dirty="0"/>
              <a:t>, </a:t>
            </a:r>
            <a:r>
              <a:rPr dirty="0" err="1"/>
              <a:t>veliký</a:t>
            </a:r>
            <a:r>
              <a:rPr dirty="0"/>
              <a:t> a </a:t>
            </a:r>
            <a:r>
              <a:rPr dirty="0" err="1"/>
              <a:t>nádherný</a:t>
            </a:r>
            <a:r>
              <a:rPr dirty="0"/>
              <a:t>, </a:t>
            </a:r>
            <a:endParaRPr lang="cs-CZ" dirty="0"/>
          </a:p>
          <a:p>
            <a:pPr>
              <a:defRPr sz="5000">
                <a:latin typeface="Times New Roman"/>
                <a:ea typeface="Times New Roman"/>
                <a:cs typeface="Times New Roman"/>
                <a:sym typeface="Times New Roman"/>
              </a:defRPr>
            </a:pPr>
            <a:r>
              <a:rPr dirty="0" err="1"/>
              <a:t>není</a:t>
            </a:r>
            <a:r>
              <a:rPr dirty="0"/>
              <a:t> </a:t>
            </a:r>
            <a:r>
              <a:rPr dirty="0" err="1"/>
              <a:t>žádný</a:t>
            </a:r>
            <a:r>
              <a:rPr dirty="0"/>
              <a:t> </a:t>
            </a:r>
            <a:r>
              <a:rPr dirty="0" err="1"/>
              <a:t>jako</a:t>
            </a:r>
            <a:r>
              <a:rPr dirty="0"/>
              <a:t> Ty </a:t>
            </a:r>
            <a:r>
              <a:rPr dirty="0" err="1"/>
              <a:t>Ježíši</a:t>
            </a:r>
            <a:r>
              <a:rPr dirty="0"/>
              <a:t>, </a:t>
            </a:r>
            <a:r>
              <a:rPr dirty="0" err="1"/>
              <a:t>není</a:t>
            </a:r>
            <a:r>
              <a:rPr dirty="0"/>
              <a:t> </a:t>
            </a:r>
            <a:r>
              <a:rPr dirty="0" err="1"/>
              <a:t>žádný</a:t>
            </a:r>
            <a:r>
              <a:rPr dirty="0"/>
              <a:t> </a:t>
            </a:r>
            <a:r>
              <a:rPr dirty="0" err="1"/>
              <a:t>jako</a:t>
            </a:r>
            <a:r>
              <a:rPr dirty="0"/>
              <a:t> Ty.</a:t>
            </a:r>
          </a:p>
        </p:txBody>
      </p:sp>
    </p:spTree>
  </p:cSld>
  <p:clrMapOvr>
    <a:masterClrMapping/>
  </p:clrMapOvr>
  <p:transition spd="me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 Vzdejme čest Bohu a Pánu nebe…"/>
          <p:cNvSpPr txBox="1">
            <a:spLocks noGrp="1"/>
          </p:cNvSpPr>
          <p:nvPr>
            <p:ph type="title"/>
          </p:nvPr>
        </p:nvSpPr>
        <p:spPr>
          <a:xfrm>
            <a:off x="1270000" y="254000"/>
            <a:ext cx="10464800" cy="5874188"/>
          </a:xfrm>
          <a:prstGeom prst="rect">
            <a:avLst/>
          </a:prstGeom>
        </p:spPr>
        <p:txBody>
          <a:bodyPr/>
          <a:lstStyle/>
          <a:p>
            <a:pPr>
              <a:defRPr sz="5000">
                <a:latin typeface="Times New Roman"/>
                <a:ea typeface="Times New Roman"/>
                <a:cs typeface="Times New Roman"/>
                <a:sym typeface="Times New Roman"/>
              </a:defRPr>
            </a:pPr>
            <a:r>
              <a:t>//: Vzdejme čest Bohu a Pánu nebe </a:t>
            </a:r>
          </a:p>
          <a:p>
            <a:pPr>
              <a:defRPr sz="5000">
                <a:latin typeface="Times New Roman"/>
                <a:ea typeface="Times New Roman"/>
                <a:cs typeface="Times New Roman"/>
                <a:sym typeface="Times New Roman"/>
              </a:defRPr>
            </a:pPr>
            <a:r>
              <a:t>i země ://</a:t>
            </a:r>
          </a:p>
          <a:p>
            <a:pPr>
              <a:defRPr sz="5000">
                <a:latin typeface="Times New Roman"/>
                <a:ea typeface="Times New Roman"/>
                <a:cs typeface="Times New Roman"/>
                <a:sym typeface="Times New Roman"/>
              </a:defRPr>
            </a:pPr>
            <a:r>
              <a:t>Vzdejme chválu a díky Králi, on je hoden mít vše co mám, krev jeho tekla za tebe i za mě, sám sebe nám dal. </a:t>
            </a:r>
          </a:p>
        </p:txBody>
      </p:sp>
    </p:spTree>
  </p:cSld>
  <p:clrMapOvr>
    <a:masterClrMapping/>
  </p:clrMapOvr>
  <p:transition spd="me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 Vzývám a slavím Tvé jméno, za Tvou velkou lásku, jež‘s daroval nám. :/…"/>
          <p:cNvSpPr txBox="1"/>
          <p:nvPr/>
        </p:nvSpPr>
        <p:spPr>
          <a:xfrm>
            <a:off x="325778" y="1109403"/>
            <a:ext cx="12353244" cy="3757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 Vzývám a slavím Tvé jméno, za Tvou velkou lásku, jež‘s daroval nám. :/</a:t>
            </a: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r>
              <a:t>/: Tys slíbil, že se zas k nám vrátíš, přijď Pane Ježíši, přijď pro církev svou. :/</a:t>
            </a:r>
          </a:p>
        </p:txBody>
      </p:sp>
    </p:spTree>
  </p:cSld>
  <p:clrMapOvr>
    <a:masterClrMapping/>
  </p:clrMapOvr>
  <p:transition spd="me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Vzývám jméno Ježíš://3x…"/>
          <p:cNvSpPr txBox="1"/>
          <p:nvPr/>
        </p:nvSpPr>
        <p:spPr>
          <a:xfrm>
            <a:off x="2057400" y="836861"/>
            <a:ext cx="10464800" cy="88342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a:defRPr sz="5000">
                <a:latin typeface="Times New Roman"/>
                <a:ea typeface="Times New Roman"/>
                <a:cs typeface="Times New Roman"/>
                <a:sym typeface="Times New Roman"/>
              </a:defRPr>
            </a:pPr>
            <a:r>
              <a:t>//:Vzývám jméno Ježíš://3x </a:t>
            </a:r>
          </a:p>
          <a:p>
            <a:pPr>
              <a:defRPr sz="5000">
                <a:latin typeface="Times New Roman"/>
                <a:ea typeface="Times New Roman"/>
                <a:cs typeface="Times New Roman"/>
                <a:sym typeface="Times New Roman"/>
              </a:defRPr>
            </a:pPr>
            <a:r>
              <a:t>Haleluja</a:t>
            </a:r>
          </a:p>
          <a:p>
            <a:pPr>
              <a:defRPr sz="5000">
                <a:latin typeface="Times New Roman"/>
                <a:ea typeface="Times New Roman"/>
                <a:cs typeface="Times New Roman"/>
                <a:sym typeface="Times New Roman"/>
              </a:defRPr>
            </a:pPr>
            <a:r>
              <a:t>Svou sílu hledám ve tvé moci, mám obléknutou Boží zbroj. Ten boj však vedu proti mocnostem, které ovládají tento věk tmy. </a:t>
            </a:r>
          </a:p>
        </p:txBody>
      </p:sp>
    </p:spTree>
  </p:cSld>
  <p:clrMapOvr>
    <a:masterClrMapping/>
  </p:clrMapOvr>
  <p:transition spd="me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Přemýšlím nad obětí Tvou, Ježíši,…"/>
          <p:cNvSpPr txBox="1"/>
          <p:nvPr/>
        </p:nvSpPr>
        <p:spPr>
          <a:xfrm>
            <a:off x="164241" y="653125"/>
            <a:ext cx="12676319" cy="7440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Přemýšlím nad obětí Tvou, Ježíši,</a:t>
            </a:r>
          </a:p>
          <a:p>
            <a:pPr>
              <a:defRPr sz="5000">
                <a:latin typeface="Times New Roman"/>
                <a:ea typeface="Times New Roman"/>
                <a:cs typeface="Times New Roman"/>
                <a:sym typeface="Times New Roman"/>
              </a:defRPr>
            </a:pPr>
            <a:r>
              <a:t>k prachu ses snížil, na smrt jsi šel.</a:t>
            </a:r>
          </a:p>
          <a:p>
            <a:pPr>
              <a:defRPr sz="5000">
                <a:latin typeface="Times New Roman"/>
                <a:ea typeface="Times New Roman"/>
                <a:cs typeface="Times New Roman"/>
                <a:sym typeface="Times New Roman"/>
              </a:defRPr>
            </a:pPr>
            <a:r>
              <a:t>Kolikrát mě údiv znovu naplní,</a:t>
            </a:r>
          </a:p>
          <a:p>
            <a:pPr>
              <a:defRPr sz="5000">
                <a:latin typeface="Times New Roman"/>
                <a:ea typeface="Times New Roman"/>
                <a:cs typeface="Times New Roman"/>
                <a:sym typeface="Times New Roman"/>
              </a:defRPr>
            </a:pPr>
            <a:r>
              <a:t>že dík Tobě můžu teď žít, dík Tobě můžu teď žít.</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R: Znovu hledím na kříž, kam jsi šel kvůli nám,</a:t>
            </a:r>
          </a:p>
          <a:p>
            <a:pPr>
              <a:defRPr sz="5000">
                <a:latin typeface="Times New Roman"/>
                <a:ea typeface="Times New Roman"/>
                <a:cs typeface="Times New Roman"/>
                <a:sym typeface="Times New Roman"/>
              </a:defRPr>
            </a:pPr>
            <a:r>
              <a:t>jsem pokořen Tvou láskou, srdce zlomené mám.</a:t>
            </a:r>
          </a:p>
          <a:p>
            <a:pPr>
              <a:defRPr sz="5000">
                <a:latin typeface="Times New Roman"/>
                <a:ea typeface="Times New Roman"/>
                <a:cs typeface="Times New Roman"/>
                <a:sym typeface="Times New Roman"/>
              </a:defRPr>
            </a:pPr>
            <a:r>
              <a:t>Znovu díky vzdávám, znovu Ti svůj život dát.</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Vyvýšen teď vládneš, Králi v nebesích,…"/>
          <p:cNvSpPr txBox="1"/>
          <p:nvPr/>
        </p:nvSpPr>
        <p:spPr>
          <a:xfrm>
            <a:off x="459282" y="-309628"/>
            <a:ext cx="12086235" cy="88270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4600">
                <a:latin typeface="Times New Roman"/>
                <a:ea typeface="Times New Roman"/>
                <a:cs typeface="Times New Roman"/>
                <a:sym typeface="Times New Roman"/>
              </a:defRPr>
            </a:pPr>
            <a:r>
              <a:t> </a:t>
            </a:r>
          </a:p>
          <a:p>
            <a:pPr>
              <a:defRPr sz="4600">
                <a:latin typeface="Times New Roman"/>
                <a:ea typeface="Times New Roman"/>
                <a:cs typeface="Times New Roman"/>
                <a:sym typeface="Times New Roman"/>
              </a:defRPr>
            </a:pPr>
            <a:r>
              <a:t>Vyvýšen teď vládneš, Králi v nebesích,</a:t>
            </a:r>
          </a:p>
          <a:p>
            <a:pPr>
              <a:defRPr sz="4600">
                <a:latin typeface="Times New Roman"/>
                <a:ea typeface="Times New Roman"/>
                <a:cs typeface="Times New Roman"/>
                <a:sym typeface="Times New Roman"/>
              </a:defRPr>
            </a:pPr>
            <a:r>
              <a:t>tam před Tvým trůnem i já budu stát.</a:t>
            </a:r>
          </a:p>
          <a:p>
            <a:pPr>
              <a:defRPr sz="4600">
                <a:latin typeface="Times New Roman"/>
                <a:ea typeface="Times New Roman"/>
                <a:cs typeface="Times New Roman"/>
                <a:sym typeface="Times New Roman"/>
              </a:defRPr>
            </a:pPr>
            <a:r>
              <a:t>Radost mám, že získal jsi mi spasení,</a:t>
            </a:r>
          </a:p>
          <a:p>
            <a:pPr>
              <a:defRPr sz="4600">
                <a:latin typeface="Times New Roman"/>
                <a:ea typeface="Times New Roman"/>
                <a:cs typeface="Times New Roman"/>
                <a:sym typeface="Times New Roman"/>
              </a:defRPr>
            </a:pPr>
            <a:r>
              <a:t>a znovu má chvála Ti zní, znovu má chvála Ti zní.</a:t>
            </a:r>
          </a:p>
          <a:p>
            <a:pPr>
              <a:defRPr sz="4600">
                <a:latin typeface="Times New Roman"/>
                <a:ea typeface="Times New Roman"/>
                <a:cs typeface="Times New Roman"/>
                <a:sym typeface="Times New Roman"/>
              </a:defRPr>
            </a:pPr>
            <a:endParaRPr/>
          </a:p>
          <a:p>
            <a:pPr>
              <a:defRPr sz="4600">
                <a:latin typeface="Times New Roman"/>
                <a:ea typeface="Times New Roman"/>
                <a:cs typeface="Times New Roman"/>
                <a:sym typeface="Times New Roman"/>
              </a:defRPr>
            </a:pPr>
            <a:r>
              <a:t>R: Znovu hledím na kříž, kam jsi šel kvůli nám,</a:t>
            </a:r>
          </a:p>
          <a:p>
            <a:pPr>
              <a:defRPr sz="4600">
                <a:latin typeface="Times New Roman"/>
                <a:ea typeface="Times New Roman"/>
                <a:cs typeface="Times New Roman"/>
                <a:sym typeface="Times New Roman"/>
              </a:defRPr>
            </a:pPr>
            <a:r>
              <a:t>jsem pokořen Tvou láskou, srdce zlomené mám.</a:t>
            </a:r>
          </a:p>
          <a:p>
            <a:pPr>
              <a:defRPr sz="4600">
                <a:latin typeface="Times New Roman"/>
                <a:ea typeface="Times New Roman"/>
                <a:cs typeface="Times New Roman"/>
                <a:sym typeface="Times New Roman"/>
              </a:defRPr>
            </a:pPr>
            <a:r>
              <a:t>Znovu díky vzdávám, znovu Ti svůj život dát.</a:t>
            </a:r>
          </a:p>
          <a:p>
            <a:pPr>
              <a:defRPr sz="4600">
                <a:latin typeface="Times New Roman"/>
                <a:ea typeface="Times New Roman"/>
                <a:cs typeface="Times New Roman"/>
                <a:sym typeface="Times New Roman"/>
              </a:defRPr>
            </a:pPr>
            <a:endParaRPr/>
          </a:p>
          <a:p>
            <a:pPr>
              <a:defRPr sz="4600">
                <a:latin typeface="Times New Roman"/>
                <a:ea typeface="Times New Roman"/>
                <a:cs typeface="Times New Roman"/>
                <a:sym typeface="Times New Roman"/>
              </a:defRPr>
            </a:pPr>
            <a:r>
              <a:t>/:Díky za Tvůj kříž, díky za Tvůj kříž, díky za Tvé přátelství:/</a:t>
            </a:r>
          </a:p>
        </p:txBody>
      </p:sp>
    </p:spTree>
  </p:cSld>
  <p:clrMapOvr>
    <a:masterClrMapping/>
  </p:clrMapOvr>
  <p:transition spd="me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Zpívat píseň lásky smím,…"/>
          <p:cNvSpPr txBox="1"/>
          <p:nvPr/>
        </p:nvSpPr>
        <p:spPr>
          <a:xfrm>
            <a:off x="361434" y="862355"/>
            <a:ext cx="12281932" cy="7440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Zpívat píseň lásky smím,</a:t>
            </a:r>
          </a:p>
          <a:p>
            <a:pPr>
              <a:defRPr sz="5000">
                <a:latin typeface="Times New Roman"/>
                <a:ea typeface="Times New Roman"/>
                <a:cs typeface="Times New Roman"/>
                <a:sym typeface="Times New Roman"/>
              </a:defRPr>
            </a:pPr>
            <a:r>
              <a:t>svému Pánu, svému Králi.</a:t>
            </a:r>
          </a:p>
          <a:p>
            <a:pPr>
              <a:defRPr sz="5000">
                <a:latin typeface="Times New Roman"/>
                <a:ea typeface="Times New Roman"/>
                <a:cs typeface="Times New Roman"/>
                <a:sym typeface="Times New Roman"/>
              </a:defRPr>
            </a:pPr>
            <a:r>
              <a:t>Vděčný jsem, když přijdeš k nám.</a:t>
            </a:r>
          </a:p>
          <a:p>
            <a:pPr>
              <a:defRPr sz="5000">
                <a:latin typeface="Times New Roman"/>
                <a:ea typeface="Times New Roman"/>
                <a:cs typeface="Times New Roman"/>
                <a:sym typeface="Times New Roman"/>
              </a:defRPr>
            </a:pPr>
            <a:r>
              <a:t>Za Tvou přízeň, za Tvou blízkost.</a:t>
            </a:r>
          </a:p>
          <a:p>
            <a:pPr>
              <a:defRPr sz="5000">
                <a:latin typeface="Times New Roman"/>
                <a:ea typeface="Times New Roman"/>
                <a:cs typeface="Times New Roman"/>
                <a:sym typeface="Times New Roman"/>
              </a:defRPr>
            </a:pPr>
            <a:r>
              <a:t>Jsem rád že smím, být dítětem Tvým,</a:t>
            </a:r>
          </a:p>
          <a:p>
            <a:pPr>
              <a:defRPr sz="5000">
                <a:latin typeface="Times New Roman"/>
                <a:ea typeface="Times New Roman"/>
                <a:cs typeface="Times New Roman"/>
                <a:sym typeface="Times New Roman"/>
              </a:defRPr>
            </a:pPr>
            <a:r>
              <a:t>není nic, co chtěl bych víc.</a:t>
            </a:r>
          </a:p>
          <a:p>
            <a:pPr>
              <a:defRPr sz="5000">
                <a:latin typeface="Times New Roman"/>
                <a:ea typeface="Times New Roman"/>
                <a:cs typeface="Times New Roman"/>
                <a:sym typeface="Times New Roman"/>
              </a:defRPr>
            </a:pPr>
            <a:r>
              <a:t> Než být v Tvém náručí, ve Tvém náručí.</a:t>
            </a:r>
          </a:p>
          <a:p>
            <a:pPr>
              <a:defRPr sz="5000">
                <a:latin typeface="Times New Roman"/>
                <a:ea typeface="Times New Roman"/>
                <a:cs typeface="Times New Roman"/>
                <a:sym typeface="Times New Roman"/>
              </a:defRPr>
            </a:pPr>
            <a:r>
              <a:t>Ve ztišení, blízko Ti být,</a:t>
            </a:r>
          </a:p>
          <a:p>
            <a:pPr>
              <a:defRPr sz="5000">
                <a:latin typeface="Times New Roman"/>
                <a:ea typeface="Times New Roman"/>
                <a:cs typeface="Times New Roman"/>
                <a:sym typeface="Times New Roman"/>
              </a:defRPr>
            </a:pPr>
            <a:r>
              <a:t>Ve Tvém náručí.</a:t>
            </a:r>
          </a:p>
        </p:txBody>
      </p:sp>
    </p:spTree>
  </p:cSld>
  <p:clrMapOvr>
    <a:masterClrMapping/>
  </p:clrMapOvr>
  <p:transition spd="me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Ztišením se sluší Tebe chválit,…"/>
          <p:cNvSpPr txBox="1"/>
          <p:nvPr/>
        </p:nvSpPr>
        <p:spPr>
          <a:xfrm>
            <a:off x="676962" y="-393008"/>
            <a:ext cx="11650876" cy="8177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/:Ztišením se sluší Tebe chválit, </a:t>
            </a:r>
          </a:p>
          <a:p>
            <a:pPr>
              <a:defRPr sz="5000">
                <a:latin typeface="Times New Roman"/>
                <a:ea typeface="Times New Roman"/>
                <a:cs typeface="Times New Roman"/>
                <a:sym typeface="Times New Roman"/>
              </a:defRPr>
            </a:pPr>
            <a:r>
              <a:t>ztišením se sluší Tebe chválit, Bože na Siónu, k Tobě přicházím, k Tobě přicházím.:/ </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Ty jsi Ten, Jenž modlitby slyšíš, spravedlivě nám odpovídáš. Činy Tvé budí bázeň, Bože, Spáso má, Bože, Spáso má.</a:t>
            </a:r>
          </a:p>
          <a:p>
            <a:pPr>
              <a:defRPr sz="5000">
                <a:latin typeface="Times New Roman"/>
                <a:ea typeface="Times New Roman"/>
                <a:cs typeface="Times New Roman"/>
                <a:sym typeface="Times New Roman"/>
              </a:defRPr>
            </a:pPr>
            <a:r>
              <a:t> /:Blaze tomu, koho vyvolíš a přijímáš, aby přebývat směl v Tvých nádvořích, v Tvých nádvořích.:/</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Ať požehnán je Bůh…"/>
          <p:cNvSpPr txBox="1"/>
          <p:nvPr/>
        </p:nvSpPr>
        <p:spPr>
          <a:xfrm>
            <a:off x="2888987" y="482764"/>
            <a:ext cx="7644694" cy="8177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Ať požehnán je Bůh</a:t>
            </a:r>
          </a:p>
          <a:p>
            <a:pPr>
              <a:defRPr sz="5000">
                <a:latin typeface="Times New Roman"/>
                <a:ea typeface="Times New Roman"/>
                <a:cs typeface="Times New Roman"/>
                <a:sym typeface="Times New Roman"/>
              </a:defRPr>
            </a:pPr>
            <a:r>
              <a:t>Když slunce svítí nad hlavou</a:t>
            </a:r>
          </a:p>
          <a:p>
            <a:pPr>
              <a:defRPr sz="5000">
                <a:latin typeface="Times New Roman"/>
                <a:ea typeface="Times New Roman"/>
                <a:cs typeface="Times New Roman"/>
                <a:sym typeface="Times New Roman"/>
              </a:defRPr>
            </a:pPr>
            <a:r>
              <a:t>a život zdá se zábavou</a:t>
            </a:r>
          </a:p>
          <a:p>
            <a:pPr>
              <a:defRPr sz="5000">
                <a:latin typeface="Times New Roman"/>
                <a:ea typeface="Times New Roman"/>
                <a:cs typeface="Times New Roman"/>
                <a:sym typeface="Times New Roman"/>
              </a:defRPr>
            </a:pPr>
            <a:r>
              <a:t>Požehnán buď Pán</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Ať požehnán je Bůh</a:t>
            </a:r>
          </a:p>
          <a:p>
            <a:pPr>
              <a:defRPr sz="5000">
                <a:latin typeface="Times New Roman"/>
                <a:ea typeface="Times New Roman"/>
                <a:cs typeface="Times New Roman"/>
                <a:sym typeface="Times New Roman"/>
              </a:defRPr>
            </a:pPr>
            <a:r>
              <a:t>Když dny jsou plné strádání</a:t>
            </a:r>
          </a:p>
          <a:p>
            <a:pPr>
              <a:defRPr sz="5000">
                <a:latin typeface="Times New Roman"/>
                <a:ea typeface="Times New Roman"/>
                <a:cs typeface="Times New Roman"/>
                <a:sym typeface="Times New Roman"/>
              </a:defRPr>
            </a:pPr>
            <a:r>
              <a:t>když žal se skrývá v dávání</a:t>
            </a:r>
          </a:p>
          <a:p>
            <a:pPr>
              <a:defRPr sz="5000">
                <a:latin typeface="Times New Roman"/>
                <a:ea typeface="Times New Roman"/>
                <a:cs typeface="Times New Roman"/>
                <a:sym typeface="Times New Roman"/>
              </a:defRPr>
            </a:pPr>
            <a:r>
              <a:t>Požehnán buď Pán</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Vše co dáváš ze Tvých dlaní…"/>
          <p:cNvSpPr txBox="1"/>
          <p:nvPr/>
        </p:nvSpPr>
        <p:spPr>
          <a:xfrm>
            <a:off x="1789335" y="111814"/>
            <a:ext cx="9426130" cy="88270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600">
                <a:latin typeface="Times New Roman"/>
                <a:ea typeface="Times New Roman"/>
                <a:cs typeface="Times New Roman"/>
                <a:sym typeface="Times New Roman"/>
              </a:defRPr>
            </a:pPr>
            <a:endParaRPr/>
          </a:p>
          <a:p>
            <a:pPr>
              <a:defRPr sz="4600">
                <a:latin typeface="Times New Roman"/>
                <a:ea typeface="Times New Roman"/>
                <a:cs typeface="Times New Roman"/>
                <a:sym typeface="Times New Roman"/>
              </a:defRPr>
            </a:pPr>
            <a:r>
              <a:t>Vše co dáváš ze Tvých dlaní</a:t>
            </a:r>
          </a:p>
          <a:p>
            <a:pPr>
              <a:defRPr sz="4600">
                <a:latin typeface="Times New Roman"/>
                <a:ea typeface="Times New Roman"/>
                <a:cs typeface="Times New Roman"/>
                <a:sym typeface="Times New Roman"/>
              </a:defRPr>
            </a:pPr>
            <a:r>
              <a:t>s díky přijímám</a:t>
            </a:r>
          </a:p>
          <a:p>
            <a:pPr>
              <a:defRPr sz="4600">
                <a:latin typeface="Times New Roman"/>
                <a:ea typeface="Times New Roman"/>
                <a:cs typeface="Times New Roman"/>
                <a:sym typeface="Times New Roman"/>
              </a:defRPr>
            </a:pPr>
            <a:r>
              <a:t>Všechno měníš v požehnání</a:t>
            </a:r>
          </a:p>
          <a:p>
            <a:pPr>
              <a:defRPr sz="4600">
                <a:latin typeface="Times New Roman"/>
                <a:ea typeface="Times New Roman"/>
                <a:cs typeface="Times New Roman"/>
                <a:sym typeface="Times New Roman"/>
              </a:defRPr>
            </a:pPr>
            <a:r>
              <a:t>chválu ti vzdám</a:t>
            </a:r>
          </a:p>
          <a:p>
            <a:pPr>
              <a:defRPr sz="4600">
                <a:latin typeface="Times New Roman"/>
                <a:ea typeface="Times New Roman"/>
                <a:cs typeface="Times New Roman"/>
                <a:sym typeface="Times New Roman"/>
              </a:defRPr>
            </a:pPr>
            <a:endParaRPr/>
          </a:p>
          <a:p>
            <a:pPr>
              <a:defRPr sz="4600">
                <a:latin typeface="Times New Roman"/>
                <a:ea typeface="Times New Roman"/>
                <a:cs typeface="Times New Roman"/>
                <a:sym typeface="Times New Roman"/>
              </a:defRPr>
            </a:pPr>
            <a:r>
              <a:t>Buď požehnané slavné jméno Tvé</a:t>
            </a:r>
          </a:p>
          <a:p>
            <a:pPr>
              <a:defRPr sz="4600">
                <a:latin typeface="Times New Roman"/>
                <a:ea typeface="Times New Roman"/>
                <a:cs typeface="Times New Roman"/>
                <a:sym typeface="Times New Roman"/>
              </a:defRPr>
            </a:pPr>
            <a:r>
              <a:t>Buď požehnaný Pán</a:t>
            </a:r>
          </a:p>
          <a:p>
            <a:pPr>
              <a:defRPr sz="4600">
                <a:latin typeface="Times New Roman"/>
                <a:ea typeface="Times New Roman"/>
                <a:cs typeface="Times New Roman"/>
                <a:sym typeface="Times New Roman"/>
              </a:defRPr>
            </a:pPr>
            <a:r>
              <a:t>Buď požehnané slavné jméno Tvé</a:t>
            </a:r>
          </a:p>
          <a:p>
            <a:pPr>
              <a:defRPr sz="4600">
                <a:latin typeface="Times New Roman"/>
                <a:ea typeface="Times New Roman"/>
                <a:cs typeface="Times New Roman"/>
                <a:sym typeface="Times New Roman"/>
              </a:defRPr>
            </a:pPr>
            <a:r>
              <a:t>Buď požehnaný svatý pánů Pán</a:t>
            </a:r>
          </a:p>
          <a:p>
            <a:pPr>
              <a:defRPr sz="4600">
                <a:latin typeface="Times New Roman"/>
                <a:ea typeface="Times New Roman"/>
                <a:cs typeface="Times New Roman"/>
                <a:sym typeface="Times New Roman"/>
              </a:defRPr>
            </a:pPr>
            <a:endParaRPr/>
          </a:p>
          <a:p>
            <a:pPr>
              <a:defRPr sz="4600">
                <a:latin typeface="Times New Roman"/>
                <a:ea typeface="Times New Roman"/>
                <a:cs typeface="Times New Roman"/>
                <a:sym typeface="Times New Roman"/>
              </a:defRPr>
            </a:pPr>
            <a:r>
              <a:t>Dáš a vezmeš sám, můj pád i vítězství</a:t>
            </a:r>
          </a:p>
          <a:p>
            <a:pPr>
              <a:defRPr sz="4600">
                <a:latin typeface="Times New Roman"/>
                <a:ea typeface="Times New Roman"/>
                <a:cs typeface="Times New Roman"/>
                <a:sym typeface="Times New Roman"/>
              </a:defRPr>
            </a:pPr>
            <a:r>
              <a:t>v mém srdci stále zní, jen slova žehnání</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ť srdce mé Tebe vídá…"/>
          <p:cNvSpPr txBox="1"/>
          <p:nvPr/>
        </p:nvSpPr>
        <p:spPr>
          <a:xfrm>
            <a:off x="295217" y="380978"/>
            <a:ext cx="12627558" cy="89916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4700">
                <a:latin typeface="Times New Roman"/>
                <a:ea typeface="Times New Roman"/>
                <a:cs typeface="Times New Roman"/>
                <a:sym typeface="Times New Roman"/>
              </a:defRPr>
            </a:pPr>
            <a:r>
              <a:t>Ať srdce mé Tebe vídá</a:t>
            </a:r>
          </a:p>
          <a:p>
            <a:pPr>
              <a:defRPr sz="4700">
                <a:latin typeface="Times New Roman"/>
                <a:ea typeface="Times New Roman"/>
                <a:cs typeface="Times New Roman"/>
                <a:sym typeface="Times New Roman"/>
              </a:defRPr>
            </a:pPr>
            <a:r>
              <a:t>ať srdce mé Tebe zná</a:t>
            </a:r>
          </a:p>
          <a:p>
            <a:pPr>
              <a:defRPr sz="4700">
                <a:latin typeface="Times New Roman"/>
                <a:ea typeface="Times New Roman"/>
                <a:cs typeface="Times New Roman"/>
                <a:sym typeface="Times New Roman"/>
              </a:defRPr>
            </a:pPr>
            <a:r>
              <a:t>po tom já toužím</a:t>
            </a:r>
          </a:p>
          <a:p>
            <a:pPr>
              <a:defRPr sz="4700">
                <a:latin typeface="Times New Roman"/>
                <a:ea typeface="Times New Roman"/>
                <a:cs typeface="Times New Roman"/>
                <a:sym typeface="Times New Roman"/>
              </a:defRPr>
            </a:pPr>
            <a:r>
              <a:t> vídat Tě toužím</a:t>
            </a:r>
          </a:p>
          <a:p>
            <a:pPr>
              <a:defRPr sz="4700">
                <a:latin typeface="Times New Roman"/>
                <a:ea typeface="Times New Roman"/>
                <a:cs typeface="Times New Roman"/>
                <a:sym typeface="Times New Roman"/>
              </a:defRPr>
            </a:pPr>
            <a:endParaRPr/>
          </a:p>
          <a:p>
            <a:pPr>
              <a:defRPr sz="4700">
                <a:latin typeface="Times New Roman"/>
                <a:ea typeface="Times New Roman"/>
                <a:cs typeface="Times New Roman"/>
                <a:sym typeface="Times New Roman"/>
              </a:defRPr>
            </a:pPr>
            <a:r>
              <a:t>Vyvýšený Jsi nad světem</a:t>
            </a:r>
          </a:p>
          <a:p>
            <a:pPr>
              <a:defRPr sz="4700">
                <a:latin typeface="Times New Roman"/>
                <a:ea typeface="Times New Roman"/>
                <a:cs typeface="Times New Roman"/>
                <a:sym typeface="Times New Roman"/>
              </a:defRPr>
            </a:pPr>
            <a:r>
              <a:t>zářící ve světle své slávy</a:t>
            </a:r>
          </a:p>
          <a:p>
            <a:pPr>
              <a:defRPr sz="4700">
                <a:latin typeface="Times New Roman"/>
                <a:ea typeface="Times New Roman"/>
                <a:cs typeface="Times New Roman"/>
                <a:sym typeface="Times New Roman"/>
              </a:defRPr>
            </a:pPr>
            <a:r>
              <a:t>Vylij svou lásku a moc</a:t>
            </a:r>
          </a:p>
          <a:p>
            <a:pPr>
              <a:defRPr sz="4700">
                <a:latin typeface="Times New Roman"/>
                <a:ea typeface="Times New Roman"/>
                <a:cs typeface="Times New Roman"/>
                <a:sym typeface="Times New Roman"/>
              </a:defRPr>
            </a:pPr>
            <a:r>
              <a:t>Voláme Svatý, Svatý, Svatý!</a:t>
            </a:r>
          </a:p>
          <a:p>
            <a:pPr>
              <a:defRPr sz="4700">
                <a:latin typeface="Times New Roman"/>
                <a:ea typeface="Times New Roman"/>
                <a:cs typeface="Times New Roman"/>
                <a:sym typeface="Times New Roman"/>
              </a:defRPr>
            </a:pPr>
            <a:r>
              <a:t>Vídat Tě toužím</a:t>
            </a:r>
          </a:p>
          <a:p>
            <a:pPr>
              <a:defRPr sz="4700">
                <a:latin typeface="Times New Roman"/>
                <a:ea typeface="Times New Roman"/>
                <a:cs typeface="Times New Roman"/>
                <a:sym typeface="Times New Roman"/>
              </a:defRPr>
            </a:pPr>
            <a:endParaRPr/>
          </a:p>
          <a:p>
            <a:pPr>
              <a:defRPr sz="4700">
                <a:latin typeface="Times New Roman"/>
                <a:ea typeface="Times New Roman"/>
                <a:cs typeface="Times New Roman"/>
                <a:sym typeface="Times New Roman"/>
              </a:defRPr>
            </a:pPr>
            <a:r>
              <a:t>3 x Svatý, Svatý, Svatý,</a:t>
            </a:r>
          </a:p>
          <a:p>
            <a:pPr>
              <a:defRPr sz="4700">
                <a:latin typeface="Times New Roman"/>
                <a:ea typeface="Times New Roman"/>
                <a:cs typeface="Times New Roman"/>
                <a:sym typeface="Times New Roman"/>
              </a:defRPr>
            </a:pPr>
            <a:r>
              <a:t>Vídat Tě toužím</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Open the eyes of my heart, Lord…"/>
          <p:cNvSpPr txBox="1"/>
          <p:nvPr/>
        </p:nvSpPr>
        <p:spPr>
          <a:xfrm>
            <a:off x="628740" y="126708"/>
            <a:ext cx="11747319" cy="95001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4600">
                <a:latin typeface="Times New Roman"/>
                <a:ea typeface="Times New Roman"/>
                <a:cs typeface="Times New Roman"/>
                <a:sym typeface="Times New Roman"/>
              </a:defRPr>
            </a:pPr>
            <a:r>
              <a:t>Open the eyes of my heart, Lord</a:t>
            </a:r>
          </a:p>
          <a:p>
            <a:pPr>
              <a:defRPr sz="4600">
                <a:latin typeface="Times New Roman"/>
                <a:ea typeface="Times New Roman"/>
                <a:cs typeface="Times New Roman"/>
                <a:sym typeface="Times New Roman"/>
              </a:defRPr>
            </a:pPr>
            <a:r>
              <a:t>Open the eyes of my heart</a:t>
            </a:r>
          </a:p>
          <a:p>
            <a:pPr>
              <a:defRPr sz="4600">
                <a:latin typeface="Times New Roman"/>
                <a:ea typeface="Times New Roman"/>
                <a:cs typeface="Times New Roman"/>
                <a:sym typeface="Times New Roman"/>
              </a:defRPr>
            </a:pPr>
            <a:r>
              <a:t>I want to see You</a:t>
            </a:r>
          </a:p>
          <a:p>
            <a:pPr>
              <a:defRPr sz="4600">
                <a:latin typeface="Times New Roman"/>
                <a:ea typeface="Times New Roman"/>
                <a:cs typeface="Times New Roman"/>
                <a:sym typeface="Times New Roman"/>
              </a:defRPr>
            </a:pPr>
            <a:r>
              <a:t>I want to see You</a:t>
            </a:r>
          </a:p>
          <a:p>
            <a:pPr>
              <a:defRPr sz="4600">
                <a:latin typeface="Times New Roman"/>
                <a:ea typeface="Times New Roman"/>
                <a:cs typeface="Times New Roman"/>
                <a:sym typeface="Times New Roman"/>
              </a:defRPr>
            </a:pPr>
            <a:endParaRPr/>
          </a:p>
          <a:p>
            <a:pPr>
              <a:defRPr sz="4600">
                <a:latin typeface="Times New Roman"/>
                <a:ea typeface="Times New Roman"/>
                <a:cs typeface="Times New Roman"/>
                <a:sym typeface="Times New Roman"/>
              </a:defRPr>
            </a:pPr>
            <a:r>
              <a:t>Open the eyes of my heart, Lord</a:t>
            </a:r>
          </a:p>
          <a:p>
            <a:pPr>
              <a:defRPr sz="4600">
                <a:latin typeface="Times New Roman"/>
                <a:ea typeface="Times New Roman"/>
                <a:cs typeface="Times New Roman"/>
                <a:sym typeface="Times New Roman"/>
              </a:defRPr>
            </a:pPr>
            <a:r>
              <a:t>Open the eyes of my heart</a:t>
            </a:r>
          </a:p>
          <a:p>
            <a:pPr>
              <a:defRPr sz="4600">
                <a:latin typeface="Times New Roman"/>
                <a:ea typeface="Times New Roman"/>
                <a:cs typeface="Times New Roman"/>
                <a:sym typeface="Times New Roman"/>
              </a:defRPr>
            </a:pPr>
            <a:r>
              <a:t>I want to see You</a:t>
            </a:r>
          </a:p>
          <a:p>
            <a:pPr>
              <a:defRPr sz="4600">
                <a:latin typeface="Times New Roman"/>
                <a:ea typeface="Times New Roman"/>
                <a:cs typeface="Times New Roman"/>
                <a:sym typeface="Times New Roman"/>
              </a:defRPr>
            </a:pPr>
            <a:r>
              <a:t>I want to see You</a:t>
            </a:r>
          </a:p>
          <a:p>
            <a:pPr>
              <a:defRPr sz="4600">
                <a:latin typeface="Times New Roman"/>
                <a:ea typeface="Times New Roman"/>
                <a:cs typeface="Times New Roman"/>
                <a:sym typeface="Times New Roman"/>
              </a:defRPr>
            </a:pPr>
            <a:endParaRPr/>
          </a:p>
          <a:p>
            <a:pPr>
              <a:defRPr sz="4600">
                <a:latin typeface="Times New Roman"/>
                <a:ea typeface="Times New Roman"/>
                <a:cs typeface="Times New Roman"/>
                <a:sym typeface="Times New Roman"/>
              </a:defRPr>
            </a:pPr>
            <a:r>
              <a:t>To see You high and lifted up</a:t>
            </a:r>
          </a:p>
          <a:p>
            <a:pPr>
              <a:defRPr sz="4600">
                <a:latin typeface="Times New Roman"/>
                <a:ea typeface="Times New Roman"/>
                <a:cs typeface="Times New Roman"/>
                <a:sym typeface="Times New Roman"/>
              </a:defRPr>
            </a:pPr>
            <a:r>
              <a:t>Shinin' in the light of Your glory</a:t>
            </a:r>
          </a:p>
          <a:p>
            <a:pPr>
              <a:defRPr sz="4600">
                <a:latin typeface="Times New Roman"/>
                <a:ea typeface="Times New Roman"/>
                <a:cs typeface="Times New Roman"/>
                <a:sym typeface="Times New Roman"/>
              </a:defRPr>
            </a:pPr>
            <a:r>
              <a:t>Pour out Your power and love</a:t>
            </a:r>
          </a:p>
          <a:p>
            <a:pPr>
              <a:defRPr sz="4600">
                <a:latin typeface="Times New Roman"/>
                <a:ea typeface="Times New Roman"/>
                <a:cs typeface="Times New Roman"/>
                <a:sym typeface="Times New Roman"/>
              </a:defRPr>
            </a:pPr>
            <a:r>
              <a:t>As we sing holy, holy, holy</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Bohu pak sláva, který vždycky dává nám…"/>
          <p:cNvSpPr txBox="1"/>
          <p:nvPr/>
        </p:nvSpPr>
        <p:spPr>
          <a:xfrm>
            <a:off x="329441" y="688182"/>
            <a:ext cx="12345919" cy="73417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4500">
                <a:latin typeface="Times New Roman"/>
                <a:ea typeface="Times New Roman"/>
                <a:cs typeface="Times New Roman"/>
                <a:sym typeface="Times New Roman"/>
              </a:defRPr>
            </a:pPr>
            <a:endParaRPr/>
          </a:p>
          <a:p>
            <a:pPr defTabSz="457200">
              <a:defRPr sz="4500">
                <a:latin typeface="Times New Roman"/>
                <a:ea typeface="Times New Roman"/>
                <a:cs typeface="Times New Roman"/>
                <a:sym typeface="Times New Roman"/>
              </a:defRPr>
            </a:pPr>
            <a:r>
              <a:t>//:Bohu pak sláva, který vždycky dává nám</a:t>
            </a:r>
          </a:p>
          <a:p>
            <a:pPr defTabSz="457200">
              <a:defRPr sz="4500">
                <a:latin typeface="Times New Roman"/>
                <a:ea typeface="Times New Roman"/>
                <a:cs typeface="Times New Roman"/>
                <a:sym typeface="Times New Roman"/>
              </a:defRPr>
            </a:pPr>
            <a:r>
              <a:t>vítězství v Kristu. </a:t>
            </a:r>
          </a:p>
          <a:p>
            <a:pPr defTabSz="457200">
              <a:defRPr sz="4500">
                <a:latin typeface="Times New Roman"/>
                <a:ea typeface="Times New Roman"/>
                <a:cs typeface="Times New Roman"/>
                <a:sym typeface="Times New Roman"/>
              </a:defRPr>
            </a:pPr>
            <a:r>
              <a:t>A vůni známosti své zjevuje skrze nás </a:t>
            </a:r>
          </a:p>
          <a:p>
            <a:pPr defTabSz="457200">
              <a:defRPr sz="4500">
                <a:latin typeface="Times New Roman"/>
                <a:ea typeface="Times New Roman"/>
                <a:cs typeface="Times New Roman"/>
                <a:sym typeface="Times New Roman"/>
              </a:defRPr>
            </a:pPr>
            <a:r>
              <a:t>každému místu. ://</a:t>
            </a:r>
          </a:p>
          <a:p>
            <a:pPr defTabSz="457200">
              <a:defRPr sz="4500">
                <a:latin typeface="Times New Roman"/>
                <a:ea typeface="Times New Roman"/>
                <a:cs typeface="Times New Roman"/>
                <a:sym typeface="Times New Roman"/>
              </a:defRPr>
            </a:pPr>
            <a:endParaRPr/>
          </a:p>
          <a:p>
            <a:pPr defTabSz="457200">
              <a:defRPr sz="4500">
                <a:latin typeface="Times New Roman"/>
                <a:ea typeface="Times New Roman"/>
                <a:cs typeface="Times New Roman"/>
                <a:sym typeface="Times New Roman"/>
              </a:defRPr>
            </a:pPr>
            <a:r>
              <a:t>//: My jsme Kristova vůně, </a:t>
            </a:r>
          </a:p>
          <a:p>
            <a:pPr defTabSz="457200">
              <a:defRPr sz="4500">
                <a:latin typeface="Times New Roman"/>
                <a:ea typeface="Times New Roman"/>
                <a:cs typeface="Times New Roman"/>
                <a:sym typeface="Times New Roman"/>
              </a:defRPr>
            </a:pPr>
            <a:r>
              <a:t>těm kteří k spasení jdou. </a:t>
            </a:r>
          </a:p>
          <a:p>
            <a:pPr defTabSz="457200">
              <a:defRPr sz="4500">
                <a:latin typeface="Times New Roman"/>
                <a:ea typeface="Times New Roman"/>
                <a:cs typeface="Times New Roman"/>
                <a:sym typeface="Times New Roman"/>
              </a:defRPr>
            </a:pPr>
            <a:r>
              <a:t>My jsme Kristova vůně, </a:t>
            </a:r>
          </a:p>
          <a:p>
            <a:pPr defTabSz="457200">
              <a:defRPr sz="4500">
                <a:latin typeface="Times New Roman"/>
                <a:ea typeface="Times New Roman"/>
                <a:cs typeface="Times New Roman"/>
                <a:sym typeface="Times New Roman"/>
              </a:defRPr>
            </a:pPr>
            <a:r>
              <a:t>výhra nad mocí zlou.://</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Budeme slúžiť Bohu živému…"/>
          <p:cNvSpPr txBox="1"/>
          <p:nvPr/>
        </p:nvSpPr>
        <p:spPr>
          <a:xfrm>
            <a:off x="2280232" y="459743"/>
            <a:ext cx="8444335" cy="7440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Budeme slúžiť Bohu živému</a:t>
            </a:r>
          </a:p>
          <a:p>
            <a:pPr>
              <a:defRPr sz="5000">
                <a:latin typeface="Times New Roman"/>
                <a:ea typeface="Times New Roman"/>
                <a:cs typeface="Times New Roman"/>
                <a:sym typeface="Times New Roman"/>
              </a:defRPr>
            </a:pPr>
            <a:r>
              <a:t>nechceme slúžiť nikomu inému.</a:t>
            </a:r>
          </a:p>
          <a:p>
            <a:pPr>
              <a:defRPr sz="5000">
                <a:latin typeface="Times New Roman"/>
                <a:ea typeface="Times New Roman"/>
                <a:cs typeface="Times New Roman"/>
                <a:sym typeface="Times New Roman"/>
              </a:defRPr>
            </a:pPr>
            <a:r>
              <a:t>Lebo náš Boh a len On sám</a:t>
            </a:r>
          </a:p>
          <a:p>
            <a:pPr>
              <a:defRPr sz="5000">
                <a:latin typeface="Times New Roman"/>
                <a:ea typeface="Times New Roman"/>
                <a:cs typeface="Times New Roman"/>
                <a:sym typeface="Times New Roman"/>
              </a:defRPr>
            </a:pPr>
            <a:r>
              <a:t>On je živý Pán</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Budeme skúšať čo je správne,</a:t>
            </a:r>
          </a:p>
          <a:p>
            <a:pPr>
              <a:defRPr sz="5000">
                <a:latin typeface="Times New Roman"/>
                <a:ea typeface="Times New Roman"/>
                <a:cs typeface="Times New Roman"/>
                <a:sym typeface="Times New Roman"/>
              </a:defRPr>
            </a:pPr>
            <a:r>
              <a:t>budeme hľadať Jeho tvár.</a:t>
            </a:r>
          </a:p>
          <a:p>
            <a:pPr>
              <a:defRPr sz="5000">
                <a:latin typeface="Times New Roman"/>
                <a:ea typeface="Times New Roman"/>
                <a:cs typeface="Times New Roman"/>
                <a:sym typeface="Times New Roman"/>
              </a:defRPr>
            </a:pPr>
            <a:r>
              <a:t>Lebo náš Boh má cesty priame </a:t>
            </a:r>
          </a:p>
          <a:p>
            <a:pPr>
              <a:defRPr sz="5000">
                <a:latin typeface="Times New Roman"/>
                <a:ea typeface="Times New Roman"/>
                <a:cs typeface="Times New Roman"/>
                <a:sym typeface="Times New Roman"/>
              </a:defRPr>
            </a:pPr>
            <a:r>
              <a:t> a On nám na nich svetlo dá.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Zemi v rukou máš, jí vládneš sám,…"/>
          <p:cNvSpPr txBox="1"/>
          <p:nvPr/>
        </p:nvSpPr>
        <p:spPr>
          <a:xfrm>
            <a:off x="1400751" y="-535676"/>
            <a:ext cx="10203298" cy="8913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Zemi v rukou máš, jí vládneš sám,</a:t>
            </a:r>
          </a:p>
          <a:p>
            <a:pPr>
              <a:defRPr sz="5000">
                <a:latin typeface="Times New Roman"/>
                <a:ea typeface="Times New Roman"/>
                <a:cs typeface="Times New Roman"/>
                <a:sym typeface="Times New Roman"/>
              </a:defRPr>
            </a:pPr>
            <a:r>
              <a:t>horským potokům, dni i nočním tmám.</a:t>
            </a:r>
          </a:p>
          <a:p>
            <a:pPr>
              <a:defRPr sz="5000">
                <a:latin typeface="Times New Roman"/>
                <a:ea typeface="Times New Roman"/>
                <a:cs typeface="Times New Roman"/>
                <a:sym typeface="Times New Roman"/>
              </a:defRPr>
            </a:pPr>
            <a:r>
              <a:t>Já však touhu mám, jediný můj cíl</a:t>
            </a:r>
          </a:p>
          <a:p>
            <a:pPr>
              <a:defRPr sz="5000">
                <a:latin typeface="Times New Roman"/>
                <a:ea typeface="Times New Roman"/>
                <a:cs typeface="Times New Roman"/>
                <a:sym typeface="Times New Roman"/>
              </a:defRPr>
            </a:pPr>
            <a:r>
              <a:t>je, abys Vládcem mým vždy byl.</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Buď Vládcem mým, vládni v síle své,</a:t>
            </a:r>
          </a:p>
          <a:p>
            <a:pPr>
              <a:defRPr sz="5000">
                <a:latin typeface="Times New Roman"/>
                <a:ea typeface="Times New Roman"/>
                <a:cs typeface="Times New Roman"/>
                <a:sym typeface="Times New Roman"/>
              </a:defRPr>
            </a:pPr>
            <a:r>
              <a:t>nad vším, o čem sním, i ve chvíli zlé.</a:t>
            </a:r>
          </a:p>
          <a:p>
            <a:pPr>
              <a:defRPr sz="5000">
                <a:latin typeface="Times New Roman"/>
                <a:ea typeface="Times New Roman"/>
                <a:cs typeface="Times New Roman"/>
                <a:sym typeface="Times New Roman"/>
              </a:defRPr>
            </a:pPr>
            <a:r>
              <a:t>Jen Ty jsi Pán, jsem Tvůj, to vím,</a:t>
            </a:r>
          </a:p>
          <a:p>
            <a:pPr>
              <a:defRPr sz="5000">
                <a:latin typeface="Times New Roman"/>
                <a:ea typeface="Times New Roman"/>
                <a:cs typeface="Times New Roman"/>
                <a:sym typeface="Times New Roman"/>
              </a:defRPr>
            </a:pPr>
            <a:r>
              <a:t>prosím Tě, buď vždy vládcem mým</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Každým slovem svým, každou myšlenkou…"/>
          <p:cNvSpPr txBox="1"/>
          <p:nvPr/>
        </p:nvSpPr>
        <p:spPr>
          <a:xfrm>
            <a:off x="977986" y="434133"/>
            <a:ext cx="11048828" cy="8177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Každým slovem svým, každou myšlenkou</a:t>
            </a:r>
          </a:p>
          <a:p>
            <a:pPr>
              <a:defRPr sz="5000">
                <a:latin typeface="Times New Roman"/>
                <a:ea typeface="Times New Roman"/>
                <a:cs typeface="Times New Roman"/>
                <a:sym typeface="Times New Roman"/>
              </a:defRPr>
            </a:pPr>
            <a:r>
              <a:t>ať vždy odrážím, Pane, krásu Tvou.</a:t>
            </a:r>
          </a:p>
          <a:p>
            <a:pPr>
              <a:defRPr sz="5000">
                <a:latin typeface="Times New Roman"/>
                <a:ea typeface="Times New Roman"/>
                <a:cs typeface="Times New Roman"/>
                <a:sym typeface="Times New Roman"/>
              </a:defRPr>
            </a:pPr>
            <a:r>
              <a:t>Vždyť nikdo není víc, Ty jsi pro mě vším!</a:t>
            </a:r>
          </a:p>
          <a:p>
            <a:pPr>
              <a:defRPr sz="5000">
                <a:latin typeface="Times New Roman"/>
                <a:ea typeface="Times New Roman"/>
                <a:cs typeface="Times New Roman"/>
                <a:sym typeface="Times New Roman"/>
              </a:defRPr>
            </a:pPr>
            <a:r>
              <a:t>Ježíši, buď vždy Vládcem mým.</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Buď Vládcem mým, vládni v síle své,</a:t>
            </a:r>
          </a:p>
          <a:p>
            <a:pPr>
              <a:defRPr sz="5000">
                <a:latin typeface="Times New Roman"/>
                <a:ea typeface="Times New Roman"/>
                <a:cs typeface="Times New Roman"/>
                <a:sym typeface="Times New Roman"/>
              </a:defRPr>
            </a:pPr>
            <a:r>
              <a:t>nad vším, o čem sním, i ve chvíli zlé.</a:t>
            </a:r>
          </a:p>
          <a:p>
            <a:pPr>
              <a:defRPr sz="5000">
                <a:latin typeface="Times New Roman"/>
                <a:ea typeface="Times New Roman"/>
                <a:cs typeface="Times New Roman"/>
                <a:sym typeface="Times New Roman"/>
              </a:defRPr>
            </a:pPr>
            <a:r>
              <a:t>Jen Ty jsi Pán, jsem Tvůj, to vím,</a:t>
            </a:r>
          </a:p>
          <a:p>
            <a:pPr>
              <a:defRPr sz="5000">
                <a:latin typeface="Times New Roman"/>
                <a:ea typeface="Times New Roman"/>
                <a:cs typeface="Times New Roman"/>
                <a:sym typeface="Times New Roman"/>
              </a:defRPr>
            </a:pPr>
            <a:r>
              <a:t>prosím Tě, buď vždy vládcem mým</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Dáváš mi lásku vzácnou, dáváš mi přátelství, vždyť mám teď touhu jasnou, jít na Tvé nádvoří,…"/>
          <p:cNvSpPr txBox="1"/>
          <p:nvPr/>
        </p:nvSpPr>
        <p:spPr>
          <a:xfrm>
            <a:off x="759303" y="2101831"/>
            <a:ext cx="11858041" cy="4494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Dáváš mi lásku vzácnou, dáváš mi přátelství, vždyť mám teď touhu jasnou, jít na Tvé nádvoří, </a:t>
            </a:r>
          </a:p>
          <a:p>
            <a:pPr>
              <a:defRPr sz="5000">
                <a:latin typeface="Times New Roman"/>
                <a:ea typeface="Times New Roman"/>
                <a:cs typeface="Times New Roman"/>
                <a:sym typeface="Times New Roman"/>
              </a:defRPr>
            </a:pPr>
            <a:r>
              <a:t>/:chválit Tvé svaté jméno, přebývat v Tvých hlubinách, v srdci mít lásku Tvou, jenom s Ní žít.:/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Kam by som šiel…"/>
          <p:cNvSpPr txBox="1"/>
          <p:nvPr/>
        </p:nvSpPr>
        <p:spPr>
          <a:xfrm>
            <a:off x="268394" y="1569416"/>
            <a:ext cx="12468012" cy="63973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2900">
                <a:latin typeface="Times New Roman"/>
                <a:ea typeface="Times New Roman"/>
                <a:cs typeface="Times New Roman"/>
                <a:sym typeface="Times New Roman"/>
              </a:defRPr>
            </a:pPr>
            <a:r>
              <a:rPr dirty="0"/>
              <a:t>Kam by </a:t>
            </a:r>
            <a:r>
              <a:rPr dirty="0" err="1"/>
              <a:t>som</a:t>
            </a:r>
            <a:r>
              <a:rPr dirty="0"/>
              <a:t> </a:t>
            </a:r>
            <a:r>
              <a:rPr dirty="0" err="1"/>
              <a:t>šiel</a:t>
            </a:r>
            <a:endParaRPr dirty="0"/>
          </a:p>
          <a:p>
            <a:pPr algn="l">
              <a:defRPr sz="2900">
                <a:latin typeface="Times New Roman"/>
                <a:ea typeface="Times New Roman"/>
                <a:cs typeface="Times New Roman"/>
                <a:sym typeface="Times New Roman"/>
              </a:defRPr>
            </a:pPr>
            <a:r>
              <a:rPr dirty="0" err="1"/>
              <a:t>Kdo</a:t>
            </a:r>
            <a:r>
              <a:rPr dirty="0"/>
              <a:t> je </a:t>
            </a:r>
            <a:r>
              <a:rPr dirty="0" err="1"/>
              <a:t>tím</a:t>
            </a:r>
            <a:r>
              <a:rPr dirty="0"/>
              <a:t> </a:t>
            </a:r>
            <a:r>
              <a:rPr dirty="0" err="1"/>
              <a:t>králem</a:t>
            </a:r>
            <a:r>
              <a:rPr dirty="0"/>
              <a:t> </a:t>
            </a:r>
            <a:r>
              <a:rPr dirty="0" err="1"/>
              <a:t>slávy</a:t>
            </a:r>
            <a:endParaRPr dirty="0"/>
          </a:p>
          <a:p>
            <a:pPr algn="l">
              <a:defRPr sz="2900">
                <a:latin typeface="Times New Roman"/>
                <a:ea typeface="Times New Roman"/>
                <a:cs typeface="Times New Roman"/>
                <a:sym typeface="Times New Roman"/>
              </a:defRPr>
            </a:pPr>
            <a:r>
              <a:rPr dirty="0" err="1"/>
              <a:t>Kdo</a:t>
            </a:r>
            <a:r>
              <a:rPr dirty="0"/>
              <a:t> </a:t>
            </a:r>
            <a:r>
              <a:rPr dirty="0" err="1"/>
              <a:t>jsem</a:t>
            </a:r>
            <a:r>
              <a:rPr dirty="0"/>
              <a:t> </a:t>
            </a:r>
            <a:r>
              <a:rPr dirty="0" err="1"/>
              <a:t>já</a:t>
            </a:r>
            <a:r>
              <a:rPr dirty="0"/>
              <a:t> </a:t>
            </a:r>
          </a:p>
          <a:p>
            <a:pPr algn="l">
              <a:defRPr sz="2900">
                <a:latin typeface="Times New Roman"/>
                <a:ea typeface="Times New Roman"/>
                <a:cs typeface="Times New Roman"/>
                <a:sym typeface="Times New Roman"/>
              </a:defRPr>
            </a:pPr>
            <a:r>
              <a:rPr dirty="0"/>
              <a:t>K </a:t>
            </a:r>
            <a:r>
              <a:rPr dirty="0" err="1"/>
              <a:t>Pánu</a:t>
            </a:r>
            <a:r>
              <a:rPr dirty="0"/>
              <a:t> </a:t>
            </a:r>
            <a:r>
              <a:rPr dirty="0" err="1"/>
              <a:t>ruce</a:t>
            </a:r>
            <a:r>
              <a:rPr dirty="0"/>
              <a:t> </a:t>
            </a:r>
            <a:r>
              <a:rPr dirty="0" err="1"/>
              <a:t>pozvedám</a:t>
            </a:r>
            <a:endParaRPr dirty="0"/>
          </a:p>
          <a:p>
            <a:pPr algn="l">
              <a:defRPr sz="2900">
                <a:latin typeface="Times New Roman"/>
                <a:ea typeface="Times New Roman"/>
                <a:cs typeface="Times New Roman"/>
                <a:sym typeface="Times New Roman"/>
              </a:defRPr>
            </a:pPr>
            <a:r>
              <a:rPr dirty="0" err="1"/>
              <a:t>Králi</a:t>
            </a:r>
            <a:r>
              <a:rPr dirty="0"/>
              <a:t>, ze </a:t>
            </a:r>
            <a:r>
              <a:rPr dirty="0" err="1"/>
              <a:t>všeho</a:t>
            </a:r>
            <a:r>
              <a:rPr dirty="0"/>
              <a:t> </a:t>
            </a:r>
            <a:r>
              <a:rPr dirty="0" err="1"/>
              <a:t>nejvíc</a:t>
            </a:r>
            <a:r>
              <a:rPr dirty="0"/>
              <a:t> </a:t>
            </a:r>
            <a:r>
              <a:rPr dirty="0" err="1"/>
              <a:t>toužím</a:t>
            </a:r>
            <a:r>
              <a:rPr dirty="0"/>
              <a:t> </a:t>
            </a:r>
            <a:r>
              <a:rPr dirty="0" err="1"/>
              <a:t>znát</a:t>
            </a:r>
            <a:r>
              <a:rPr dirty="0"/>
              <a:t> </a:t>
            </a:r>
            <a:r>
              <a:rPr dirty="0" err="1"/>
              <a:t>tě</a:t>
            </a:r>
            <a:endParaRPr dirty="0"/>
          </a:p>
          <a:p>
            <a:pPr algn="l">
              <a:defRPr sz="2900">
                <a:latin typeface="Times New Roman"/>
                <a:ea typeface="Times New Roman"/>
                <a:cs typeface="Times New Roman"/>
                <a:sym typeface="Times New Roman"/>
              </a:defRPr>
            </a:pPr>
            <a:r>
              <a:rPr dirty="0"/>
              <a:t>Len </a:t>
            </a:r>
            <a:r>
              <a:rPr dirty="0" err="1"/>
              <a:t>milosťou</a:t>
            </a:r>
            <a:r>
              <a:rPr dirty="0"/>
              <a:t> môžme </a:t>
            </a:r>
            <a:r>
              <a:rPr dirty="0" err="1"/>
              <a:t>vstúpiť</a:t>
            </a:r>
            <a:r>
              <a:rPr dirty="0"/>
              <a:t> </a:t>
            </a:r>
          </a:p>
          <a:p>
            <a:pPr algn="l">
              <a:defRPr sz="2900">
                <a:latin typeface="Times New Roman"/>
                <a:ea typeface="Times New Roman"/>
                <a:cs typeface="Times New Roman"/>
                <a:sym typeface="Times New Roman"/>
              </a:defRPr>
            </a:pPr>
            <a:r>
              <a:rPr dirty="0" err="1"/>
              <a:t>Ľůbiť</a:t>
            </a:r>
            <a:r>
              <a:rPr dirty="0"/>
              <a:t> </a:t>
            </a:r>
            <a:r>
              <a:rPr dirty="0" err="1"/>
              <a:t>ťa</a:t>
            </a:r>
            <a:r>
              <a:rPr dirty="0"/>
              <a:t> chcem</a:t>
            </a:r>
          </a:p>
          <a:p>
            <a:pPr algn="l">
              <a:defRPr sz="2900">
                <a:latin typeface="Times New Roman"/>
                <a:ea typeface="Times New Roman"/>
                <a:cs typeface="Times New Roman"/>
                <a:sym typeface="Times New Roman"/>
              </a:defRPr>
            </a:pPr>
            <a:r>
              <a:rPr dirty="0" err="1"/>
              <a:t>Milujeme</a:t>
            </a:r>
            <a:r>
              <a:rPr dirty="0"/>
              <a:t>, </a:t>
            </a:r>
            <a:r>
              <a:rPr dirty="0" err="1"/>
              <a:t>ač</a:t>
            </a:r>
            <a:r>
              <a:rPr dirty="0"/>
              <a:t> </a:t>
            </a:r>
            <a:r>
              <a:rPr dirty="0" err="1"/>
              <a:t>nevidíme</a:t>
            </a:r>
            <a:r>
              <a:rPr dirty="0"/>
              <a:t> </a:t>
            </a:r>
          </a:p>
          <a:p>
            <a:pPr algn="l">
              <a:defRPr sz="2900">
                <a:latin typeface="Times New Roman"/>
                <a:ea typeface="Times New Roman"/>
                <a:cs typeface="Times New Roman"/>
                <a:sym typeface="Times New Roman"/>
              </a:defRPr>
            </a:pPr>
            <a:r>
              <a:rPr dirty="0" err="1"/>
              <a:t>Moc</a:t>
            </a:r>
            <a:r>
              <a:rPr dirty="0"/>
              <a:t> </a:t>
            </a:r>
            <a:r>
              <a:rPr dirty="0" err="1"/>
              <a:t>čest</a:t>
            </a:r>
            <a:r>
              <a:rPr dirty="0"/>
              <a:t> a </a:t>
            </a:r>
            <a:r>
              <a:rPr dirty="0" err="1"/>
              <a:t>sláva</a:t>
            </a:r>
            <a:endParaRPr dirty="0"/>
          </a:p>
          <a:p>
            <a:pPr algn="l">
              <a:defRPr sz="2900">
                <a:latin typeface="Times New Roman"/>
                <a:ea typeface="Times New Roman"/>
                <a:cs typeface="Times New Roman"/>
                <a:sym typeface="Times New Roman"/>
              </a:defRPr>
            </a:pPr>
            <a:r>
              <a:rPr dirty="0" err="1"/>
              <a:t>Moj</a:t>
            </a:r>
            <a:r>
              <a:rPr dirty="0"/>
              <a:t> </a:t>
            </a:r>
            <a:r>
              <a:rPr dirty="0" err="1"/>
              <a:t>Boh</a:t>
            </a:r>
            <a:r>
              <a:rPr dirty="0"/>
              <a:t>, </a:t>
            </a:r>
            <a:r>
              <a:rPr dirty="0" err="1"/>
              <a:t>vďaka</a:t>
            </a:r>
            <a:r>
              <a:rPr dirty="0"/>
              <a:t> </a:t>
            </a:r>
            <a:r>
              <a:rPr dirty="0" err="1"/>
              <a:t>tebe</a:t>
            </a:r>
            <a:r>
              <a:rPr dirty="0"/>
              <a:t> </a:t>
            </a:r>
            <a:r>
              <a:rPr dirty="0" err="1"/>
              <a:t>dýcham</a:t>
            </a:r>
            <a:endParaRPr dirty="0"/>
          </a:p>
          <a:p>
            <a:pPr algn="l">
              <a:defRPr sz="2900">
                <a:latin typeface="Times New Roman"/>
                <a:ea typeface="Times New Roman"/>
                <a:cs typeface="Times New Roman"/>
                <a:sym typeface="Times New Roman"/>
              </a:defRPr>
            </a:pPr>
            <a:r>
              <a:rPr dirty="0" err="1"/>
              <a:t>Mou</a:t>
            </a:r>
            <a:r>
              <a:rPr dirty="0"/>
              <a:t> </a:t>
            </a:r>
            <a:r>
              <a:rPr dirty="0" err="1"/>
              <a:t>cestu</a:t>
            </a:r>
            <a:r>
              <a:rPr dirty="0"/>
              <a:t> v </a:t>
            </a:r>
            <a:r>
              <a:rPr dirty="0" err="1"/>
              <a:t>rukou</a:t>
            </a:r>
            <a:r>
              <a:rPr dirty="0"/>
              <a:t> </a:t>
            </a:r>
            <a:r>
              <a:rPr dirty="0" err="1"/>
              <a:t>máš</a:t>
            </a:r>
            <a:endParaRPr dirty="0"/>
          </a:p>
          <a:p>
            <a:pPr algn="l">
              <a:defRPr sz="2900">
                <a:latin typeface="Times New Roman"/>
                <a:ea typeface="Times New Roman"/>
                <a:cs typeface="Times New Roman"/>
                <a:sym typeface="Times New Roman"/>
              </a:defRPr>
            </a:pPr>
            <a:r>
              <a:rPr dirty="0" err="1"/>
              <a:t>Můj</a:t>
            </a:r>
            <a:r>
              <a:rPr dirty="0"/>
              <a:t> </a:t>
            </a:r>
            <a:r>
              <a:rPr dirty="0" err="1"/>
              <a:t>Bůj</a:t>
            </a:r>
            <a:r>
              <a:rPr dirty="0"/>
              <a:t> je </a:t>
            </a:r>
            <a:r>
              <a:rPr dirty="0" err="1"/>
              <a:t>můj</a:t>
            </a:r>
            <a:r>
              <a:rPr dirty="0"/>
              <a:t> </a:t>
            </a:r>
            <a:r>
              <a:rPr dirty="0" err="1"/>
              <a:t>štít</a:t>
            </a:r>
            <a:endParaRPr dirty="0"/>
          </a:p>
          <a:p>
            <a:pPr algn="l">
              <a:defRPr sz="2900">
                <a:latin typeface="Times New Roman"/>
                <a:ea typeface="Times New Roman"/>
                <a:cs typeface="Times New Roman"/>
                <a:sym typeface="Times New Roman"/>
              </a:defRPr>
            </a:pPr>
            <a:r>
              <a:rPr dirty="0" err="1"/>
              <a:t>Můj</a:t>
            </a:r>
            <a:r>
              <a:rPr dirty="0"/>
              <a:t> </a:t>
            </a:r>
            <a:r>
              <a:rPr dirty="0" err="1"/>
              <a:t>králi</a:t>
            </a:r>
            <a:r>
              <a:rPr dirty="0"/>
              <a:t>, </a:t>
            </a:r>
            <a:r>
              <a:rPr dirty="0" err="1"/>
              <a:t>má</a:t>
            </a:r>
            <a:r>
              <a:rPr dirty="0"/>
              <a:t> </a:t>
            </a:r>
            <a:r>
              <a:rPr dirty="0" err="1"/>
              <a:t>spáso</a:t>
            </a:r>
            <a:endParaRPr dirty="0"/>
          </a:p>
          <a:p>
            <a:pPr algn="l">
              <a:defRPr sz="3000">
                <a:latin typeface="Times New Roman"/>
                <a:ea typeface="Times New Roman"/>
                <a:cs typeface="Times New Roman"/>
                <a:sym typeface="Times New Roman"/>
              </a:defRPr>
            </a:pPr>
            <a:endParaRPr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Díky za Tvůj kříž, jenž nás vykoupil,…"/>
          <p:cNvSpPr txBox="1"/>
          <p:nvPr/>
        </p:nvSpPr>
        <p:spPr>
          <a:xfrm>
            <a:off x="1566167" y="1032609"/>
            <a:ext cx="9872465" cy="5230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Díky za Tvůj kříž, jenž nás vykoupil, </a:t>
            </a:r>
          </a:p>
          <a:p>
            <a:pPr>
              <a:defRPr sz="5000">
                <a:latin typeface="Times New Roman"/>
                <a:ea typeface="Times New Roman"/>
                <a:cs typeface="Times New Roman"/>
                <a:sym typeface="Times New Roman"/>
              </a:defRPr>
            </a:pPr>
            <a:r>
              <a:t>když ses nám vydal cele do rukou. </a:t>
            </a:r>
          </a:p>
          <a:p>
            <a:pPr>
              <a:defRPr sz="5000">
                <a:latin typeface="Times New Roman"/>
                <a:ea typeface="Times New Roman"/>
                <a:cs typeface="Times New Roman"/>
                <a:sym typeface="Times New Roman"/>
              </a:defRPr>
            </a:pPr>
            <a:r>
              <a:t>Ó, Pane náš, ó, Pane náš. </a:t>
            </a:r>
          </a:p>
          <a:p>
            <a:pPr>
              <a:defRPr sz="5000">
                <a:latin typeface="Times New Roman"/>
                <a:ea typeface="Times New Roman"/>
                <a:cs typeface="Times New Roman"/>
                <a:sym typeface="Times New Roman"/>
              </a:defRPr>
            </a:pPr>
            <a:r>
              <a:t>Naše skutky zlé, tys' nám odpustil, </a:t>
            </a:r>
          </a:p>
          <a:p>
            <a:pPr>
              <a:defRPr sz="5000">
                <a:latin typeface="Times New Roman"/>
                <a:ea typeface="Times New Roman"/>
                <a:cs typeface="Times New Roman"/>
                <a:sym typeface="Times New Roman"/>
              </a:defRPr>
            </a:pPr>
            <a:r>
              <a:t>přikryl krví svou, na vše zapoměl. </a:t>
            </a:r>
          </a:p>
          <a:p>
            <a:pPr>
              <a:defRPr sz="5000">
                <a:latin typeface="Times New Roman"/>
                <a:ea typeface="Times New Roman"/>
                <a:cs typeface="Times New Roman"/>
                <a:sym typeface="Times New Roman"/>
              </a:defRPr>
            </a:pPr>
            <a:r>
              <a:t>Děkuji, děkuji.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ane, mám Tě rád, vážne mám Tě rád,…"/>
          <p:cNvSpPr txBox="1"/>
          <p:nvPr/>
        </p:nvSpPr>
        <p:spPr>
          <a:xfrm>
            <a:off x="1396565" y="666541"/>
            <a:ext cx="10211669" cy="5230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Pane, mám Tě rád, vážne mám Tě rád, </a:t>
            </a:r>
          </a:p>
          <a:p>
            <a:pPr>
              <a:defRPr sz="5000">
                <a:latin typeface="Times New Roman"/>
                <a:ea typeface="Times New Roman"/>
                <a:cs typeface="Times New Roman"/>
                <a:sym typeface="Times New Roman"/>
              </a:defRPr>
            </a:pPr>
            <a:r>
              <a:t>stále poznávám, že Ty miluješ nás, </a:t>
            </a:r>
          </a:p>
          <a:p>
            <a:pPr>
              <a:defRPr sz="5000">
                <a:latin typeface="Times New Roman"/>
                <a:ea typeface="Times New Roman"/>
                <a:cs typeface="Times New Roman"/>
                <a:sym typeface="Times New Roman"/>
              </a:defRPr>
            </a:pPr>
            <a:r>
              <a:t>hlubokou radostí, </a:t>
            </a:r>
          </a:p>
          <a:p>
            <a:pPr>
              <a:defRPr sz="5000">
                <a:latin typeface="Times New Roman"/>
                <a:ea typeface="Times New Roman"/>
                <a:cs typeface="Times New Roman"/>
                <a:sym typeface="Times New Roman"/>
              </a:defRPr>
            </a:pPr>
            <a:r>
              <a:t>těšíš srdce mé, ale největší je to, </a:t>
            </a:r>
          </a:p>
          <a:p>
            <a:pPr>
              <a:defRPr sz="5000">
                <a:latin typeface="Times New Roman"/>
                <a:ea typeface="Times New Roman"/>
                <a:cs typeface="Times New Roman"/>
                <a:sym typeface="Times New Roman"/>
              </a:defRPr>
            </a:pPr>
            <a:r>
              <a:t>že mohu znát Tvou radost z nás.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ro mé nemoci trpěls Pane můj,…"/>
          <p:cNvSpPr txBox="1"/>
          <p:nvPr/>
        </p:nvSpPr>
        <p:spPr>
          <a:xfrm>
            <a:off x="838200" y="559587"/>
            <a:ext cx="11416379" cy="5967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Pro mé nemoci trpěls Pane můj, </a:t>
            </a:r>
          </a:p>
          <a:p>
            <a:pPr>
              <a:defRPr sz="5000">
                <a:latin typeface="Times New Roman"/>
                <a:ea typeface="Times New Roman"/>
                <a:cs typeface="Times New Roman"/>
                <a:sym typeface="Times New Roman"/>
              </a:defRPr>
            </a:pPr>
            <a:r>
              <a:t>abys vzal náš strach, lásku vyléváš. Ó, Pane můj, ó, Pane můj. </a:t>
            </a:r>
          </a:p>
          <a:p>
            <a:pPr>
              <a:defRPr sz="5000">
                <a:latin typeface="Times New Roman"/>
                <a:ea typeface="Times New Roman"/>
                <a:cs typeface="Times New Roman"/>
                <a:sym typeface="Times New Roman"/>
              </a:defRPr>
            </a:pPr>
            <a:r>
              <a:t>Skončil úkol tvůj, tvé je vítězství, těď nám dáváš růst, </a:t>
            </a:r>
          </a:p>
          <a:p>
            <a:pPr>
              <a:defRPr sz="5000">
                <a:latin typeface="Times New Roman"/>
                <a:ea typeface="Times New Roman"/>
                <a:cs typeface="Times New Roman"/>
                <a:sym typeface="Times New Roman"/>
              </a:defRPr>
            </a:pPr>
            <a:r>
              <a:t>z vody živé pít. Děkuji, děkuji. </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Díky Pane, vstoupil jsi láskou do tmy,…"/>
          <p:cNvSpPr txBox="1"/>
          <p:nvPr/>
        </p:nvSpPr>
        <p:spPr>
          <a:xfrm>
            <a:off x="1214546" y="143778"/>
            <a:ext cx="10575709" cy="73417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500">
                <a:latin typeface="Calibri"/>
                <a:ea typeface="Calibri"/>
                <a:cs typeface="Calibri"/>
                <a:sym typeface="Calibri"/>
              </a:defRPr>
            </a:pPr>
            <a:endParaRPr/>
          </a:p>
          <a:p>
            <a:pPr>
              <a:defRPr sz="4500">
                <a:latin typeface="Calibri"/>
                <a:ea typeface="Calibri"/>
                <a:cs typeface="Calibri"/>
                <a:sym typeface="Calibri"/>
              </a:defRPr>
            </a:pPr>
            <a:r>
              <a:t>Díky Pane, vstoupil jsi láskou do tmy,</a:t>
            </a:r>
          </a:p>
          <a:p>
            <a:pPr>
              <a:defRPr sz="4500">
                <a:latin typeface="Calibri"/>
                <a:ea typeface="Calibri"/>
                <a:cs typeface="Calibri"/>
                <a:sym typeface="Calibri"/>
              </a:defRPr>
            </a:pPr>
            <a:r>
              <a:t>dal prohlédnout očím mým.</a:t>
            </a:r>
          </a:p>
          <a:p>
            <a:pPr>
              <a:defRPr sz="4500">
                <a:latin typeface="Calibri"/>
                <a:ea typeface="Calibri"/>
                <a:cs typeface="Calibri"/>
                <a:sym typeface="Calibri"/>
              </a:defRPr>
            </a:pPr>
            <a:r>
              <a:t>Nádhera Tvá vede mne k uctívání.</a:t>
            </a:r>
          </a:p>
          <a:p>
            <a:pPr>
              <a:defRPr sz="4500">
                <a:latin typeface="Calibri"/>
                <a:ea typeface="Calibri"/>
                <a:cs typeface="Calibri"/>
                <a:sym typeface="Calibri"/>
              </a:defRPr>
            </a:pPr>
            <a:r>
              <a:t>Žít navěky s Tebou smím.</a:t>
            </a:r>
          </a:p>
          <a:p>
            <a:pPr>
              <a:defRPr sz="4500">
                <a:latin typeface="Calibri"/>
                <a:ea typeface="Calibri"/>
                <a:cs typeface="Calibri"/>
                <a:sym typeface="Calibri"/>
              </a:defRPr>
            </a:pPr>
            <a:endParaRPr/>
          </a:p>
          <a:p>
            <a:pPr>
              <a:defRPr sz="4500">
                <a:latin typeface="Calibri"/>
                <a:ea typeface="Calibri"/>
                <a:cs typeface="Calibri"/>
                <a:sym typeface="Calibri"/>
              </a:defRPr>
            </a:pPr>
            <a:r>
              <a:t>Přicházím Tě chválit, před Tebou se skláním,</a:t>
            </a:r>
          </a:p>
          <a:p>
            <a:pPr>
              <a:defRPr sz="4500">
                <a:latin typeface="Calibri"/>
                <a:ea typeface="Calibri"/>
                <a:cs typeface="Calibri"/>
                <a:sym typeface="Calibri"/>
              </a:defRPr>
            </a:pPr>
            <a:r>
              <a:t>před Tebou můj Králi chci pokleknout.</a:t>
            </a:r>
          </a:p>
          <a:p>
            <a:pPr>
              <a:defRPr sz="4500">
                <a:latin typeface="Calibri"/>
                <a:ea typeface="Calibri"/>
                <a:cs typeface="Calibri"/>
                <a:sym typeface="Calibri"/>
              </a:defRPr>
            </a:pPr>
            <a:r>
              <a:t>Jsi dokonale krásný, přenádherný, vzácný,</a:t>
            </a:r>
          </a:p>
          <a:p>
            <a:pPr>
              <a:defRPr sz="4500">
                <a:latin typeface="Calibri"/>
                <a:ea typeface="Calibri"/>
                <a:cs typeface="Calibri"/>
                <a:sym typeface="Calibri"/>
              </a:defRPr>
            </a:pPr>
            <a:r>
              <a:t>skláním se před Tvou nádherou.</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Králi věků, nade vše vyvýšený,…"/>
          <p:cNvSpPr txBox="1"/>
          <p:nvPr/>
        </p:nvSpPr>
        <p:spPr>
          <a:xfrm>
            <a:off x="1328757" y="-38959"/>
            <a:ext cx="10575709" cy="73417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500">
                <a:latin typeface="Calibri"/>
                <a:ea typeface="Calibri"/>
                <a:cs typeface="Calibri"/>
                <a:sym typeface="Calibri"/>
              </a:defRPr>
            </a:pPr>
            <a:endParaRPr/>
          </a:p>
          <a:p>
            <a:pPr>
              <a:defRPr sz="4500">
                <a:latin typeface="Calibri"/>
                <a:ea typeface="Calibri"/>
                <a:cs typeface="Calibri"/>
                <a:sym typeface="Calibri"/>
              </a:defRPr>
            </a:pPr>
            <a:r>
              <a:t>Králi věků, nade vše vyvýšený,</a:t>
            </a:r>
          </a:p>
          <a:p>
            <a:pPr>
              <a:defRPr sz="4500">
                <a:latin typeface="Calibri"/>
                <a:ea typeface="Calibri"/>
                <a:cs typeface="Calibri"/>
                <a:sym typeface="Calibri"/>
              </a:defRPr>
            </a:pPr>
            <a:r>
              <a:t>v slávě Otce v nebesích.</a:t>
            </a:r>
          </a:p>
          <a:p>
            <a:pPr>
              <a:defRPr sz="4500">
                <a:latin typeface="Calibri"/>
                <a:ea typeface="Calibri"/>
                <a:cs typeface="Calibri"/>
                <a:sym typeface="Calibri"/>
              </a:defRPr>
            </a:pPr>
            <a:r>
              <a:t>Přišel´s na zem, kterou jsi stvořil,</a:t>
            </a:r>
          </a:p>
          <a:p>
            <a:pPr>
              <a:defRPr sz="4500">
                <a:latin typeface="Calibri"/>
                <a:ea typeface="Calibri"/>
                <a:cs typeface="Calibri"/>
                <a:sym typeface="Calibri"/>
              </a:defRPr>
            </a:pPr>
            <a:r>
              <a:t>svůj život dal za můj hřích.</a:t>
            </a:r>
          </a:p>
          <a:p>
            <a:pPr>
              <a:defRPr sz="4500">
                <a:latin typeface="Calibri"/>
                <a:ea typeface="Calibri"/>
                <a:cs typeface="Calibri"/>
                <a:sym typeface="Calibri"/>
              </a:defRPr>
            </a:pPr>
            <a:endParaRPr/>
          </a:p>
          <a:p>
            <a:pPr>
              <a:defRPr sz="4500">
                <a:latin typeface="Calibri"/>
                <a:ea typeface="Calibri"/>
                <a:cs typeface="Calibri"/>
                <a:sym typeface="Calibri"/>
              </a:defRPr>
            </a:pPr>
            <a:r>
              <a:t>Přicházím Tě chválit, před Tebou se skláním,</a:t>
            </a:r>
          </a:p>
          <a:p>
            <a:pPr>
              <a:defRPr sz="4500">
                <a:latin typeface="Calibri"/>
                <a:ea typeface="Calibri"/>
                <a:cs typeface="Calibri"/>
                <a:sym typeface="Calibri"/>
              </a:defRPr>
            </a:pPr>
            <a:r>
              <a:t>před Tebou můj Králi chci pokleknout.</a:t>
            </a:r>
          </a:p>
          <a:p>
            <a:pPr>
              <a:defRPr sz="4500">
                <a:latin typeface="Calibri"/>
                <a:ea typeface="Calibri"/>
                <a:cs typeface="Calibri"/>
                <a:sym typeface="Calibri"/>
              </a:defRPr>
            </a:pPr>
            <a:r>
              <a:t>Jsi dokonale krásný, přenádherný, vzácný,</a:t>
            </a:r>
          </a:p>
          <a:p>
            <a:pPr>
              <a:defRPr sz="4500">
                <a:latin typeface="Calibri"/>
                <a:ea typeface="Calibri"/>
                <a:cs typeface="Calibri"/>
                <a:sym typeface="Calibri"/>
              </a:defRPr>
            </a:pPr>
            <a:r>
              <a:t>skláním se před Tvou nádherou.</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 Dobrořeč duše má Hospodinu…"/>
          <p:cNvSpPr txBox="1"/>
          <p:nvPr/>
        </p:nvSpPr>
        <p:spPr>
          <a:xfrm>
            <a:off x="1199213" y="729922"/>
            <a:ext cx="10606373" cy="5230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 Dobrořeč duše má Hospodinu</a:t>
            </a:r>
          </a:p>
          <a:p>
            <a:pPr>
              <a:defRPr sz="5000">
                <a:latin typeface="Times New Roman"/>
                <a:ea typeface="Times New Roman"/>
                <a:cs typeface="Times New Roman"/>
                <a:sym typeface="Times New Roman"/>
              </a:defRPr>
            </a:pPr>
            <a:r>
              <a:t>a celé nitro mé Jeho svatému jménu.:/</a:t>
            </a:r>
          </a:p>
          <a:p>
            <a:pPr>
              <a:defRPr sz="5000">
                <a:latin typeface="Times New Roman"/>
                <a:ea typeface="Times New Roman"/>
                <a:cs typeface="Times New Roman"/>
                <a:sym typeface="Times New Roman"/>
              </a:defRPr>
            </a:pPr>
            <a:r>
              <a:t>A nezapomínej na žádné Jeho dobrodiní.</a:t>
            </a:r>
          </a:p>
          <a:p>
            <a:pPr>
              <a:defRPr sz="5000">
                <a:latin typeface="Times New Roman"/>
                <a:ea typeface="Times New Roman"/>
                <a:cs typeface="Times New Roman"/>
                <a:sym typeface="Times New Roman"/>
              </a:defRPr>
            </a:pPr>
            <a:r>
              <a:t>On ti všechny tvé nepravosti promíjí,</a:t>
            </a:r>
          </a:p>
          <a:p>
            <a:pPr>
              <a:defRPr sz="5000">
                <a:latin typeface="Times New Roman"/>
                <a:ea typeface="Times New Roman"/>
                <a:cs typeface="Times New Roman"/>
                <a:sym typeface="Times New Roman"/>
              </a:defRPr>
            </a:pPr>
            <a:r>
              <a:t>ze všech nemocí uzdravuje tělo tvé,</a:t>
            </a:r>
          </a:p>
          <a:p>
            <a:pPr>
              <a:defRPr sz="5000">
                <a:latin typeface="Times New Roman"/>
                <a:ea typeface="Times New Roman"/>
                <a:cs typeface="Times New Roman"/>
                <a:sym typeface="Times New Roman"/>
              </a:defRPr>
            </a:pPr>
            <a:r>
              <a:t>tebe korunuje svou milostí a slitováním.</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Do tmy na svet prišlo k nám svetlo sveta.…"/>
          <p:cNvSpPr txBox="1"/>
          <p:nvPr/>
        </p:nvSpPr>
        <p:spPr>
          <a:xfrm>
            <a:off x="913029" y="419887"/>
            <a:ext cx="11178742" cy="8913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Do tmy na svet prišlo k nám svetlo sveta.</a:t>
            </a:r>
          </a:p>
          <a:p>
            <a:pPr>
              <a:defRPr sz="5000">
                <a:latin typeface="Times New Roman"/>
                <a:ea typeface="Times New Roman"/>
                <a:cs typeface="Times New Roman"/>
                <a:sym typeface="Times New Roman"/>
              </a:defRPr>
            </a:pPr>
            <a:r>
              <a:t>Otvor môj zrak, nech vidí</a:t>
            </a:r>
          </a:p>
          <a:p>
            <a:pPr>
              <a:defRPr sz="5000">
                <a:latin typeface="Times New Roman"/>
                <a:ea typeface="Times New Roman"/>
                <a:cs typeface="Times New Roman"/>
                <a:sym typeface="Times New Roman"/>
              </a:defRPr>
            </a:pPr>
            <a:r>
              <a:t>Krásu lásky, z ktorej srdce Ti spieva,</a:t>
            </a:r>
          </a:p>
          <a:p>
            <a:pPr>
              <a:defRPr sz="5000">
                <a:latin typeface="Times New Roman"/>
                <a:ea typeface="Times New Roman"/>
                <a:cs typeface="Times New Roman"/>
                <a:sym typeface="Times New Roman"/>
              </a:defRPr>
            </a:pPr>
            <a:r>
              <a:t>Veď sláva a moc Ti patrí.</a:t>
            </a: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r>
              <a:t>Prišli sme Ťa vzývať, prišli sme sa skláňat,</a:t>
            </a:r>
          </a:p>
          <a:p>
            <a:pPr>
              <a:defRPr sz="5000">
                <a:latin typeface="Times New Roman"/>
                <a:ea typeface="Times New Roman"/>
                <a:cs typeface="Times New Roman"/>
                <a:sym typeface="Times New Roman"/>
              </a:defRPr>
            </a:pPr>
            <a:r>
              <a:t>Prišli sme Ti vyznať, jsi náš Boh,</a:t>
            </a:r>
          </a:p>
          <a:p>
            <a:pPr>
              <a:defRPr sz="5000">
                <a:latin typeface="Times New Roman"/>
                <a:ea typeface="Times New Roman"/>
                <a:cs typeface="Times New Roman"/>
                <a:sym typeface="Times New Roman"/>
              </a:defRPr>
            </a:pPr>
            <a:r>
              <a:t>Jsi dokonalá láska, dokonale svatý,</a:t>
            </a:r>
          </a:p>
          <a:p>
            <a:pPr>
              <a:defRPr sz="5000">
                <a:latin typeface="Times New Roman"/>
                <a:ea typeface="Times New Roman"/>
                <a:cs typeface="Times New Roman"/>
                <a:sym typeface="Times New Roman"/>
              </a:defRPr>
            </a:pPr>
            <a:r>
              <a:t>Dokonale nádherný ku nám.</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Král všetkých dní, a tiež najvyšší vládca,…"/>
          <p:cNvSpPr txBox="1"/>
          <p:nvPr/>
        </p:nvSpPr>
        <p:spPr>
          <a:xfrm>
            <a:off x="1164021" y="857576"/>
            <a:ext cx="10676757" cy="59674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Král všetkých dní, a tiež najvyšší vládca,</a:t>
            </a:r>
          </a:p>
          <a:p>
            <a:pPr>
              <a:defRPr sz="5000">
                <a:latin typeface="Times New Roman"/>
                <a:ea typeface="Times New Roman"/>
                <a:cs typeface="Times New Roman"/>
                <a:sym typeface="Times New Roman"/>
              </a:defRPr>
            </a:pPr>
            <a:r>
              <a:t>slávnejší nad nebesá.</a:t>
            </a:r>
          </a:p>
          <a:p>
            <a:pPr>
              <a:defRPr sz="5000">
                <a:latin typeface="Times New Roman"/>
                <a:ea typeface="Times New Roman"/>
                <a:cs typeface="Times New Roman"/>
                <a:sym typeface="Times New Roman"/>
              </a:defRPr>
            </a:pPr>
            <a:r>
              <a:t>Ponížil sa, prišiel na zem, čo stvoril,</a:t>
            </a:r>
          </a:p>
          <a:p>
            <a:pPr>
              <a:defRPr sz="5000">
                <a:latin typeface="Times New Roman"/>
                <a:ea typeface="Times New Roman"/>
                <a:cs typeface="Times New Roman"/>
                <a:sym typeface="Times New Roman"/>
              </a:defRPr>
            </a:pPr>
            <a:r>
              <a:t>Vzdal sa slávy z lásky k nám.</a:t>
            </a: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r>
              <a:t>Já nemám dosť slov opísať</a:t>
            </a:r>
          </a:p>
          <a:p>
            <a:pPr>
              <a:defRPr sz="5000">
                <a:latin typeface="Times New Roman"/>
                <a:ea typeface="Times New Roman"/>
                <a:cs typeface="Times New Roman"/>
                <a:sym typeface="Times New Roman"/>
              </a:defRPr>
            </a:pPr>
            <a:r>
              <a:t>cenu, ktorú Ťa moj hriech stál.</a:t>
            </a:r>
          </a:p>
          <a:p>
            <a:pPr>
              <a:defRPr sz="5000">
                <a:latin typeface="Times New Roman"/>
                <a:ea typeface="Times New Roman"/>
                <a:cs typeface="Times New Roman"/>
                <a:sym typeface="Times New Roman"/>
              </a:defRPr>
            </a:pPr>
            <a:r>
              <a:t> </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El shadai, El shadai, El eljon na Adonai…"/>
          <p:cNvSpPr txBox="1"/>
          <p:nvPr/>
        </p:nvSpPr>
        <p:spPr>
          <a:xfrm>
            <a:off x="523822" y="411158"/>
            <a:ext cx="11957157" cy="74332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a:defRPr sz="5000">
                <a:latin typeface="Times New Roman"/>
                <a:ea typeface="Times New Roman"/>
                <a:cs typeface="Times New Roman"/>
                <a:sym typeface="Times New Roman"/>
              </a:defRPr>
            </a:pPr>
            <a:r>
              <a:t>El shadai, El shadai, El eljon na Adonai</a:t>
            </a:r>
          </a:p>
          <a:p>
            <a:pPr>
              <a:defRPr sz="5000">
                <a:latin typeface="Times New Roman"/>
                <a:ea typeface="Times New Roman"/>
                <a:cs typeface="Times New Roman"/>
                <a:sym typeface="Times New Roman"/>
              </a:defRPr>
            </a:pPr>
            <a:r>
              <a:t>Od věků až na věky jméno Tvé se nemění. </a:t>
            </a:r>
          </a:p>
          <a:p>
            <a:pPr>
              <a:defRPr sz="5000">
                <a:latin typeface="Times New Roman"/>
                <a:ea typeface="Times New Roman"/>
                <a:cs typeface="Times New Roman"/>
                <a:sym typeface="Times New Roman"/>
              </a:defRPr>
            </a:pPr>
            <a:r>
              <a:t>El shadai, El shadai El eljon na Adonai. Ty jsi Bože veliký El shadai.</a:t>
            </a:r>
          </a:p>
          <a:p>
            <a:pPr>
              <a:defRPr sz="5000">
                <a:latin typeface="Times New Roman"/>
                <a:ea typeface="Times New Roman"/>
                <a:cs typeface="Times New Roman"/>
                <a:sym typeface="Times New Roman"/>
              </a:defRPr>
            </a:pPr>
            <a:r>
              <a:t>Vím, že jsi ho na kříži obětoval za hříchy. </a:t>
            </a:r>
          </a:p>
          <a:p>
            <a:pPr>
              <a:defRPr sz="5000">
                <a:latin typeface="Times New Roman"/>
                <a:ea typeface="Times New Roman"/>
                <a:cs typeface="Times New Roman"/>
                <a:sym typeface="Times New Roman"/>
              </a:defRPr>
            </a:pPr>
            <a:r>
              <a:t>Milovaný Tvůj syn nás vysvobodil od smrti.</a:t>
            </a:r>
          </a:p>
          <a:p>
            <a:pPr>
              <a:defRPr sz="5000">
                <a:latin typeface="Times New Roman"/>
                <a:ea typeface="Times New Roman"/>
                <a:cs typeface="Times New Roman"/>
                <a:sym typeface="Times New Roman"/>
              </a:defRPr>
            </a:pPr>
            <a:r>
              <a:t>Ty jsi Bůh, který vidí klečícího pŕed Tebou,</a:t>
            </a:r>
          </a:p>
          <a:p>
            <a:pPr>
              <a:defRPr sz="5000">
                <a:latin typeface="Times New Roman"/>
                <a:ea typeface="Times New Roman"/>
                <a:cs typeface="Times New Roman"/>
                <a:sym typeface="Times New Roman"/>
              </a:defRPr>
            </a:pPr>
            <a:r>
              <a:t>z otroků pak svobodné jsou děti Tvé.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Dlouhý čas před Ježíšem, Spasitel byl zaslíben…"/>
          <p:cNvSpPr txBox="1"/>
          <p:nvPr/>
        </p:nvSpPr>
        <p:spPr>
          <a:xfrm>
            <a:off x="444500" y="0"/>
            <a:ext cx="11820101" cy="53165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a:defRPr sz="5000">
                <a:latin typeface="Times New Roman"/>
                <a:ea typeface="Times New Roman"/>
                <a:cs typeface="Times New Roman"/>
                <a:sym typeface="Times New Roman"/>
              </a:defRPr>
            </a:pPr>
            <a:r>
              <a:t>Dlouhý čas před Ježíšem, Spasitel byl zaslíben </a:t>
            </a:r>
          </a:p>
          <a:p>
            <a:pPr>
              <a:defRPr sz="5000">
                <a:latin typeface="Times New Roman"/>
                <a:ea typeface="Times New Roman"/>
                <a:cs typeface="Times New Roman"/>
                <a:sym typeface="Times New Roman"/>
              </a:defRPr>
            </a:pPr>
            <a:r>
              <a:t>Mnohý ještě netušil, že by On byl Mesiáš.</a:t>
            </a:r>
          </a:p>
          <a:p>
            <a:pPr>
              <a:defRPr sz="5000">
                <a:latin typeface="Times New Roman"/>
                <a:ea typeface="Times New Roman"/>
                <a:cs typeface="Times New Roman"/>
                <a:sym typeface="Times New Roman"/>
              </a:defRPr>
            </a:pPr>
            <a:r>
              <a:t>Převeliká je moc Tvá, Golgotou nám zjevená,</a:t>
            </a:r>
          </a:p>
          <a:p>
            <a:pPr>
              <a:defRPr sz="5000">
                <a:latin typeface="Times New Roman"/>
                <a:ea typeface="Times New Roman"/>
                <a:cs typeface="Times New Roman"/>
                <a:sym typeface="Times New Roman"/>
              </a:defRPr>
            </a:pPr>
            <a:r>
              <a:t>ponížením dokázal Syn lásku k nám.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Na nebesích je Tvůj trůn…"/>
          <p:cNvSpPr txBox="1"/>
          <p:nvPr/>
        </p:nvSpPr>
        <p:spPr>
          <a:xfrm>
            <a:off x="263812" y="1177210"/>
            <a:ext cx="12055320" cy="78578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3000">
                <a:latin typeface="Times New Roman"/>
                <a:ea typeface="Times New Roman"/>
                <a:cs typeface="Times New Roman"/>
                <a:sym typeface="Times New Roman"/>
              </a:defRPr>
            </a:pPr>
            <a:r>
              <a:t>Na nebesích je Tvůj trůn </a:t>
            </a:r>
          </a:p>
          <a:p>
            <a:pPr algn="l">
              <a:defRPr sz="3000">
                <a:latin typeface="Times New Roman"/>
                <a:ea typeface="Times New Roman"/>
                <a:cs typeface="Times New Roman"/>
                <a:sym typeface="Times New Roman"/>
              </a:defRPr>
            </a:pPr>
            <a:r>
              <a:t>Nad všechny krále - Above all</a:t>
            </a:r>
          </a:p>
          <a:p>
            <a:pPr algn="l">
              <a:defRPr sz="3000">
                <a:latin typeface="Times New Roman"/>
                <a:ea typeface="Times New Roman"/>
                <a:cs typeface="Times New Roman"/>
                <a:sym typeface="Times New Roman"/>
              </a:defRPr>
            </a:pPr>
            <a:r>
              <a:t>Naplňuj mě Duchem svým</a:t>
            </a:r>
          </a:p>
          <a:p>
            <a:pPr algn="l">
              <a:defRPr sz="3000">
                <a:latin typeface="Times New Roman"/>
                <a:ea typeface="Times New Roman"/>
                <a:cs typeface="Times New Roman"/>
                <a:sym typeface="Times New Roman"/>
              </a:defRPr>
            </a:pPr>
            <a:r>
              <a:t>Nádherný je Pán, majestátny kráľ</a:t>
            </a:r>
          </a:p>
          <a:p>
            <a:pPr algn="l">
              <a:defRPr sz="3000">
                <a:latin typeface="Times New Roman"/>
                <a:ea typeface="Times New Roman"/>
                <a:cs typeface="Times New Roman"/>
                <a:sym typeface="Times New Roman"/>
              </a:defRPr>
            </a:pPr>
            <a:r>
              <a:t>Náš Bůh, plný lásky vládne nám </a:t>
            </a:r>
          </a:p>
          <a:p>
            <a:pPr algn="l">
              <a:defRPr sz="3000">
                <a:latin typeface="Times New Roman"/>
                <a:ea typeface="Times New Roman"/>
                <a:cs typeface="Times New Roman"/>
                <a:sym typeface="Times New Roman"/>
              </a:defRPr>
            </a:pPr>
            <a:r>
              <a:t>Nejbližší jsi přítel můj</a:t>
            </a:r>
          </a:p>
          <a:p>
            <a:pPr algn="l">
              <a:defRPr sz="3000">
                <a:latin typeface="Times New Roman"/>
                <a:ea typeface="Times New Roman"/>
                <a:cs typeface="Times New Roman"/>
                <a:sym typeface="Times New Roman"/>
              </a:defRPr>
            </a:pPr>
            <a:r>
              <a:t>Nejkrásnější chvíle vždy jsou</a:t>
            </a:r>
          </a:p>
          <a:p>
            <a:pPr algn="l">
              <a:defRPr sz="3000">
                <a:latin typeface="Times New Roman"/>
                <a:ea typeface="Times New Roman"/>
                <a:cs typeface="Times New Roman"/>
                <a:sym typeface="Times New Roman"/>
              </a:defRPr>
            </a:pPr>
            <a:r>
              <a:t>Není vždy slunce na obloze</a:t>
            </a:r>
          </a:p>
          <a:p>
            <a:pPr algn="l">
              <a:defRPr sz="3000">
                <a:latin typeface="Times New Roman"/>
                <a:ea typeface="Times New Roman"/>
                <a:cs typeface="Times New Roman"/>
                <a:sym typeface="Times New Roman"/>
              </a:defRPr>
            </a:pPr>
            <a:r>
              <a:t>Nikdy nekončící milost</a:t>
            </a:r>
          </a:p>
          <a:p>
            <a:pPr algn="l">
              <a:defRPr sz="3000">
                <a:latin typeface="Times New Roman"/>
                <a:ea typeface="Times New Roman"/>
                <a:cs typeface="Times New Roman"/>
                <a:sym typeface="Times New Roman"/>
              </a:defRPr>
            </a:pPr>
            <a:r>
              <a:t>Odložil si svoj majestát</a:t>
            </a:r>
          </a:p>
          <a:p>
            <a:pPr algn="l">
              <a:defRPr sz="3000">
                <a:latin typeface="Times New Roman"/>
                <a:ea typeface="Times New Roman"/>
                <a:cs typeface="Times New Roman"/>
                <a:sym typeface="Times New Roman"/>
              </a:defRPr>
            </a:pPr>
            <a:r>
              <a:t>Na slávě své jsi netrval</a:t>
            </a:r>
          </a:p>
          <a:p>
            <a:pPr algn="l">
              <a:defRPr sz="3000">
                <a:latin typeface="Times New Roman"/>
                <a:ea typeface="Times New Roman"/>
                <a:cs typeface="Times New Roman"/>
                <a:sym typeface="Times New Roman"/>
              </a:defRPr>
            </a:pPr>
            <a:r>
              <a:t>Odpustil's mi, když zvítězili zradou</a:t>
            </a:r>
          </a:p>
          <a:p>
            <a:pPr algn="l">
              <a:defRPr sz="3000">
                <a:latin typeface="Times New Roman"/>
                <a:ea typeface="Times New Roman"/>
                <a:cs typeface="Times New Roman"/>
                <a:sym typeface="Times New Roman"/>
              </a:defRPr>
            </a:pPr>
            <a:r>
              <a:t>Otče chválím, jméno tvé posvěcené </a:t>
            </a:r>
          </a:p>
          <a:p>
            <a:pPr algn="l">
              <a:defRPr sz="3000">
                <a:latin typeface="Times New Roman"/>
                <a:ea typeface="Times New Roman"/>
                <a:cs typeface="Times New Roman"/>
                <a:sym typeface="Times New Roman"/>
              </a:defRPr>
            </a:pPr>
            <a:r>
              <a:t>Otče, můj drahý </a:t>
            </a:r>
          </a:p>
          <a:p>
            <a:pPr algn="l">
              <a:defRPr sz="3000">
                <a:latin typeface="Times New Roman"/>
                <a:ea typeface="Times New Roman"/>
                <a:cs typeface="Times New Roman"/>
                <a:sym typeface="Times New Roman"/>
              </a:defRPr>
            </a:pPr>
            <a:r>
              <a:t>Oslav ho nebe a vše co je v něm</a:t>
            </a:r>
          </a:p>
          <a:p>
            <a:pPr algn="l">
              <a:defRPr sz="3000">
                <a:latin typeface="Times New Roman"/>
                <a:ea typeface="Times New Roman"/>
                <a:cs typeface="Times New Roman"/>
                <a:sym typeface="Times New Roman"/>
              </a:defRPr>
            </a:pPr>
            <a:r>
              <a:t>Otevřete brány hradeb</a:t>
            </a:r>
          </a:p>
          <a:p>
            <a:pPr algn="l">
              <a:defRPr sz="3000">
                <a:latin typeface="Times New Roman"/>
                <a:ea typeface="Times New Roman"/>
                <a:cs typeface="Times New Roman"/>
                <a:sym typeface="Times New Roman"/>
              </a:defRPr>
            </a:pPr>
            <a:r>
              <a:t>Otevři uši hluchých</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 Hledám Tvoji tvář, Pane můj, hledám Tvoji tvář každý den.…"/>
          <p:cNvSpPr txBox="1"/>
          <p:nvPr/>
        </p:nvSpPr>
        <p:spPr>
          <a:xfrm>
            <a:off x="211892" y="1179382"/>
            <a:ext cx="11459067" cy="5230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 Hledám Tvoji tvář, Pane můj, hledám Tvoji tvář každý den.</a:t>
            </a:r>
          </a:p>
          <a:p>
            <a:pPr>
              <a:defRPr sz="5000">
                <a:latin typeface="Times New Roman"/>
                <a:ea typeface="Times New Roman"/>
                <a:cs typeface="Times New Roman"/>
                <a:sym typeface="Times New Roman"/>
              </a:defRPr>
            </a:pPr>
            <a:r>
              <a:t>Po Tobě touží duše má, očekávám slovo Tvé.:]</a:t>
            </a: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hci jít za Tebou, Ježíši, cestou Tvou,…"/>
          <p:cNvSpPr txBox="1"/>
          <p:nvPr/>
        </p:nvSpPr>
        <p:spPr>
          <a:xfrm>
            <a:off x="1059687" y="1150063"/>
            <a:ext cx="10885426" cy="5967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Chci jít za Tebou, Ježíši, cestou Tvou,</a:t>
            </a:r>
          </a:p>
          <a:p>
            <a:pPr>
              <a:defRPr sz="5000">
                <a:latin typeface="Times New Roman"/>
                <a:ea typeface="Times New Roman"/>
                <a:cs typeface="Times New Roman"/>
                <a:sym typeface="Times New Roman"/>
              </a:defRPr>
            </a:pPr>
            <a:r>
              <a:t>chci jít za Tebou, Ježíši.</a:t>
            </a:r>
          </a:p>
          <a:p>
            <a:pPr>
              <a:defRPr sz="5000">
                <a:latin typeface="Times New Roman"/>
                <a:ea typeface="Times New Roman"/>
                <a:cs typeface="Times New Roman"/>
                <a:sym typeface="Times New Roman"/>
              </a:defRPr>
            </a:pPr>
            <a:r>
              <a:t>Chci jít za Tebou, Ježíši, cestou Tvou,</a:t>
            </a:r>
          </a:p>
          <a:p>
            <a:pPr>
              <a:defRPr sz="5000">
                <a:latin typeface="Times New Roman"/>
                <a:ea typeface="Times New Roman"/>
                <a:cs typeface="Times New Roman"/>
                <a:sym typeface="Times New Roman"/>
              </a:defRPr>
            </a:pPr>
            <a:r>
              <a:t>chci jít za Tebou, Ježíši za Tebou.</a:t>
            </a: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r>
              <a:t>[: Za Tebou, Pane můj, chci jít každý den,</a:t>
            </a:r>
          </a:p>
          <a:p>
            <a:pPr>
              <a:defRPr sz="5000">
                <a:latin typeface="Times New Roman"/>
                <a:ea typeface="Times New Roman"/>
                <a:cs typeface="Times New Roman"/>
                <a:sym typeface="Times New Roman"/>
              </a:defRPr>
            </a:pPr>
            <a:r>
              <a:t>za Tebou, Pane můj, chci jít.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Hoden je beránek nejvyšší chvály, on nás vykoupil svou krví .:/…"/>
          <p:cNvSpPr txBox="1"/>
          <p:nvPr/>
        </p:nvSpPr>
        <p:spPr>
          <a:xfrm>
            <a:off x="1917700" y="520700"/>
            <a:ext cx="9337199" cy="66146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defTabSz="578358">
              <a:defRPr sz="4950">
                <a:latin typeface="Times New Roman"/>
                <a:ea typeface="Times New Roman"/>
                <a:cs typeface="Times New Roman"/>
                <a:sym typeface="Times New Roman"/>
              </a:defRPr>
            </a:pPr>
            <a:r>
              <a:t>/:Hoden je beránek nejvyšší chvály, on nás vykoupil svou krví .:/</a:t>
            </a:r>
          </a:p>
          <a:p>
            <a:pPr defTabSz="578358">
              <a:defRPr sz="4950">
                <a:latin typeface="Times New Roman"/>
                <a:ea typeface="Times New Roman"/>
                <a:cs typeface="Times New Roman"/>
                <a:sym typeface="Times New Roman"/>
              </a:defRPr>
            </a:pPr>
            <a:endParaRPr/>
          </a:p>
          <a:p>
            <a:pPr defTabSz="578358">
              <a:defRPr sz="4950">
                <a:latin typeface="Times New Roman"/>
                <a:ea typeface="Times New Roman"/>
                <a:cs typeface="Times New Roman"/>
                <a:sym typeface="Times New Roman"/>
              </a:defRPr>
            </a:pPr>
            <a:r>
              <a:t>1. Jenom ty jsi na věky král, jenom tobě patří sláva, pane náš.</a:t>
            </a:r>
          </a:p>
          <a:p>
            <a:pPr defTabSz="578358">
              <a:defRPr sz="4950">
                <a:latin typeface="Times New Roman"/>
                <a:ea typeface="Times New Roman"/>
                <a:cs typeface="Times New Roman"/>
                <a:sym typeface="Times New Roman"/>
              </a:defRPr>
            </a:pPr>
            <a:endParaRPr/>
          </a:p>
          <a:p>
            <a:pPr defTabSz="578358">
              <a:defRPr sz="4950">
                <a:latin typeface="Times New Roman"/>
                <a:ea typeface="Times New Roman"/>
                <a:cs typeface="Times New Roman"/>
                <a:sym typeface="Times New Roman"/>
              </a:defRPr>
            </a:pPr>
            <a:r>
              <a:t>2. Budeme jásat nad tvým vítězstvím, prapory pozdvihnem ve jménu svého Boha.</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Hosana…"/>
          <p:cNvSpPr txBox="1"/>
          <p:nvPr/>
        </p:nvSpPr>
        <p:spPr>
          <a:xfrm>
            <a:off x="329441" y="193444"/>
            <a:ext cx="12345919" cy="833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4500">
                <a:latin typeface="Helvetica"/>
                <a:ea typeface="Helvetica"/>
                <a:cs typeface="Helvetica"/>
                <a:sym typeface="Helvetica"/>
              </a:defRPr>
            </a:pPr>
            <a:r>
              <a:t>Hosana</a:t>
            </a:r>
          </a:p>
          <a:p>
            <a:pPr defTabSz="457200">
              <a:defRPr sz="4500">
                <a:latin typeface="Helvetica"/>
                <a:ea typeface="Helvetica"/>
                <a:cs typeface="Helvetica"/>
                <a:sym typeface="Helvetica"/>
              </a:defRPr>
            </a:pPr>
            <a:r>
              <a:t>Už vidím krále slávy,</a:t>
            </a:r>
          </a:p>
          <a:p>
            <a:pPr defTabSz="457200">
              <a:defRPr sz="4500">
                <a:latin typeface="Helvetica"/>
                <a:ea typeface="Helvetica"/>
                <a:cs typeface="Helvetica"/>
                <a:sym typeface="Helvetica"/>
              </a:defRPr>
            </a:pPr>
            <a:r>
              <a:t>jak se blíží v oblacích.</a:t>
            </a:r>
          </a:p>
          <a:p>
            <a:pPr defTabSz="457200">
              <a:defRPr sz="4500">
                <a:latin typeface="Helvetica"/>
                <a:ea typeface="Helvetica"/>
                <a:cs typeface="Helvetica"/>
                <a:sym typeface="Helvetica"/>
              </a:defRPr>
            </a:pPr>
            <a:r>
              <a:t>Celá zem se chvěje jen.</a:t>
            </a:r>
          </a:p>
          <a:p>
            <a:pPr defTabSz="457200">
              <a:defRPr sz="4500">
                <a:latin typeface="Helvetica"/>
                <a:ea typeface="Helvetica"/>
                <a:cs typeface="Helvetica"/>
                <a:sym typeface="Helvetica"/>
              </a:defRPr>
            </a:pPr>
            <a:r>
              <a:t>Už vidím jeho lásku,</a:t>
            </a:r>
          </a:p>
          <a:p>
            <a:pPr defTabSz="457200">
              <a:defRPr sz="4500">
                <a:latin typeface="Helvetica"/>
                <a:ea typeface="Helvetica"/>
                <a:cs typeface="Helvetica"/>
                <a:sym typeface="Helvetica"/>
              </a:defRPr>
            </a:pPr>
            <a:r>
              <a:t>která smývá každý hřích</a:t>
            </a:r>
          </a:p>
          <a:p>
            <a:pPr defTabSz="457200">
              <a:defRPr sz="4500">
                <a:latin typeface="Helvetica"/>
                <a:ea typeface="Helvetica"/>
                <a:cs typeface="Helvetica"/>
                <a:sym typeface="Helvetica"/>
              </a:defRPr>
            </a:pPr>
            <a:endParaRPr/>
          </a:p>
          <a:p>
            <a:pPr defTabSz="457200">
              <a:defRPr sz="4500">
                <a:latin typeface="Helvetica"/>
                <a:ea typeface="Helvetica"/>
                <a:cs typeface="Helvetica"/>
                <a:sym typeface="Helvetica"/>
              </a:defRPr>
            </a:pPr>
            <a:r>
              <a:t>Celá zem, zpívá jen.</a:t>
            </a:r>
          </a:p>
          <a:p>
            <a:pPr defTabSz="457200">
              <a:defRPr sz="4500">
                <a:latin typeface="Helvetica"/>
                <a:ea typeface="Helvetica"/>
                <a:cs typeface="Helvetica"/>
                <a:sym typeface="Helvetica"/>
              </a:defRPr>
            </a:pPr>
            <a:r>
              <a:t>Hosana, hosana, hosana králi králů, </a:t>
            </a:r>
          </a:p>
          <a:p>
            <a:pPr defTabSz="457200">
              <a:defRPr sz="4500">
                <a:latin typeface="Helvetica"/>
                <a:ea typeface="Helvetica"/>
                <a:cs typeface="Helvetica"/>
                <a:sym typeface="Helvetica"/>
              </a:defRPr>
            </a:pPr>
            <a:r>
              <a:t>Hosana, hosana, hosana králi králů.</a:t>
            </a:r>
          </a:p>
          <a:p>
            <a:pPr defTabSz="457200">
              <a:defRPr sz="4500">
                <a:latin typeface="Helvetica"/>
                <a:ea typeface="Helvetica"/>
                <a:cs typeface="Helvetica"/>
                <a:sym typeface="Helvetica"/>
              </a:defRPr>
            </a:pPr>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Už vidím nový národ,…"/>
          <p:cNvSpPr txBox="1"/>
          <p:nvPr/>
        </p:nvSpPr>
        <p:spPr>
          <a:xfrm>
            <a:off x="2319036" y="283835"/>
            <a:ext cx="8366728" cy="73417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Už vidím nový národ,</a:t>
            </a:r>
          </a:p>
          <a:p>
            <a:pPr>
              <a:defRPr sz="4500">
                <a:latin typeface="Times New Roman"/>
                <a:ea typeface="Times New Roman"/>
                <a:cs typeface="Times New Roman"/>
                <a:sym typeface="Times New Roman"/>
              </a:defRPr>
            </a:pPr>
            <a:r>
              <a:t>tvůj lid s vírou postává,</a:t>
            </a:r>
          </a:p>
          <a:p>
            <a:pPr>
              <a:defRPr sz="4500">
                <a:latin typeface="Times New Roman"/>
                <a:ea typeface="Times New Roman"/>
                <a:cs typeface="Times New Roman"/>
                <a:sym typeface="Times New Roman"/>
              </a:defRPr>
            </a:pPr>
            <a:r>
              <a:t>jen na tebe se spoléhá.</a:t>
            </a:r>
          </a:p>
          <a:p>
            <a:pPr>
              <a:defRPr sz="4500">
                <a:latin typeface="Times New Roman"/>
                <a:ea typeface="Times New Roman"/>
                <a:cs typeface="Times New Roman"/>
                <a:sym typeface="Times New Roman"/>
              </a:defRPr>
            </a:pPr>
            <a:r>
              <a:t>Už vidím v srdcích svítá,</a:t>
            </a:r>
          </a:p>
          <a:p>
            <a:pPr>
              <a:defRPr sz="4500">
                <a:latin typeface="Times New Roman"/>
                <a:ea typeface="Times New Roman"/>
                <a:cs typeface="Times New Roman"/>
                <a:sym typeface="Times New Roman"/>
              </a:defRPr>
            </a:pPr>
            <a:r>
              <a:t>probuzení přichází, </a:t>
            </a:r>
          </a:p>
          <a:p>
            <a:pPr>
              <a:defRPr sz="4500">
                <a:latin typeface="Times New Roman"/>
                <a:ea typeface="Times New Roman"/>
                <a:cs typeface="Times New Roman"/>
                <a:sym typeface="Times New Roman"/>
              </a:defRPr>
            </a:pPr>
            <a:r>
              <a:t>jsme v modlitbách,</a:t>
            </a:r>
          </a:p>
          <a:p>
            <a:pPr>
              <a:defRPr sz="4500">
                <a:latin typeface="Times New Roman"/>
                <a:ea typeface="Times New Roman"/>
                <a:cs typeface="Times New Roman"/>
                <a:sym typeface="Times New Roman"/>
              </a:defRPr>
            </a:pPr>
            <a:r>
              <a:t>na kolenou.</a:t>
            </a: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Hosana, hosana, hosana králi králů,</a:t>
            </a:r>
          </a:p>
          <a:p>
            <a:pPr>
              <a:defRPr sz="4500">
                <a:latin typeface="Times New Roman"/>
                <a:ea typeface="Times New Roman"/>
                <a:cs typeface="Times New Roman"/>
                <a:sym typeface="Times New Roman"/>
              </a:defRPr>
            </a:pPr>
            <a:r>
              <a:t>Hosana, hosana, hosana králi králů</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Uzdrav prosím srdce mé,…"/>
          <p:cNvSpPr txBox="1"/>
          <p:nvPr/>
        </p:nvSpPr>
        <p:spPr>
          <a:xfrm>
            <a:off x="2088678" y="520555"/>
            <a:ext cx="8827444" cy="60209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500">
                <a:latin typeface="Times New Roman"/>
                <a:ea typeface="Times New Roman"/>
                <a:cs typeface="Times New Roman"/>
                <a:sym typeface="Times New Roman"/>
              </a:defRPr>
            </a:pPr>
            <a:r>
              <a:t>Uzdrav prosím srdce mé,</a:t>
            </a:r>
          </a:p>
          <a:p>
            <a:pPr>
              <a:defRPr sz="4500">
                <a:latin typeface="Times New Roman"/>
                <a:ea typeface="Times New Roman"/>
                <a:cs typeface="Times New Roman"/>
                <a:sym typeface="Times New Roman"/>
              </a:defRPr>
            </a:pPr>
            <a:r>
              <a:t>dej mi zahlédnout neviditelné,</a:t>
            </a:r>
          </a:p>
          <a:p>
            <a:pPr>
              <a:defRPr sz="4500">
                <a:latin typeface="Times New Roman"/>
                <a:ea typeface="Times New Roman"/>
                <a:cs typeface="Times New Roman"/>
                <a:sym typeface="Times New Roman"/>
              </a:defRPr>
            </a:pPr>
            <a:r>
              <a:t>ukaž mi jak milovat,</a:t>
            </a:r>
          </a:p>
          <a:p>
            <a:pPr>
              <a:defRPr sz="4500">
                <a:latin typeface="Times New Roman"/>
                <a:ea typeface="Times New Roman"/>
                <a:cs typeface="Times New Roman"/>
                <a:sym typeface="Times New Roman"/>
              </a:defRPr>
            </a:pPr>
            <a:r>
              <a:t>Tvou láskou.</a:t>
            </a:r>
          </a:p>
          <a:p>
            <a:pPr>
              <a:defRPr sz="4500">
                <a:latin typeface="Times New Roman"/>
                <a:ea typeface="Times New Roman"/>
                <a:cs typeface="Times New Roman"/>
                <a:sym typeface="Times New Roman"/>
              </a:defRPr>
            </a:pPr>
            <a:r>
              <a:t>Zlom mi srdce pro svůj plán,</a:t>
            </a:r>
          </a:p>
          <a:p>
            <a:pPr>
              <a:defRPr sz="4500">
                <a:latin typeface="Times New Roman"/>
                <a:ea typeface="Times New Roman"/>
                <a:cs typeface="Times New Roman"/>
                <a:sym typeface="Times New Roman"/>
              </a:defRPr>
            </a:pPr>
            <a:r>
              <a:t>vše co jsem, co mám, tobě vydávám. </a:t>
            </a:r>
          </a:p>
          <a:p>
            <a:pPr>
              <a:defRPr sz="4500">
                <a:latin typeface="Times New Roman"/>
                <a:ea typeface="Times New Roman"/>
                <a:cs typeface="Times New Roman"/>
                <a:sym typeface="Times New Roman"/>
              </a:defRPr>
            </a:pPr>
            <a:r>
              <a:t>Na cestě do věčnosti, do slávy Tvé.</a:t>
            </a: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Hosana, hosana, hosana králi králů 4x</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 Hospodin je můj pastýř;…"/>
          <p:cNvSpPr txBox="1"/>
          <p:nvPr/>
        </p:nvSpPr>
        <p:spPr>
          <a:xfrm>
            <a:off x="2668689" y="-812767"/>
            <a:ext cx="7667422" cy="80021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 Hospodin je můj pastýř;</a:t>
            </a:r>
          </a:p>
          <a:p>
            <a:pPr>
              <a:defRPr sz="4500">
                <a:latin typeface="Times New Roman"/>
                <a:ea typeface="Times New Roman"/>
                <a:cs typeface="Times New Roman"/>
                <a:sym typeface="Times New Roman"/>
              </a:defRPr>
            </a:pPr>
            <a:r>
              <a:t>nebudu míti nedostatku.://</a:t>
            </a: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Na pastvách zelených pase mne,</a:t>
            </a:r>
          </a:p>
          <a:p>
            <a:pPr>
              <a:defRPr sz="4500">
                <a:latin typeface="Times New Roman"/>
                <a:ea typeface="Times New Roman"/>
                <a:cs typeface="Times New Roman"/>
                <a:sym typeface="Times New Roman"/>
              </a:defRPr>
            </a:pPr>
            <a:r>
              <a:t>K vodám tichým mne přivodí.</a:t>
            </a:r>
          </a:p>
          <a:p>
            <a:pPr>
              <a:defRPr sz="4500">
                <a:latin typeface="Times New Roman"/>
                <a:ea typeface="Times New Roman"/>
                <a:cs typeface="Times New Roman"/>
                <a:sym typeface="Times New Roman"/>
              </a:defRPr>
            </a:pPr>
            <a:r>
              <a:t>Duši mou občerstvuje;</a:t>
            </a:r>
          </a:p>
          <a:p>
            <a:pPr>
              <a:defRPr sz="4500">
                <a:latin typeface="Times New Roman"/>
                <a:ea typeface="Times New Roman"/>
                <a:cs typeface="Times New Roman"/>
                <a:sym typeface="Times New Roman"/>
              </a:defRPr>
            </a:pPr>
            <a:r>
              <a:t>Vodí mne po stezkách</a:t>
            </a:r>
          </a:p>
          <a:p>
            <a:pPr>
              <a:defRPr sz="4500">
                <a:latin typeface="Times New Roman"/>
                <a:ea typeface="Times New Roman"/>
                <a:cs typeface="Times New Roman"/>
                <a:sym typeface="Times New Roman"/>
              </a:defRPr>
            </a:pPr>
            <a:r>
              <a:t>spravedlnosti pro jméno své.</a:t>
            </a:r>
          </a:p>
          <a:p>
            <a:pPr>
              <a:defRPr sz="4500">
                <a:latin typeface="Times New Roman"/>
                <a:ea typeface="Times New Roman"/>
                <a:cs typeface="Times New Roman"/>
                <a:sym typeface="Times New Roman"/>
              </a:defRPr>
            </a:pPr>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 Hospodin je můj pastýř;…"/>
          <p:cNvSpPr txBox="1"/>
          <p:nvPr/>
        </p:nvSpPr>
        <p:spPr>
          <a:xfrm>
            <a:off x="865290" y="40407"/>
            <a:ext cx="11274220" cy="73417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 Hospodin je můj pastýř;</a:t>
            </a:r>
          </a:p>
          <a:p>
            <a:pPr>
              <a:defRPr sz="4500">
                <a:latin typeface="Times New Roman"/>
                <a:ea typeface="Times New Roman"/>
                <a:cs typeface="Times New Roman"/>
                <a:sym typeface="Times New Roman"/>
              </a:defRPr>
            </a:pPr>
            <a:r>
              <a:t>nebudu míti nedostatku.://</a:t>
            </a: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Byt' bych mě údolím smrti jít</a:t>
            </a:r>
          </a:p>
          <a:p>
            <a:pPr>
              <a:defRPr sz="4500">
                <a:latin typeface="Times New Roman"/>
                <a:ea typeface="Times New Roman"/>
                <a:cs typeface="Times New Roman"/>
                <a:sym typeface="Times New Roman"/>
              </a:defRPr>
            </a:pPr>
            <a:r>
              <a:t>nemusím se zlého bát,</a:t>
            </a:r>
          </a:p>
          <a:p>
            <a:pPr>
              <a:defRPr sz="4500">
                <a:latin typeface="Times New Roman"/>
                <a:ea typeface="Times New Roman"/>
                <a:cs typeface="Times New Roman"/>
                <a:sym typeface="Times New Roman"/>
              </a:defRPr>
            </a:pPr>
            <a:r>
              <a:t>já vím, že se mnou je Pán.</a:t>
            </a:r>
          </a:p>
          <a:p>
            <a:pPr>
              <a:defRPr sz="4500">
                <a:latin typeface="Times New Roman"/>
                <a:ea typeface="Times New Roman"/>
                <a:cs typeface="Times New Roman"/>
                <a:sym typeface="Times New Roman"/>
              </a:defRPr>
            </a:pPr>
            <a:r>
              <a:t>Jeho hůl a berla potěšují mne</a:t>
            </a:r>
          </a:p>
          <a:p>
            <a:pPr>
              <a:defRPr sz="4500">
                <a:latin typeface="Times New Roman"/>
                <a:ea typeface="Times New Roman"/>
                <a:cs typeface="Times New Roman"/>
                <a:sym typeface="Times New Roman"/>
              </a:defRPr>
            </a:pPr>
            <a:r>
              <a:t>Bůh s námi je! </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 Hospodin je můj pastýř;…"/>
          <p:cNvSpPr txBox="1"/>
          <p:nvPr/>
        </p:nvSpPr>
        <p:spPr>
          <a:xfrm>
            <a:off x="360257" y="471391"/>
            <a:ext cx="12284284" cy="80021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4500">
                <a:latin typeface="Times New Roman"/>
                <a:ea typeface="Times New Roman"/>
                <a:cs typeface="Times New Roman"/>
                <a:sym typeface="Times New Roman"/>
              </a:defRPr>
            </a:pPr>
            <a:r>
              <a:t>//: Hospodin je můj pastýř;</a:t>
            </a:r>
          </a:p>
          <a:p>
            <a:pPr>
              <a:defRPr sz="4500">
                <a:latin typeface="Times New Roman"/>
                <a:ea typeface="Times New Roman"/>
                <a:cs typeface="Times New Roman"/>
                <a:sym typeface="Times New Roman"/>
              </a:defRPr>
            </a:pPr>
            <a:r>
              <a:t>nebudu míti nedostatku.://</a:t>
            </a: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Před zraky nepřátel mi plníš stůl, </a:t>
            </a:r>
          </a:p>
          <a:p>
            <a:pPr>
              <a:defRPr sz="4500">
                <a:latin typeface="Times New Roman"/>
                <a:ea typeface="Times New Roman"/>
                <a:cs typeface="Times New Roman"/>
                <a:sym typeface="Times New Roman"/>
              </a:defRPr>
            </a:pPr>
            <a:r>
              <a:t>kalich plný mi naléváš, dobrota Tvá mě provází.</a:t>
            </a:r>
          </a:p>
          <a:p>
            <a:pPr>
              <a:defRPr sz="4500">
                <a:latin typeface="Times New Roman"/>
                <a:ea typeface="Times New Roman"/>
                <a:cs typeface="Times New Roman"/>
                <a:sym typeface="Times New Roman"/>
              </a:defRPr>
            </a:pPr>
            <a:r>
              <a:t>V domě Hospodina budu přebývat, až na věky.</a:t>
            </a: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 Hospodin je můj pastýř;</a:t>
            </a:r>
          </a:p>
          <a:p>
            <a:pPr>
              <a:defRPr sz="4500">
                <a:latin typeface="Times New Roman"/>
                <a:ea typeface="Times New Roman"/>
                <a:cs typeface="Times New Roman"/>
                <a:sym typeface="Times New Roman"/>
              </a:defRPr>
            </a:pPr>
            <a:r>
              <a:t>nebudu míti nedostatku.://</a:t>
            </a: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Hospodin kraluje! Oděl se důstojností.…"/>
          <p:cNvSpPr txBox="1"/>
          <p:nvPr/>
        </p:nvSpPr>
        <p:spPr>
          <a:xfrm>
            <a:off x="886114" y="763560"/>
            <a:ext cx="11517383" cy="4494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Hospodin kraluje! Oděl se důstojností. </a:t>
            </a:r>
          </a:p>
          <a:p>
            <a:pPr>
              <a:defRPr sz="5000">
                <a:latin typeface="Times New Roman"/>
                <a:ea typeface="Times New Roman"/>
                <a:cs typeface="Times New Roman"/>
                <a:sym typeface="Times New Roman"/>
              </a:defRPr>
            </a:pPr>
            <a:r>
              <a:t>Oděl se Hospodin,  mocí se opásal. </a:t>
            </a:r>
          </a:p>
          <a:p>
            <a:pPr>
              <a:defRPr sz="5000">
                <a:latin typeface="Times New Roman"/>
                <a:ea typeface="Times New Roman"/>
                <a:cs typeface="Times New Roman"/>
                <a:sym typeface="Times New Roman"/>
              </a:defRPr>
            </a:pPr>
            <a:r>
              <a:t>Pevně je založen svět,nic s ním neotřese. </a:t>
            </a:r>
          </a:p>
          <a:p>
            <a:pPr>
              <a:defRPr sz="5000">
                <a:latin typeface="Times New Roman"/>
                <a:ea typeface="Times New Roman"/>
                <a:cs typeface="Times New Roman"/>
                <a:sym typeface="Times New Roman"/>
              </a:defRPr>
            </a:pPr>
            <a:r>
              <a:t>Tvůj trůn pevně stojí odedávna. </a:t>
            </a:r>
          </a:p>
          <a:p>
            <a:pPr>
              <a:defRPr sz="5000">
                <a:latin typeface="Times New Roman"/>
                <a:ea typeface="Times New Roman"/>
                <a:cs typeface="Times New Roman"/>
                <a:sym typeface="Times New Roman"/>
              </a:defRPr>
            </a:pPr>
            <a:r>
              <a:t>Ty jsi od věčnosti.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ane co jsem před tebou…"/>
          <p:cNvSpPr txBox="1"/>
          <p:nvPr/>
        </p:nvSpPr>
        <p:spPr>
          <a:xfrm>
            <a:off x="387841" y="300192"/>
            <a:ext cx="12229118" cy="91532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3000">
                <a:latin typeface="Times New Roman"/>
                <a:ea typeface="Times New Roman"/>
                <a:cs typeface="Times New Roman"/>
                <a:sym typeface="Times New Roman"/>
              </a:defRPr>
            </a:pPr>
            <a:r>
              <a:t>Pane co jsem před tebou</a:t>
            </a:r>
          </a:p>
          <a:p>
            <a:pPr algn="l">
              <a:defRPr sz="3000">
                <a:latin typeface="Times New Roman"/>
                <a:ea typeface="Times New Roman"/>
                <a:cs typeface="Times New Roman"/>
                <a:sym typeface="Times New Roman"/>
              </a:defRPr>
            </a:pPr>
            <a:r>
              <a:t>Pána chval duše má </a:t>
            </a:r>
          </a:p>
          <a:p>
            <a:pPr algn="l">
              <a:defRPr sz="3000">
                <a:latin typeface="Times New Roman"/>
                <a:ea typeface="Times New Roman"/>
                <a:cs typeface="Times New Roman"/>
                <a:sym typeface="Times New Roman"/>
              </a:defRPr>
            </a:pPr>
            <a:r>
              <a:t>Pane smädní sme po tebe</a:t>
            </a:r>
          </a:p>
          <a:p>
            <a:pPr algn="l">
              <a:defRPr sz="3000">
                <a:latin typeface="Times New Roman"/>
                <a:ea typeface="Times New Roman"/>
                <a:cs typeface="Times New Roman"/>
                <a:sym typeface="Times New Roman"/>
              </a:defRPr>
            </a:pPr>
            <a:r>
              <a:t>Pane tvoje slovo hovorí </a:t>
            </a:r>
          </a:p>
          <a:p>
            <a:pPr algn="l">
              <a:defRPr sz="3000">
                <a:latin typeface="Times New Roman"/>
                <a:ea typeface="Times New Roman"/>
                <a:cs typeface="Times New Roman"/>
                <a:sym typeface="Times New Roman"/>
              </a:defRPr>
            </a:pPr>
            <a:r>
              <a:t>Pane vždy keď Tvoju svätosť zriem</a:t>
            </a:r>
          </a:p>
          <a:p>
            <a:pPr algn="l">
              <a:defRPr sz="3000">
                <a:latin typeface="Times New Roman"/>
                <a:ea typeface="Times New Roman"/>
                <a:cs typeface="Times New Roman"/>
                <a:sym typeface="Times New Roman"/>
              </a:defRPr>
            </a:pPr>
            <a:r>
              <a:t>Pána chval duše má</a:t>
            </a:r>
          </a:p>
          <a:p>
            <a:pPr algn="l">
              <a:defRPr sz="3000">
                <a:latin typeface="Times New Roman"/>
                <a:ea typeface="Times New Roman"/>
                <a:cs typeface="Times New Roman"/>
                <a:sym typeface="Times New Roman"/>
              </a:defRPr>
            </a:pPr>
            <a:r>
              <a:t>Pojď, teď je ten čas jej chválit</a:t>
            </a:r>
          </a:p>
          <a:p>
            <a:pPr algn="l">
              <a:defRPr sz="3000">
                <a:latin typeface="Times New Roman"/>
                <a:ea typeface="Times New Roman"/>
                <a:cs typeface="Times New Roman"/>
                <a:sym typeface="Times New Roman"/>
              </a:defRPr>
            </a:pPr>
            <a:r>
              <a:t>Pojďte ke mně všichni</a:t>
            </a:r>
          </a:p>
          <a:p>
            <a:pPr algn="l">
              <a:defRPr sz="3000">
                <a:latin typeface="Times New Roman"/>
                <a:ea typeface="Times New Roman"/>
                <a:cs typeface="Times New Roman"/>
                <a:sym typeface="Times New Roman"/>
              </a:defRPr>
            </a:pPr>
            <a:r>
              <a:t>Před tebou smím pokleknout</a:t>
            </a:r>
          </a:p>
          <a:p>
            <a:pPr algn="l">
              <a:defRPr sz="3000">
                <a:latin typeface="Times New Roman"/>
                <a:ea typeface="Times New Roman"/>
                <a:cs typeface="Times New Roman"/>
                <a:sym typeface="Times New Roman"/>
              </a:defRPr>
            </a:pPr>
            <a:r>
              <a:t>Půjdeš li pouští</a:t>
            </a:r>
          </a:p>
          <a:p>
            <a:pPr algn="l">
              <a:defRPr sz="3000">
                <a:latin typeface="Times New Roman"/>
                <a:ea typeface="Times New Roman"/>
                <a:cs typeface="Times New Roman"/>
                <a:sym typeface="Times New Roman"/>
              </a:defRPr>
            </a:pPr>
            <a:r>
              <a:t>Ryzí srdce</a:t>
            </a:r>
          </a:p>
          <a:p>
            <a:pPr algn="l">
              <a:defRPr sz="3000">
                <a:latin typeface="Times New Roman"/>
                <a:ea typeface="Times New Roman"/>
                <a:cs typeface="Times New Roman"/>
                <a:sym typeface="Times New Roman"/>
              </a:defRPr>
            </a:pPr>
            <a:r>
              <a:t>Řeka Tvé lásky proudí k nám / Over the mountains and the see</a:t>
            </a:r>
          </a:p>
          <a:p>
            <a:pPr algn="l">
              <a:defRPr sz="3000">
                <a:latin typeface="Times New Roman"/>
                <a:ea typeface="Times New Roman"/>
                <a:cs typeface="Times New Roman"/>
                <a:sym typeface="Times New Roman"/>
              </a:defRPr>
            </a:pPr>
            <a:r>
              <a:t>Si mojou piesňou</a:t>
            </a:r>
          </a:p>
          <a:p>
            <a:pPr algn="l">
              <a:defRPr sz="3000">
                <a:latin typeface="Times New Roman"/>
                <a:ea typeface="Times New Roman"/>
                <a:cs typeface="Times New Roman"/>
                <a:sym typeface="Times New Roman"/>
              </a:defRPr>
            </a:pPr>
            <a:r>
              <a:t>S každým trápením </a:t>
            </a:r>
          </a:p>
          <a:p>
            <a:pPr algn="l">
              <a:defRPr sz="3000">
                <a:latin typeface="Times New Roman"/>
                <a:ea typeface="Times New Roman"/>
                <a:cs typeface="Times New Roman"/>
                <a:sym typeface="Times New Roman"/>
              </a:defRPr>
            </a:pPr>
            <a:r>
              <a:t>Stačí se nadechnout </a:t>
            </a:r>
          </a:p>
          <a:p>
            <a:pPr algn="l">
              <a:defRPr sz="3000">
                <a:latin typeface="Times New Roman"/>
                <a:ea typeface="Times New Roman"/>
                <a:cs typeface="Times New Roman"/>
                <a:sym typeface="Times New Roman"/>
              </a:defRPr>
            </a:pPr>
            <a:r>
              <a:t>Stvoř ve mne srdce čisté </a:t>
            </a:r>
          </a:p>
          <a:p>
            <a:pPr algn="l">
              <a:defRPr sz="3000">
                <a:latin typeface="Times New Roman"/>
                <a:ea typeface="Times New Roman"/>
                <a:cs typeface="Times New Roman"/>
                <a:sym typeface="Times New Roman"/>
              </a:defRPr>
            </a:pPr>
            <a:r>
              <a:t>S Tebou je lepší jeden deň </a:t>
            </a:r>
          </a:p>
          <a:p>
            <a:pPr algn="l">
              <a:defRPr sz="3000">
                <a:latin typeface="Times New Roman"/>
                <a:ea typeface="Times New Roman"/>
                <a:cs typeface="Times New Roman"/>
                <a:sym typeface="Times New Roman"/>
              </a:defRPr>
            </a:pPr>
            <a:r>
              <a:t>Šťasten jsem - It is well</a:t>
            </a:r>
          </a:p>
          <a:p>
            <a:pPr algn="l">
              <a:defRPr sz="3000">
                <a:latin typeface="Times New Roman"/>
                <a:ea typeface="Times New Roman"/>
                <a:cs typeface="Times New Roman"/>
                <a:sym typeface="Times New Roman"/>
              </a:defRPr>
            </a:pPr>
            <a:endParaRPr/>
          </a:p>
          <a:p>
            <a:pPr algn="l">
              <a:defRPr sz="3000">
                <a:latin typeface="Times New Roman"/>
                <a:ea typeface="Times New Roman"/>
                <a:cs typeface="Times New Roman"/>
                <a:sym typeface="Times New Roman"/>
              </a:defRPr>
            </a:pPr>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Zvedají řeky,Hospodine,zvedají řeky svůj hlas, zvedám i já, Hospodine,zvedám i já svůj hlas. Zvedají řeky, Hospodine, zvedají řeky svůj hlas,zvedám i já, Hospodine, zvedám i já svůj hlas."/>
          <p:cNvSpPr txBox="1"/>
          <p:nvPr/>
        </p:nvSpPr>
        <p:spPr>
          <a:xfrm>
            <a:off x="949198" y="675077"/>
            <a:ext cx="11106404" cy="3757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5000">
                <a:latin typeface="Times New Roman"/>
                <a:ea typeface="Times New Roman"/>
                <a:cs typeface="Times New Roman"/>
                <a:sym typeface="Times New Roman"/>
              </a:defRPr>
            </a:lvl1pPr>
          </a:lstStyle>
          <a:p>
            <a:r>
              <a:t>Zvedají řeky,Hospodine,zvedají řeky svůj hlas, zvedám i já, Hospodine,zvedám i já svůj hlas. Zvedají řeky, Hospodine, zvedají řeky svůj hlas,zvedám i já, Hospodine, zvedám i já svůj hlas.</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Hospodine, kdo je podobný Tobě? 4x…"/>
          <p:cNvSpPr txBox="1"/>
          <p:nvPr/>
        </p:nvSpPr>
        <p:spPr>
          <a:xfrm>
            <a:off x="1614381" y="992220"/>
            <a:ext cx="9776037" cy="4494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Hospodine, kdo je podobný Tobě? 4x</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 Není nikdo podobný Tobě</a:t>
            </a:r>
          </a:p>
          <a:p>
            <a:pPr>
              <a:defRPr sz="5000">
                <a:latin typeface="Times New Roman"/>
                <a:ea typeface="Times New Roman"/>
                <a:cs typeface="Times New Roman"/>
                <a:sym typeface="Times New Roman"/>
              </a:defRPr>
            </a:pPr>
            <a:r>
              <a:t>mezi Bohy, ó Pane.</a:t>
            </a:r>
          </a:p>
          <a:p>
            <a:pPr>
              <a:defRPr sz="5000">
                <a:latin typeface="Times New Roman"/>
                <a:ea typeface="Times New Roman"/>
                <a:cs typeface="Times New Roman"/>
                <a:sym typeface="Times New Roman"/>
              </a:defRPr>
            </a:pPr>
            <a:r>
              <a:t>Není takových skutků</a:t>
            </a:r>
          </a:p>
          <a:p>
            <a:pPr>
              <a:defRPr sz="5000">
                <a:latin typeface="Times New Roman"/>
                <a:ea typeface="Times New Roman"/>
                <a:cs typeface="Times New Roman"/>
                <a:sym typeface="Times New Roman"/>
              </a:defRPr>
            </a:pPr>
            <a:r>
              <a:t>jako jsou Tvoje! :|</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hcem z Tvojej živej vody piť…"/>
          <p:cNvSpPr txBox="1"/>
          <p:nvPr/>
        </p:nvSpPr>
        <p:spPr>
          <a:xfrm>
            <a:off x="1145304" y="1180192"/>
            <a:ext cx="10714192" cy="5230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Chcem z Tvojej živej vody piť</a:t>
            </a:r>
          </a:p>
          <a:p>
            <a:pPr>
              <a:defRPr sz="5000">
                <a:latin typeface="Times New Roman"/>
                <a:ea typeface="Times New Roman"/>
                <a:cs typeface="Times New Roman"/>
                <a:sym typeface="Times New Roman"/>
              </a:defRPr>
            </a:pPr>
            <a:r>
              <a:t>chcem z Tvojho slova stále žiť</a:t>
            </a:r>
          </a:p>
          <a:p>
            <a:pPr>
              <a:defRPr sz="5000">
                <a:latin typeface="Times New Roman"/>
                <a:ea typeface="Times New Roman"/>
                <a:cs typeface="Times New Roman"/>
                <a:sym typeface="Times New Roman"/>
              </a:defRPr>
            </a:pPr>
            <a:r>
              <a:t>chcem v Tvojej blízkosti vždy byť</a:t>
            </a:r>
          </a:p>
          <a:p>
            <a:pPr>
              <a:defRPr sz="5000">
                <a:latin typeface="Times New Roman"/>
                <a:ea typeface="Times New Roman"/>
                <a:cs typeface="Times New Roman"/>
                <a:sym typeface="Times New Roman"/>
              </a:defRPr>
            </a:pPr>
            <a:r>
              <a:t>veď si môj Pán</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Hľadám Tvoju tvár, daj sa mi nájsť (4x)</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hci oslavovat svého Pána,…"/>
          <p:cNvSpPr txBox="1"/>
          <p:nvPr/>
        </p:nvSpPr>
        <p:spPr>
          <a:xfrm>
            <a:off x="1535317" y="997394"/>
            <a:ext cx="9934166" cy="5230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/:Chci oslavovat svého Pána, </a:t>
            </a:r>
          </a:p>
          <a:p>
            <a:pPr>
              <a:defRPr sz="5000">
                <a:latin typeface="Times New Roman"/>
                <a:ea typeface="Times New Roman"/>
                <a:cs typeface="Times New Roman"/>
                <a:sym typeface="Times New Roman"/>
              </a:defRPr>
            </a:pPr>
            <a:r>
              <a:t>chci Mu zpívat novu píseň.:/ </a:t>
            </a:r>
          </a:p>
          <a:p>
            <a:pPr>
              <a:defRPr sz="5000">
                <a:latin typeface="Times New Roman"/>
                <a:ea typeface="Times New Roman"/>
                <a:cs typeface="Times New Roman"/>
                <a:sym typeface="Times New Roman"/>
              </a:defRPr>
            </a:pPr>
            <a:r>
              <a:t>/:Chci Ho chválit, chci</a:t>
            </a:r>
          </a:p>
          <a:p>
            <a:pPr>
              <a:defRPr sz="5000">
                <a:latin typeface="Times New Roman"/>
                <a:ea typeface="Times New Roman"/>
                <a:cs typeface="Times New Roman"/>
                <a:sym typeface="Times New Roman"/>
              </a:defRPr>
            </a:pPr>
            <a:r>
              <a:t>Mu zpívat novou píseň.:/ </a:t>
            </a:r>
          </a:p>
          <a:p>
            <a:pPr>
              <a:defRPr sz="5000">
                <a:latin typeface="Times New Roman"/>
                <a:ea typeface="Times New Roman"/>
                <a:cs typeface="Times New Roman"/>
                <a:sym typeface="Times New Roman"/>
              </a:defRPr>
            </a:pPr>
            <a:r>
              <a:t>Haleluja (haleluja), haleluja (haleluja)</a:t>
            </a:r>
          </a:p>
          <a:p>
            <a:pPr>
              <a:defRPr sz="5000">
                <a:latin typeface="Times New Roman"/>
                <a:ea typeface="Times New Roman"/>
                <a:cs typeface="Times New Roman"/>
                <a:sym typeface="Times New Roman"/>
              </a:defRPr>
            </a:pPr>
            <a:r>
              <a:t>haleluja, haleluja.</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 Já teď zpívám svému Pánu,…"/>
          <p:cNvSpPr txBox="1"/>
          <p:nvPr/>
        </p:nvSpPr>
        <p:spPr>
          <a:xfrm>
            <a:off x="413214" y="859747"/>
            <a:ext cx="12178371" cy="3757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 Já teď zpívám svému Pánu,</a:t>
            </a:r>
          </a:p>
          <a:p>
            <a:pPr>
              <a:defRPr sz="5000">
                <a:latin typeface="Times New Roman"/>
                <a:ea typeface="Times New Roman"/>
                <a:cs typeface="Times New Roman"/>
                <a:sym typeface="Times New Roman"/>
              </a:defRPr>
            </a:pPr>
            <a:r>
              <a:t>dal mi do úst novou píseň. :/</a:t>
            </a:r>
          </a:p>
          <a:p>
            <a:pPr>
              <a:defRPr sz="5000">
                <a:latin typeface="Times New Roman"/>
                <a:ea typeface="Times New Roman"/>
                <a:cs typeface="Times New Roman"/>
                <a:sym typeface="Times New Roman"/>
              </a:defRPr>
            </a:pPr>
            <a:r>
              <a:t>/: Rád ho chválím, dal mi do úst novou  píseň :/Haleluja (haleluja), haleluja (haleluja)</a:t>
            </a:r>
          </a:p>
          <a:p>
            <a:pPr>
              <a:defRPr sz="5000">
                <a:latin typeface="Times New Roman"/>
                <a:ea typeface="Times New Roman"/>
                <a:cs typeface="Times New Roman"/>
                <a:sym typeface="Times New Roman"/>
              </a:defRPr>
            </a:pPr>
            <a:r>
              <a:t>haleluja, haleluja.</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hválím slávu Tvou, můj Králi,…"/>
          <p:cNvSpPr txBox="1"/>
          <p:nvPr/>
        </p:nvSpPr>
        <p:spPr>
          <a:xfrm>
            <a:off x="442328" y="402488"/>
            <a:ext cx="12359755" cy="6704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Chválím slávu Tvou, můj Králi,    </a:t>
            </a:r>
          </a:p>
          <a:p>
            <a:pPr>
              <a:defRPr sz="5000">
                <a:latin typeface="Times New Roman"/>
                <a:ea typeface="Times New Roman"/>
                <a:cs typeface="Times New Roman"/>
                <a:sym typeface="Times New Roman"/>
              </a:defRPr>
            </a:pPr>
            <a:r>
              <a:t>toužím s Tebou kráčet dál.</a:t>
            </a:r>
          </a:p>
          <a:p>
            <a:pPr>
              <a:defRPr sz="5000">
                <a:latin typeface="Times New Roman"/>
                <a:ea typeface="Times New Roman"/>
                <a:cs typeface="Times New Roman"/>
                <a:sym typeface="Times New Roman"/>
              </a:defRPr>
            </a:pPr>
            <a:r>
              <a:t>Léčíš vždy slovem svým mé rány,</a:t>
            </a:r>
          </a:p>
          <a:p>
            <a:pPr>
              <a:defRPr sz="5000">
                <a:latin typeface="Times New Roman"/>
                <a:ea typeface="Times New Roman"/>
                <a:cs typeface="Times New Roman"/>
                <a:sym typeface="Times New Roman"/>
              </a:defRPr>
            </a:pPr>
            <a:r>
              <a:t>blízkost Tvá mi dává pevně stát.</a:t>
            </a:r>
          </a:p>
          <a:p>
            <a:pPr>
              <a:defRPr sz="5000">
                <a:latin typeface="Times New Roman"/>
                <a:ea typeface="Times New Roman"/>
                <a:cs typeface="Times New Roman"/>
                <a:sym typeface="Times New Roman"/>
              </a:defRPr>
            </a:pPr>
            <a:r>
              <a:t>S Tebou zůstat smím,</a:t>
            </a:r>
          </a:p>
          <a:p>
            <a:pPr>
              <a:defRPr sz="5000">
                <a:latin typeface="Times New Roman"/>
                <a:ea typeface="Times New Roman"/>
                <a:cs typeface="Times New Roman"/>
                <a:sym typeface="Times New Roman"/>
              </a:defRPr>
            </a:pPr>
            <a:r>
              <a:t>jen Ty jsi Pánem mým.</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R:  Ty jsi můj štít, můj Král,…"/>
          <p:cNvSpPr txBox="1"/>
          <p:nvPr/>
        </p:nvSpPr>
        <p:spPr>
          <a:xfrm>
            <a:off x="628657" y="-149085"/>
            <a:ext cx="12204329" cy="8177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R:  Ty jsi můj štít, můj Král,</a:t>
            </a:r>
          </a:p>
          <a:p>
            <a:pPr>
              <a:defRPr sz="5000">
                <a:latin typeface="Times New Roman"/>
                <a:ea typeface="Times New Roman"/>
                <a:cs typeface="Times New Roman"/>
                <a:sym typeface="Times New Roman"/>
              </a:defRPr>
            </a:pPr>
            <a:r>
              <a:t>moje píseň, co tak krásně zní,</a:t>
            </a:r>
          </a:p>
          <a:p>
            <a:pPr>
              <a:defRPr sz="5000">
                <a:latin typeface="Times New Roman"/>
                <a:ea typeface="Times New Roman"/>
                <a:cs typeface="Times New Roman"/>
                <a:sym typeface="Times New Roman"/>
              </a:defRPr>
            </a:pPr>
            <a:r>
              <a:t>můj úkryt, má skála.</a:t>
            </a:r>
          </a:p>
          <a:p>
            <a:pPr>
              <a:defRPr sz="5000">
                <a:latin typeface="Times New Roman"/>
                <a:ea typeface="Times New Roman"/>
                <a:cs typeface="Times New Roman"/>
                <a:sym typeface="Times New Roman"/>
              </a:defRPr>
            </a:pPr>
            <a:r>
              <a:t>V mé nouzi přicházíš, jsi spása má.</a:t>
            </a:r>
          </a:p>
          <a:p>
            <a:pPr>
              <a:defRPr sz="5000">
                <a:latin typeface="Times New Roman"/>
                <a:ea typeface="Times New Roman"/>
                <a:cs typeface="Times New Roman"/>
                <a:sym typeface="Times New Roman"/>
              </a:defRPr>
            </a:pPr>
            <a:endParaRPr/>
          </a:p>
          <a:p>
            <a:pPr>
              <a:defRPr sz="5100">
                <a:latin typeface="Times New Roman"/>
                <a:ea typeface="Times New Roman"/>
                <a:cs typeface="Times New Roman"/>
                <a:sym typeface="Times New Roman"/>
              </a:defRPr>
            </a:pPr>
            <a:r>
              <a:t>Já vím, můžu žít z Tvé lásky,</a:t>
            </a:r>
          </a:p>
          <a:p>
            <a:pPr>
              <a:defRPr sz="5100">
                <a:latin typeface="Times New Roman"/>
                <a:ea typeface="Times New Roman"/>
                <a:cs typeface="Times New Roman"/>
                <a:sym typeface="Times New Roman"/>
              </a:defRPr>
            </a:pPr>
            <a:r>
              <a:t>chráníš mocí svou mé pády.</a:t>
            </a:r>
          </a:p>
          <a:p>
            <a:pPr>
              <a:defRPr sz="5100">
                <a:latin typeface="Times New Roman"/>
                <a:ea typeface="Times New Roman"/>
                <a:cs typeface="Times New Roman"/>
                <a:sym typeface="Times New Roman"/>
              </a:defRPr>
            </a:pPr>
            <a:r>
              <a:t>Radostí jsi mou, zpívám chválu svou</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 Chvalte Hospodina, všichni národové velebte ho všichni lidé. :/…"/>
          <p:cNvSpPr txBox="1"/>
          <p:nvPr/>
        </p:nvSpPr>
        <p:spPr>
          <a:xfrm>
            <a:off x="782499" y="367273"/>
            <a:ext cx="11439803" cy="4494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 Chvalte Hospodina, všichni národové velebte ho všichni lidé. :/</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/:Neboť je rozšířena nad námi milost Jeho,</a:t>
            </a:r>
          </a:p>
          <a:p>
            <a:pPr>
              <a:defRPr sz="5000">
                <a:latin typeface="Times New Roman"/>
                <a:ea typeface="Times New Roman"/>
                <a:cs typeface="Times New Roman"/>
                <a:sym typeface="Times New Roman"/>
              </a:defRPr>
            </a:pPr>
            <a:r>
              <a:t>   a pravda Jeho navěky Haleluja. :/</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e vším co mám, přicházím s chválou až před Tvůj trůn, před Tvoji tvář.…"/>
          <p:cNvSpPr txBox="1"/>
          <p:nvPr/>
        </p:nvSpPr>
        <p:spPr>
          <a:xfrm>
            <a:off x="856303" y="419887"/>
            <a:ext cx="10954710" cy="8913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Se vším co mám, přicházím s chválou až před Tvůj trůn, před Tvoji tvář.</a:t>
            </a:r>
          </a:p>
          <a:p>
            <a:pPr>
              <a:defRPr sz="5000">
                <a:latin typeface="Times New Roman"/>
                <a:ea typeface="Times New Roman"/>
                <a:cs typeface="Times New Roman"/>
                <a:sym typeface="Times New Roman"/>
              </a:defRPr>
            </a:pPr>
            <a:r>
              <a:t>Toužím tam stát, a nechat se slávou naplnit víc, než dosud znám.</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Ref.: Připomínám si nádherné dílo. </a:t>
            </a:r>
          </a:p>
          <a:p>
            <a:pPr>
              <a:defRPr sz="5000">
                <a:latin typeface="Times New Roman"/>
                <a:ea typeface="Times New Roman"/>
                <a:cs typeface="Times New Roman"/>
                <a:sym typeface="Times New Roman"/>
              </a:defRPr>
            </a:pPr>
            <a:r>
              <a:t>Zázrakem mám výsadu dát jméno Immanuel na stupeň vítězů.</a:t>
            </a:r>
          </a:p>
          <a:p>
            <a:pPr>
              <a:defRPr sz="5000">
                <a:latin typeface="Times New Roman"/>
                <a:ea typeface="Times New Roman"/>
                <a:cs typeface="Times New Roman"/>
                <a:sym typeface="Times New Roman"/>
              </a:defRPr>
            </a:pPr>
            <a:r>
              <a:t>Immanuel, Ty jsi odpověď všech mých dotazů, Immanuel</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Krásné sny mám, že země Ti zpívá…"/>
          <p:cNvSpPr txBox="1"/>
          <p:nvPr/>
        </p:nvSpPr>
        <p:spPr>
          <a:xfrm>
            <a:off x="317871" y="409120"/>
            <a:ext cx="12369057" cy="7440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Krásné sny mám, že země Ti zpívá</a:t>
            </a:r>
          </a:p>
          <a:p>
            <a:pPr>
              <a:defRPr sz="5000">
                <a:latin typeface="Times New Roman"/>
                <a:ea typeface="Times New Roman"/>
                <a:cs typeface="Times New Roman"/>
                <a:sym typeface="Times New Roman"/>
              </a:defRPr>
            </a:pPr>
            <a:r>
              <a:t>mohutný chór slyším už znít.</a:t>
            </a:r>
          </a:p>
          <a:p>
            <a:pPr>
              <a:defRPr sz="5000">
                <a:latin typeface="Times New Roman"/>
                <a:ea typeface="Times New Roman"/>
                <a:cs typeface="Times New Roman"/>
                <a:sym typeface="Times New Roman"/>
              </a:defRPr>
            </a:pPr>
            <a:r>
              <a:t>Šťastný ten čas, kdy národ tě vzývá. </a:t>
            </a:r>
          </a:p>
          <a:p>
            <a:pPr>
              <a:defRPr sz="5000">
                <a:latin typeface="Times New Roman"/>
                <a:ea typeface="Times New Roman"/>
                <a:cs typeface="Times New Roman"/>
                <a:sym typeface="Times New Roman"/>
              </a:defRPr>
            </a:pPr>
            <a:r>
              <a:t>Jen pod Tvou vládou všechno jde líp</a:t>
            </a:r>
          </a:p>
          <a:p>
            <a:pPr>
              <a:defRPr sz="5000">
                <a:latin typeface="Times New Roman"/>
                <a:ea typeface="Times New Roman"/>
                <a:cs typeface="Times New Roman"/>
                <a:sym typeface="Times New Roman"/>
              </a:defRPr>
            </a:pPr>
            <a:r>
              <a:t>Ref.: Připomínám si nádherné dílo. </a:t>
            </a:r>
          </a:p>
          <a:p>
            <a:pPr>
              <a:defRPr sz="5000">
                <a:latin typeface="Times New Roman"/>
                <a:ea typeface="Times New Roman"/>
                <a:cs typeface="Times New Roman"/>
                <a:sym typeface="Times New Roman"/>
              </a:defRPr>
            </a:pPr>
            <a:r>
              <a:t>Zázrakem mám výsadu dát jméno Immanuel na stupeň vítězů.</a:t>
            </a:r>
          </a:p>
          <a:p>
            <a:pPr>
              <a:defRPr sz="5000">
                <a:latin typeface="Times New Roman"/>
                <a:ea typeface="Times New Roman"/>
                <a:cs typeface="Times New Roman"/>
                <a:sym typeface="Times New Roman"/>
              </a:defRPr>
            </a:pPr>
            <a:r>
              <a:t>Immanuel, Ty jsi odpověď všech mých dotazů, Immanuel</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be miluji Tebe chválím…"/>
          <p:cNvSpPr txBox="1"/>
          <p:nvPr/>
        </p:nvSpPr>
        <p:spPr>
          <a:xfrm>
            <a:off x="241274" y="731992"/>
            <a:ext cx="8568296" cy="82896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000">
                <a:latin typeface="Times New Roman"/>
                <a:ea typeface="Times New Roman"/>
                <a:cs typeface="Times New Roman"/>
                <a:sym typeface="Times New Roman"/>
              </a:defRPr>
            </a:pPr>
            <a:r>
              <a:t>Tebe miluji Tebe chválím</a:t>
            </a:r>
          </a:p>
          <a:p>
            <a:pPr algn="l">
              <a:defRPr sz="3000">
                <a:latin typeface="Times New Roman"/>
                <a:ea typeface="Times New Roman"/>
                <a:cs typeface="Times New Roman"/>
                <a:sym typeface="Times New Roman"/>
              </a:defRPr>
            </a:pPr>
            <a:r>
              <a:t>Ti kdo Pána čekají</a:t>
            </a:r>
          </a:p>
          <a:p>
            <a:pPr algn="l">
              <a:defRPr sz="3000">
                <a:latin typeface="Times New Roman"/>
                <a:ea typeface="Times New Roman"/>
                <a:cs typeface="Times New Roman"/>
                <a:sym typeface="Times New Roman"/>
              </a:defRPr>
            </a:pPr>
            <a:r>
              <a:t>Tobě králi toužím </a:t>
            </a:r>
          </a:p>
          <a:p>
            <a:pPr algn="l">
              <a:defRPr sz="3000">
                <a:latin typeface="Times New Roman"/>
                <a:ea typeface="Times New Roman"/>
                <a:cs typeface="Times New Roman"/>
                <a:sym typeface="Times New Roman"/>
              </a:defRPr>
            </a:pPr>
            <a:r>
              <a:t>Toužím, po tobě toužím</a:t>
            </a:r>
          </a:p>
          <a:p>
            <a:pPr algn="l">
              <a:defRPr sz="3000">
                <a:latin typeface="Times New Roman"/>
                <a:ea typeface="Times New Roman"/>
                <a:cs typeface="Times New Roman"/>
                <a:sym typeface="Times New Roman"/>
              </a:defRPr>
            </a:pPr>
            <a:r>
              <a:t>Toužím teď stát před Tebou</a:t>
            </a:r>
          </a:p>
          <a:p>
            <a:pPr algn="l">
              <a:defRPr sz="3000">
                <a:latin typeface="Times New Roman"/>
                <a:ea typeface="Times New Roman"/>
                <a:cs typeface="Times New Roman"/>
                <a:sym typeface="Times New Roman"/>
              </a:defRPr>
            </a:pPr>
            <a:r>
              <a:t>Ty napĺňaš chválou naše ústa</a:t>
            </a:r>
          </a:p>
          <a:p>
            <a:pPr algn="l">
              <a:defRPr sz="3000">
                <a:latin typeface="Times New Roman"/>
                <a:ea typeface="Times New Roman"/>
                <a:cs typeface="Times New Roman"/>
                <a:sym typeface="Times New Roman"/>
              </a:defRPr>
            </a:pPr>
            <a:r>
              <a:t>Tvoje jméno vyznávám / Lord I lift your name on high</a:t>
            </a:r>
          </a:p>
          <a:p>
            <a:pPr algn="l">
              <a:defRPr sz="3000">
                <a:latin typeface="Times New Roman"/>
                <a:ea typeface="Times New Roman"/>
                <a:cs typeface="Times New Roman"/>
                <a:sym typeface="Times New Roman"/>
              </a:defRPr>
            </a:pPr>
            <a:r>
              <a:t>Tvoje krev mocná svatá </a:t>
            </a:r>
          </a:p>
          <a:p>
            <a:pPr algn="l">
              <a:defRPr sz="3000">
                <a:latin typeface="Times New Roman"/>
                <a:ea typeface="Times New Roman"/>
                <a:cs typeface="Times New Roman"/>
                <a:sym typeface="Times New Roman"/>
              </a:defRPr>
            </a:pPr>
            <a:r>
              <a:t>Ty jsi jediný Bůh </a:t>
            </a:r>
          </a:p>
          <a:p>
            <a:pPr algn="l">
              <a:defRPr sz="3000">
                <a:latin typeface="Times New Roman"/>
                <a:ea typeface="Times New Roman"/>
                <a:cs typeface="Times New Roman"/>
                <a:sym typeface="Times New Roman"/>
              </a:defRPr>
            </a:pPr>
            <a:r>
              <a:t>Ty sám jsi zvítězil</a:t>
            </a:r>
          </a:p>
          <a:p>
            <a:pPr algn="l">
              <a:defRPr sz="3000">
                <a:latin typeface="Times New Roman"/>
                <a:ea typeface="Times New Roman"/>
                <a:cs typeface="Times New Roman"/>
                <a:sym typeface="Times New Roman"/>
              </a:defRPr>
            </a:pPr>
            <a:r>
              <a:t>Ty si môj pastier</a:t>
            </a:r>
          </a:p>
          <a:p>
            <a:pPr algn="l">
              <a:defRPr sz="3000">
                <a:latin typeface="Times New Roman"/>
                <a:ea typeface="Times New Roman"/>
                <a:cs typeface="Times New Roman"/>
                <a:sym typeface="Times New Roman"/>
              </a:defRPr>
            </a:pPr>
            <a:r>
              <a:t>Ty si Pánom mojich dní </a:t>
            </a:r>
          </a:p>
          <a:p>
            <a:pPr algn="l">
              <a:defRPr sz="3000">
                <a:latin typeface="Times New Roman"/>
                <a:ea typeface="Times New Roman"/>
                <a:cs typeface="Times New Roman"/>
                <a:sym typeface="Times New Roman"/>
              </a:defRPr>
            </a:pPr>
            <a:r>
              <a:t>Ty si Pánom, Ty si kráľom </a:t>
            </a:r>
          </a:p>
          <a:p>
            <a:pPr algn="l">
              <a:defRPr sz="3000">
                <a:latin typeface="Times New Roman"/>
                <a:ea typeface="Times New Roman"/>
                <a:cs typeface="Times New Roman"/>
                <a:sym typeface="Times New Roman"/>
              </a:defRPr>
            </a:pPr>
            <a:r>
              <a:t>Ty víš jak rád mám tě</a:t>
            </a:r>
          </a:p>
          <a:p>
            <a:pPr algn="l">
              <a:defRPr sz="3000">
                <a:latin typeface="Times New Roman"/>
                <a:ea typeface="Times New Roman"/>
                <a:cs typeface="Times New Roman"/>
                <a:sym typeface="Times New Roman"/>
              </a:defRPr>
            </a:pPr>
            <a:r>
              <a:t>Uprostřed zkoušek a všech nesnází </a:t>
            </a:r>
          </a:p>
          <a:p>
            <a:pPr algn="l">
              <a:defRPr sz="3000">
                <a:latin typeface="Times New Roman"/>
                <a:ea typeface="Times New Roman"/>
                <a:cs typeface="Times New Roman"/>
                <a:sym typeface="Times New Roman"/>
              </a:defRPr>
            </a:pPr>
            <a:r>
              <a:t>Útočiště mé  </a:t>
            </a:r>
          </a:p>
          <a:p>
            <a:pPr algn="l">
              <a:defRPr sz="3000">
                <a:latin typeface="Times New Roman"/>
                <a:ea typeface="Times New Roman"/>
                <a:cs typeface="Times New Roman"/>
                <a:sym typeface="Times New Roman"/>
              </a:defRPr>
            </a:pPr>
            <a:r>
              <a:t>Úžasný nádherný králi</a:t>
            </a:r>
          </a:p>
          <a:p>
            <a:pPr algn="l">
              <a:defRPr sz="3000">
                <a:latin typeface="Times New Roman"/>
                <a:ea typeface="Times New Roman"/>
                <a:cs typeface="Times New Roman"/>
                <a:sym typeface="Times New Roman"/>
              </a:defRPr>
            </a:pPr>
            <a:r>
              <a:t>Úžasný Bůh</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Jako řeka mě unášíš do svých hlubin…"/>
          <p:cNvSpPr txBox="1"/>
          <p:nvPr/>
        </p:nvSpPr>
        <p:spPr>
          <a:xfrm>
            <a:off x="1507582" y="152400"/>
            <a:ext cx="10282059" cy="67841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a:defRPr sz="5000">
                <a:latin typeface="Times New Roman"/>
                <a:ea typeface="Times New Roman"/>
                <a:cs typeface="Times New Roman"/>
                <a:sym typeface="Times New Roman"/>
              </a:defRPr>
            </a:pPr>
            <a:r>
              <a:rPr dirty="0" err="1"/>
              <a:t>Jako</a:t>
            </a:r>
            <a:r>
              <a:rPr dirty="0"/>
              <a:t> </a:t>
            </a:r>
            <a:r>
              <a:rPr dirty="0" err="1"/>
              <a:t>řeka</a:t>
            </a:r>
            <a:r>
              <a:rPr dirty="0"/>
              <a:t> </a:t>
            </a:r>
            <a:r>
              <a:rPr dirty="0" err="1"/>
              <a:t>mě</a:t>
            </a:r>
            <a:r>
              <a:rPr dirty="0"/>
              <a:t> </a:t>
            </a:r>
            <a:r>
              <a:rPr dirty="0" err="1"/>
              <a:t>unášíš</a:t>
            </a:r>
            <a:r>
              <a:rPr dirty="0"/>
              <a:t> do </a:t>
            </a:r>
            <a:r>
              <a:rPr dirty="0" err="1"/>
              <a:t>svých</a:t>
            </a:r>
            <a:r>
              <a:rPr dirty="0"/>
              <a:t> </a:t>
            </a:r>
            <a:r>
              <a:rPr dirty="0" err="1"/>
              <a:t>hlubin</a:t>
            </a:r>
            <a:endParaRPr dirty="0"/>
          </a:p>
          <a:p>
            <a:pPr>
              <a:defRPr sz="5000">
                <a:latin typeface="Times New Roman"/>
                <a:ea typeface="Times New Roman"/>
                <a:cs typeface="Times New Roman"/>
                <a:sym typeface="Times New Roman"/>
              </a:defRPr>
            </a:pPr>
            <a:r>
              <a:rPr dirty="0" err="1"/>
              <a:t>Tvoje</a:t>
            </a:r>
            <a:r>
              <a:rPr dirty="0"/>
              <a:t> </a:t>
            </a:r>
            <a:r>
              <a:rPr dirty="0" err="1"/>
              <a:t>vlny</a:t>
            </a:r>
            <a:r>
              <a:rPr dirty="0"/>
              <a:t> se </a:t>
            </a:r>
            <a:r>
              <a:rPr dirty="0" err="1"/>
              <a:t>převalí</a:t>
            </a:r>
            <a:r>
              <a:rPr dirty="0"/>
              <a:t> po </a:t>
            </a:r>
            <a:r>
              <a:rPr dirty="0" err="1"/>
              <a:t>suchých</a:t>
            </a:r>
            <a:r>
              <a:rPr dirty="0"/>
              <a:t> </a:t>
            </a:r>
            <a:r>
              <a:rPr dirty="0" err="1"/>
              <a:t>polích</a:t>
            </a:r>
            <a:endParaRPr dirty="0"/>
          </a:p>
          <a:p>
            <a:pPr>
              <a:defRPr sz="5000">
                <a:latin typeface="Times New Roman"/>
                <a:ea typeface="Times New Roman"/>
                <a:cs typeface="Times New Roman"/>
                <a:sym typeface="Times New Roman"/>
              </a:defRPr>
            </a:pPr>
            <a:r>
              <a:rPr dirty="0" err="1"/>
              <a:t>Tvoje</a:t>
            </a:r>
            <a:r>
              <a:rPr dirty="0"/>
              <a:t> </a:t>
            </a:r>
            <a:r>
              <a:rPr dirty="0" err="1"/>
              <a:t>mocné</a:t>
            </a:r>
            <a:r>
              <a:rPr dirty="0"/>
              <a:t> </a:t>
            </a:r>
            <a:r>
              <a:rPr dirty="0" err="1"/>
              <a:t>proudy</a:t>
            </a:r>
            <a:r>
              <a:rPr dirty="0"/>
              <a:t> </a:t>
            </a:r>
            <a:r>
              <a:rPr dirty="0" err="1"/>
              <a:t>ať</a:t>
            </a:r>
            <a:r>
              <a:rPr dirty="0"/>
              <a:t> </a:t>
            </a:r>
            <a:r>
              <a:rPr dirty="0" err="1"/>
              <a:t>mě</a:t>
            </a:r>
            <a:r>
              <a:rPr dirty="0"/>
              <a:t> </a:t>
            </a:r>
            <a:r>
              <a:rPr dirty="0" err="1"/>
              <a:t>pohltí</a:t>
            </a:r>
            <a:endParaRPr dirty="0"/>
          </a:p>
          <a:p>
            <a:pPr>
              <a:defRPr sz="5000">
                <a:latin typeface="Times New Roman"/>
                <a:ea typeface="Times New Roman"/>
                <a:cs typeface="Times New Roman"/>
                <a:sym typeface="Times New Roman"/>
              </a:defRPr>
            </a:pPr>
            <a:r>
              <a:rPr dirty="0" err="1"/>
              <a:t>Všechny</a:t>
            </a:r>
            <a:r>
              <a:rPr dirty="0"/>
              <a:t> </a:t>
            </a:r>
            <a:r>
              <a:rPr dirty="0" err="1"/>
              <a:t>Tvé</a:t>
            </a:r>
            <a:r>
              <a:rPr dirty="0"/>
              <a:t> </a:t>
            </a:r>
            <a:r>
              <a:rPr dirty="0" err="1"/>
              <a:t>vůně</a:t>
            </a:r>
            <a:r>
              <a:rPr dirty="0"/>
              <a:t>, </a:t>
            </a:r>
            <a:r>
              <a:rPr dirty="0" err="1"/>
              <a:t>vším</a:t>
            </a:r>
            <a:r>
              <a:rPr dirty="0"/>
              <a:t> </a:t>
            </a:r>
            <a:r>
              <a:rPr dirty="0" err="1"/>
              <a:t>čím</a:t>
            </a:r>
            <a:r>
              <a:rPr dirty="0"/>
              <a:t> </a:t>
            </a:r>
            <a:r>
              <a:rPr dirty="0" err="1"/>
              <a:t>jsi</a:t>
            </a:r>
            <a:endParaRPr dirty="0"/>
          </a:p>
          <a:p>
            <a:pPr>
              <a:defRPr sz="5000">
                <a:latin typeface="Times New Roman"/>
                <a:ea typeface="Times New Roman"/>
                <a:cs typeface="Times New Roman"/>
                <a:sym typeface="Times New Roman"/>
              </a:defRPr>
            </a:pPr>
            <a:endParaRPr dirty="0"/>
          </a:p>
          <a:p>
            <a:pPr>
              <a:defRPr sz="5000">
                <a:latin typeface="Times New Roman"/>
                <a:ea typeface="Times New Roman"/>
                <a:cs typeface="Times New Roman"/>
                <a:sym typeface="Times New Roman"/>
              </a:defRPr>
            </a:pPr>
            <a:r>
              <a:rPr dirty="0"/>
              <a:t>|:</a:t>
            </a:r>
            <a:r>
              <a:rPr dirty="0" err="1"/>
              <a:t>Obklop</a:t>
            </a:r>
            <a:r>
              <a:rPr dirty="0"/>
              <a:t> </a:t>
            </a:r>
            <a:r>
              <a:rPr dirty="0" err="1"/>
              <a:t>mě</a:t>
            </a:r>
            <a:r>
              <a:rPr dirty="0"/>
              <a:t> </a:t>
            </a:r>
            <a:r>
              <a:rPr dirty="0" err="1"/>
              <a:t>svou</a:t>
            </a:r>
            <a:r>
              <a:rPr dirty="0"/>
              <a:t> </a:t>
            </a:r>
            <a:r>
              <a:rPr dirty="0" err="1"/>
              <a:t>sladkou</a:t>
            </a:r>
            <a:r>
              <a:rPr dirty="0"/>
              <a:t> </a:t>
            </a:r>
            <a:r>
              <a:rPr dirty="0" err="1"/>
              <a:t>blízkostí</a:t>
            </a:r>
            <a:r>
              <a:rPr dirty="0"/>
              <a:t>:|</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Není žádný jako Ty, nikdo neudělá to, co Ty…"/>
          <p:cNvSpPr txBox="1"/>
          <p:nvPr/>
        </p:nvSpPr>
        <p:spPr>
          <a:xfrm>
            <a:off x="764201" y="212821"/>
            <a:ext cx="11476398" cy="5230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Není žádný jako Ty, nikdo neudělá to, co Ty</a:t>
            </a:r>
          </a:p>
          <a:p>
            <a:pPr>
              <a:defRPr sz="5000">
                <a:latin typeface="Times New Roman"/>
                <a:ea typeface="Times New Roman"/>
                <a:cs typeface="Times New Roman"/>
                <a:sym typeface="Times New Roman"/>
              </a:defRPr>
            </a:pPr>
            <a:r>
              <a:t>O Tvoji lásku se opírám.</a:t>
            </a:r>
          </a:p>
          <a:p>
            <a:pPr>
              <a:defRPr sz="5000">
                <a:latin typeface="Times New Roman"/>
                <a:ea typeface="Times New Roman"/>
                <a:cs typeface="Times New Roman"/>
                <a:sym typeface="Times New Roman"/>
              </a:defRPr>
            </a:pPr>
            <a:r>
              <a:t>Není žádný jako Ty, Tvoje sláva přichází</a:t>
            </a:r>
          </a:p>
          <a:p>
            <a:pPr>
              <a:defRPr sz="5000">
                <a:latin typeface="Times New Roman"/>
                <a:ea typeface="Times New Roman"/>
                <a:cs typeface="Times New Roman"/>
                <a:sym typeface="Times New Roman"/>
              </a:defRPr>
            </a:pPr>
            <a:r>
              <a:t>Když tě chválím Ježíši</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Po Tobě touží duše má</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Ja viem, že zachránil ma, ja viem, že očistil ma…"/>
          <p:cNvSpPr txBox="1"/>
          <p:nvPr/>
        </p:nvSpPr>
        <p:spPr>
          <a:xfrm>
            <a:off x="371202" y="320339"/>
            <a:ext cx="12262396" cy="7440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Ja viem, že zachránil ma, ja viem, že očistil ma</a:t>
            </a:r>
          </a:p>
          <a:p>
            <a:pPr>
              <a:defRPr sz="5000">
                <a:latin typeface="Times New Roman"/>
                <a:ea typeface="Times New Roman"/>
                <a:cs typeface="Times New Roman"/>
                <a:sym typeface="Times New Roman"/>
              </a:defRPr>
            </a:pPr>
            <a:r>
              <a:t>Ja verím, ja verím. On v nás porazil strach</a:t>
            </a:r>
          </a:p>
          <a:p>
            <a:pPr>
              <a:defRPr sz="5000">
                <a:latin typeface="Times New Roman"/>
                <a:ea typeface="Times New Roman"/>
                <a:cs typeface="Times New Roman"/>
                <a:sym typeface="Times New Roman"/>
              </a:defRPr>
            </a:pPr>
            <a:r>
              <a:t>Zlo v nás zmenil na prach. Ja verím, ja verím</a:t>
            </a:r>
          </a:p>
          <a:p>
            <a:pPr>
              <a:defRPr sz="5000">
                <a:latin typeface="Times New Roman"/>
                <a:ea typeface="Times New Roman"/>
                <a:cs typeface="Times New Roman"/>
                <a:sym typeface="Times New Roman"/>
              </a:defRPr>
            </a:pPr>
            <a:r>
              <a:t>Ježiš je Víťaz</a:t>
            </a:r>
          </a:p>
          <a:p>
            <a:pPr>
              <a:defRPr sz="5000">
                <a:latin typeface="Times New Roman"/>
                <a:ea typeface="Times New Roman"/>
                <a:cs typeface="Times New Roman"/>
                <a:sym typeface="Times New Roman"/>
              </a:defRPr>
            </a:pPr>
            <a:r>
              <a:t>Tak poď a chválu Mu vzdaj</a:t>
            </a: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r>
              <a:t>Ježiš žije v nás, žije v nás</a:t>
            </a:r>
          </a:p>
          <a:p>
            <a:pPr>
              <a:defRPr sz="5000">
                <a:latin typeface="Times New Roman"/>
                <a:ea typeface="Times New Roman"/>
                <a:cs typeface="Times New Roman"/>
                <a:sym typeface="Times New Roman"/>
              </a:defRPr>
            </a:pPr>
            <a:r>
              <a:t>Ježiš žije v nás, žije v nás</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Dosť bolo pádov…"/>
          <p:cNvSpPr txBox="1"/>
          <p:nvPr/>
        </p:nvSpPr>
        <p:spPr>
          <a:xfrm>
            <a:off x="3539666" y="1372387"/>
            <a:ext cx="5976268" cy="3757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Dosť bolo pádov</a:t>
            </a:r>
          </a:p>
          <a:p>
            <a:pPr>
              <a:defRPr sz="5000">
                <a:latin typeface="Times New Roman"/>
                <a:ea typeface="Times New Roman"/>
                <a:cs typeface="Times New Roman"/>
                <a:sym typeface="Times New Roman"/>
              </a:defRPr>
            </a:pPr>
            <a:r>
              <a:t>Zober zbraň a poď</a:t>
            </a:r>
          </a:p>
          <a:p>
            <a:pPr>
              <a:defRPr sz="5000">
                <a:latin typeface="Times New Roman"/>
                <a:ea typeface="Times New Roman"/>
                <a:cs typeface="Times New Roman"/>
                <a:sym typeface="Times New Roman"/>
              </a:defRPr>
            </a:pPr>
            <a:r>
              <a:t>Tak zaútočme chválou</a:t>
            </a:r>
          </a:p>
          <a:p>
            <a:pPr>
              <a:defRPr sz="5000">
                <a:latin typeface="Times New Roman"/>
                <a:ea typeface="Times New Roman"/>
                <a:cs typeface="Times New Roman"/>
                <a:sym typeface="Times New Roman"/>
              </a:defRPr>
            </a:pPr>
            <a:r>
              <a:t>A poďme tancovať</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 Je čas hledat Pána, je čas znovu povstat,…"/>
          <p:cNvSpPr txBox="1"/>
          <p:nvPr/>
        </p:nvSpPr>
        <p:spPr>
          <a:xfrm>
            <a:off x="428717" y="601974"/>
            <a:ext cx="12147365" cy="8913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 Je čas hledat Pána, je čas znovu povstat,</a:t>
            </a:r>
          </a:p>
          <a:p>
            <a:pPr>
              <a:defRPr sz="5000">
                <a:latin typeface="Times New Roman"/>
                <a:ea typeface="Times New Roman"/>
                <a:cs typeface="Times New Roman"/>
                <a:sym typeface="Times New Roman"/>
              </a:defRPr>
            </a:pPr>
            <a:r>
              <a:t>je čas v Boží zbroji teď stát.</a:t>
            </a:r>
          </a:p>
          <a:p>
            <a:pPr>
              <a:defRPr sz="5000">
                <a:latin typeface="Times New Roman"/>
                <a:ea typeface="Times New Roman"/>
                <a:cs typeface="Times New Roman"/>
                <a:sym typeface="Times New Roman"/>
              </a:defRPr>
            </a:pPr>
            <a:r>
              <a:t>Tak vem štít víry a pozdvihni meč ducha</a:t>
            </a:r>
          </a:p>
          <a:p>
            <a:pPr>
              <a:defRPr sz="5000">
                <a:latin typeface="Times New Roman"/>
                <a:ea typeface="Times New Roman"/>
                <a:cs typeface="Times New Roman"/>
                <a:sym typeface="Times New Roman"/>
              </a:defRPr>
            </a:pPr>
            <a:r>
              <a:t>stůj pevně pravdou opásán. :]</a:t>
            </a:r>
          </a:p>
          <a:p>
            <a:pPr>
              <a:defRPr sz="5000">
                <a:latin typeface="Times New Roman"/>
                <a:ea typeface="Times New Roman"/>
                <a:cs typeface="Times New Roman"/>
                <a:sym typeface="Times New Roman"/>
              </a:defRPr>
            </a:pPr>
            <a:r>
              <a:t>S vírou zpívej tu píseň vítězství,</a:t>
            </a:r>
          </a:p>
          <a:p>
            <a:pPr>
              <a:defRPr sz="5000">
                <a:latin typeface="Times New Roman"/>
                <a:ea typeface="Times New Roman"/>
                <a:cs typeface="Times New Roman"/>
                <a:sym typeface="Times New Roman"/>
              </a:defRPr>
            </a:pPr>
            <a:r>
              <a:t>vždyť Hospodin sám kraluje navěky a navždy!</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Ref.: Vzhůru, pojďme! 3x</a:t>
            </a:r>
          </a:p>
          <a:p>
            <a:pPr>
              <a:defRPr sz="5000">
                <a:latin typeface="Times New Roman"/>
                <a:ea typeface="Times New Roman"/>
                <a:cs typeface="Times New Roman"/>
                <a:sym typeface="Times New Roman"/>
              </a:defRPr>
            </a:pPr>
            <a:r>
              <a:t>Obsadíme Zemi!</a:t>
            </a:r>
          </a:p>
          <a:p>
            <a:pPr>
              <a:defRPr sz="5000">
                <a:latin typeface="Times New Roman"/>
                <a:ea typeface="Times New Roman"/>
                <a:cs typeface="Times New Roman"/>
                <a:sym typeface="Times New Roman"/>
              </a:defRPr>
            </a:pPr>
            <a:r>
              <a:t>Vždyť [: Bůh je s námi! :] 3x</a:t>
            </a:r>
          </a:p>
          <a:p>
            <a:pPr>
              <a:defRPr sz="5000">
                <a:latin typeface="Times New Roman"/>
                <a:ea typeface="Times New Roman"/>
                <a:cs typeface="Times New Roman"/>
                <a:sym typeface="Times New Roman"/>
              </a:defRPr>
            </a:pPr>
            <a:r>
              <a:t>Jistě se jí zmocníme!</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Jen v Kristu mám naději svou,…"/>
          <p:cNvSpPr txBox="1"/>
          <p:nvPr/>
        </p:nvSpPr>
        <p:spPr>
          <a:xfrm>
            <a:off x="1436116" y="724687"/>
            <a:ext cx="9776967" cy="6704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Jen v Kristu mám naději svou,</a:t>
            </a:r>
          </a:p>
          <a:p>
            <a:pPr>
              <a:defRPr sz="5000">
                <a:latin typeface="Times New Roman"/>
                <a:ea typeface="Times New Roman"/>
                <a:cs typeface="Times New Roman"/>
                <a:sym typeface="Times New Roman"/>
              </a:defRPr>
            </a:pPr>
            <a:r>
              <a:t>je světlem mým i písní mou.</a:t>
            </a:r>
          </a:p>
          <a:p>
            <a:pPr>
              <a:defRPr sz="5000">
                <a:latin typeface="Times New Roman"/>
                <a:ea typeface="Times New Roman"/>
                <a:cs typeface="Times New Roman"/>
                <a:sym typeface="Times New Roman"/>
              </a:defRPr>
            </a:pPr>
            <a:r>
              <a:t>Ta pevná zem, ta skála skal,</a:t>
            </a:r>
          </a:p>
          <a:p>
            <a:pPr>
              <a:defRPr sz="5000">
                <a:latin typeface="Times New Roman"/>
                <a:ea typeface="Times New Roman"/>
                <a:cs typeface="Times New Roman"/>
                <a:sym typeface="Times New Roman"/>
              </a:defRPr>
            </a:pPr>
            <a:r>
              <a:t>v žáru i v bouři úkryt znám.</a:t>
            </a:r>
          </a:p>
          <a:p>
            <a:pPr>
              <a:defRPr sz="5000">
                <a:latin typeface="Times New Roman"/>
                <a:ea typeface="Times New Roman"/>
                <a:cs typeface="Times New Roman"/>
                <a:sym typeface="Times New Roman"/>
              </a:defRPr>
            </a:pPr>
            <a:r>
              <a:t>Jen pokoj Tvůj, jen láska Tvá,</a:t>
            </a:r>
          </a:p>
          <a:p>
            <a:pPr>
              <a:defRPr sz="5000">
                <a:latin typeface="Times New Roman"/>
                <a:ea typeface="Times New Roman"/>
                <a:cs typeface="Times New Roman"/>
                <a:sym typeface="Times New Roman"/>
              </a:defRPr>
            </a:pPr>
            <a:r>
              <a:t>jen ta můj strach vždy přemáhá.</a:t>
            </a:r>
          </a:p>
          <a:p>
            <a:pPr>
              <a:defRPr sz="5000">
                <a:latin typeface="Times New Roman"/>
                <a:ea typeface="Times New Roman"/>
                <a:cs typeface="Times New Roman"/>
                <a:sym typeface="Times New Roman"/>
              </a:defRPr>
            </a:pPr>
            <a:r>
              <a:t>Zachránce můj, v něm všechno mám,</a:t>
            </a:r>
          </a:p>
          <a:p>
            <a:pPr>
              <a:defRPr sz="5000">
                <a:latin typeface="Times New Roman"/>
                <a:ea typeface="Times New Roman"/>
                <a:cs typeface="Times New Roman"/>
                <a:sym typeface="Times New Roman"/>
              </a:defRPr>
            </a:pPr>
            <a:r>
              <a:t>v Kristově lásce smím tu stát.</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On v Kristu sám se tělem stal,…"/>
          <p:cNvSpPr txBox="1"/>
          <p:nvPr/>
        </p:nvSpPr>
        <p:spPr>
          <a:xfrm>
            <a:off x="1718871" y="729029"/>
            <a:ext cx="9567058" cy="7440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On v Kristu sám se tělem stal,</a:t>
            </a:r>
          </a:p>
          <a:p>
            <a:pPr>
              <a:defRPr sz="5000">
                <a:latin typeface="Times New Roman"/>
                <a:ea typeface="Times New Roman"/>
                <a:cs typeface="Times New Roman"/>
                <a:sym typeface="Times New Roman"/>
              </a:defRPr>
            </a:pPr>
            <a:r>
              <a:t>v něm plnost Boží přítomná.</a:t>
            </a:r>
          </a:p>
          <a:p>
            <a:pPr>
              <a:defRPr sz="5000">
                <a:latin typeface="Times New Roman"/>
                <a:ea typeface="Times New Roman"/>
                <a:cs typeface="Times New Roman"/>
                <a:sym typeface="Times New Roman"/>
              </a:defRPr>
            </a:pPr>
            <a:r>
              <a:t>Ten lásky dar byl popliván</a:t>
            </a:r>
          </a:p>
          <a:p>
            <a:pPr>
              <a:defRPr sz="5000">
                <a:latin typeface="Times New Roman"/>
                <a:ea typeface="Times New Roman"/>
                <a:cs typeface="Times New Roman"/>
                <a:sym typeface="Times New Roman"/>
              </a:defRPr>
            </a:pPr>
            <a:r>
              <a:t>těmi, jimž byl ke spáse dán.              </a:t>
            </a:r>
          </a:p>
          <a:p>
            <a:pPr>
              <a:defRPr sz="5000">
                <a:latin typeface="Times New Roman"/>
                <a:ea typeface="Times New Roman"/>
                <a:cs typeface="Times New Roman"/>
                <a:sym typeface="Times New Roman"/>
              </a:defRPr>
            </a:pPr>
            <a:r>
              <a:t>Své smrti kříž on musel nést,</a:t>
            </a:r>
          </a:p>
          <a:p>
            <a:pPr>
              <a:defRPr sz="5000">
                <a:latin typeface="Times New Roman"/>
                <a:ea typeface="Times New Roman"/>
                <a:cs typeface="Times New Roman"/>
                <a:sym typeface="Times New Roman"/>
              </a:defRPr>
            </a:pPr>
            <a:r>
              <a:t>tak usmířen byl Boží hněv.</a:t>
            </a:r>
          </a:p>
          <a:p>
            <a:pPr>
              <a:defRPr sz="5000">
                <a:latin typeface="Times New Roman"/>
                <a:ea typeface="Times New Roman"/>
                <a:cs typeface="Times New Roman"/>
                <a:sym typeface="Times New Roman"/>
              </a:defRPr>
            </a:pPr>
            <a:r>
              <a:t>Když každý hřích na sebe vzal,</a:t>
            </a:r>
          </a:p>
          <a:p>
            <a:pPr>
              <a:defRPr sz="5000">
                <a:latin typeface="Times New Roman"/>
                <a:ea typeface="Times New Roman"/>
                <a:cs typeface="Times New Roman"/>
                <a:sym typeface="Times New Roman"/>
              </a:defRPr>
            </a:pPr>
            <a:r>
              <a:t>v Kristově smrti smím tu stát.</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Ve skále měl svůj tmavý hrob,…"/>
          <p:cNvSpPr txBox="1"/>
          <p:nvPr/>
        </p:nvSpPr>
        <p:spPr>
          <a:xfrm>
            <a:off x="2221166" y="774952"/>
            <a:ext cx="8562468" cy="7440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Ve skále měl svůj tmavý hrob,</a:t>
            </a:r>
          </a:p>
          <a:p>
            <a:pPr>
              <a:defRPr sz="5000">
                <a:latin typeface="Times New Roman"/>
                <a:ea typeface="Times New Roman"/>
                <a:cs typeface="Times New Roman"/>
                <a:sym typeface="Times New Roman"/>
              </a:defRPr>
            </a:pPr>
            <a:r>
              <a:t>On, světlo světa, spoután tmou.</a:t>
            </a:r>
          </a:p>
          <a:p>
            <a:pPr>
              <a:defRPr sz="5000">
                <a:latin typeface="Times New Roman"/>
                <a:ea typeface="Times New Roman"/>
                <a:cs typeface="Times New Roman"/>
                <a:sym typeface="Times New Roman"/>
              </a:defRPr>
            </a:pPr>
            <a:r>
              <a:t>Pak přišel zlom v den vítězný,</a:t>
            </a:r>
          </a:p>
          <a:p>
            <a:pPr>
              <a:defRPr sz="5000">
                <a:latin typeface="Times New Roman"/>
                <a:ea typeface="Times New Roman"/>
                <a:cs typeface="Times New Roman"/>
                <a:sym typeface="Times New Roman"/>
              </a:defRPr>
            </a:pPr>
            <a:r>
              <a:t>když Ježíš vstal, byl vzkříšený.</a:t>
            </a:r>
          </a:p>
          <a:p>
            <a:pPr>
              <a:defRPr sz="5000">
                <a:latin typeface="Times New Roman"/>
                <a:ea typeface="Times New Roman"/>
                <a:cs typeface="Times New Roman"/>
                <a:sym typeface="Times New Roman"/>
              </a:defRPr>
            </a:pPr>
            <a:r>
              <a:t>Tak zvítězil nad hříchem vším,</a:t>
            </a:r>
          </a:p>
          <a:p>
            <a:pPr>
              <a:defRPr sz="5000">
                <a:latin typeface="Times New Roman"/>
                <a:ea typeface="Times New Roman"/>
                <a:cs typeface="Times New Roman"/>
                <a:sym typeface="Times New Roman"/>
              </a:defRPr>
            </a:pPr>
            <a:r>
              <a:t>svou obětí mě zbavil vin.</a:t>
            </a:r>
          </a:p>
          <a:p>
            <a:pPr>
              <a:defRPr sz="5000">
                <a:latin typeface="Times New Roman"/>
                <a:ea typeface="Times New Roman"/>
                <a:cs typeface="Times New Roman"/>
                <a:sym typeface="Times New Roman"/>
              </a:defRPr>
            </a:pPr>
            <a:r>
              <a:t>Vím, on je můj a já jsem s ním,  </a:t>
            </a:r>
          </a:p>
          <a:p>
            <a:pPr>
              <a:defRPr sz="5000">
                <a:latin typeface="Times New Roman"/>
                <a:ea typeface="Times New Roman"/>
                <a:cs typeface="Times New Roman"/>
                <a:sym typeface="Times New Roman"/>
              </a:defRPr>
            </a:pPr>
            <a:r>
              <a:t>Kristova krev mi dává žít.</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ď klid a mír v svém srdci mám,…"/>
          <p:cNvSpPr txBox="1"/>
          <p:nvPr/>
        </p:nvSpPr>
        <p:spPr>
          <a:xfrm>
            <a:off x="1583642" y="508787"/>
            <a:ext cx="8973916" cy="7440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Teď klid a mír v svém srdci mám,</a:t>
            </a:r>
          </a:p>
          <a:p>
            <a:pPr>
              <a:defRPr sz="5000">
                <a:latin typeface="Times New Roman"/>
                <a:ea typeface="Times New Roman"/>
                <a:cs typeface="Times New Roman"/>
                <a:sym typeface="Times New Roman"/>
              </a:defRPr>
            </a:pPr>
            <a:r>
              <a:t>vždyť ve mně Kristus vládne sám.</a:t>
            </a:r>
          </a:p>
          <a:p>
            <a:pPr>
              <a:defRPr sz="5000">
                <a:latin typeface="Times New Roman"/>
                <a:ea typeface="Times New Roman"/>
                <a:cs typeface="Times New Roman"/>
                <a:sym typeface="Times New Roman"/>
              </a:defRPr>
            </a:pPr>
            <a:r>
              <a:t>Od prvních chvil do konce dní</a:t>
            </a:r>
          </a:p>
          <a:p>
            <a:pPr>
              <a:defRPr sz="5000">
                <a:latin typeface="Times New Roman"/>
                <a:ea typeface="Times New Roman"/>
                <a:cs typeface="Times New Roman"/>
                <a:sym typeface="Times New Roman"/>
              </a:defRPr>
            </a:pPr>
            <a:r>
              <a:t>Ježíš je stále Pánem mým.</a:t>
            </a:r>
          </a:p>
          <a:p>
            <a:pPr>
              <a:defRPr sz="5000">
                <a:latin typeface="Times New Roman"/>
                <a:ea typeface="Times New Roman"/>
                <a:cs typeface="Times New Roman"/>
                <a:sym typeface="Times New Roman"/>
              </a:defRPr>
            </a:pPr>
            <a:r>
              <a:t>A žádná moc či lidský hřích</a:t>
            </a:r>
          </a:p>
          <a:p>
            <a:pPr>
              <a:defRPr sz="5000">
                <a:latin typeface="Times New Roman"/>
                <a:ea typeface="Times New Roman"/>
                <a:cs typeface="Times New Roman"/>
                <a:sym typeface="Times New Roman"/>
              </a:defRPr>
            </a:pPr>
            <a:r>
              <a:t>mě nemůžou vzít z rukou Tvých.</a:t>
            </a:r>
          </a:p>
          <a:p>
            <a:pPr>
              <a:defRPr sz="5000">
                <a:latin typeface="Times New Roman"/>
                <a:ea typeface="Times New Roman"/>
                <a:cs typeface="Times New Roman"/>
                <a:sym typeface="Times New Roman"/>
              </a:defRPr>
            </a:pPr>
            <a:r>
              <a:t>Než zazní hlas, než přijde k nám,</a:t>
            </a:r>
          </a:p>
          <a:p>
            <a:pPr>
              <a:defRPr sz="5000">
                <a:latin typeface="Times New Roman"/>
                <a:ea typeface="Times New Roman"/>
                <a:cs typeface="Times New Roman"/>
                <a:sym typeface="Times New Roman"/>
              </a:defRPr>
            </a:pPr>
            <a:r>
              <a:t>v Kristově síle smím tu stát.</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Veď mě z vnějších nádvoří…"/>
          <p:cNvSpPr txBox="1"/>
          <p:nvPr/>
        </p:nvSpPr>
        <p:spPr>
          <a:xfrm>
            <a:off x="588033" y="1397550"/>
            <a:ext cx="9147882" cy="65624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lgn="l">
              <a:defRPr sz="3000">
                <a:latin typeface="Times New Roman"/>
                <a:ea typeface="Times New Roman"/>
                <a:cs typeface="Times New Roman"/>
                <a:sym typeface="Times New Roman"/>
              </a:defRPr>
            </a:pPr>
            <a:r>
              <a:rPr dirty="0" err="1"/>
              <a:t>Veď</a:t>
            </a:r>
            <a:r>
              <a:rPr dirty="0"/>
              <a:t> </a:t>
            </a:r>
            <a:r>
              <a:rPr dirty="0" err="1"/>
              <a:t>mě</a:t>
            </a:r>
            <a:r>
              <a:rPr dirty="0"/>
              <a:t> z </a:t>
            </a:r>
            <a:r>
              <a:rPr dirty="0" err="1"/>
              <a:t>vnějších</a:t>
            </a:r>
            <a:r>
              <a:rPr dirty="0"/>
              <a:t> </a:t>
            </a:r>
            <a:r>
              <a:rPr dirty="0" err="1"/>
              <a:t>nádvoří</a:t>
            </a:r>
            <a:r>
              <a:rPr dirty="0"/>
              <a:t> </a:t>
            </a:r>
          </a:p>
          <a:p>
            <a:pPr algn="l">
              <a:defRPr sz="3000">
                <a:latin typeface="Times New Roman"/>
                <a:ea typeface="Times New Roman"/>
                <a:cs typeface="Times New Roman"/>
                <a:sym typeface="Times New Roman"/>
              </a:defRPr>
            </a:pPr>
            <a:r>
              <a:rPr dirty="0" err="1"/>
              <a:t>Vesmírom</a:t>
            </a:r>
            <a:r>
              <a:rPr dirty="0"/>
              <a:t> </a:t>
            </a:r>
            <a:r>
              <a:rPr dirty="0" err="1"/>
              <a:t>znie</a:t>
            </a:r>
            <a:endParaRPr dirty="0"/>
          </a:p>
          <a:p>
            <a:pPr algn="l">
              <a:defRPr sz="3000">
                <a:latin typeface="Times New Roman"/>
                <a:ea typeface="Times New Roman"/>
                <a:cs typeface="Times New Roman"/>
                <a:sym typeface="Times New Roman"/>
              </a:defRPr>
            </a:pPr>
            <a:r>
              <a:rPr dirty="0" err="1"/>
              <a:t>Ve</a:t>
            </a:r>
            <a:r>
              <a:rPr dirty="0"/>
              <a:t> </a:t>
            </a:r>
            <a:r>
              <a:rPr dirty="0" err="1"/>
              <a:t>Tvém</a:t>
            </a:r>
            <a:r>
              <a:rPr dirty="0"/>
              <a:t> </a:t>
            </a:r>
            <a:r>
              <a:rPr dirty="0" err="1"/>
              <a:t>srdci</a:t>
            </a:r>
            <a:r>
              <a:rPr dirty="0"/>
              <a:t> je </a:t>
            </a:r>
            <a:r>
              <a:rPr dirty="0" err="1"/>
              <a:t>soucit</a:t>
            </a:r>
            <a:r>
              <a:rPr dirty="0"/>
              <a:t> - </a:t>
            </a:r>
            <a:r>
              <a:rPr dirty="0" err="1"/>
              <a:t>Nádherný</a:t>
            </a:r>
            <a:endParaRPr dirty="0"/>
          </a:p>
          <a:p>
            <a:pPr algn="l">
              <a:defRPr sz="3000">
                <a:latin typeface="Times New Roman"/>
                <a:ea typeface="Times New Roman"/>
                <a:cs typeface="Times New Roman"/>
                <a:sym typeface="Times New Roman"/>
              </a:defRPr>
            </a:pPr>
            <a:r>
              <a:rPr dirty="0"/>
              <a:t>V </a:t>
            </a:r>
            <a:r>
              <a:rPr dirty="0" err="1"/>
              <a:t>horku</a:t>
            </a:r>
            <a:r>
              <a:rPr dirty="0"/>
              <a:t> </a:t>
            </a:r>
            <a:r>
              <a:rPr dirty="0" err="1"/>
              <a:t>stínem</a:t>
            </a:r>
            <a:r>
              <a:rPr dirty="0"/>
              <a:t> </a:t>
            </a:r>
          </a:p>
          <a:p>
            <a:pPr algn="l">
              <a:defRPr sz="3000">
                <a:latin typeface="Times New Roman"/>
                <a:ea typeface="Times New Roman"/>
                <a:cs typeface="Times New Roman"/>
                <a:sym typeface="Times New Roman"/>
              </a:defRPr>
            </a:pPr>
            <a:r>
              <a:rPr dirty="0" err="1"/>
              <a:t>Vodu</a:t>
            </a:r>
            <a:r>
              <a:rPr dirty="0"/>
              <a:t> na </a:t>
            </a:r>
            <a:r>
              <a:rPr dirty="0" err="1"/>
              <a:t>víno</a:t>
            </a:r>
            <a:r>
              <a:rPr dirty="0"/>
              <a:t> </a:t>
            </a:r>
            <a:r>
              <a:rPr dirty="0" err="1"/>
              <a:t>meníš</a:t>
            </a:r>
            <a:endParaRPr dirty="0"/>
          </a:p>
          <a:p>
            <a:pPr algn="l">
              <a:defRPr sz="3000">
                <a:latin typeface="Times New Roman"/>
                <a:ea typeface="Times New Roman"/>
                <a:cs typeface="Times New Roman"/>
                <a:sym typeface="Times New Roman"/>
              </a:defRPr>
            </a:pPr>
            <a:r>
              <a:rPr dirty="0" err="1"/>
              <a:t>Všade</a:t>
            </a:r>
            <a:r>
              <a:rPr dirty="0"/>
              <a:t> tam </a:t>
            </a:r>
            <a:r>
              <a:rPr dirty="0" err="1"/>
              <a:t>kde</a:t>
            </a:r>
            <a:r>
              <a:rPr dirty="0"/>
              <a:t> </a:t>
            </a:r>
            <a:r>
              <a:rPr dirty="0" err="1"/>
              <a:t>sú</a:t>
            </a:r>
            <a:endParaRPr dirty="0"/>
          </a:p>
          <a:p>
            <a:pPr algn="l">
              <a:defRPr sz="3000">
                <a:latin typeface="Times New Roman"/>
                <a:ea typeface="Times New Roman"/>
                <a:cs typeface="Times New Roman"/>
                <a:sym typeface="Times New Roman"/>
              </a:defRPr>
            </a:pPr>
            <a:r>
              <a:rPr dirty="0" err="1"/>
              <a:t>Vyuč</a:t>
            </a:r>
            <a:r>
              <a:rPr dirty="0"/>
              <a:t> </a:t>
            </a:r>
            <a:r>
              <a:rPr dirty="0" err="1"/>
              <a:t>mě</a:t>
            </a:r>
            <a:r>
              <a:rPr dirty="0"/>
              <a:t> Pane </a:t>
            </a:r>
            <a:r>
              <a:rPr dirty="0" err="1"/>
              <a:t>můj</a:t>
            </a:r>
            <a:r>
              <a:rPr dirty="0"/>
              <a:t> </a:t>
            </a:r>
          </a:p>
          <a:p>
            <a:pPr algn="l">
              <a:defRPr sz="3000">
                <a:latin typeface="Times New Roman"/>
                <a:ea typeface="Times New Roman"/>
                <a:cs typeface="Times New Roman"/>
                <a:sym typeface="Times New Roman"/>
              </a:defRPr>
            </a:pPr>
            <a:r>
              <a:rPr dirty="0" err="1"/>
              <a:t>Vyvyšuji</a:t>
            </a:r>
            <a:r>
              <a:rPr dirty="0"/>
              <a:t> </a:t>
            </a:r>
            <a:r>
              <a:rPr dirty="0" err="1"/>
              <a:t>tebe</a:t>
            </a:r>
            <a:r>
              <a:rPr dirty="0"/>
              <a:t> Pane </a:t>
            </a:r>
            <a:r>
              <a:rPr dirty="0" err="1"/>
              <a:t>nad</a:t>
            </a:r>
            <a:r>
              <a:rPr dirty="0"/>
              <a:t> </a:t>
            </a:r>
            <a:r>
              <a:rPr dirty="0" err="1"/>
              <a:t>timto</a:t>
            </a:r>
            <a:r>
              <a:rPr dirty="0"/>
              <a:t> </a:t>
            </a:r>
            <a:r>
              <a:rPr dirty="0" err="1"/>
              <a:t>dnem</a:t>
            </a:r>
            <a:endParaRPr dirty="0"/>
          </a:p>
          <a:p>
            <a:pPr algn="l">
              <a:defRPr sz="3000">
                <a:latin typeface="Times New Roman"/>
                <a:ea typeface="Times New Roman"/>
                <a:cs typeface="Times New Roman"/>
                <a:sym typeface="Times New Roman"/>
              </a:defRPr>
            </a:pPr>
            <a:r>
              <a:rPr dirty="0" err="1"/>
              <a:t>Vzdáváme</a:t>
            </a:r>
            <a:r>
              <a:rPr dirty="0"/>
              <a:t> </a:t>
            </a:r>
            <a:r>
              <a:rPr dirty="0" err="1"/>
              <a:t>Ti</a:t>
            </a:r>
            <a:r>
              <a:rPr dirty="0"/>
              <a:t> </a:t>
            </a:r>
            <a:r>
              <a:rPr dirty="0" err="1"/>
              <a:t>chválu</a:t>
            </a:r>
            <a:r>
              <a:rPr dirty="0"/>
              <a:t>, </a:t>
            </a:r>
            <a:r>
              <a:rPr dirty="0" err="1"/>
              <a:t>čest</a:t>
            </a:r>
            <a:r>
              <a:rPr dirty="0"/>
              <a:t> a </a:t>
            </a:r>
            <a:r>
              <a:rPr dirty="0" err="1"/>
              <a:t>slávu</a:t>
            </a:r>
            <a:endParaRPr dirty="0"/>
          </a:p>
          <a:p>
            <a:pPr algn="l">
              <a:defRPr sz="3000">
                <a:latin typeface="Times New Roman"/>
                <a:ea typeface="Times New Roman"/>
                <a:cs typeface="Times New Roman"/>
                <a:sym typeface="Times New Roman"/>
              </a:defRPr>
            </a:pPr>
            <a:r>
              <a:rPr dirty="0" err="1"/>
              <a:t>Vzdej</a:t>
            </a:r>
            <a:r>
              <a:rPr dirty="0"/>
              <a:t> </a:t>
            </a:r>
            <a:r>
              <a:rPr dirty="0" err="1"/>
              <a:t>dík</a:t>
            </a:r>
            <a:r>
              <a:rPr dirty="0"/>
              <a:t> </a:t>
            </a:r>
            <a:r>
              <a:rPr dirty="0" err="1"/>
              <a:t>Bohu</a:t>
            </a:r>
            <a:r>
              <a:rPr dirty="0"/>
              <a:t>, </a:t>
            </a:r>
            <a:r>
              <a:rPr dirty="0" err="1"/>
              <a:t>rád</a:t>
            </a:r>
            <a:r>
              <a:rPr dirty="0"/>
              <a:t> </a:t>
            </a:r>
            <a:r>
              <a:rPr dirty="0" err="1"/>
              <a:t>tě</a:t>
            </a:r>
            <a:r>
              <a:rPr dirty="0"/>
              <a:t> </a:t>
            </a:r>
            <a:r>
              <a:rPr dirty="0" err="1"/>
              <a:t>má</a:t>
            </a:r>
            <a:endParaRPr dirty="0"/>
          </a:p>
          <a:p>
            <a:pPr algn="l">
              <a:defRPr sz="3000">
                <a:latin typeface="Times New Roman"/>
                <a:ea typeface="Times New Roman"/>
                <a:cs typeface="Times New Roman"/>
                <a:sym typeface="Times New Roman"/>
              </a:defRPr>
            </a:pPr>
            <a:r>
              <a:rPr dirty="0" err="1"/>
              <a:t>Vzývám</a:t>
            </a:r>
            <a:r>
              <a:rPr dirty="0"/>
              <a:t> a </a:t>
            </a:r>
            <a:r>
              <a:rPr dirty="0" err="1"/>
              <a:t>slavím</a:t>
            </a:r>
            <a:r>
              <a:rPr dirty="0"/>
              <a:t> </a:t>
            </a:r>
            <a:r>
              <a:rPr dirty="0" err="1"/>
              <a:t>Tvé</a:t>
            </a:r>
            <a:r>
              <a:rPr dirty="0"/>
              <a:t> </a:t>
            </a:r>
            <a:r>
              <a:rPr dirty="0" err="1"/>
              <a:t>jméno</a:t>
            </a:r>
            <a:endParaRPr dirty="0"/>
          </a:p>
          <a:p>
            <a:pPr algn="l">
              <a:defRPr sz="3000">
                <a:latin typeface="Times New Roman"/>
                <a:ea typeface="Times New Roman"/>
                <a:cs typeface="Times New Roman"/>
                <a:sym typeface="Times New Roman"/>
              </a:defRPr>
            </a:pPr>
            <a:r>
              <a:rPr dirty="0" err="1"/>
              <a:t>Vzývám</a:t>
            </a:r>
            <a:r>
              <a:rPr dirty="0"/>
              <a:t> </a:t>
            </a:r>
            <a:r>
              <a:rPr dirty="0" err="1"/>
              <a:t>jméno</a:t>
            </a:r>
            <a:r>
              <a:rPr dirty="0"/>
              <a:t> </a:t>
            </a:r>
            <a:r>
              <a:rPr dirty="0" err="1"/>
              <a:t>Ježíš</a:t>
            </a:r>
            <a:endParaRPr dirty="0"/>
          </a:p>
          <a:p>
            <a:pPr algn="l">
              <a:defRPr sz="3000">
                <a:latin typeface="Times New Roman"/>
                <a:ea typeface="Times New Roman"/>
                <a:cs typeface="Times New Roman"/>
                <a:sym typeface="Times New Roman"/>
              </a:defRPr>
            </a:pPr>
            <a:r>
              <a:rPr dirty="0" err="1"/>
              <a:t>Znovu</a:t>
            </a:r>
            <a:r>
              <a:rPr dirty="0"/>
              <a:t> </a:t>
            </a:r>
            <a:r>
              <a:rPr dirty="0" err="1"/>
              <a:t>hledím</a:t>
            </a:r>
            <a:r>
              <a:rPr dirty="0"/>
              <a:t> na </a:t>
            </a:r>
            <a:r>
              <a:rPr dirty="0" err="1"/>
              <a:t>kříž</a:t>
            </a:r>
            <a:endParaRPr dirty="0"/>
          </a:p>
          <a:p>
            <a:pPr algn="l">
              <a:defRPr sz="3000">
                <a:latin typeface="Times New Roman"/>
                <a:ea typeface="Times New Roman"/>
                <a:cs typeface="Times New Roman"/>
                <a:sym typeface="Times New Roman"/>
              </a:defRPr>
            </a:pPr>
            <a:r>
              <a:rPr dirty="0" err="1"/>
              <a:t>Zpívat</a:t>
            </a:r>
            <a:r>
              <a:rPr dirty="0"/>
              <a:t> </a:t>
            </a:r>
            <a:r>
              <a:rPr dirty="0" err="1"/>
              <a:t>píseň</a:t>
            </a:r>
            <a:r>
              <a:rPr dirty="0"/>
              <a:t> </a:t>
            </a:r>
            <a:r>
              <a:rPr dirty="0" err="1"/>
              <a:t>lásky</a:t>
            </a:r>
            <a:r>
              <a:rPr dirty="0"/>
              <a:t> </a:t>
            </a:r>
            <a:r>
              <a:rPr dirty="0" err="1"/>
              <a:t>smím</a:t>
            </a:r>
            <a:endParaRPr dirty="0"/>
          </a:p>
          <a:p>
            <a:pPr algn="l">
              <a:defRPr sz="3000">
                <a:latin typeface="Times New Roman"/>
                <a:ea typeface="Times New Roman"/>
                <a:cs typeface="Times New Roman"/>
                <a:sym typeface="Times New Roman"/>
              </a:defRPr>
            </a:pPr>
            <a:r>
              <a:rPr dirty="0" err="1"/>
              <a:t>Ztišením</a:t>
            </a:r>
            <a:r>
              <a:rPr dirty="0"/>
              <a:t> se </a:t>
            </a:r>
            <a:r>
              <a:rPr dirty="0" err="1"/>
              <a:t>sluší</a:t>
            </a:r>
            <a:r>
              <a:rPr dirty="0"/>
              <a:t> </a:t>
            </a:r>
            <a:r>
              <a:rPr dirty="0" err="1"/>
              <a:t>Tebe</a:t>
            </a:r>
            <a:r>
              <a:rPr dirty="0"/>
              <a:t> </a:t>
            </a:r>
            <a:r>
              <a:rPr dirty="0" err="1"/>
              <a:t>chválit</a:t>
            </a:r>
            <a:endParaRPr dirty="0"/>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Ježíš, Ježíš je Pán,…"/>
          <p:cNvSpPr txBox="1"/>
          <p:nvPr/>
        </p:nvSpPr>
        <p:spPr>
          <a:xfrm>
            <a:off x="1433772" y="106729"/>
            <a:ext cx="10137255" cy="8177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Calibri"/>
                <a:ea typeface="Calibri"/>
                <a:cs typeface="Calibri"/>
                <a:sym typeface="Calibri"/>
              </a:defRPr>
            </a:pPr>
            <a:endParaRPr/>
          </a:p>
          <a:p>
            <a:pPr>
              <a:defRPr sz="5000">
                <a:latin typeface="Calibri"/>
                <a:ea typeface="Calibri"/>
                <a:cs typeface="Calibri"/>
                <a:sym typeface="Calibri"/>
              </a:defRPr>
            </a:pPr>
            <a:r>
              <a:t>Ježíš, Ježíš je Pán,</a:t>
            </a:r>
          </a:p>
          <a:p>
            <a:pPr>
              <a:defRPr sz="5000">
                <a:latin typeface="Calibri"/>
                <a:ea typeface="Calibri"/>
                <a:cs typeface="Calibri"/>
                <a:sym typeface="Calibri"/>
              </a:defRPr>
            </a:pPr>
            <a:r>
              <a:t>jediná, jediná cesta k životu,</a:t>
            </a:r>
          </a:p>
          <a:p>
            <a:pPr>
              <a:defRPr sz="5000">
                <a:latin typeface="Calibri"/>
                <a:ea typeface="Calibri"/>
                <a:cs typeface="Calibri"/>
                <a:sym typeface="Calibri"/>
              </a:defRPr>
            </a:pPr>
            <a:r>
              <a:t>k pravdě, k vítězství, jediná naděje.</a:t>
            </a:r>
          </a:p>
          <a:p>
            <a:pPr>
              <a:defRPr sz="5000">
                <a:latin typeface="Calibri"/>
                <a:ea typeface="Calibri"/>
                <a:cs typeface="Calibri"/>
                <a:sym typeface="Calibri"/>
              </a:defRPr>
            </a:pPr>
            <a:endParaRPr/>
          </a:p>
          <a:p>
            <a:pPr>
              <a:defRPr sz="5000">
                <a:latin typeface="Calibri"/>
                <a:ea typeface="Calibri"/>
                <a:cs typeface="Calibri"/>
                <a:sym typeface="Calibri"/>
              </a:defRPr>
            </a:pPr>
            <a:r>
              <a:t>Kéž na mě sestoupí Tvé milosrdenství,</a:t>
            </a:r>
          </a:p>
          <a:p>
            <a:pPr>
              <a:defRPr sz="5000">
                <a:latin typeface="Calibri"/>
                <a:ea typeface="Calibri"/>
                <a:cs typeface="Calibri"/>
                <a:sym typeface="Calibri"/>
              </a:defRPr>
            </a:pPr>
            <a:r>
              <a:t>kéž na mě sestoupí i Tvá spása,</a:t>
            </a:r>
          </a:p>
          <a:p>
            <a:pPr>
              <a:defRPr sz="5000">
                <a:latin typeface="Calibri"/>
                <a:ea typeface="Calibri"/>
                <a:cs typeface="Calibri"/>
                <a:sym typeface="Calibri"/>
              </a:defRPr>
            </a:pPr>
            <a:r>
              <a:t>nikdy nezbavuj má ústa pravdy,</a:t>
            </a:r>
          </a:p>
          <a:p>
            <a:pPr>
              <a:defRPr sz="5000">
                <a:latin typeface="Calibri"/>
                <a:ea typeface="Calibri"/>
                <a:cs typeface="Calibri"/>
                <a:sym typeface="Calibri"/>
              </a:defRPr>
            </a:pPr>
            <a:r>
              <a:t>dál teď poběžím jen cestou Tvou.</a:t>
            </a:r>
          </a:p>
          <a:p>
            <a:pPr>
              <a:defRPr sz="5000">
                <a:latin typeface="Calibri"/>
                <a:ea typeface="Calibri"/>
                <a:cs typeface="Calibri"/>
                <a:sym typeface="Calibri"/>
              </a:defRPr>
            </a:pPr>
            <a:endParaRP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1. Ježíš,nejkrásnější ze všech jmen,…"/>
          <p:cNvSpPr txBox="1"/>
          <p:nvPr/>
        </p:nvSpPr>
        <p:spPr>
          <a:xfrm>
            <a:off x="-18665" y="275152"/>
            <a:ext cx="12768023" cy="108463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4600">
                <a:latin typeface="Times New Roman"/>
                <a:ea typeface="Times New Roman"/>
                <a:cs typeface="Times New Roman"/>
                <a:sym typeface="Times New Roman"/>
              </a:defRPr>
            </a:pPr>
            <a:r>
              <a:t>1. Ježíš,nejkrásnější ze všech jmen,</a:t>
            </a:r>
          </a:p>
          <a:p>
            <a:pPr>
              <a:defRPr sz="4600">
                <a:latin typeface="Times New Roman"/>
                <a:ea typeface="Times New Roman"/>
                <a:cs typeface="Times New Roman"/>
                <a:sym typeface="Times New Roman"/>
              </a:defRPr>
            </a:pPr>
            <a:r>
              <a:t>Ježíš slyší hlas můj každý den,ó Ježíš mne v mém pádu pozvedá,ó Ježíš krásné jméno má.</a:t>
            </a:r>
          </a:p>
          <a:p>
            <a:pPr>
              <a:defRPr sz="4600">
                <a:latin typeface="Times New Roman"/>
                <a:ea typeface="Times New Roman"/>
                <a:cs typeface="Times New Roman"/>
                <a:sym typeface="Times New Roman"/>
              </a:defRPr>
            </a:pPr>
            <a:endParaRPr/>
          </a:p>
          <a:p>
            <a:pPr>
              <a:defRPr sz="4600">
                <a:latin typeface="Times New Roman"/>
                <a:ea typeface="Times New Roman"/>
                <a:cs typeface="Times New Roman"/>
                <a:sym typeface="Times New Roman"/>
              </a:defRPr>
            </a:pPr>
            <a:r>
              <a:t>2.Ježíš,chválu vzdává srdce mé,</a:t>
            </a:r>
          </a:p>
          <a:p>
            <a:pPr>
              <a:defRPr sz="4600">
                <a:latin typeface="Times New Roman"/>
                <a:ea typeface="Times New Roman"/>
                <a:cs typeface="Times New Roman"/>
                <a:sym typeface="Times New Roman"/>
              </a:defRPr>
            </a:pPr>
            <a:r>
              <a:t>Ježíš,stále stejný,včera,dnes.</a:t>
            </a:r>
          </a:p>
          <a:p>
            <a:pPr>
              <a:defRPr sz="4600">
                <a:latin typeface="Times New Roman"/>
                <a:ea typeface="Times New Roman"/>
                <a:cs typeface="Times New Roman"/>
                <a:sym typeface="Times New Roman"/>
              </a:defRPr>
            </a:pPr>
            <a:r>
              <a:t>Ó Ježíš,zemřel též za hříchy mé,</a:t>
            </a:r>
          </a:p>
          <a:p>
            <a:pPr>
              <a:defRPr sz="4600">
                <a:latin typeface="Times New Roman"/>
                <a:ea typeface="Times New Roman"/>
                <a:cs typeface="Times New Roman"/>
                <a:sym typeface="Times New Roman"/>
              </a:defRPr>
            </a:pPr>
            <a:r>
              <a:t>ó Ježíš,nejkrásnější z jmen.</a:t>
            </a:r>
          </a:p>
          <a:p>
            <a:pPr>
              <a:defRPr sz="4600">
                <a:latin typeface="Times New Roman"/>
                <a:ea typeface="Times New Roman"/>
                <a:cs typeface="Times New Roman"/>
                <a:sym typeface="Times New Roman"/>
              </a:defRPr>
            </a:pPr>
            <a:endParaRPr/>
          </a:p>
          <a:p>
            <a:pPr>
              <a:defRPr sz="4600">
                <a:latin typeface="Times New Roman"/>
                <a:ea typeface="Times New Roman"/>
                <a:cs typeface="Times New Roman"/>
                <a:sym typeface="Times New Roman"/>
              </a:defRPr>
            </a:pPr>
            <a:r>
              <a:t>3.Ježíš přijde brzy jako Král,</a:t>
            </a:r>
          </a:p>
          <a:p>
            <a:pPr>
              <a:defRPr sz="4600">
                <a:latin typeface="Times New Roman"/>
                <a:ea typeface="Times New Roman"/>
                <a:cs typeface="Times New Roman"/>
                <a:sym typeface="Times New Roman"/>
              </a:defRPr>
            </a:pPr>
            <a:r>
              <a:t>Ježíš přines lásku na zem k nám.</a:t>
            </a:r>
          </a:p>
          <a:p>
            <a:pPr>
              <a:defRPr sz="4600">
                <a:latin typeface="Times New Roman"/>
                <a:ea typeface="Times New Roman"/>
                <a:cs typeface="Times New Roman"/>
                <a:sym typeface="Times New Roman"/>
              </a:defRPr>
            </a:pPr>
            <a:r>
              <a:t>Ó Ježíš,jemu chválu zazpívám,</a:t>
            </a:r>
          </a:p>
          <a:p>
            <a:pPr>
              <a:defRPr sz="4600">
                <a:latin typeface="Times New Roman"/>
                <a:ea typeface="Times New Roman"/>
                <a:cs typeface="Times New Roman"/>
                <a:sym typeface="Times New Roman"/>
              </a:defRPr>
            </a:pPr>
            <a:r>
              <a:t>ó Ježíš,krásné jméno má.</a:t>
            </a:r>
          </a:p>
          <a:p>
            <a:pPr>
              <a:defRPr sz="4600">
                <a:latin typeface="Times New Roman"/>
                <a:ea typeface="Times New Roman"/>
                <a:cs typeface="Times New Roman"/>
                <a:sym typeface="Times New Roman"/>
              </a:defRPr>
            </a:pPr>
            <a:endParaRPr/>
          </a:p>
          <a:p>
            <a:pPr>
              <a:defRPr sz="4600">
                <a:latin typeface="Times New Roman"/>
                <a:ea typeface="Times New Roman"/>
                <a:cs typeface="Times New Roman"/>
                <a:sym typeface="Times New Roman"/>
              </a:defRPr>
            </a:pPr>
            <a:endParaRP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1.Jsi Boží Syn, jsi Boží Král,…"/>
          <p:cNvSpPr txBox="1"/>
          <p:nvPr/>
        </p:nvSpPr>
        <p:spPr>
          <a:xfrm>
            <a:off x="760775" y="465542"/>
            <a:ext cx="11736537" cy="12596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1.Jsi Boží Syn, jsi Boží Král,</a:t>
            </a:r>
          </a:p>
          <a:p>
            <a:pPr>
              <a:defRPr sz="5000">
                <a:latin typeface="Times New Roman"/>
                <a:ea typeface="Times New Roman"/>
                <a:cs typeface="Times New Roman"/>
                <a:sym typeface="Times New Roman"/>
              </a:defRPr>
            </a:pPr>
            <a:r>
              <a:t>  Ježíš Kristus, Mesiáš.</a:t>
            </a: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r>
              <a:t>Sestoupil jsi z Boží lásky sem na zem k nám</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2. Jsi pastýř zbloudilých duší, jsi utěšitel,</a:t>
            </a:r>
          </a:p>
          <a:p>
            <a:pPr>
              <a:defRPr sz="5000">
                <a:latin typeface="Times New Roman"/>
                <a:ea typeface="Times New Roman"/>
                <a:cs typeface="Times New Roman"/>
                <a:sym typeface="Times New Roman"/>
              </a:defRPr>
            </a:pPr>
            <a:r>
              <a:t>   Ježíš Kristus, Mesiáš</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Sestoupil jsi z Boží lásky sem na zem k nám.</a:t>
            </a: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3. Jsi Beránek Boží, jenž snímá hříchy světa,…"/>
          <p:cNvSpPr txBox="1"/>
          <p:nvPr/>
        </p:nvSpPr>
        <p:spPr>
          <a:xfrm>
            <a:off x="358442" y="612380"/>
            <a:ext cx="12287915" cy="8913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3. Jsi Beránek Boží, jenž snímá hříchy světa,</a:t>
            </a:r>
          </a:p>
          <a:p>
            <a:pPr>
              <a:defRPr sz="5000">
                <a:latin typeface="Times New Roman"/>
                <a:ea typeface="Times New Roman"/>
                <a:cs typeface="Times New Roman"/>
                <a:sym typeface="Times New Roman"/>
              </a:defRPr>
            </a:pPr>
            <a:r>
              <a:t>   Ježíš Kristus, Mesiáš.</a:t>
            </a:r>
          </a:p>
          <a:p>
            <a:pPr>
              <a:defRPr sz="5000">
                <a:latin typeface="Times New Roman"/>
                <a:ea typeface="Times New Roman"/>
                <a:cs typeface="Times New Roman"/>
                <a:sym typeface="Times New Roman"/>
              </a:defRPr>
            </a:pPr>
            <a:r>
              <a:t> Sestoupil jsi z Boží lásky sem na zem k nám.</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4. Jsi můj Bůh, jsi můj Pán, Ježíš Kristus, Mesiáš.</a:t>
            </a:r>
          </a:p>
          <a:p>
            <a:pPr>
              <a:defRPr sz="5000">
                <a:latin typeface="Times New Roman"/>
                <a:ea typeface="Times New Roman"/>
                <a:cs typeface="Times New Roman"/>
                <a:sym typeface="Times New Roman"/>
              </a:defRPr>
            </a:pPr>
            <a:r>
              <a:t>Sestoupil jsi z Boží lásky sem na zem k nám.</a:t>
            </a: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 Jsi láska má, jsi láska má,…"/>
          <p:cNvSpPr txBox="1">
            <a:spLocks noGrp="1"/>
          </p:cNvSpPr>
          <p:nvPr>
            <p:ph type="body" idx="4294967295"/>
          </p:nvPr>
        </p:nvSpPr>
        <p:spPr>
          <a:xfrm>
            <a:off x="457200" y="260349"/>
            <a:ext cx="12090400" cy="8617678"/>
          </a:xfrm>
          <a:prstGeom prst="rect">
            <a:avLst/>
          </a:prstGeom>
        </p:spPr>
        <p:txBody>
          <a:bodyPr lIns="45719" tIns="45719" rIns="45719" bIns="45719" anchor="t">
            <a:normAutofit/>
          </a:bodyPr>
          <a:lstStyle/>
          <a:p>
            <a:pPr marL="342900" indent="-342900" defTabSz="914400">
              <a:spcBef>
                <a:spcPts val="700"/>
              </a:spcBef>
              <a:buFont typeface="Arial"/>
              <a:defRPr sz="5000">
                <a:latin typeface="Times New Roman"/>
                <a:ea typeface="Times New Roman"/>
                <a:cs typeface="Times New Roman"/>
                <a:sym typeface="Times New Roman"/>
              </a:defRPr>
            </a:pPr>
            <a:r>
              <a:t>/: Jsi láska má, jsi láska má,</a:t>
            </a:r>
          </a:p>
          <a:p>
            <a:pPr marL="342900" indent="-342900" defTabSz="914400">
              <a:spcBef>
                <a:spcPts val="700"/>
              </a:spcBef>
              <a:buFont typeface="Arial"/>
              <a:defRPr sz="5000">
                <a:latin typeface="Times New Roman"/>
                <a:ea typeface="Times New Roman"/>
                <a:cs typeface="Times New Roman"/>
                <a:sym typeface="Times New Roman"/>
              </a:defRPr>
            </a:pPr>
            <a:r>
              <a:t>	dar života, dar života. :/</a:t>
            </a:r>
          </a:p>
          <a:p>
            <a:pPr marL="342900" indent="-342900" defTabSz="914400">
              <a:spcBef>
                <a:spcPts val="700"/>
              </a:spcBef>
              <a:buFont typeface="Arial"/>
              <a:defRPr sz="5000">
                <a:latin typeface="Times New Roman"/>
                <a:ea typeface="Times New Roman"/>
                <a:cs typeface="Times New Roman"/>
                <a:sym typeface="Times New Roman"/>
              </a:defRPr>
            </a:pPr>
            <a:endParaRPr/>
          </a:p>
          <a:p>
            <a:pPr marL="342900" indent="-342900" defTabSz="914400">
              <a:spcBef>
                <a:spcPts val="700"/>
              </a:spcBef>
              <a:buFont typeface="Arial"/>
              <a:defRPr sz="5000">
                <a:latin typeface="Times New Roman"/>
                <a:ea typeface="Times New Roman"/>
                <a:cs typeface="Times New Roman"/>
                <a:sym typeface="Times New Roman"/>
              </a:defRPr>
            </a:pPr>
            <a:r>
              <a:t>Vezmi moje srdce do dlaní a nepouštěj,</a:t>
            </a:r>
          </a:p>
          <a:p>
            <a:pPr marL="342900" indent="-342900" defTabSz="914400">
              <a:spcBef>
                <a:spcPts val="700"/>
              </a:spcBef>
              <a:buFont typeface="Arial"/>
              <a:defRPr sz="5000">
                <a:latin typeface="Times New Roman"/>
                <a:ea typeface="Times New Roman"/>
                <a:cs typeface="Times New Roman"/>
                <a:sym typeface="Times New Roman"/>
              </a:defRPr>
            </a:pPr>
            <a:r>
              <a:t>obejmi mého ducha svou paží a nepouštěj.</a:t>
            </a:r>
          </a:p>
          <a:p>
            <a:pPr marL="342900" indent="-342900" defTabSz="914400">
              <a:spcBef>
                <a:spcPts val="700"/>
              </a:spcBef>
              <a:buFont typeface="Arial"/>
              <a:defRPr sz="5000">
                <a:latin typeface="Times New Roman"/>
                <a:ea typeface="Times New Roman"/>
                <a:cs typeface="Times New Roman"/>
                <a:sym typeface="Times New Roman"/>
              </a:defRPr>
            </a:pPr>
            <a:r>
              <a:t>Veď mě pevně rukou svou a nepouštěj,</a:t>
            </a:r>
          </a:p>
          <a:p>
            <a:pPr marL="342900" indent="-342900" defTabSz="914400">
              <a:spcBef>
                <a:spcPts val="700"/>
              </a:spcBef>
              <a:buFont typeface="Arial"/>
              <a:defRPr sz="5000">
                <a:latin typeface="Times New Roman"/>
                <a:ea typeface="Times New Roman"/>
                <a:cs typeface="Times New Roman"/>
                <a:sym typeface="Times New Roman"/>
              </a:defRPr>
            </a:pPr>
            <a:r>
              <a:t>naplňuj mě láskou svou a nepouštěj.</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Jsi silou mou, když umdlévám, jsi poklad, který nalézám.…"/>
          <p:cNvSpPr txBox="1">
            <a:spLocks noGrp="1"/>
          </p:cNvSpPr>
          <p:nvPr>
            <p:ph type="title"/>
          </p:nvPr>
        </p:nvSpPr>
        <p:spPr>
          <a:xfrm>
            <a:off x="1270000" y="254000"/>
            <a:ext cx="10464800" cy="8651178"/>
          </a:xfrm>
          <a:prstGeom prst="rect">
            <a:avLst/>
          </a:prstGeom>
        </p:spPr>
        <p:txBody>
          <a:bodyPr/>
          <a:lstStyle/>
          <a:p>
            <a:pPr>
              <a:defRPr sz="5000">
                <a:latin typeface="Times New Roman"/>
                <a:ea typeface="Times New Roman"/>
                <a:cs typeface="Times New Roman"/>
                <a:sym typeface="Times New Roman"/>
              </a:defRPr>
            </a:pPr>
            <a:r>
              <a:t>Jsi silou mou, když umdlévám, jsi poklad, který nalézám.</a:t>
            </a:r>
          </a:p>
          <a:p>
            <a:pPr defTabSz="355600">
              <a:defRPr sz="5000">
                <a:latin typeface="Times New Roman"/>
                <a:ea typeface="Times New Roman"/>
                <a:cs typeface="Times New Roman"/>
                <a:sym typeface="Times New Roman"/>
              </a:defRPr>
            </a:pPr>
            <a:r>
              <a:t>Ty jsi mi vším, co mám.</a:t>
            </a:r>
          </a:p>
          <a:p>
            <a:pPr defTabSz="355600">
              <a:defRPr sz="5000">
                <a:latin typeface="Times New Roman"/>
                <a:ea typeface="Times New Roman"/>
                <a:cs typeface="Times New Roman"/>
                <a:sym typeface="Times New Roman"/>
              </a:defRPr>
            </a:pPr>
            <a:r>
              <a:t>Klenotem vzácným ses mi stal,</a:t>
            </a:r>
          </a:p>
          <a:p>
            <a:pPr defTabSz="355600">
              <a:defRPr sz="5000">
                <a:latin typeface="Times New Roman"/>
                <a:ea typeface="Times New Roman"/>
                <a:cs typeface="Times New Roman"/>
                <a:sym typeface="Times New Roman"/>
              </a:defRPr>
            </a:pPr>
            <a:r>
              <a:t>Tebe jen blázen by se vzdal.</a:t>
            </a:r>
          </a:p>
          <a:p>
            <a:pPr defTabSz="355600">
              <a:defRPr sz="5000">
                <a:latin typeface="Times New Roman"/>
                <a:ea typeface="Times New Roman"/>
                <a:cs typeface="Times New Roman"/>
                <a:sym typeface="Times New Roman"/>
              </a:defRPr>
            </a:pPr>
            <a:r>
              <a:t>Ty jsi mi vším, co mám.</a:t>
            </a:r>
          </a:p>
          <a:p>
            <a:pPr defTabSz="355600">
              <a:defRPr sz="5000">
                <a:latin typeface="Times New Roman"/>
                <a:ea typeface="Times New Roman"/>
                <a:cs typeface="Times New Roman"/>
                <a:sym typeface="Times New Roman"/>
              </a:defRPr>
            </a:pPr>
            <a:endParaRPr/>
          </a:p>
          <a:p>
            <a:pPr defTabSz="355600">
              <a:defRPr sz="5000">
                <a:latin typeface="Times New Roman"/>
                <a:ea typeface="Times New Roman"/>
                <a:cs typeface="Times New Roman"/>
                <a:sym typeface="Times New Roman"/>
              </a:defRPr>
            </a:pPr>
            <a:r>
              <a:t>Králi, Beránku, chválím jméno Tvé.</a:t>
            </a:r>
          </a:p>
          <a:p>
            <a:pPr defTabSz="355600">
              <a:defRPr sz="5000">
                <a:latin typeface="Times New Roman"/>
                <a:ea typeface="Times New Roman"/>
                <a:cs typeface="Times New Roman"/>
                <a:sym typeface="Times New Roman"/>
              </a:defRPr>
            </a:pPr>
            <a:r>
              <a:t>Králi, Beránku, chválím jméno Tvé.</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Vzal jsi můj hřích, můj kříž, můj žal.…"/>
          <p:cNvSpPr txBox="1"/>
          <p:nvPr/>
        </p:nvSpPr>
        <p:spPr>
          <a:xfrm>
            <a:off x="1674998" y="367983"/>
            <a:ext cx="9654804" cy="6704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355600">
              <a:defRPr sz="5000">
                <a:latin typeface="Times New Roman"/>
                <a:ea typeface="Times New Roman"/>
                <a:cs typeface="Times New Roman"/>
                <a:sym typeface="Times New Roman"/>
              </a:defRPr>
            </a:pPr>
            <a:r>
              <a:t>Vzal jsi můj hřích, můj kříž, můj žal.</a:t>
            </a:r>
          </a:p>
          <a:p>
            <a:pPr defTabSz="355600">
              <a:defRPr sz="5000">
                <a:latin typeface="Times New Roman"/>
                <a:ea typeface="Times New Roman"/>
                <a:cs typeface="Times New Roman"/>
                <a:sym typeface="Times New Roman"/>
              </a:defRPr>
            </a:pPr>
            <a:r>
              <a:t>Tobě vzdám díky, že jsem vstal.</a:t>
            </a:r>
          </a:p>
          <a:p>
            <a:pPr defTabSz="355600">
              <a:defRPr sz="5000">
                <a:latin typeface="Times New Roman"/>
                <a:ea typeface="Times New Roman"/>
                <a:cs typeface="Times New Roman"/>
                <a:sym typeface="Times New Roman"/>
              </a:defRPr>
            </a:pPr>
            <a:r>
              <a:t>Ty jsi mi vším co mám.</a:t>
            </a:r>
          </a:p>
          <a:p>
            <a:pPr defTabSz="355600">
              <a:defRPr sz="5000">
                <a:latin typeface="Times New Roman"/>
                <a:ea typeface="Times New Roman"/>
                <a:cs typeface="Times New Roman"/>
                <a:sym typeface="Times New Roman"/>
              </a:defRPr>
            </a:pPr>
            <a:r>
              <a:t>Když padám, ty mne pozvedáš,</a:t>
            </a:r>
          </a:p>
          <a:p>
            <a:pPr defTabSz="355600">
              <a:defRPr sz="5000">
                <a:latin typeface="Times New Roman"/>
                <a:ea typeface="Times New Roman"/>
                <a:cs typeface="Times New Roman"/>
                <a:sym typeface="Times New Roman"/>
              </a:defRPr>
            </a:pPr>
            <a:r>
              <a:t>v poušti mi pohár doléváš.</a:t>
            </a:r>
          </a:p>
          <a:p>
            <a:pPr defTabSz="355600">
              <a:defRPr sz="5000">
                <a:latin typeface="Times New Roman"/>
                <a:ea typeface="Times New Roman"/>
                <a:cs typeface="Times New Roman"/>
                <a:sym typeface="Times New Roman"/>
              </a:defRPr>
            </a:pPr>
            <a:r>
              <a:t>Ty jsi mi vším, co mám.</a:t>
            </a:r>
          </a:p>
          <a:p>
            <a:pPr defTabSz="355600">
              <a:defRPr sz="5000">
                <a:latin typeface="Times New Roman"/>
                <a:ea typeface="Times New Roman"/>
                <a:cs typeface="Times New Roman"/>
                <a:sym typeface="Times New Roman"/>
              </a:defRPr>
            </a:pPr>
            <a:endParaRPr/>
          </a:p>
          <a:p>
            <a:pPr defTabSz="355600">
              <a:defRPr sz="5000">
                <a:latin typeface="Times New Roman"/>
                <a:ea typeface="Times New Roman"/>
                <a:cs typeface="Times New Roman"/>
                <a:sym typeface="Times New Roman"/>
              </a:defRPr>
            </a:pPr>
            <a:r>
              <a:t>Králi, Beránku, chválím jméno Tvé.</a:t>
            </a:r>
          </a:p>
          <a:p>
            <a:pPr defTabSz="355600">
              <a:defRPr sz="5000">
                <a:latin typeface="Times New Roman"/>
                <a:ea typeface="Times New Roman"/>
                <a:cs typeface="Times New Roman"/>
                <a:sym typeface="Times New Roman"/>
              </a:defRPr>
            </a:pPr>
            <a:r>
              <a:t>Králi, Beránku, chválím jméno Tvé.</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 Jsi slávy Král,…"/>
          <p:cNvSpPr txBox="1"/>
          <p:nvPr/>
        </p:nvSpPr>
        <p:spPr>
          <a:xfrm>
            <a:off x="727867" y="281615"/>
            <a:ext cx="11549066" cy="5967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 Jsi slávy Král,</a:t>
            </a:r>
          </a:p>
          <a:p>
            <a:pPr>
              <a:defRPr sz="5000">
                <a:latin typeface="Times New Roman"/>
                <a:ea typeface="Times New Roman"/>
                <a:cs typeface="Times New Roman"/>
                <a:sym typeface="Times New Roman"/>
              </a:defRPr>
            </a:pPr>
            <a:r>
              <a:t>před Tebou můžu stát a díky vzdát. :/</a:t>
            </a:r>
          </a:p>
          <a:p>
            <a:pPr>
              <a:defRPr sz="5000">
                <a:latin typeface="Times New Roman"/>
                <a:ea typeface="Times New Roman"/>
                <a:cs typeface="Times New Roman"/>
                <a:sym typeface="Times New Roman"/>
              </a:defRPr>
            </a:pPr>
            <a:r>
              <a:t>ó, Pane svatý, přijď sem mezi nás.</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 Miluji Tě vroucí láskou,</a:t>
            </a:r>
          </a:p>
          <a:p>
            <a:pPr>
              <a:defRPr sz="5000">
                <a:latin typeface="Times New Roman"/>
                <a:ea typeface="Times New Roman"/>
                <a:cs typeface="Times New Roman"/>
                <a:sym typeface="Times New Roman"/>
              </a:defRPr>
            </a:pPr>
            <a:r>
              <a:t>ó Pane svatý, přijď sem mezi nás. :/</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Veď mě stále blíž, nechci sám už být.…"/>
          <p:cNvSpPr txBox="1"/>
          <p:nvPr/>
        </p:nvSpPr>
        <p:spPr>
          <a:xfrm>
            <a:off x="-180148" y="404019"/>
            <a:ext cx="13088972" cy="10387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Veď mě stále blíž, nechci sám už být.</a:t>
            </a:r>
          </a:p>
          <a:p>
            <a:pPr>
              <a:defRPr sz="5000">
                <a:latin typeface="Times New Roman"/>
                <a:ea typeface="Times New Roman"/>
                <a:cs typeface="Times New Roman"/>
                <a:sym typeface="Times New Roman"/>
              </a:defRPr>
            </a:pPr>
            <a:r>
              <a:t>Chci s Tebou zůstat stůj co stůj </a:t>
            </a:r>
          </a:p>
          <a:p>
            <a:pPr>
              <a:defRPr sz="5000">
                <a:latin typeface="Times New Roman"/>
                <a:ea typeface="Times New Roman"/>
                <a:cs typeface="Times New Roman"/>
                <a:sym typeface="Times New Roman"/>
              </a:defRPr>
            </a:pPr>
            <a:r>
              <a:t>a slyšet, že jsem přítel Tvůj.</a:t>
            </a:r>
          </a:p>
          <a:p>
            <a:pPr>
              <a:defRPr sz="5000">
                <a:latin typeface="Times New Roman"/>
                <a:ea typeface="Times New Roman"/>
                <a:cs typeface="Times New Roman"/>
                <a:sym typeface="Times New Roman"/>
              </a:defRPr>
            </a:pPr>
            <a:r>
              <a:t>Ty jsi touha má, jen a jen Ty sám.</a:t>
            </a:r>
          </a:p>
          <a:p>
            <a:pPr>
              <a:defRPr sz="5000">
                <a:latin typeface="Times New Roman"/>
                <a:ea typeface="Times New Roman"/>
                <a:cs typeface="Times New Roman"/>
                <a:sym typeface="Times New Roman"/>
              </a:defRPr>
            </a:pPr>
            <a:r>
              <a:t>Nic nenahradí blízkost Tvou,</a:t>
            </a:r>
          </a:p>
          <a:p>
            <a:pPr>
              <a:defRPr sz="5000">
                <a:latin typeface="Times New Roman"/>
                <a:ea typeface="Times New Roman"/>
                <a:cs typeface="Times New Roman"/>
                <a:sym typeface="Times New Roman"/>
              </a:defRPr>
            </a:pPr>
            <a:r>
              <a:t>když paže Tvé mě obejmou.</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Zjev mi cestu svou, Tobě vstříc chci jít.</a:t>
            </a:r>
          </a:p>
          <a:p>
            <a:pPr>
              <a:defRPr sz="5000">
                <a:latin typeface="Times New Roman"/>
                <a:ea typeface="Times New Roman"/>
                <a:cs typeface="Times New Roman"/>
                <a:sym typeface="Times New Roman"/>
              </a:defRPr>
            </a:pPr>
            <a:r>
              <a:t>Jsi vším co mám, jsi vším, co žít mi dává.</a:t>
            </a:r>
          </a:p>
          <a:p>
            <a:pPr>
              <a:defRPr sz="5000">
                <a:latin typeface="Times New Roman"/>
                <a:ea typeface="Times New Roman"/>
                <a:cs typeface="Times New Roman"/>
                <a:sym typeface="Times New Roman"/>
              </a:defRPr>
            </a:pPr>
            <a:r>
              <a:t>Jsi vším co mám, dej mi svou blízkost znát.</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Jsme Tvůj lid,jsme Tvá nevěsta.…"/>
          <p:cNvSpPr txBox="1"/>
          <p:nvPr/>
        </p:nvSpPr>
        <p:spPr>
          <a:xfrm>
            <a:off x="622864" y="1438296"/>
            <a:ext cx="11759072" cy="3757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Jsme Tvůj lid,jsme Tvá nevěsta.</a:t>
            </a:r>
          </a:p>
          <a:p>
            <a:pPr>
              <a:defRPr sz="5000">
                <a:latin typeface="Times New Roman"/>
                <a:ea typeface="Times New Roman"/>
                <a:cs typeface="Times New Roman"/>
                <a:sym typeface="Times New Roman"/>
              </a:defRPr>
            </a:pPr>
            <a:r>
              <a:t>Tak přijď mezi nás,tak přijď rozdávat.</a:t>
            </a:r>
          </a:p>
          <a:p>
            <a:pPr>
              <a:defRPr sz="5000">
                <a:latin typeface="Times New Roman"/>
                <a:ea typeface="Times New Roman"/>
                <a:cs typeface="Times New Roman"/>
                <a:sym typeface="Times New Roman"/>
              </a:defRPr>
            </a:pPr>
            <a:r>
              <a:t>Ať Láska Tvá vždy mezi námi přebývá,</a:t>
            </a:r>
          </a:p>
          <a:p>
            <a:pPr>
              <a:defRPr sz="5000">
                <a:latin typeface="Times New Roman"/>
                <a:ea typeface="Times New Roman"/>
                <a:cs typeface="Times New Roman"/>
                <a:sym typeface="Times New Roman"/>
              </a:defRPr>
            </a:pPr>
            <a:r>
              <a:t>a Pokoj svůj znovu vylej mezi nás.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 Hosana, hosana, hosana Bohu na nebi:/…"/>
          <p:cNvSpPr txBox="1">
            <a:spLocks noGrp="1"/>
          </p:cNvSpPr>
          <p:nvPr>
            <p:ph type="body" idx="4294967295"/>
          </p:nvPr>
        </p:nvSpPr>
        <p:spPr>
          <a:xfrm>
            <a:off x="457200" y="1124743"/>
            <a:ext cx="12248763" cy="7504114"/>
          </a:xfrm>
          <a:prstGeom prst="rect">
            <a:avLst/>
          </a:prstGeom>
        </p:spPr>
        <p:txBody>
          <a:bodyPr lIns="45719" tIns="45719" rIns="45719" bIns="45719" anchor="t">
            <a:normAutofit/>
          </a:bodyPr>
          <a:lstStyle/>
          <a:p>
            <a:pPr marL="342900" indent="-342900" defTabSz="914400">
              <a:spcBef>
                <a:spcPts val="500"/>
              </a:spcBef>
              <a:buFont typeface="Arial"/>
              <a:defRPr sz="5000">
                <a:latin typeface="Calibri"/>
                <a:ea typeface="Calibri"/>
                <a:cs typeface="Calibri"/>
                <a:sym typeface="Calibri"/>
              </a:defRPr>
            </a:pPr>
            <a:r>
              <a:t> </a:t>
            </a:r>
          </a:p>
          <a:p>
            <a:pPr marL="342900" indent="-342900" defTabSz="914400">
              <a:spcBef>
                <a:spcPts val="500"/>
              </a:spcBef>
              <a:buFont typeface="Arial"/>
              <a:defRPr sz="5000">
                <a:latin typeface="Calibri"/>
                <a:ea typeface="Calibri"/>
                <a:cs typeface="Calibri"/>
                <a:sym typeface="Calibri"/>
              </a:defRPr>
            </a:pPr>
            <a:r>
              <a:t>/: Hosana, hosana, hosana Bohu na nebi:/</a:t>
            </a:r>
          </a:p>
          <a:p>
            <a:pPr marL="342900" indent="-342900" defTabSz="914400">
              <a:spcBef>
                <a:spcPts val="500"/>
              </a:spcBef>
              <a:buFont typeface="Arial"/>
              <a:defRPr sz="5000">
                <a:latin typeface="Calibri"/>
                <a:ea typeface="Calibri"/>
                <a:cs typeface="Calibri"/>
                <a:sym typeface="Calibri"/>
              </a:defRPr>
            </a:pPr>
            <a:r>
              <a:t>Jméno slavíme Tvé,   chválí Tě srdce mé,</a:t>
            </a:r>
          </a:p>
          <a:p>
            <a:pPr marL="342900" indent="-342900" defTabSz="914400">
              <a:spcBef>
                <a:spcPts val="500"/>
              </a:spcBef>
              <a:buFont typeface="Arial"/>
              <a:defRPr sz="5000">
                <a:latin typeface="Calibri"/>
                <a:ea typeface="Calibri"/>
                <a:cs typeface="Calibri"/>
                <a:sym typeface="Calibri"/>
              </a:defRPr>
            </a:pPr>
            <a:r>
              <a:t>vyvýšen buď, ó Bože náš, hosana Bohu na nebi.</a:t>
            </a:r>
          </a:p>
          <a:p>
            <a:pPr marL="342900" indent="-342900" defTabSz="914400">
              <a:spcBef>
                <a:spcPts val="500"/>
              </a:spcBef>
              <a:buFont typeface="Arial"/>
              <a:defRPr sz="5000">
                <a:latin typeface="Calibri"/>
                <a:ea typeface="Calibri"/>
                <a:cs typeface="Calibri"/>
                <a:sym typeface="Calibri"/>
              </a:defRPr>
            </a:pPr>
            <a:endParaRPr/>
          </a:p>
          <a:p>
            <a:pPr marL="342900" indent="-342900" defTabSz="914400">
              <a:spcBef>
                <a:spcPts val="500"/>
              </a:spcBef>
              <a:buFont typeface="Arial"/>
              <a:defRPr sz="5000">
                <a:latin typeface="Calibri"/>
                <a:ea typeface="Calibri"/>
                <a:cs typeface="Calibri"/>
                <a:sym typeface="Calibri"/>
              </a:defRPr>
            </a:pPr>
            <a:r>
              <a:t>/: Sláva, sláva, sláva všech Králů Králi :/</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Kam by som šiel, keď mi chýba priateľ?…"/>
          <p:cNvSpPr txBox="1">
            <a:spLocks noGrp="1"/>
          </p:cNvSpPr>
          <p:nvPr>
            <p:ph type="title"/>
          </p:nvPr>
        </p:nvSpPr>
        <p:spPr>
          <a:xfrm>
            <a:off x="478139" y="436737"/>
            <a:ext cx="12048522" cy="8247923"/>
          </a:xfrm>
          <a:prstGeom prst="rect">
            <a:avLst/>
          </a:prstGeom>
        </p:spPr>
        <p:txBody>
          <a:bodyPr/>
          <a:lstStyle/>
          <a:p>
            <a:pPr>
              <a:defRPr sz="5000">
                <a:latin typeface="Times New Roman"/>
                <a:ea typeface="Times New Roman"/>
                <a:cs typeface="Times New Roman"/>
                <a:sym typeface="Times New Roman"/>
              </a:defRPr>
            </a:pPr>
            <a:r>
              <a:t>Kam by som šiel, keď mi chýba priateľ? </a:t>
            </a:r>
          </a:p>
          <a:p>
            <a:pPr>
              <a:defRPr sz="5000">
                <a:latin typeface="Times New Roman"/>
                <a:ea typeface="Times New Roman"/>
                <a:cs typeface="Times New Roman"/>
                <a:sym typeface="Times New Roman"/>
              </a:defRPr>
            </a:pPr>
            <a:r>
              <a:t>Kam by som šiel, keď sa cítim sám?</a:t>
            </a:r>
          </a:p>
          <a:p>
            <a:pPr>
              <a:defRPr sz="5000">
                <a:latin typeface="Times New Roman"/>
                <a:ea typeface="Times New Roman"/>
                <a:cs typeface="Times New Roman"/>
                <a:sym typeface="Times New Roman"/>
              </a:defRPr>
            </a:pPr>
            <a:r>
              <a:t>Kam by som šiel, keď sa cítim slabý? </a:t>
            </a:r>
          </a:p>
          <a:p>
            <a:pPr>
              <a:defRPr sz="5000">
                <a:latin typeface="Times New Roman"/>
                <a:ea typeface="Times New Roman"/>
                <a:cs typeface="Times New Roman"/>
                <a:sym typeface="Times New Roman"/>
              </a:defRPr>
            </a:pPr>
            <a:r>
              <a:t>Kam by som šiel? Pôjdem na kolená.</a:t>
            </a:r>
          </a:p>
          <a:p>
            <a:pPr>
              <a:defRPr sz="5000">
                <a:latin typeface="Times New Roman"/>
                <a:ea typeface="Times New Roman"/>
                <a:cs typeface="Times New Roman"/>
                <a:sym typeface="Times New Roman"/>
              </a:defRPr>
            </a:pPr>
            <a:r>
              <a:t> </a:t>
            </a:r>
          </a:p>
          <a:p>
            <a:pPr>
              <a:defRPr sz="5000">
                <a:latin typeface="Times New Roman"/>
                <a:ea typeface="Times New Roman"/>
                <a:cs typeface="Times New Roman"/>
                <a:sym typeface="Times New Roman"/>
              </a:defRPr>
            </a:pPr>
            <a:r>
              <a:t>Dnes sa ma spýtaj, ja odpoveď mám. </a:t>
            </a:r>
          </a:p>
          <a:p>
            <a:pPr>
              <a:defRPr sz="5000">
                <a:latin typeface="Times New Roman"/>
                <a:ea typeface="Times New Roman"/>
                <a:cs typeface="Times New Roman"/>
                <a:sym typeface="Times New Roman"/>
              </a:defRPr>
            </a:pPr>
            <a:r>
              <a:t>Boh je vždy blízko, keď som tak sám.</a:t>
            </a:r>
          </a:p>
          <a:p>
            <a:pPr>
              <a:defRPr sz="5000">
                <a:latin typeface="Times New Roman"/>
                <a:ea typeface="Times New Roman"/>
                <a:cs typeface="Times New Roman"/>
                <a:sym typeface="Times New Roman"/>
              </a:defRPr>
            </a:pPr>
            <a:r>
              <a:t>Vždy keď sa modlím On odpovedá.</a:t>
            </a:r>
          </a:p>
          <a:p>
            <a:pPr>
              <a:defRPr sz="5000">
                <a:latin typeface="Times New Roman"/>
                <a:ea typeface="Times New Roman"/>
                <a:cs typeface="Times New Roman"/>
                <a:sym typeface="Times New Roman"/>
              </a:defRPr>
            </a:pPr>
            <a:r>
              <a:t>On pre mňa riešenie má.</a:t>
            </a: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Kdo je tím Králem slávy, jenž mě láskou provází…"/>
          <p:cNvSpPr txBox="1"/>
          <p:nvPr/>
        </p:nvSpPr>
        <p:spPr>
          <a:xfrm>
            <a:off x="1162866" y="1031293"/>
            <a:ext cx="11614819" cy="6681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4500">
                <a:latin typeface="Times New Roman"/>
                <a:ea typeface="Times New Roman"/>
                <a:cs typeface="Times New Roman"/>
                <a:sym typeface="Times New Roman"/>
              </a:defRPr>
            </a:pPr>
            <a:r>
              <a:t>Kdo je tím Králem slávy, jenž mě láskou provází</a:t>
            </a:r>
          </a:p>
          <a:p>
            <a:pPr defTabSz="457200">
              <a:defRPr sz="4500">
                <a:latin typeface="Times New Roman"/>
                <a:ea typeface="Times New Roman"/>
                <a:cs typeface="Times New Roman"/>
                <a:sym typeface="Times New Roman"/>
              </a:defRPr>
            </a:pPr>
            <a:r>
              <a:t>a stále ke mně mluví něžně slovem svým?</a:t>
            </a:r>
          </a:p>
          <a:p>
            <a:pPr defTabSz="457200">
              <a:defRPr sz="4500">
                <a:latin typeface="Times New Roman"/>
                <a:ea typeface="Times New Roman"/>
                <a:cs typeface="Times New Roman"/>
                <a:sym typeface="Times New Roman"/>
              </a:defRPr>
            </a:pPr>
            <a:r>
              <a:t>Mé svědomí mi říká: Bez odpuštění nelze žít.</a:t>
            </a:r>
          </a:p>
          <a:p>
            <a:pPr defTabSz="457200">
              <a:defRPr sz="4500">
                <a:latin typeface="Times New Roman"/>
                <a:ea typeface="Times New Roman"/>
                <a:cs typeface="Times New Roman"/>
                <a:sym typeface="Times New Roman"/>
              </a:defRPr>
            </a:pPr>
            <a:r>
              <a:t>Kdo je tím Králem slávy, jenž mi je nabízí?</a:t>
            </a:r>
          </a:p>
          <a:p>
            <a:pPr defTabSz="457200">
              <a:defRPr sz="4500">
                <a:latin typeface="Times New Roman"/>
                <a:ea typeface="Times New Roman"/>
                <a:cs typeface="Times New Roman"/>
                <a:sym typeface="Times New Roman"/>
              </a:defRPr>
            </a:pPr>
            <a:endParaRPr/>
          </a:p>
          <a:p>
            <a:pPr defTabSz="457200">
              <a:defRPr sz="4500">
                <a:latin typeface="Times New Roman"/>
                <a:ea typeface="Times New Roman"/>
                <a:cs typeface="Times New Roman"/>
                <a:sym typeface="Times New Roman"/>
              </a:defRPr>
            </a:pPr>
            <a:r>
              <a:t>Kdo andělů je Králem? Bůh, co žehná pokojem.</a:t>
            </a:r>
          </a:p>
          <a:p>
            <a:pPr defTabSz="457200">
              <a:defRPr sz="4500">
                <a:latin typeface="Times New Roman"/>
                <a:ea typeface="Times New Roman"/>
                <a:cs typeface="Times New Roman"/>
                <a:sym typeface="Times New Roman"/>
              </a:defRPr>
            </a:pPr>
            <a:r>
              <a:t>Kdo otvírá nám nebe a krásu, co je v něm?</a:t>
            </a:r>
          </a:p>
          <a:p>
            <a:pPr defTabSz="457200">
              <a:defRPr sz="4500">
                <a:latin typeface="Times New Roman"/>
                <a:ea typeface="Times New Roman"/>
                <a:cs typeface="Times New Roman"/>
                <a:sym typeface="Times New Roman"/>
              </a:defRPr>
            </a:pPr>
            <a:r>
              <a:t>Má duše po Něm touží, po milosti, v pravdě stát.</a:t>
            </a:r>
          </a:p>
          <a:p>
            <a:pPr defTabSz="457200">
              <a:defRPr sz="4500">
                <a:latin typeface="Times New Roman"/>
                <a:ea typeface="Times New Roman"/>
                <a:cs typeface="Times New Roman"/>
                <a:sym typeface="Times New Roman"/>
              </a:defRPr>
            </a:pPr>
            <a:r>
              <a:t>Kdo je tím Králem slávy? Lidský syn i Bůh a Pán.</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Má jméno Ježíš, drahý Ježíš,…"/>
          <p:cNvSpPr txBox="1"/>
          <p:nvPr/>
        </p:nvSpPr>
        <p:spPr>
          <a:xfrm>
            <a:off x="1419254" y="724875"/>
            <a:ext cx="11366544" cy="60209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457200">
              <a:defRPr sz="4500">
                <a:latin typeface="Times New Roman"/>
                <a:ea typeface="Times New Roman"/>
                <a:cs typeface="Times New Roman"/>
                <a:sym typeface="Times New Roman"/>
              </a:defRPr>
            </a:pPr>
            <a:r>
              <a:t>Má jméno Ježíš, drahý Ježíš,</a:t>
            </a:r>
          </a:p>
          <a:p>
            <a:pPr defTabSz="457200">
              <a:defRPr sz="4500">
                <a:latin typeface="Times New Roman"/>
                <a:ea typeface="Times New Roman"/>
                <a:cs typeface="Times New Roman"/>
                <a:sym typeface="Times New Roman"/>
              </a:defRPr>
            </a:pPr>
            <a:r>
              <a:t>mocný Pán, v srdci mém Král.</a:t>
            </a:r>
          </a:p>
          <a:p>
            <a:pPr defTabSz="457200">
              <a:defRPr sz="4500">
                <a:latin typeface="Times New Roman"/>
                <a:ea typeface="Times New Roman"/>
                <a:cs typeface="Times New Roman"/>
                <a:sym typeface="Times New Roman"/>
              </a:defRPr>
            </a:pPr>
            <a:r>
              <a:t>On je Král slávy.</a:t>
            </a:r>
          </a:p>
          <a:p>
            <a:pPr defTabSz="457200">
              <a:defRPr sz="4500">
                <a:latin typeface="Times New Roman"/>
                <a:ea typeface="Times New Roman"/>
                <a:cs typeface="Times New Roman"/>
                <a:sym typeface="Times New Roman"/>
              </a:defRPr>
            </a:pPr>
            <a:endParaRPr/>
          </a:p>
          <a:p>
            <a:pPr defTabSz="457200">
              <a:defRPr sz="4500">
                <a:latin typeface="Times New Roman"/>
                <a:ea typeface="Times New Roman"/>
                <a:cs typeface="Times New Roman"/>
                <a:sym typeface="Times New Roman"/>
              </a:defRPr>
            </a:pPr>
            <a:r>
              <a:t>Kdo je tím Králem slávy? </a:t>
            </a:r>
          </a:p>
          <a:p>
            <a:pPr defTabSz="457200">
              <a:defRPr sz="4500">
                <a:latin typeface="Times New Roman"/>
                <a:ea typeface="Times New Roman"/>
                <a:cs typeface="Times New Roman"/>
                <a:sym typeface="Times New Roman"/>
              </a:defRPr>
            </a:pPr>
            <a:r>
              <a:t>Důstojností oplývá a moudrostí se halí, </a:t>
            </a:r>
          </a:p>
          <a:p>
            <a:pPr defTabSz="457200">
              <a:defRPr sz="4500">
                <a:latin typeface="Times New Roman"/>
                <a:ea typeface="Times New Roman"/>
                <a:cs typeface="Times New Roman"/>
                <a:sym typeface="Times New Roman"/>
              </a:defRPr>
            </a:pPr>
            <a:r>
              <a:t>milostivý Král.</a:t>
            </a:r>
          </a:p>
          <a:p>
            <a:pPr defTabSz="457200">
              <a:defRPr sz="4500">
                <a:latin typeface="Times New Roman"/>
                <a:ea typeface="Times New Roman"/>
                <a:cs typeface="Times New Roman"/>
                <a:sym typeface="Times New Roman"/>
              </a:defRPr>
            </a:pPr>
            <a:r>
              <a:t>Je Pánem na nebesích, počátkem všeho stvoření.</a:t>
            </a:r>
          </a:p>
          <a:p>
            <a:pPr defTabSz="457200">
              <a:defRPr sz="4500">
                <a:latin typeface="Times New Roman"/>
                <a:ea typeface="Times New Roman"/>
                <a:cs typeface="Times New Roman"/>
                <a:sym typeface="Times New Roman"/>
              </a:defRPr>
            </a:pPr>
            <a:r>
              <a:t>On je tím Králem slávy, on je pro mě vším.</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Kdo jsem já, že by celé země Pán…"/>
          <p:cNvSpPr txBox="1"/>
          <p:nvPr/>
        </p:nvSpPr>
        <p:spPr>
          <a:xfrm>
            <a:off x="128860" y="21656"/>
            <a:ext cx="13023204" cy="12624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Kdo jsem já, že by celé země Pán</a:t>
            </a:r>
          </a:p>
          <a:p>
            <a:pPr>
              <a:defRPr sz="4500">
                <a:latin typeface="Times New Roman"/>
                <a:ea typeface="Times New Roman"/>
                <a:cs typeface="Times New Roman"/>
                <a:sym typeface="Times New Roman"/>
              </a:defRPr>
            </a:pPr>
            <a:r>
              <a:t>chtěl moje jméno znát a cítit bolest mou?</a:t>
            </a:r>
          </a:p>
          <a:p>
            <a:pPr>
              <a:defRPr sz="4500">
                <a:latin typeface="Times New Roman"/>
                <a:ea typeface="Times New Roman"/>
                <a:cs typeface="Times New Roman"/>
                <a:sym typeface="Times New Roman"/>
              </a:defRPr>
            </a:pPr>
            <a:r>
              <a:t>Kdo jsem já, že by ta nejjasnější z hvězd</a:t>
            </a:r>
          </a:p>
          <a:p>
            <a:pPr>
              <a:defRPr sz="4500">
                <a:latin typeface="Times New Roman"/>
                <a:ea typeface="Times New Roman"/>
                <a:cs typeface="Times New Roman"/>
                <a:sym typeface="Times New Roman"/>
              </a:defRPr>
            </a:pPr>
            <a:r>
              <a:t>chtěla svítit u mých cest pro mé srdce bloudící?</a:t>
            </a: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To vše není tím, kdo jsem, ale tím, cos udělal.</a:t>
            </a:r>
          </a:p>
          <a:p>
            <a:pPr>
              <a:defRPr sz="4500">
                <a:latin typeface="Times New Roman"/>
                <a:ea typeface="Times New Roman"/>
                <a:cs typeface="Times New Roman"/>
                <a:sym typeface="Times New Roman"/>
              </a:defRPr>
            </a:pPr>
            <a:r>
              <a:t>Ne že já bych něco dal, pravý důvod jsi Ty sám.</a:t>
            </a: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endParaRP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Jsem květ, co barvu rychle ztrácí,…"/>
          <p:cNvSpPr txBox="1"/>
          <p:nvPr/>
        </p:nvSpPr>
        <p:spPr>
          <a:xfrm>
            <a:off x="1628241" y="970704"/>
            <a:ext cx="9748318" cy="5360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500">
                <a:latin typeface="Times New Roman"/>
                <a:ea typeface="Times New Roman"/>
                <a:cs typeface="Times New Roman"/>
                <a:sym typeface="Times New Roman"/>
              </a:defRPr>
            </a:pPr>
            <a:r>
              <a:t>Jsem květ, co barvu rychle ztrácí, </a:t>
            </a:r>
          </a:p>
          <a:p>
            <a:pPr>
              <a:defRPr sz="4500">
                <a:latin typeface="Times New Roman"/>
                <a:ea typeface="Times New Roman"/>
                <a:cs typeface="Times New Roman"/>
                <a:sym typeface="Times New Roman"/>
              </a:defRPr>
            </a:pPr>
            <a:r>
              <a:t>dnes tu je, a zítra není.</a:t>
            </a:r>
          </a:p>
          <a:p>
            <a:pPr>
              <a:defRPr sz="4500">
                <a:latin typeface="Times New Roman"/>
                <a:ea typeface="Times New Roman"/>
                <a:cs typeface="Times New Roman"/>
                <a:sym typeface="Times New Roman"/>
              </a:defRPr>
            </a:pPr>
            <a:r>
              <a:t>Jsem vlnou v oceánu, větrem hnaný dým.</a:t>
            </a:r>
          </a:p>
          <a:p>
            <a:pPr>
              <a:defRPr sz="4500">
                <a:latin typeface="Times New Roman"/>
                <a:ea typeface="Times New Roman"/>
                <a:cs typeface="Times New Roman"/>
                <a:sym typeface="Times New Roman"/>
              </a:defRPr>
            </a:pPr>
            <a:r>
              <a:t>Já vím, že slyšíš, když Tě volám,</a:t>
            </a:r>
          </a:p>
          <a:p>
            <a:pPr>
              <a:defRPr sz="4500">
                <a:latin typeface="Times New Roman"/>
                <a:ea typeface="Times New Roman"/>
                <a:cs typeface="Times New Roman"/>
                <a:sym typeface="Times New Roman"/>
              </a:defRPr>
            </a:pPr>
            <a:r>
              <a:t>Pane, chytáš mě, když padám,</a:t>
            </a:r>
          </a:p>
          <a:p>
            <a:pPr>
              <a:defRPr sz="4500">
                <a:latin typeface="Times New Roman"/>
                <a:ea typeface="Times New Roman"/>
                <a:cs typeface="Times New Roman"/>
                <a:sym typeface="Times New Roman"/>
              </a:defRPr>
            </a:pPr>
            <a:r>
              <a:t>Tys mi pověděl kdo jsem,</a:t>
            </a:r>
          </a:p>
          <a:p>
            <a:pPr>
              <a:defRPr sz="4500">
                <a:latin typeface="Times New Roman"/>
                <a:ea typeface="Times New Roman"/>
                <a:cs typeface="Times New Roman"/>
                <a:sym typeface="Times New Roman"/>
              </a:defRPr>
            </a:pPr>
            <a:r>
              <a:t>že jsem Tvůj, že jsem Tvůj.</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Kdo jsem já, že mi ten, kdo zná můj hřích,…"/>
          <p:cNvSpPr txBox="1"/>
          <p:nvPr/>
        </p:nvSpPr>
        <p:spPr>
          <a:xfrm>
            <a:off x="891961" y="478274"/>
            <a:ext cx="11220879" cy="80021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500">
                <a:latin typeface="Times New Roman"/>
                <a:ea typeface="Times New Roman"/>
                <a:cs typeface="Times New Roman"/>
                <a:sym typeface="Times New Roman"/>
              </a:defRPr>
            </a:pPr>
            <a:r>
              <a:t>Kdo jsem já, že mi ten, kdo zná můj hřích,</a:t>
            </a:r>
          </a:p>
          <a:p>
            <a:pPr>
              <a:defRPr sz="4500">
                <a:latin typeface="Times New Roman"/>
                <a:ea typeface="Times New Roman"/>
                <a:cs typeface="Times New Roman"/>
                <a:sym typeface="Times New Roman"/>
              </a:defRPr>
            </a:pPr>
            <a:r>
              <a:t>vždy dává lásku svou</a:t>
            </a:r>
          </a:p>
          <a:p>
            <a:pPr>
              <a:defRPr sz="4500">
                <a:latin typeface="Times New Roman"/>
                <a:ea typeface="Times New Roman"/>
                <a:cs typeface="Times New Roman"/>
                <a:sym typeface="Times New Roman"/>
              </a:defRPr>
            </a:pPr>
            <a:r>
              <a:t>a pomáhá mi vstát?</a:t>
            </a:r>
          </a:p>
          <a:p>
            <a:pPr>
              <a:defRPr sz="4500">
                <a:latin typeface="Times New Roman"/>
                <a:ea typeface="Times New Roman"/>
                <a:cs typeface="Times New Roman"/>
                <a:sym typeface="Times New Roman"/>
              </a:defRPr>
            </a:pPr>
            <a:r>
              <a:t>Kdo jsem já, že hlas, co moři poručil,</a:t>
            </a:r>
          </a:p>
          <a:p>
            <a:pPr>
              <a:defRPr sz="4500">
                <a:latin typeface="Times New Roman"/>
                <a:ea typeface="Times New Roman"/>
                <a:cs typeface="Times New Roman"/>
                <a:sym typeface="Times New Roman"/>
              </a:defRPr>
            </a:pPr>
            <a:r>
              <a:t>mě volá skrze déšť</a:t>
            </a:r>
          </a:p>
          <a:p>
            <a:pPr>
              <a:defRPr sz="4500">
                <a:latin typeface="Times New Roman"/>
                <a:ea typeface="Times New Roman"/>
                <a:cs typeface="Times New Roman"/>
                <a:sym typeface="Times New Roman"/>
              </a:defRPr>
            </a:pPr>
            <a:r>
              <a:t>a tiší bouři mou?</a:t>
            </a: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To vše není tím, kdo jsem, ale tím, cos udělal.</a:t>
            </a:r>
          </a:p>
          <a:p>
            <a:pPr>
              <a:defRPr sz="4500">
                <a:latin typeface="Times New Roman"/>
                <a:ea typeface="Times New Roman"/>
                <a:cs typeface="Times New Roman"/>
                <a:sym typeface="Times New Roman"/>
              </a:defRPr>
            </a:pPr>
            <a:r>
              <a:t>Ne že já bych něco dal, pravý důvod jsi Ty sám.</a:t>
            </a: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endParaRP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K Pánu ruce pozvedám,…"/>
          <p:cNvSpPr txBox="1"/>
          <p:nvPr/>
        </p:nvSpPr>
        <p:spPr>
          <a:xfrm>
            <a:off x="977126" y="419887"/>
            <a:ext cx="11305760" cy="8913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K Pánu ruce pozvedám,</a:t>
            </a:r>
          </a:p>
          <a:p>
            <a:pPr>
              <a:defRPr sz="5000">
                <a:latin typeface="Times New Roman"/>
                <a:ea typeface="Times New Roman"/>
                <a:cs typeface="Times New Roman"/>
                <a:sym typeface="Times New Roman"/>
              </a:defRPr>
            </a:pPr>
            <a:r>
              <a:t>jen On je hoden našich chval</a:t>
            </a:r>
          </a:p>
          <a:p>
            <a:pPr>
              <a:defRPr sz="5000">
                <a:latin typeface="Times New Roman"/>
                <a:ea typeface="Times New Roman"/>
                <a:cs typeface="Times New Roman"/>
                <a:sym typeface="Times New Roman"/>
              </a:defRPr>
            </a:pPr>
            <a:r>
              <a:t>S ním vždy zvítězím nad nepřáteli</a:t>
            </a:r>
          </a:p>
          <a:p>
            <a:pPr>
              <a:defRPr sz="5000">
                <a:latin typeface="Times New Roman"/>
                <a:ea typeface="Times New Roman"/>
                <a:cs typeface="Times New Roman"/>
                <a:sym typeface="Times New Roman"/>
              </a:defRPr>
            </a:pPr>
            <a:r>
              <a:t>k Pánu ruce pozvedám.</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Pán žije, on je můj pevný hrad,</a:t>
            </a:r>
          </a:p>
          <a:p>
            <a:pPr>
              <a:defRPr sz="5000">
                <a:latin typeface="Times New Roman"/>
                <a:ea typeface="Times New Roman"/>
                <a:cs typeface="Times New Roman"/>
                <a:sym typeface="Times New Roman"/>
              </a:defRPr>
            </a:pPr>
            <a:r>
              <a:t>je skála má a proto vzývám jeho jméno..</a:t>
            </a:r>
          </a:p>
          <a:p>
            <a:pPr>
              <a:defRPr sz="5000">
                <a:latin typeface="Times New Roman"/>
                <a:ea typeface="Times New Roman"/>
                <a:cs typeface="Times New Roman"/>
                <a:sym typeface="Times New Roman"/>
              </a:defRPr>
            </a:pPr>
            <a:r>
              <a:t> Pán žije, on je můj pevný hrad</a:t>
            </a:r>
          </a:p>
          <a:p>
            <a:pPr>
              <a:defRPr sz="5000">
                <a:latin typeface="Times New Roman"/>
                <a:ea typeface="Times New Roman"/>
                <a:cs typeface="Times New Roman"/>
                <a:sym typeface="Times New Roman"/>
              </a:defRPr>
            </a:pPr>
            <a:r>
              <a:t>je skála má a proto vzývám jeho jméno..</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Králi, ze vśeho nejvíc toužím znát tě.…"/>
          <p:cNvSpPr txBox="1"/>
          <p:nvPr/>
        </p:nvSpPr>
        <p:spPr>
          <a:xfrm>
            <a:off x="208268" y="510264"/>
            <a:ext cx="12314160" cy="80021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defRPr sz="4500">
                <a:latin typeface="Times New Roman"/>
                <a:ea typeface="Times New Roman"/>
                <a:cs typeface="Times New Roman"/>
                <a:sym typeface="Times New Roman"/>
              </a:defRPr>
            </a:pPr>
            <a:r>
              <a:t>Králi, ze vśeho nejvíc toužím znát tě.</a:t>
            </a:r>
          </a:p>
          <a:p>
            <a:pPr defTabSz="457200">
              <a:defRPr sz="4500">
                <a:latin typeface="Times New Roman"/>
                <a:ea typeface="Times New Roman"/>
                <a:cs typeface="Times New Roman"/>
                <a:sym typeface="Times New Roman"/>
              </a:defRPr>
            </a:pPr>
            <a:r>
              <a:t>Ostatních cílů chci vzdát se.</a:t>
            </a:r>
          </a:p>
          <a:p>
            <a:pPr defTabSz="457200">
              <a:defRPr sz="4500">
                <a:latin typeface="Times New Roman"/>
                <a:ea typeface="Times New Roman"/>
                <a:cs typeface="Times New Roman"/>
                <a:sym typeface="Times New Roman"/>
              </a:defRPr>
            </a:pPr>
            <a:r>
              <a:t>Milovat víc tě, cíl můj.</a:t>
            </a:r>
          </a:p>
          <a:p>
            <a:pPr defTabSz="457200">
              <a:defRPr sz="4500">
                <a:latin typeface="Times New Roman"/>
                <a:ea typeface="Times New Roman"/>
                <a:cs typeface="Times New Roman"/>
                <a:sym typeface="Times New Roman"/>
              </a:defRPr>
            </a:pPr>
            <a:r>
              <a:t>Láskou a dobrotou svou zaplavil's mě.</a:t>
            </a:r>
          </a:p>
          <a:p>
            <a:pPr defTabSz="457200">
              <a:defRPr sz="4500">
                <a:latin typeface="Times New Roman"/>
                <a:ea typeface="Times New Roman"/>
                <a:cs typeface="Times New Roman"/>
                <a:sym typeface="Times New Roman"/>
              </a:defRPr>
            </a:pPr>
            <a:r>
              <a:t>Tvé požehnání je tak vzácné. </a:t>
            </a:r>
          </a:p>
          <a:p>
            <a:pPr defTabSz="457200">
              <a:defRPr sz="4500">
                <a:latin typeface="Times New Roman"/>
                <a:ea typeface="Times New Roman"/>
                <a:cs typeface="Times New Roman"/>
                <a:sym typeface="Times New Roman"/>
              </a:defRPr>
            </a:pPr>
            <a:r>
              <a:t>Po něčem však stále toužím.</a:t>
            </a:r>
          </a:p>
          <a:p>
            <a:pPr defTabSz="457200">
              <a:defRPr sz="4500">
                <a:latin typeface="Times New Roman"/>
                <a:ea typeface="Times New Roman"/>
                <a:cs typeface="Times New Roman"/>
                <a:sym typeface="Times New Roman"/>
              </a:defRPr>
            </a:pPr>
            <a:endParaRPr/>
          </a:p>
          <a:p>
            <a:pPr defTabSz="457200">
              <a:defRPr sz="4500">
                <a:latin typeface="Times New Roman"/>
                <a:ea typeface="Times New Roman"/>
                <a:cs typeface="Times New Roman"/>
                <a:sym typeface="Times New Roman"/>
              </a:defRPr>
            </a:pPr>
            <a:r>
              <a:t>Pláči mému naslouchej, život můj naplňuj. </a:t>
            </a:r>
          </a:p>
          <a:p>
            <a:pPr defTabSz="457200">
              <a:defRPr sz="4500">
                <a:latin typeface="Times New Roman"/>
                <a:ea typeface="Times New Roman"/>
                <a:cs typeface="Times New Roman"/>
                <a:sym typeface="Times New Roman"/>
              </a:defRPr>
            </a:pPr>
            <a:r>
              <a:t>Víc než sny mé, nad touhy mé</a:t>
            </a:r>
          </a:p>
          <a:p>
            <a:pPr defTabSz="457200">
              <a:defRPr sz="4500">
                <a:latin typeface="Times New Roman"/>
                <a:ea typeface="Times New Roman"/>
                <a:cs typeface="Times New Roman"/>
                <a:sym typeface="Times New Roman"/>
              </a:defRPr>
            </a:pPr>
            <a:r>
              <a:t>Víc než sny mé, sebe mi dej </a:t>
            </a:r>
          </a:p>
          <a:p>
            <a:pPr defTabSz="457200">
              <a:defRPr sz="4500">
                <a:latin typeface="Times New Roman"/>
                <a:ea typeface="Times New Roman"/>
                <a:cs typeface="Times New Roman"/>
                <a:sym typeface="Times New Roman"/>
              </a:defRPr>
            </a:pPr>
            <a:endParaRP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Len milosťou môžme vstúpiť,…"/>
          <p:cNvSpPr txBox="1"/>
          <p:nvPr/>
        </p:nvSpPr>
        <p:spPr>
          <a:xfrm>
            <a:off x="612807" y="376881"/>
            <a:ext cx="11779184" cy="5966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Len milosťou môžme vstúpiť,</a:t>
            </a:r>
          </a:p>
          <a:p>
            <a:pPr>
              <a:defRPr sz="5000">
                <a:latin typeface="Times New Roman"/>
                <a:ea typeface="Times New Roman"/>
                <a:cs typeface="Times New Roman"/>
                <a:sym typeface="Times New Roman"/>
              </a:defRPr>
            </a:pPr>
            <a:r>
              <a:t>len pre milosť smieme stáť.</a:t>
            </a:r>
          </a:p>
          <a:p>
            <a:pPr>
              <a:defRPr sz="5000">
                <a:latin typeface="Times New Roman"/>
                <a:ea typeface="Times New Roman"/>
                <a:cs typeface="Times New Roman"/>
                <a:sym typeface="Times New Roman"/>
              </a:defRPr>
            </a:pPr>
            <a:r>
              <a:t>Nemôžme si to zaslúžiť,</a:t>
            </a:r>
          </a:p>
          <a:p>
            <a:pPr>
              <a:defRPr sz="5000">
                <a:latin typeface="Times New Roman"/>
                <a:ea typeface="Times New Roman"/>
                <a:cs typeface="Times New Roman"/>
                <a:sym typeface="Times New Roman"/>
              </a:defRPr>
            </a:pPr>
            <a:r>
              <a:t>je to pre krv Baránka.</a:t>
            </a:r>
          </a:p>
          <a:p>
            <a:pPr>
              <a:defRPr sz="5100">
                <a:latin typeface="Times New Roman"/>
                <a:ea typeface="Times New Roman"/>
                <a:cs typeface="Times New Roman"/>
                <a:sym typeface="Times New Roman"/>
              </a:defRPr>
            </a:pPr>
            <a:r>
              <a:t>Pred Svoju tvár stále zveš nás,</a:t>
            </a:r>
          </a:p>
          <a:p>
            <a:pPr>
              <a:defRPr sz="5100">
                <a:latin typeface="Times New Roman"/>
                <a:ea typeface="Times New Roman"/>
                <a:cs typeface="Times New Roman"/>
                <a:sym typeface="Times New Roman"/>
              </a:defRPr>
            </a:pPr>
            <a:r>
              <a:t>Ty vojsť voláš nás.</a:t>
            </a:r>
          </a:p>
          <a:p>
            <a:pPr>
              <a:defRPr sz="5100">
                <a:latin typeface="Times New Roman"/>
                <a:ea typeface="Times New Roman"/>
                <a:cs typeface="Times New Roman"/>
                <a:sym typeface="Times New Roman"/>
              </a:defRPr>
            </a:pPr>
            <a:r>
              <a:t>Pred svoju tvár pozývaš nás</a:t>
            </a:r>
          </a:p>
          <a:p>
            <a:pPr>
              <a:defRPr sz="5100">
                <a:latin typeface="Times New Roman"/>
                <a:ea typeface="Times New Roman"/>
                <a:cs typeface="Times New Roman"/>
                <a:sym typeface="Times New Roman"/>
              </a:defRPr>
            </a:pPr>
            <a:r>
              <a:t>a preto tu smieme stáť.</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ane, keď odkryješ hriech,…"/>
          <p:cNvSpPr txBox="1"/>
          <p:nvPr/>
        </p:nvSpPr>
        <p:spPr>
          <a:xfrm>
            <a:off x="2695556" y="932081"/>
            <a:ext cx="7613688" cy="3021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//:Pane, keď odkryješ hriech,</a:t>
            </a:r>
          </a:p>
          <a:p>
            <a:pPr>
              <a:defRPr sz="5000">
                <a:latin typeface="Times New Roman"/>
                <a:ea typeface="Times New Roman"/>
                <a:cs typeface="Times New Roman"/>
                <a:sym typeface="Times New Roman"/>
              </a:defRPr>
            </a:pPr>
            <a:r>
              <a:t>kto obstojí? Kto obstojí?</a:t>
            </a:r>
          </a:p>
          <a:p>
            <a:pPr>
              <a:defRPr sz="5000">
                <a:latin typeface="Times New Roman"/>
                <a:ea typeface="Times New Roman"/>
                <a:cs typeface="Times New Roman"/>
                <a:sym typeface="Times New Roman"/>
              </a:defRPr>
            </a:pPr>
            <a:r>
              <a:t>Vďaka, že krvou Baránka </a:t>
            </a:r>
          </a:p>
          <a:p>
            <a:pPr>
              <a:defRPr sz="5000">
                <a:latin typeface="Times New Roman"/>
                <a:ea typeface="Times New Roman"/>
                <a:cs typeface="Times New Roman"/>
                <a:sym typeface="Times New Roman"/>
              </a:defRPr>
            </a:pPr>
            <a:r>
              <a:t>sme očistení.://</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Vzdáváme ti chválu, čest a slávu, k Tobě zvedáme své ruce, vyvyšujem jméno Tvé.:/…"/>
          <p:cNvSpPr txBox="1"/>
          <p:nvPr/>
        </p:nvSpPr>
        <p:spPr>
          <a:xfrm>
            <a:off x="483124" y="225610"/>
            <a:ext cx="12038552" cy="70275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rPr dirty="0"/>
              <a:t>/:</a:t>
            </a:r>
            <a:r>
              <a:rPr dirty="0" err="1"/>
              <a:t>Vzdáváme</a:t>
            </a:r>
            <a:r>
              <a:rPr dirty="0"/>
              <a:t> </a:t>
            </a:r>
            <a:r>
              <a:rPr dirty="0" err="1"/>
              <a:t>ti</a:t>
            </a:r>
            <a:r>
              <a:rPr dirty="0"/>
              <a:t> </a:t>
            </a:r>
            <a:r>
              <a:rPr dirty="0" err="1"/>
              <a:t>chválu</a:t>
            </a:r>
            <a:r>
              <a:rPr dirty="0"/>
              <a:t>, </a:t>
            </a:r>
            <a:r>
              <a:rPr dirty="0" err="1"/>
              <a:t>čest</a:t>
            </a:r>
            <a:r>
              <a:rPr dirty="0"/>
              <a:t> a </a:t>
            </a:r>
            <a:r>
              <a:rPr dirty="0" err="1"/>
              <a:t>slávu</a:t>
            </a:r>
            <a:r>
              <a:rPr dirty="0"/>
              <a:t>, </a:t>
            </a:r>
            <a:endParaRPr lang="cs-CZ" dirty="0"/>
          </a:p>
          <a:p>
            <a:pPr>
              <a:defRPr sz="5000">
                <a:latin typeface="Times New Roman"/>
                <a:ea typeface="Times New Roman"/>
                <a:cs typeface="Times New Roman"/>
                <a:sym typeface="Times New Roman"/>
              </a:defRPr>
            </a:pPr>
            <a:r>
              <a:rPr dirty="0"/>
              <a:t>k </a:t>
            </a:r>
            <a:r>
              <a:rPr dirty="0" err="1"/>
              <a:t>Tobě</a:t>
            </a:r>
            <a:r>
              <a:rPr dirty="0"/>
              <a:t> </a:t>
            </a:r>
            <a:r>
              <a:rPr dirty="0" err="1"/>
              <a:t>zvedáme</a:t>
            </a:r>
            <a:r>
              <a:rPr dirty="0"/>
              <a:t> </a:t>
            </a:r>
            <a:r>
              <a:rPr dirty="0" err="1"/>
              <a:t>své</a:t>
            </a:r>
            <a:r>
              <a:rPr dirty="0"/>
              <a:t> </a:t>
            </a:r>
            <a:r>
              <a:rPr dirty="0" err="1"/>
              <a:t>ruce</a:t>
            </a:r>
            <a:r>
              <a:rPr dirty="0"/>
              <a:t>, </a:t>
            </a:r>
            <a:endParaRPr lang="cs-CZ" dirty="0"/>
          </a:p>
          <a:p>
            <a:pPr>
              <a:defRPr sz="5000">
                <a:latin typeface="Times New Roman"/>
                <a:ea typeface="Times New Roman"/>
                <a:cs typeface="Times New Roman"/>
                <a:sym typeface="Times New Roman"/>
              </a:defRPr>
            </a:pPr>
            <a:r>
              <a:rPr dirty="0"/>
              <a:t>vyvyšujem </a:t>
            </a:r>
            <a:r>
              <a:rPr dirty="0" err="1"/>
              <a:t>jméno</a:t>
            </a:r>
            <a:r>
              <a:rPr dirty="0"/>
              <a:t> </a:t>
            </a:r>
            <a:r>
              <a:rPr dirty="0" err="1"/>
              <a:t>Tvé</a:t>
            </a:r>
            <a:r>
              <a:rPr dirty="0"/>
              <a:t>.:/</a:t>
            </a:r>
          </a:p>
          <a:p>
            <a:pPr>
              <a:defRPr sz="5000">
                <a:latin typeface="Times New Roman"/>
                <a:ea typeface="Times New Roman"/>
                <a:cs typeface="Times New Roman"/>
                <a:sym typeface="Times New Roman"/>
              </a:defRPr>
            </a:pPr>
            <a:r>
              <a:rPr dirty="0"/>
              <a:t> </a:t>
            </a:r>
          </a:p>
          <a:p>
            <a:pPr>
              <a:defRPr sz="5000">
                <a:latin typeface="Times New Roman"/>
                <a:ea typeface="Times New Roman"/>
                <a:cs typeface="Times New Roman"/>
                <a:sym typeface="Times New Roman"/>
              </a:defRPr>
            </a:pPr>
            <a:r>
              <a:rPr dirty="0" err="1"/>
              <a:t>Vždyť</a:t>
            </a:r>
            <a:r>
              <a:rPr dirty="0"/>
              <a:t> Ty </a:t>
            </a:r>
            <a:r>
              <a:rPr dirty="0" err="1"/>
              <a:t>jsi</a:t>
            </a:r>
            <a:r>
              <a:rPr dirty="0"/>
              <a:t> </a:t>
            </a:r>
            <a:r>
              <a:rPr dirty="0" err="1"/>
              <a:t>Bůh</a:t>
            </a:r>
            <a:r>
              <a:rPr dirty="0"/>
              <a:t>, Ty </a:t>
            </a:r>
            <a:r>
              <a:rPr dirty="0" err="1"/>
              <a:t>jsi</a:t>
            </a:r>
            <a:r>
              <a:rPr dirty="0"/>
              <a:t> </a:t>
            </a:r>
            <a:r>
              <a:rPr dirty="0" err="1"/>
              <a:t>náš</a:t>
            </a:r>
            <a:r>
              <a:rPr dirty="0"/>
              <a:t> </a:t>
            </a:r>
            <a:r>
              <a:rPr dirty="0" err="1"/>
              <a:t>veliký</a:t>
            </a:r>
            <a:r>
              <a:rPr dirty="0"/>
              <a:t> </a:t>
            </a:r>
            <a:r>
              <a:rPr dirty="0" err="1"/>
              <a:t>Bůh</a:t>
            </a:r>
            <a:r>
              <a:rPr dirty="0"/>
              <a:t>,</a:t>
            </a:r>
          </a:p>
          <a:p>
            <a:pPr>
              <a:defRPr sz="5000">
                <a:latin typeface="Times New Roman"/>
                <a:ea typeface="Times New Roman"/>
                <a:cs typeface="Times New Roman"/>
                <a:sym typeface="Times New Roman"/>
              </a:defRPr>
            </a:pPr>
            <a:r>
              <a:rPr dirty="0"/>
              <a:t>Ty </a:t>
            </a:r>
            <a:r>
              <a:rPr dirty="0" err="1"/>
              <a:t>jsi</a:t>
            </a:r>
            <a:r>
              <a:rPr dirty="0"/>
              <a:t> </a:t>
            </a:r>
            <a:r>
              <a:rPr dirty="0" err="1"/>
              <a:t>všemohoucí</a:t>
            </a:r>
            <a:r>
              <a:rPr dirty="0"/>
              <a:t> </a:t>
            </a:r>
            <a:r>
              <a:rPr dirty="0" err="1"/>
              <a:t>Bůh</a:t>
            </a:r>
            <a:r>
              <a:rPr dirty="0"/>
              <a:t>, </a:t>
            </a:r>
            <a:r>
              <a:rPr dirty="0" err="1"/>
              <a:t>Ježíši</a:t>
            </a:r>
            <a:r>
              <a:rPr dirty="0"/>
              <a:t>,</a:t>
            </a:r>
          </a:p>
          <a:p>
            <a:pPr>
              <a:defRPr sz="5000">
                <a:latin typeface="Times New Roman"/>
                <a:ea typeface="Times New Roman"/>
                <a:cs typeface="Times New Roman"/>
                <a:sym typeface="Times New Roman"/>
              </a:defRPr>
            </a:pPr>
            <a:r>
              <a:rPr dirty="0" err="1"/>
              <a:t>Všechno</a:t>
            </a:r>
            <a:r>
              <a:rPr dirty="0"/>
              <a:t> </a:t>
            </a:r>
            <a:r>
              <a:rPr dirty="0" err="1"/>
              <a:t>můžeš</a:t>
            </a:r>
            <a:r>
              <a:rPr dirty="0"/>
              <a:t> Ty </a:t>
            </a:r>
            <a:r>
              <a:rPr dirty="0" err="1"/>
              <a:t>jsi</a:t>
            </a:r>
            <a:r>
              <a:rPr dirty="0"/>
              <a:t> </a:t>
            </a:r>
            <a:r>
              <a:rPr dirty="0" err="1"/>
              <a:t>Bůh</a:t>
            </a:r>
            <a:r>
              <a:rPr dirty="0"/>
              <a:t>,</a:t>
            </a:r>
          </a:p>
          <a:p>
            <a:pPr>
              <a:defRPr sz="5000">
                <a:latin typeface="Times New Roman"/>
                <a:ea typeface="Times New Roman"/>
                <a:cs typeface="Times New Roman"/>
                <a:sym typeface="Times New Roman"/>
              </a:defRPr>
            </a:pPr>
            <a:r>
              <a:rPr dirty="0" err="1"/>
              <a:t>Jsi</a:t>
            </a:r>
            <a:r>
              <a:rPr dirty="0"/>
              <a:t> </a:t>
            </a:r>
            <a:r>
              <a:rPr dirty="0" err="1"/>
              <a:t>veliký</a:t>
            </a:r>
            <a:r>
              <a:rPr dirty="0"/>
              <a:t>, </a:t>
            </a:r>
            <a:r>
              <a:rPr dirty="0" err="1"/>
              <a:t>veliký</a:t>
            </a:r>
            <a:r>
              <a:rPr dirty="0"/>
              <a:t> a </a:t>
            </a:r>
            <a:r>
              <a:rPr dirty="0" err="1"/>
              <a:t>nádherný</a:t>
            </a:r>
            <a:r>
              <a:rPr dirty="0"/>
              <a:t>, </a:t>
            </a:r>
            <a:endParaRPr lang="cs-CZ" dirty="0"/>
          </a:p>
          <a:p>
            <a:pPr>
              <a:defRPr sz="5000">
                <a:latin typeface="Times New Roman"/>
                <a:ea typeface="Times New Roman"/>
                <a:cs typeface="Times New Roman"/>
                <a:sym typeface="Times New Roman"/>
              </a:defRPr>
            </a:pPr>
            <a:r>
              <a:rPr dirty="0" err="1"/>
              <a:t>není</a:t>
            </a:r>
            <a:r>
              <a:rPr dirty="0"/>
              <a:t> </a:t>
            </a:r>
            <a:r>
              <a:rPr dirty="0" err="1"/>
              <a:t>žádný</a:t>
            </a:r>
            <a:r>
              <a:rPr dirty="0"/>
              <a:t> </a:t>
            </a:r>
            <a:r>
              <a:rPr dirty="0" err="1"/>
              <a:t>jako</a:t>
            </a:r>
            <a:r>
              <a:rPr dirty="0"/>
              <a:t> Ty </a:t>
            </a:r>
            <a:r>
              <a:rPr dirty="0" err="1"/>
              <a:t>Ježíši</a:t>
            </a:r>
            <a:r>
              <a:rPr dirty="0"/>
              <a:t>, </a:t>
            </a:r>
            <a:r>
              <a:rPr dirty="0" err="1"/>
              <a:t>není</a:t>
            </a:r>
            <a:r>
              <a:rPr dirty="0"/>
              <a:t> </a:t>
            </a:r>
            <a:r>
              <a:rPr dirty="0" err="1"/>
              <a:t>žádný</a:t>
            </a:r>
            <a:r>
              <a:rPr dirty="0"/>
              <a:t> </a:t>
            </a:r>
            <a:r>
              <a:rPr dirty="0" err="1"/>
              <a:t>jako</a:t>
            </a:r>
            <a:r>
              <a:rPr dirty="0"/>
              <a:t> Ty.</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Ľúbiť ťa chcem, veriť ti viac…"/>
          <p:cNvSpPr txBox="1"/>
          <p:nvPr/>
        </p:nvSpPr>
        <p:spPr>
          <a:xfrm>
            <a:off x="1207430" y="684475"/>
            <a:ext cx="10589940" cy="5967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Ľúbiť ťa chcem, veriť ti viac </a:t>
            </a:r>
          </a:p>
          <a:p>
            <a:pPr>
              <a:defRPr sz="5000">
                <a:latin typeface="Times New Roman"/>
                <a:ea typeface="Times New Roman"/>
                <a:cs typeface="Times New Roman"/>
                <a:sym typeface="Times New Roman"/>
              </a:defRPr>
            </a:pPr>
            <a:r>
              <a:t>veď patrím ti som tvoj </a:t>
            </a:r>
          </a:p>
          <a:p>
            <a:pPr>
              <a:defRPr sz="5000">
                <a:latin typeface="Times New Roman"/>
                <a:ea typeface="Times New Roman"/>
                <a:cs typeface="Times New Roman"/>
                <a:sym typeface="Times New Roman"/>
              </a:defRPr>
            </a:pPr>
            <a:r>
              <a:t>Už nie som sám aj v súžení, </a:t>
            </a:r>
          </a:p>
          <a:p>
            <a:pPr>
              <a:defRPr sz="5000">
                <a:latin typeface="Times New Roman"/>
                <a:ea typeface="Times New Roman"/>
                <a:cs typeface="Times New Roman"/>
                <a:sym typeface="Times New Roman"/>
              </a:defRPr>
            </a:pPr>
            <a:r>
              <a:t>vždy v tebe oporu mám, si môj Boh </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Ref: Držať ťa chcem viac </a:t>
            </a:r>
          </a:p>
          <a:p>
            <a:pPr>
              <a:defRPr sz="5000">
                <a:latin typeface="Times New Roman"/>
                <a:ea typeface="Times New Roman"/>
                <a:cs typeface="Times New Roman"/>
                <a:sym typeface="Times New Roman"/>
              </a:defRPr>
            </a:pPr>
            <a:r>
              <a:t>viac chcem s ťebou byť </a:t>
            </a:r>
          </a:p>
          <a:p>
            <a:pPr>
              <a:defRPr sz="5000">
                <a:latin typeface="Times New Roman"/>
                <a:ea typeface="Times New Roman"/>
                <a:cs typeface="Times New Roman"/>
                <a:sym typeface="Times New Roman"/>
              </a:defRPr>
            </a:pPr>
            <a:r>
              <a:t>v mojom srdci vládu maš láskou zaplavíš</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oznať ťa chcem, Teba chcem viac…"/>
          <p:cNvSpPr txBox="1"/>
          <p:nvPr/>
        </p:nvSpPr>
        <p:spPr>
          <a:xfrm>
            <a:off x="1140531" y="-436084"/>
            <a:ext cx="10464801" cy="55906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pPr>
              <a:defRPr sz="5000">
                <a:latin typeface="Times New Roman"/>
                <a:ea typeface="Times New Roman"/>
                <a:cs typeface="Times New Roman"/>
                <a:sym typeface="Times New Roman"/>
              </a:defRPr>
            </a:pPr>
            <a:r>
              <a:t>Poznať ťa chcem, Teba chcem viac</a:t>
            </a:r>
          </a:p>
          <a:p>
            <a:pPr>
              <a:defRPr sz="5000">
                <a:latin typeface="Times New Roman"/>
                <a:ea typeface="Times New Roman"/>
                <a:cs typeface="Times New Roman"/>
                <a:sym typeface="Times New Roman"/>
              </a:defRPr>
            </a:pPr>
            <a:r>
              <a:t>Vdýchni mi život svoj.</a:t>
            </a:r>
          </a:p>
          <a:p>
            <a:pPr>
              <a:defRPr sz="5000">
                <a:latin typeface="Times New Roman"/>
                <a:ea typeface="Times New Roman"/>
                <a:cs typeface="Times New Roman"/>
                <a:sym typeface="Times New Roman"/>
              </a:defRPr>
            </a:pPr>
            <a:r>
              <a:t>Na Tvoju tvár, vždy hľadím rád.</a:t>
            </a:r>
          </a:p>
          <a:p>
            <a:pPr>
              <a:defRPr sz="5000">
                <a:latin typeface="Times New Roman"/>
                <a:ea typeface="Times New Roman"/>
                <a:cs typeface="Times New Roman"/>
                <a:sym typeface="Times New Roman"/>
              </a:defRPr>
            </a:pPr>
            <a:r>
              <a:t>Tvoj úsmev odvahu dá, Ježiš môj. </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Milujeme ač nevidíme, věříme v něj a jásáme nevýslovnou radostí plnou slávy docházíme cíle víry své.…"/>
          <p:cNvSpPr txBox="1"/>
          <p:nvPr/>
        </p:nvSpPr>
        <p:spPr>
          <a:xfrm>
            <a:off x="702535" y="1059260"/>
            <a:ext cx="11935422" cy="5967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endParaRPr dirty="0"/>
          </a:p>
          <a:p>
            <a:pPr>
              <a:defRPr sz="5000">
                <a:latin typeface="Times New Roman"/>
                <a:ea typeface="Times New Roman"/>
                <a:cs typeface="Times New Roman"/>
                <a:sym typeface="Times New Roman"/>
              </a:defRPr>
            </a:pPr>
            <a:r>
              <a:rPr dirty="0" err="1"/>
              <a:t>Milujeme</a:t>
            </a:r>
            <a:r>
              <a:rPr dirty="0"/>
              <a:t> </a:t>
            </a:r>
            <a:r>
              <a:rPr dirty="0" err="1"/>
              <a:t>ač</a:t>
            </a:r>
            <a:r>
              <a:rPr dirty="0"/>
              <a:t> </a:t>
            </a:r>
            <a:r>
              <a:rPr dirty="0" err="1"/>
              <a:t>nevidíme</a:t>
            </a:r>
            <a:r>
              <a:rPr dirty="0"/>
              <a:t>, </a:t>
            </a:r>
            <a:r>
              <a:rPr dirty="0" err="1"/>
              <a:t>věříme</a:t>
            </a:r>
            <a:r>
              <a:rPr dirty="0"/>
              <a:t> v </a:t>
            </a:r>
            <a:r>
              <a:rPr dirty="0" err="1"/>
              <a:t>něj</a:t>
            </a:r>
            <a:r>
              <a:rPr dirty="0"/>
              <a:t> a </a:t>
            </a:r>
            <a:r>
              <a:rPr dirty="0" err="1"/>
              <a:t>jásáme</a:t>
            </a:r>
            <a:r>
              <a:rPr dirty="0"/>
              <a:t> </a:t>
            </a:r>
            <a:r>
              <a:rPr dirty="0" err="1"/>
              <a:t>nevýslovnou</a:t>
            </a:r>
            <a:r>
              <a:rPr dirty="0"/>
              <a:t> </a:t>
            </a:r>
            <a:r>
              <a:rPr dirty="0" err="1"/>
              <a:t>radostí</a:t>
            </a:r>
            <a:r>
              <a:rPr dirty="0"/>
              <a:t> </a:t>
            </a:r>
            <a:r>
              <a:rPr dirty="0" err="1"/>
              <a:t>plnou</a:t>
            </a:r>
            <a:r>
              <a:rPr dirty="0"/>
              <a:t> </a:t>
            </a:r>
            <a:r>
              <a:rPr dirty="0" err="1"/>
              <a:t>slávy</a:t>
            </a:r>
            <a:r>
              <a:rPr dirty="0"/>
              <a:t> </a:t>
            </a:r>
            <a:r>
              <a:rPr dirty="0" err="1"/>
              <a:t>docházíme</a:t>
            </a:r>
            <a:r>
              <a:rPr dirty="0"/>
              <a:t> </a:t>
            </a:r>
            <a:r>
              <a:rPr dirty="0" err="1"/>
              <a:t>cíle</a:t>
            </a:r>
            <a:r>
              <a:rPr dirty="0"/>
              <a:t> </a:t>
            </a:r>
            <a:r>
              <a:rPr dirty="0" err="1"/>
              <a:t>víry</a:t>
            </a:r>
            <a:r>
              <a:rPr dirty="0"/>
              <a:t> </a:t>
            </a:r>
            <a:r>
              <a:rPr dirty="0" err="1"/>
              <a:t>své</a:t>
            </a:r>
            <a:r>
              <a:rPr dirty="0"/>
              <a:t>.</a:t>
            </a:r>
          </a:p>
          <a:p>
            <a:pPr>
              <a:defRPr sz="5000">
                <a:latin typeface="Times New Roman"/>
                <a:ea typeface="Times New Roman"/>
                <a:cs typeface="Times New Roman"/>
                <a:sym typeface="Times New Roman"/>
              </a:defRPr>
            </a:pPr>
            <a:r>
              <a:rPr dirty="0" err="1"/>
              <a:t>Zlatem</a:t>
            </a:r>
            <a:r>
              <a:rPr dirty="0"/>
              <a:t> a </a:t>
            </a:r>
            <a:r>
              <a:rPr dirty="0" err="1"/>
              <a:t>stříbrem</a:t>
            </a:r>
            <a:r>
              <a:rPr dirty="0"/>
              <a:t> on </a:t>
            </a:r>
            <a:r>
              <a:rPr dirty="0" err="1"/>
              <a:t>nezaplatil</a:t>
            </a:r>
            <a:r>
              <a:rPr dirty="0"/>
              <a:t>, </a:t>
            </a:r>
            <a:r>
              <a:rPr dirty="0" err="1"/>
              <a:t>pomíjivým</a:t>
            </a:r>
            <a:r>
              <a:rPr dirty="0"/>
              <a:t> </a:t>
            </a:r>
            <a:r>
              <a:rPr dirty="0" err="1"/>
              <a:t>nás</a:t>
            </a:r>
            <a:r>
              <a:rPr dirty="0"/>
              <a:t> </a:t>
            </a:r>
            <a:r>
              <a:rPr dirty="0" err="1"/>
              <a:t>nekoupil</a:t>
            </a:r>
            <a:r>
              <a:rPr dirty="0"/>
              <a:t>, </a:t>
            </a:r>
            <a:r>
              <a:rPr dirty="0" err="1"/>
              <a:t>povolal</a:t>
            </a:r>
            <a:r>
              <a:rPr dirty="0"/>
              <a:t> </a:t>
            </a:r>
            <a:r>
              <a:rPr dirty="0" err="1"/>
              <a:t>nás</a:t>
            </a:r>
            <a:r>
              <a:rPr dirty="0"/>
              <a:t> do </a:t>
            </a:r>
            <a:r>
              <a:rPr dirty="0" err="1"/>
              <a:t>světla</a:t>
            </a:r>
            <a:r>
              <a:rPr dirty="0"/>
              <a:t> </a:t>
            </a:r>
            <a:r>
              <a:rPr dirty="0" err="1"/>
              <a:t>svého</a:t>
            </a:r>
            <a:r>
              <a:rPr dirty="0"/>
              <a:t>, </a:t>
            </a:r>
            <a:r>
              <a:rPr dirty="0" err="1"/>
              <a:t>skrze</a:t>
            </a:r>
            <a:r>
              <a:rPr dirty="0"/>
              <a:t> </a:t>
            </a:r>
            <a:r>
              <a:rPr dirty="0" err="1"/>
              <a:t>něj</a:t>
            </a:r>
            <a:r>
              <a:rPr dirty="0"/>
              <a:t> </a:t>
            </a:r>
            <a:r>
              <a:rPr dirty="0" err="1"/>
              <a:t>máme</a:t>
            </a:r>
            <a:r>
              <a:rPr dirty="0"/>
              <a:t> </a:t>
            </a:r>
            <a:r>
              <a:rPr dirty="0" err="1"/>
              <a:t>přístup</a:t>
            </a:r>
            <a:r>
              <a:rPr dirty="0"/>
              <a:t> do bran </a:t>
            </a:r>
            <a:r>
              <a:rPr dirty="0" err="1"/>
              <a:t>nebeských</a:t>
            </a:r>
            <a:r>
              <a:rPr dirty="0"/>
              <a:t>.</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Jsme obmytí krví beránka, na místě zvaném Golgota. Otroky hříchů nemusíme déle být.…"/>
          <p:cNvSpPr txBox="1"/>
          <p:nvPr/>
        </p:nvSpPr>
        <p:spPr>
          <a:xfrm>
            <a:off x="670676" y="563253"/>
            <a:ext cx="11663449" cy="471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rPr dirty="0" err="1"/>
              <a:t>Jsme</a:t>
            </a:r>
            <a:r>
              <a:rPr dirty="0"/>
              <a:t> </a:t>
            </a:r>
            <a:r>
              <a:rPr dirty="0" err="1"/>
              <a:t>obmytí</a:t>
            </a:r>
            <a:r>
              <a:rPr dirty="0"/>
              <a:t> </a:t>
            </a:r>
            <a:r>
              <a:rPr dirty="0" err="1"/>
              <a:t>krví</a:t>
            </a:r>
            <a:r>
              <a:rPr dirty="0"/>
              <a:t> </a:t>
            </a:r>
            <a:r>
              <a:rPr dirty="0" err="1"/>
              <a:t>beránka</a:t>
            </a:r>
            <a:r>
              <a:rPr dirty="0"/>
              <a:t>, </a:t>
            </a:r>
            <a:endParaRPr lang="cs-CZ" dirty="0"/>
          </a:p>
          <a:p>
            <a:pPr>
              <a:defRPr sz="5000">
                <a:latin typeface="Times New Roman"/>
                <a:ea typeface="Times New Roman"/>
                <a:cs typeface="Times New Roman"/>
                <a:sym typeface="Times New Roman"/>
              </a:defRPr>
            </a:pPr>
            <a:r>
              <a:rPr dirty="0"/>
              <a:t>na </a:t>
            </a:r>
            <a:r>
              <a:rPr dirty="0" err="1"/>
              <a:t>místě</a:t>
            </a:r>
            <a:r>
              <a:rPr dirty="0"/>
              <a:t> </a:t>
            </a:r>
            <a:r>
              <a:rPr dirty="0" err="1"/>
              <a:t>zvaném</a:t>
            </a:r>
            <a:r>
              <a:rPr dirty="0"/>
              <a:t> </a:t>
            </a:r>
            <a:r>
              <a:rPr dirty="0" err="1"/>
              <a:t>Golgota</a:t>
            </a:r>
            <a:r>
              <a:rPr dirty="0"/>
              <a:t>. </a:t>
            </a:r>
            <a:endParaRPr lang="cs-CZ" dirty="0"/>
          </a:p>
          <a:p>
            <a:pPr>
              <a:defRPr sz="5000">
                <a:latin typeface="Times New Roman"/>
                <a:ea typeface="Times New Roman"/>
                <a:cs typeface="Times New Roman"/>
                <a:sym typeface="Times New Roman"/>
              </a:defRPr>
            </a:pPr>
            <a:r>
              <a:rPr dirty="0" err="1"/>
              <a:t>Otroky</a:t>
            </a:r>
            <a:r>
              <a:rPr dirty="0"/>
              <a:t> </a:t>
            </a:r>
            <a:r>
              <a:rPr dirty="0" err="1"/>
              <a:t>hříchů</a:t>
            </a:r>
            <a:r>
              <a:rPr dirty="0"/>
              <a:t> </a:t>
            </a:r>
            <a:r>
              <a:rPr dirty="0" err="1"/>
              <a:t>nemusíme</a:t>
            </a:r>
            <a:r>
              <a:rPr dirty="0"/>
              <a:t> </a:t>
            </a:r>
            <a:r>
              <a:rPr dirty="0" err="1"/>
              <a:t>déle</a:t>
            </a:r>
            <a:r>
              <a:rPr dirty="0"/>
              <a:t> </a:t>
            </a:r>
            <a:r>
              <a:rPr dirty="0" err="1"/>
              <a:t>být</a:t>
            </a:r>
            <a:r>
              <a:rPr dirty="0"/>
              <a:t>. </a:t>
            </a:r>
          </a:p>
          <a:p>
            <a:pPr>
              <a:defRPr sz="5000">
                <a:latin typeface="Times New Roman"/>
                <a:ea typeface="Times New Roman"/>
                <a:cs typeface="Times New Roman"/>
                <a:sym typeface="Times New Roman"/>
              </a:defRPr>
            </a:pPr>
            <a:r>
              <a:rPr dirty="0"/>
              <a:t>Na </a:t>
            </a:r>
            <a:r>
              <a:rPr dirty="0" err="1"/>
              <a:t>kříži</a:t>
            </a:r>
            <a:r>
              <a:rPr dirty="0"/>
              <a:t> </a:t>
            </a:r>
            <a:r>
              <a:rPr dirty="0" err="1"/>
              <a:t>svůj</a:t>
            </a:r>
            <a:r>
              <a:rPr dirty="0"/>
              <a:t> </a:t>
            </a:r>
            <a:r>
              <a:rPr dirty="0" err="1"/>
              <a:t>život</a:t>
            </a:r>
            <a:r>
              <a:rPr dirty="0"/>
              <a:t> </a:t>
            </a:r>
            <a:r>
              <a:rPr dirty="0" err="1"/>
              <a:t>dokonal</a:t>
            </a:r>
            <a:r>
              <a:rPr dirty="0"/>
              <a:t>, </a:t>
            </a:r>
            <a:r>
              <a:rPr dirty="0" err="1"/>
              <a:t>třetího</a:t>
            </a:r>
            <a:r>
              <a:rPr dirty="0"/>
              <a:t> </a:t>
            </a:r>
            <a:r>
              <a:rPr dirty="0" err="1"/>
              <a:t>dne</a:t>
            </a:r>
            <a:r>
              <a:rPr dirty="0"/>
              <a:t> </a:t>
            </a:r>
            <a:r>
              <a:rPr dirty="0" err="1"/>
              <a:t>však</a:t>
            </a:r>
            <a:r>
              <a:rPr dirty="0"/>
              <a:t> </a:t>
            </a:r>
          </a:p>
          <a:p>
            <a:pPr>
              <a:defRPr sz="5000">
                <a:latin typeface="Times New Roman"/>
                <a:ea typeface="Times New Roman"/>
                <a:cs typeface="Times New Roman"/>
                <a:sym typeface="Times New Roman"/>
              </a:defRPr>
            </a:pPr>
            <a:r>
              <a:rPr dirty="0"/>
              <a:t>z </a:t>
            </a:r>
            <a:r>
              <a:rPr dirty="0" err="1"/>
              <a:t>mrtvých</a:t>
            </a:r>
            <a:r>
              <a:rPr dirty="0"/>
              <a:t> </a:t>
            </a:r>
            <a:r>
              <a:rPr dirty="0" err="1"/>
              <a:t>vstal</a:t>
            </a:r>
            <a:r>
              <a:rPr dirty="0"/>
              <a:t>. </a:t>
            </a:r>
            <a:endParaRPr lang="cs-CZ" dirty="0"/>
          </a:p>
          <a:p>
            <a:pPr>
              <a:defRPr sz="5000">
                <a:latin typeface="Times New Roman"/>
                <a:ea typeface="Times New Roman"/>
                <a:cs typeface="Times New Roman"/>
                <a:sym typeface="Times New Roman"/>
              </a:defRPr>
            </a:pPr>
            <a:r>
              <a:rPr dirty="0" err="1"/>
              <a:t>Otroky</a:t>
            </a:r>
            <a:r>
              <a:rPr dirty="0"/>
              <a:t> </a:t>
            </a:r>
            <a:r>
              <a:rPr dirty="0" err="1"/>
              <a:t>hříchů</a:t>
            </a:r>
            <a:r>
              <a:rPr dirty="0"/>
              <a:t> </a:t>
            </a:r>
            <a:r>
              <a:rPr dirty="0" err="1"/>
              <a:t>nemusíme</a:t>
            </a:r>
            <a:r>
              <a:rPr dirty="0"/>
              <a:t> </a:t>
            </a:r>
            <a:r>
              <a:rPr dirty="0" err="1"/>
              <a:t>déle</a:t>
            </a:r>
            <a:r>
              <a:rPr dirty="0"/>
              <a:t> </a:t>
            </a:r>
            <a:r>
              <a:rPr dirty="0" err="1"/>
              <a:t>být</a:t>
            </a:r>
            <a:r>
              <a:rPr dirty="0"/>
              <a:t>.</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Moc, čest a sláva.…"/>
          <p:cNvSpPr txBox="1"/>
          <p:nvPr/>
        </p:nvSpPr>
        <p:spPr>
          <a:xfrm>
            <a:off x="1180920" y="5788"/>
            <a:ext cx="10642960" cy="86625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Moc, čest a sláva.</a:t>
            </a:r>
          </a:p>
          <a:p>
            <a:pPr>
              <a:defRPr sz="4500">
                <a:latin typeface="Times New Roman"/>
                <a:ea typeface="Times New Roman"/>
                <a:cs typeface="Times New Roman"/>
                <a:sym typeface="Times New Roman"/>
              </a:defRPr>
            </a:pPr>
            <a:r>
              <a:t>Síla a chvála.</a:t>
            </a:r>
          </a:p>
          <a:p>
            <a:pPr>
              <a:defRPr sz="4500">
                <a:latin typeface="Times New Roman"/>
                <a:ea typeface="Times New Roman"/>
                <a:cs typeface="Times New Roman"/>
                <a:sym typeface="Times New Roman"/>
              </a:defRPr>
            </a:pPr>
            <a:r>
              <a:t>Ať je vzdána Bohu věků.</a:t>
            </a:r>
          </a:p>
          <a:p>
            <a:pPr>
              <a:defRPr sz="4500">
                <a:latin typeface="Times New Roman"/>
                <a:ea typeface="Times New Roman"/>
                <a:cs typeface="Times New Roman"/>
                <a:sym typeface="Times New Roman"/>
              </a:defRPr>
            </a:pPr>
            <a:r>
              <a:t>Ať každý národ, končiny země,</a:t>
            </a:r>
          </a:p>
          <a:p>
            <a:pPr>
              <a:defRPr sz="4500">
                <a:latin typeface="Times New Roman"/>
                <a:ea typeface="Times New Roman"/>
                <a:cs typeface="Times New Roman"/>
                <a:sym typeface="Times New Roman"/>
              </a:defRPr>
            </a:pPr>
            <a:r>
              <a:t>Pokleknou před Bohem věků.</a:t>
            </a: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Všichni na zemi i v nebi prohlásí Tvou slávu.</a:t>
            </a:r>
          </a:p>
          <a:p>
            <a:pPr>
              <a:defRPr sz="4500">
                <a:latin typeface="Times New Roman"/>
                <a:ea typeface="Times New Roman"/>
                <a:cs typeface="Times New Roman"/>
                <a:sym typeface="Times New Roman"/>
              </a:defRPr>
            </a:pPr>
            <a:r>
              <a:t>Každý poklekne před trůnem v uctívání</a:t>
            </a:r>
          </a:p>
          <a:p>
            <a:pPr>
              <a:defRPr sz="4500">
                <a:latin typeface="Times New Roman"/>
                <a:ea typeface="Times New Roman"/>
                <a:cs typeface="Times New Roman"/>
                <a:sym typeface="Times New Roman"/>
              </a:defRPr>
            </a:pPr>
            <a:r>
              <a:t>Ty jsi vyvýšený Bože,</a:t>
            </a:r>
          </a:p>
          <a:p>
            <a:pPr>
              <a:defRPr sz="4500">
                <a:latin typeface="Times New Roman"/>
                <a:ea typeface="Times New Roman"/>
                <a:cs typeface="Times New Roman"/>
                <a:sym typeface="Times New Roman"/>
              </a:defRPr>
            </a:pPr>
            <a:r>
              <a:t> a Tvé království nepomine, ó Bože věků</a:t>
            </a:r>
          </a:p>
          <a:p>
            <a:pPr>
              <a:defRPr sz="4500">
                <a:latin typeface="Times New Roman"/>
                <a:ea typeface="Times New Roman"/>
                <a:cs typeface="Times New Roman"/>
                <a:sym typeface="Times New Roman"/>
              </a:defRPr>
            </a:pPr>
            <a:endParaRP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Tvé království přichází na zemi,…"/>
          <p:cNvSpPr txBox="1"/>
          <p:nvPr/>
        </p:nvSpPr>
        <p:spPr>
          <a:xfrm>
            <a:off x="1337662" y="363437"/>
            <a:ext cx="10642961" cy="73417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Tvé království přichází na zemi, </a:t>
            </a:r>
          </a:p>
          <a:p>
            <a:pPr>
              <a:defRPr sz="4500">
                <a:latin typeface="Times New Roman"/>
                <a:ea typeface="Times New Roman"/>
                <a:cs typeface="Times New Roman"/>
                <a:sym typeface="Times New Roman"/>
              </a:defRPr>
            </a:pPr>
            <a:r>
              <a:t> Chval Boha věků, tak chval.</a:t>
            </a:r>
          </a:p>
          <a:p>
            <a:pPr>
              <a:defRPr sz="4500">
                <a:latin typeface="Times New Roman"/>
                <a:ea typeface="Times New Roman"/>
                <a:cs typeface="Times New Roman"/>
                <a:sym typeface="Times New Roman"/>
              </a:defRPr>
            </a:pPr>
            <a:r>
              <a:t>Nikdo a nic není jako Ty,</a:t>
            </a:r>
          </a:p>
          <a:p>
            <a:pPr>
              <a:defRPr sz="4500">
                <a:latin typeface="Times New Roman"/>
                <a:ea typeface="Times New Roman"/>
                <a:cs typeface="Times New Roman"/>
                <a:sym typeface="Times New Roman"/>
              </a:defRPr>
            </a:pPr>
            <a:r>
              <a:t>Tak chval Boha věků, tak chval.</a:t>
            </a:r>
          </a:p>
          <a:p>
            <a:pPr>
              <a:defRPr sz="4500">
                <a:latin typeface="Times New Roman"/>
                <a:ea typeface="Times New Roman"/>
                <a:cs typeface="Times New Roman"/>
                <a:sym typeface="Times New Roman"/>
              </a:defRPr>
            </a:pPr>
            <a:endParaRPr/>
          </a:p>
          <a:p>
            <a:pPr>
              <a:defRPr sz="4500">
                <a:latin typeface="Times New Roman"/>
                <a:ea typeface="Times New Roman"/>
                <a:cs typeface="Times New Roman"/>
                <a:sym typeface="Times New Roman"/>
              </a:defRPr>
            </a:pPr>
            <a:r>
              <a:t>Všichni na zemi i v nebi prohlásí Tvou slávu.</a:t>
            </a:r>
          </a:p>
          <a:p>
            <a:pPr>
              <a:defRPr sz="4500">
                <a:latin typeface="Times New Roman"/>
                <a:ea typeface="Times New Roman"/>
                <a:cs typeface="Times New Roman"/>
                <a:sym typeface="Times New Roman"/>
              </a:defRPr>
            </a:pPr>
            <a:r>
              <a:t>Každý poklekne před trůnem v uctívání</a:t>
            </a:r>
          </a:p>
          <a:p>
            <a:pPr>
              <a:defRPr sz="4500">
                <a:latin typeface="Times New Roman"/>
                <a:ea typeface="Times New Roman"/>
                <a:cs typeface="Times New Roman"/>
                <a:sym typeface="Times New Roman"/>
              </a:defRPr>
            </a:pPr>
            <a:r>
              <a:t>Ty jsi vyvýšený Bože,</a:t>
            </a:r>
          </a:p>
          <a:p>
            <a:pPr>
              <a:defRPr sz="4500">
                <a:latin typeface="Times New Roman"/>
                <a:ea typeface="Times New Roman"/>
                <a:cs typeface="Times New Roman"/>
                <a:sym typeface="Times New Roman"/>
              </a:defRPr>
            </a:pPr>
            <a:r>
              <a:t> a Tvé království nepomine, ó Bože věků</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Môj Boh, vďaka tebe dýcham, pre teba tu som.…"/>
          <p:cNvSpPr txBox="1"/>
          <p:nvPr/>
        </p:nvSpPr>
        <p:spPr>
          <a:xfrm>
            <a:off x="325293" y="140011"/>
            <a:ext cx="12354216" cy="8177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000">
                <a:latin typeface="Times New Roman"/>
                <a:ea typeface="Times New Roman"/>
                <a:cs typeface="Times New Roman"/>
                <a:sym typeface="Times New Roman"/>
              </a:defRPr>
            </a:pPr>
            <a:r>
              <a:t>Môj Boh, vďaka tebe dýcham, pre teba tu som. </a:t>
            </a:r>
          </a:p>
          <a:p>
            <a:pPr>
              <a:defRPr sz="5000">
                <a:latin typeface="Times New Roman"/>
                <a:ea typeface="Times New Roman"/>
                <a:cs typeface="Times New Roman"/>
                <a:sym typeface="Times New Roman"/>
              </a:defRPr>
            </a:pPr>
            <a:r>
              <a:t>A viem,láskou si ma získal, k sebe priviedol. </a:t>
            </a:r>
          </a:p>
          <a:p>
            <a:pPr>
              <a:defRPr sz="5000">
                <a:latin typeface="Times New Roman"/>
                <a:ea typeface="Times New Roman"/>
                <a:cs typeface="Times New Roman"/>
                <a:sym typeface="Times New Roman"/>
              </a:defRPr>
            </a:pPr>
            <a:r>
              <a:t>Smútok je preč, šťastím ma napĺňaš, </a:t>
            </a:r>
          </a:p>
          <a:p>
            <a:pPr>
              <a:defRPr sz="5000">
                <a:latin typeface="Times New Roman"/>
                <a:ea typeface="Times New Roman"/>
                <a:cs typeface="Times New Roman"/>
                <a:sym typeface="Times New Roman"/>
              </a:defRPr>
            </a:pPr>
            <a:r>
              <a:t>učíš ma láskou žiť. </a:t>
            </a:r>
          </a:p>
          <a:p>
            <a:pPr>
              <a:defRPr sz="5000">
                <a:latin typeface="Times New Roman"/>
                <a:ea typeface="Times New Roman"/>
                <a:cs typeface="Times New Roman"/>
                <a:sym typeface="Times New Roman"/>
              </a:defRPr>
            </a:pPr>
            <a:r>
              <a:t>Refr: Tvoja láska je silnejšia než vietor, </a:t>
            </a:r>
          </a:p>
          <a:p>
            <a:pPr>
              <a:defRPr sz="5000">
                <a:latin typeface="Times New Roman"/>
                <a:ea typeface="Times New Roman"/>
                <a:cs typeface="Times New Roman"/>
                <a:sym typeface="Times New Roman"/>
              </a:defRPr>
            </a:pPr>
            <a:r>
              <a:t>ona vyššia je než najvyšší štít, </a:t>
            </a:r>
          </a:p>
          <a:p>
            <a:pPr>
              <a:defRPr sz="5000">
                <a:latin typeface="Times New Roman"/>
                <a:ea typeface="Times New Roman"/>
                <a:cs typeface="Times New Roman"/>
                <a:sym typeface="Times New Roman"/>
              </a:defRPr>
            </a:pPr>
            <a:r>
              <a:t>hlbšia je než dno oceánov, </a:t>
            </a:r>
          </a:p>
          <a:p>
            <a:pPr>
              <a:defRPr sz="5000">
                <a:latin typeface="Times New Roman"/>
                <a:ea typeface="Times New Roman"/>
                <a:cs typeface="Times New Roman"/>
                <a:sym typeface="Times New Roman"/>
              </a:defRPr>
            </a:pPr>
            <a:r>
              <a:t>zmenila môj svet. </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Mou cestu v rukou máš, jdu s důvěrou,…"/>
          <p:cNvSpPr txBox="1"/>
          <p:nvPr/>
        </p:nvSpPr>
        <p:spPr>
          <a:xfrm>
            <a:off x="595994" y="-683676"/>
            <a:ext cx="11812812" cy="125968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r>
              <a:t>Mou cestu v rukou máš, jdu s důvěrou,</a:t>
            </a:r>
          </a:p>
          <a:p>
            <a:pPr>
              <a:defRPr sz="5000">
                <a:latin typeface="Times New Roman"/>
                <a:ea typeface="Times New Roman"/>
                <a:cs typeface="Times New Roman"/>
                <a:sym typeface="Times New Roman"/>
              </a:defRPr>
            </a:pPr>
            <a:r>
              <a:t>neselže láska Tvá, jdu s důvěrou.</a:t>
            </a:r>
          </a:p>
          <a:p>
            <a:pPr>
              <a:defRPr sz="5000">
                <a:latin typeface="Times New Roman"/>
                <a:ea typeface="Times New Roman"/>
                <a:cs typeface="Times New Roman"/>
                <a:sym typeface="Times New Roman"/>
              </a:defRPr>
            </a:pPr>
            <a:r>
              <a:t>Ať se třeba hory zřítí do moře, jdu s důvěrou,</a:t>
            </a:r>
          </a:p>
          <a:p>
            <a:pPr>
              <a:defRPr sz="5000">
                <a:latin typeface="Times New Roman"/>
                <a:ea typeface="Times New Roman"/>
                <a:cs typeface="Times New Roman"/>
                <a:sym typeface="Times New Roman"/>
              </a:defRPr>
            </a:pPr>
            <a:r>
              <a:t>ať i hvězdy padají a svět kolem se hroutí.</a:t>
            </a:r>
          </a:p>
          <a:p>
            <a:pPr>
              <a:defRPr sz="5000">
                <a:latin typeface="Times New Roman"/>
                <a:ea typeface="Times New Roman"/>
                <a:cs typeface="Times New Roman"/>
                <a:sym typeface="Times New Roman"/>
              </a:defRPr>
            </a:pPr>
            <a:r>
              <a:t>Když cestu nevidím, jdu s důvěrou,</a:t>
            </a:r>
          </a:p>
          <a:p>
            <a:pPr>
              <a:defRPr sz="5000">
                <a:latin typeface="Times New Roman"/>
                <a:ea typeface="Times New Roman"/>
                <a:cs typeface="Times New Roman"/>
                <a:sym typeface="Times New Roman"/>
              </a:defRPr>
            </a:pPr>
            <a:r>
              <a:t>vedeš mě slovem svým, jdu s důvěrou.</a:t>
            </a: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a:p>
            <a:pPr>
              <a:defRPr sz="5000">
                <a:latin typeface="Times New Roman"/>
                <a:ea typeface="Times New Roman"/>
                <a:cs typeface="Times New Roman"/>
                <a:sym typeface="Times New Roman"/>
              </a:defRPr>
            </a:pPr>
            <a:endParaRP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I když musím projít temným údolím, jdu s důvěrou,…"/>
          <p:cNvSpPr txBox="1"/>
          <p:nvPr/>
        </p:nvSpPr>
        <p:spPr>
          <a:xfrm>
            <a:off x="588088" y="340921"/>
            <a:ext cx="11828624" cy="59674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5000">
                <a:latin typeface="Times New Roman"/>
                <a:ea typeface="Times New Roman"/>
                <a:cs typeface="Times New Roman"/>
                <a:sym typeface="Times New Roman"/>
              </a:defRPr>
            </a:pPr>
            <a:r>
              <a:t>I když musím projít temným údolím, jdu s důvěrou,</a:t>
            </a:r>
          </a:p>
          <a:p>
            <a:pPr>
              <a:defRPr sz="5000">
                <a:latin typeface="Times New Roman"/>
                <a:ea typeface="Times New Roman"/>
                <a:cs typeface="Times New Roman"/>
                <a:sym typeface="Times New Roman"/>
              </a:defRPr>
            </a:pPr>
            <a:r>
              <a:t>vím, že zase postavíš mě pevně na své skále</a:t>
            </a:r>
          </a:p>
          <a:p>
            <a:pPr>
              <a:defRPr sz="5000">
                <a:latin typeface="Times New Roman"/>
                <a:ea typeface="Times New Roman"/>
                <a:cs typeface="Times New Roman"/>
                <a:sym typeface="Times New Roman"/>
              </a:defRPr>
            </a:pPr>
            <a:r>
              <a:t>Každý den novou milost</a:t>
            </a:r>
          </a:p>
          <a:p>
            <a:pPr>
              <a:defRPr sz="5000">
                <a:latin typeface="Times New Roman"/>
                <a:ea typeface="Times New Roman"/>
                <a:cs typeface="Times New Roman"/>
                <a:sym typeface="Times New Roman"/>
              </a:defRPr>
            </a:pPr>
            <a:r>
              <a:t>z Tvých dlaní smím si brát.</a:t>
            </a:r>
          </a:p>
          <a:p>
            <a:pPr>
              <a:defRPr sz="5000">
                <a:latin typeface="Times New Roman"/>
                <a:ea typeface="Times New Roman"/>
                <a:cs typeface="Times New Roman"/>
                <a:sym typeface="Times New Roman"/>
              </a:defRPr>
            </a:pPr>
            <a:r>
              <a:t>Jako strom ve Tvém chrámu,</a:t>
            </a:r>
          </a:p>
          <a:p>
            <a:pPr>
              <a:defRPr sz="5000">
                <a:latin typeface="Times New Roman"/>
                <a:ea typeface="Times New Roman"/>
                <a:cs typeface="Times New Roman"/>
                <a:sym typeface="Times New Roman"/>
              </a:defRPr>
            </a:pPr>
            <a:r>
              <a:t>v pevných zdech Tvé věrné lásky úkryt mám.</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Můj Bůh je můj štít, je mou písní.…"/>
          <p:cNvSpPr txBox="1"/>
          <p:nvPr/>
        </p:nvSpPr>
        <p:spPr>
          <a:xfrm>
            <a:off x="2017018" y="362198"/>
            <a:ext cx="8665965" cy="63622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800">
                <a:latin typeface="Times New Roman"/>
                <a:ea typeface="Times New Roman"/>
                <a:cs typeface="Times New Roman"/>
                <a:sym typeface="Times New Roman"/>
              </a:defRPr>
            </a:pPr>
            <a:r>
              <a:t>Můj Bůh je můj štít, je mou písní. </a:t>
            </a:r>
          </a:p>
          <a:p>
            <a:pPr>
              <a:defRPr sz="4800">
                <a:latin typeface="Times New Roman"/>
                <a:ea typeface="Times New Roman"/>
                <a:cs typeface="Times New Roman"/>
                <a:sym typeface="Times New Roman"/>
              </a:defRPr>
            </a:pPr>
            <a:r>
              <a:t>Já vím, On mi odpoví </a:t>
            </a:r>
          </a:p>
          <a:p>
            <a:pPr>
              <a:defRPr sz="4800">
                <a:latin typeface="Times New Roman"/>
                <a:ea typeface="Times New Roman"/>
                <a:cs typeface="Times New Roman"/>
                <a:sym typeface="Times New Roman"/>
              </a:defRPr>
            </a:pPr>
            <a:r>
              <a:t>a mocí Svého jména vysvobodí.</a:t>
            </a:r>
          </a:p>
          <a:p>
            <a:pPr>
              <a:defRPr sz="4800">
                <a:latin typeface="Times New Roman"/>
                <a:ea typeface="Times New Roman"/>
                <a:cs typeface="Times New Roman"/>
                <a:sym typeface="Times New Roman"/>
              </a:defRPr>
            </a:pPr>
            <a:r>
              <a:t>Chci žít ve stínu křídel Tvých, </a:t>
            </a:r>
          </a:p>
          <a:p>
            <a:pPr>
              <a:defRPr sz="4800">
                <a:latin typeface="Times New Roman"/>
                <a:ea typeface="Times New Roman"/>
                <a:cs typeface="Times New Roman"/>
                <a:sym typeface="Times New Roman"/>
              </a:defRPr>
            </a:pPr>
            <a:r>
              <a:t>spěchám do stínu křídel Tvých, </a:t>
            </a:r>
          </a:p>
          <a:p>
            <a:pPr>
              <a:defRPr sz="4800">
                <a:latin typeface="Times New Roman"/>
                <a:ea typeface="Times New Roman"/>
                <a:cs typeface="Times New Roman"/>
                <a:sym typeface="Times New Roman"/>
              </a:defRPr>
            </a:pPr>
            <a:r>
              <a:t>smím žít ve stínu křídel Tvých. </a:t>
            </a:r>
          </a:p>
          <a:p>
            <a:pPr>
              <a:defRPr sz="4800">
                <a:latin typeface="Times New Roman"/>
                <a:ea typeface="Times New Roman"/>
                <a:cs typeface="Times New Roman"/>
                <a:sym typeface="Times New Roman"/>
              </a:defRPr>
            </a:pPr>
            <a:r>
              <a:t>Teď smím jít v pokoji dál, </a:t>
            </a:r>
          </a:p>
          <a:p>
            <a:pPr>
              <a:defRPr sz="4800">
                <a:latin typeface="Times New Roman"/>
                <a:ea typeface="Times New Roman"/>
                <a:cs typeface="Times New Roman"/>
                <a:sym typeface="Times New Roman"/>
              </a:defRPr>
            </a:pPr>
            <a:r>
              <a:t>vím, že jsi mi blízko, haleluja.</a:t>
            </a:r>
          </a:p>
        </p:txBody>
      </p:sp>
    </p:spTree>
  </p:cSld>
  <p:clrMapOvr>
    <a:masterClrMapping/>
  </p:clrMapOvr>
  <p:transition spd="med"/>
</p:sld>
</file>

<file path=ppt/theme/theme1.xml><?xml version="1.0" encoding="utf-8"?>
<a:theme xmlns:a="http://schemas.openxmlformats.org/drawingml/2006/main" name="Black">
  <a:themeElements>
    <a:clrScheme name="Black">
      <a:dk1>
        <a:srgbClr val="000000"/>
      </a:dk1>
      <a:lt1>
        <a:srgbClr val="FFFFFF"/>
      </a:lt1>
      <a:dk2>
        <a:srgbClr val="42464D"/>
      </a:dk2>
      <a:lt2>
        <a:srgbClr val="D4D6D9"/>
      </a:lt2>
      <a:accent1>
        <a:srgbClr val="094EB3"/>
      </a:accent1>
      <a:accent2>
        <a:srgbClr val="1B8D14"/>
      </a:accent2>
      <a:accent3>
        <a:srgbClr val="00979C"/>
      </a:accent3>
      <a:accent4>
        <a:srgbClr val="442EB4"/>
      </a:accent4>
      <a:accent5>
        <a:srgbClr val="830B13"/>
      </a:accent5>
      <a:accent6>
        <a:srgbClr val="AD6D1E"/>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dir="16200000" rotWithShape="0">
              <a:srgbClr val="000000">
                <a:alpha val="50000"/>
              </a:srgbClr>
            </a:outerShdw>
          </a:effectLst>
        </a:effectStyle>
        <a:effectStyle>
          <a:effectLst/>
        </a:effectStyle>
        <a:effectStyle>
          <a:effectLst>
            <a:outerShdw blurRad="76200" dist="25400" dir="54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40990"/>
                <a:satOff val="9432"/>
                <a:lumOff val="-16714"/>
              </a:schemeClr>
            </a:gs>
          </a:gsLst>
          <a:lin ang="5400000" scaled="0"/>
        </a:gradFill>
        <a:ln w="12700" cap="flat">
          <a:noFill/>
          <a:miter lim="400000"/>
        </a:ln>
        <a:effectLst>
          <a:outerShdw blurRad="50800" dist="12700" dir="162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1463BA"/>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42464D"/>
      </a:dk2>
      <a:lt2>
        <a:srgbClr val="D4D6D9"/>
      </a:lt2>
      <a:accent1>
        <a:srgbClr val="094EB3"/>
      </a:accent1>
      <a:accent2>
        <a:srgbClr val="1B8D14"/>
      </a:accent2>
      <a:accent3>
        <a:srgbClr val="00979C"/>
      </a:accent3>
      <a:accent4>
        <a:srgbClr val="442EB4"/>
      </a:accent4>
      <a:accent5>
        <a:srgbClr val="830B13"/>
      </a:accent5>
      <a:accent6>
        <a:srgbClr val="AD6D1E"/>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dir="16200000" rotWithShape="0">
              <a:srgbClr val="000000">
                <a:alpha val="50000"/>
              </a:srgbClr>
            </a:outerShdw>
          </a:effectLst>
        </a:effectStyle>
        <a:effectStyle>
          <a:effectLst/>
        </a:effectStyle>
        <a:effectStyle>
          <a:effectLst>
            <a:outerShdw blurRad="76200" dist="25400" dir="54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40990"/>
                <a:satOff val="9432"/>
                <a:lumOff val="-16714"/>
              </a:schemeClr>
            </a:gs>
          </a:gsLst>
          <a:lin ang="5400000" scaled="0"/>
        </a:gradFill>
        <a:ln w="12700" cap="flat">
          <a:noFill/>
          <a:miter lim="400000"/>
        </a:ln>
        <a:effectLst>
          <a:outerShdw blurRad="50800" dist="12700" dir="162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1463BA"/>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37</TotalTime>
  <Words>11175</Words>
  <Application>Microsoft Office PowerPoint</Application>
  <PresentationFormat>Vlastní</PresentationFormat>
  <Paragraphs>1617</Paragraphs>
  <Slides>208</Slides>
  <Notes>0</Notes>
  <HiddenSlides>0</HiddenSlides>
  <MMClips>0</MMClips>
  <ScaleCrop>false</ScaleCrop>
  <HeadingPairs>
    <vt:vector size="6" baseType="variant">
      <vt:variant>
        <vt:lpstr>Použitá písma</vt:lpstr>
      </vt:variant>
      <vt:variant>
        <vt:i4>6</vt:i4>
      </vt:variant>
      <vt:variant>
        <vt:lpstr>Motiv</vt:lpstr>
      </vt:variant>
      <vt:variant>
        <vt:i4>1</vt:i4>
      </vt:variant>
      <vt:variant>
        <vt:lpstr>Nadpisy snímků</vt:lpstr>
      </vt:variant>
      <vt:variant>
        <vt:i4>208</vt:i4>
      </vt:variant>
    </vt:vector>
  </HeadingPairs>
  <TitlesOfParts>
    <vt:vector size="215" baseType="lpstr">
      <vt:lpstr>Arial</vt:lpstr>
      <vt:lpstr>Calibri</vt:lpstr>
      <vt:lpstr>Helvetica</vt:lpstr>
      <vt:lpstr>Helvetica Light</vt:lpstr>
      <vt:lpstr>Helvetica Neue</vt:lpstr>
      <vt:lpstr>Times New Roman</vt:lpstr>
      <vt:lpstr>Black</vt:lpstr>
      <vt:lpstr>Aj keby nekvitol fík Amazing grace Ať požehnán je Bůh Ať srdce mé tebe vídá / Open the eyes of my heart Lord Bohu pak sláva Budeme slúžiť Bohu živému Buď vládcem mým - zemi v rukou máš Dáváš mi lásku vzácnou Díky Pane, vstoupil jsi  Díky za Tvůj kříž Dobrořeč duše má  Do tmy na svet El shadai Hledám Tvoji tvář Hoden je Beránek nejvyšší chvály Hosana Hospodin je můj pastýř  Hospodin kraluje Hospodine, kdo je podobný Tobě </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Jsi silou mou, když umdlévám, jsi poklad, který nalézám. Ty jsi mi vším, co mám. Klenotem vzácným ses mi stal, Tebe jen blázen by se vzdal. Ty jsi mi vším, co mám.  Králi, Beránku, chválím jméno Tvé. Králi, Beránku, chválím jméno Tvé.</vt:lpstr>
      <vt:lpstr>Prezentace aplikace PowerPoint</vt:lpstr>
      <vt:lpstr>Prezentace aplikace PowerPoint</vt:lpstr>
      <vt:lpstr>Prezentace aplikace PowerPoint</vt:lpstr>
      <vt:lpstr>Prezentace aplikace PowerPoint</vt:lpstr>
      <vt:lpstr>Kam by som šiel, keď mi chýba priateľ?  Kam by som šiel, keď sa cítim sám? Kam by som šiel, keď sa cítim slabý?  Kam by som šiel? Pôjdem na kolená.   Dnes sa ma spýtaj, ja odpoveď mám.  Boh je vždy blízko, keď som tak sám. Vždy keď sa modlím On odpovedá. On pre mňa riešenie má. </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Naplňuj mě Duchem svým, ó Pane.  Naplňuj mě Duchem svým.  Nechci být prázdný džbán,  plň mě Ty Pane sám.  Naplňuj mě Duchem svým, ó Pane,  naplňuj mě Duchem svým.  Prosím tě naplň mě, ať Duchem přetékám. </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Otevři uši hluchých, otevři oči slepých, sundej pouta vězněných. Zasáhni jejich srdce, ať přijmou pokoj tvůj, ať naleznou v tobě spasení.  R:  //:Ty jsi Mesiáš, pánů Pán, králů Král, spasitel všech národů.://   //:Vyšli své děti na žeň, aby zvěstovali tvoji slávu, ať se za tvé jméno nestydí.://</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Pane můj Ty jediný a vzácný. Pane můj Ty jedniný, svatý Králi.  S láskou Tě chválím, s úctou se skláním.  Ty Král jsi můj, Ty Král jsi můj jediný. </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Rány na dlaních i na nohách Tvých, mi řekli jak moc mě máš rád. Na hlavě trní, které tak bolí, mi ukázalo lásku Tvou.   Nebe pak odvrátilo tvář a tys na kříži zůstal sám, tvé jizvy budou hlásat dál, jak mě máš rád.  </vt:lpstr>
      <vt:lpstr>Prezentace aplikace PowerPoint</vt:lpstr>
      <vt:lpstr>Ryzí srdce stvoř Bože náš, ryzí srdce stvoř v každém z nás, ryzí srdce ducha odvahy, ať svatí jsme jak ty nad námi.   Tys' pro nás získal svobodu, tys' zlámal tíhu okovů, tys Kriste za nás na kříž šel, na kříž šel, aby Boží děti měli svobodu.   Wo, oh, oh, oh! .....</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Tvoje krev mocná svatá  Tvoje krev mi dává žít Tvoje krev, jenž za můj hřich Je na kříži dávno vylitá  Omývá mě, bělejší než sníh nyní jsem Můj Pane, Tys za mě život dal.</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Vesmírom znie o zmrtvýchvstalom pieseň chvál. On krásny je, kdo sa Jemu vyrovná?   Na veky bude stáť raz baránkovi trón.  Kolená skláňam rád a všetkým je mi On.   Ja spievať chcem o zmrtvýchvstalom pieseň chvál. Ktorý raz mrel, aby s Bohom zmieril nás.  </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 Vzdejme čest Bohu a Pánu nebe  i země :// Vzdejme chválu a díky Králi, on je hoden mít vše co mám, krev jeho tekla za tebe i za mě, sám sebe nám dal. </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 keby nekvitol fík Amazing grace Ať požehnán je Bůh Ať srdce mé tebe vídá / Open the eyes of my heart Lord Bohu pak sláva Budeme slúžiť Bohu živému Buď vládcem mým - zemi v rukou máš Dáváš mi lásku vzácnou Díky Pane, vstoupil jsi  Díky za Tvůj kříž Dobrořeč duše má  Do tmy na svet El shadai Hledám Tvoji tvář Hoden je Beránek nejvyšší chvály Hosana Hospodin je můj pastýř  Hospodin kraluje Hospodine, kdo je podobný Tobě </dc:title>
  <cp:lastModifiedBy>Čeněk Kouřil</cp:lastModifiedBy>
  <cp:revision>4</cp:revision>
  <dcterms:modified xsi:type="dcterms:W3CDTF">2018-07-04T06:15:53Z</dcterms:modified>
</cp:coreProperties>
</file>