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753600" cy="7315200"/>
  <p:notesSz cx="9753600" cy="73152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54" y="6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31520" y="2267712"/>
            <a:ext cx="8290560" cy="15361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5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463040" y="4096512"/>
            <a:ext cx="6827520" cy="1828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p:transition spd="slow" advTm="100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5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p:transition spd="slow" advTm="1000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5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87680" y="1682496"/>
            <a:ext cx="4242816" cy="48280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023104" y="1682496"/>
            <a:ext cx="4242816" cy="48280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p:transition spd="slow" advTm="1000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5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p:transition spd="slow" advTm="1000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p:transition spd="slow" advTm="1000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753600" cy="7315200"/>
          </a:xfrm>
          <a:custGeom>
            <a:avLst/>
            <a:gdLst/>
            <a:ahLst/>
            <a:cxnLst/>
            <a:rect l="l" t="t" r="r" b="b"/>
            <a:pathLst>
              <a:path w="9753600" h="7315200">
                <a:moveTo>
                  <a:pt x="9753599" y="7315199"/>
                </a:moveTo>
                <a:lnTo>
                  <a:pt x="0" y="7315199"/>
                </a:lnTo>
                <a:lnTo>
                  <a:pt x="0" y="0"/>
                </a:lnTo>
                <a:lnTo>
                  <a:pt x="9753599" y="0"/>
                </a:lnTo>
                <a:lnTo>
                  <a:pt x="9753599" y="73151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522205" y="1781924"/>
            <a:ext cx="1409699" cy="14096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09301" y="2036700"/>
            <a:ext cx="2920365" cy="85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5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87680" y="1682496"/>
            <a:ext cx="8778240" cy="48280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316224" y="6803136"/>
            <a:ext cx="3121152" cy="365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87680" y="6803136"/>
            <a:ext cx="2243328" cy="365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022592" y="6803136"/>
            <a:ext cx="2243328" cy="365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ransition spd="slow" advTm="1000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42688" y="3313767"/>
            <a:ext cx="869315" cy="869315"/>
          </a:xfrm>
          <a:custGeom>
            <a:avLst/>
            <a:gdLst/>
            <a:ahLst/>
            <a:cxnLst/>
            <a:rect l="l" t="t" r="r" b="b"/>
            <a:pathLst>
              <a:path w="869314" h="869314">
                <a:moveTo>
                  <a:pt x="434358" y="868717"/>
                </a:moveTo>
                <a:lnTo>
                  <a:pt x="387030" y="866168"/>
                </a:lnTo>
                <a:lnTo>
                  <a:pt x="341178" y="858699"/>
                </a:lnTo>
                <a:lnTo>
                  <a:pt x="297067" y="846573"/>
                </a:lnTo>
                <a:lnTo>
                  <a:pt x="254963" y="830057"/>
                </a:lnTo>
                <a:lnTo>
                  <a:pt x="215129" y="809414"/>
                </a:lnTo>
                <a:lnTo>
                  <a:pt x="177832" y="784911"/>
                </a:lnTo>
                <a:lnTo>
                  <a:pt x="143335" y="756812"/>
                </a:lnTo>
                <a:lnTo>
                  <a:pt x="111905" y="725381"/>
                </a:lnTo>
                <a:lnTo>
                  <a:pt x="83806" y="690885"/>
                </a:lnTo>
                <a:lnTo>
                  <a:pt x="59302" y="653588"/>
                </a:lnTo>
                <a:lnTo>
                  <a:pt x="38660" y="613754"/>
                </a:lnTo>
                <a:lnTo>
                  <a:pt x="22143" y="571649"/>
                </a:lnTo>
                <a:lnTo>
                  <a:pt x="10018" y="527539"/>
                </a:lnTo>
                <a:lnTo>
                  <a:pt x="2548" y="481687"/>
                </a:lnTo>
                <a:lnTo>
                  <a:pt x="0" y="434358"/>
                </a:lnTo>
                <a:lnTo>
                  <a:pt x="2548" y="387030"/>
                </a:lnTo>
                <a:lnTo>
                  <a:pt x="10018" y="341178"/>
                </a:lnTo>
                <a:lnTo>
                  <a:pt x="22143" y="297067"/>
                </a:lnTo>
                <a:lnTo>
                  <a:pt x="38660" y="254963"/>
                </a:lnTo>
                <a:lnTo>
                  <a:pt x="59302" y="215129"/>
                </a:lnTo>
                <a:lnTo>
                  <a:pt x="83806" y="177832"/>
                </a:lnTo>
                <a:lnTo>
                  <a:pt x="111905" y="143335"/>
                </a:lnTo>
                <a:lnTo>
                  <a:pt x="143335" y="111905"/>
                </a:lnTo>
                <a:lnTo>
                  <a:pt x="177832" y="83806"/>
                </a:lnTo>
                <a:lnTo>
                  <a:pt x="215129" y="59302"/>
                </a:lnTo>
                <a:lnTo>
                  <a:pt x="254963" y="38660"/>
                </a:lnTo>
                <a:lnTo>
                  <a:pt x="297067" y="22143"/>
                </a:lnTo>
                <a:lnTo>
                  <a:pt x="341178" y="10018"/>
                </a:lnTo>
                <a:lnTo>
                  <a:pt x="387030" y="2548"/>
                </a:lnTo>
                <a:lnTo>
                  <a:pt x="434358" y="0"/>
                </a:lnTo>
                <a:lnTo>
                  <a:pt x="481686" y="2548"/>
                </a:lnTo>
                <a:lnTo>
                  <a:pt x="527538" y="10018"/>
                </a:lnTo>
                <a:lnTo>
                  <a:pt x="571649" y="22143"/>
                </a:lnTo>
                <a:lnTo>
                  <a:pt x="613754" y="38660"/>
                </a:lnTo>
                <a:lnTo>
                  <a:pt x="653587" y="59302"/>
                </a:lnTo>
                <a:lnTo>
                  <a:pt x="690885" y="83806"/>
                </a:lnTo>
                <a:lnTo>
                  <a:pt x="725381" y="111905"/>
                </a:lnTo>
                <a:lnTo>
                  <a:pt x="756812" y="143335"/>
                </a:lnTo>
                <a:lnTo>
                  <a:pt x="784911" y="177832"/>
                </a:lnTo>
                <a:lnTo>
                  <a:pt x="809414" y="215129"/>
                </a:lnTo>
                <a:lnTo>
                  <a:pt x="830057" y="254963"/>
                </a:lnTo>
                <a:lnTo>
                  <a:pt x="846573" y="297067"/>
                </a:lnTo>
                <a:lnTo>
                  <a:pt x="858699" y="341178"/>
                </a:lnTo>
                <a:lnTo>
                  <a:pt x="866168" y="387030"/>
                </a:lnTo>
                <a:lnTo>
                  <a:pt x="868717" y="434358"/>
                </a:lnTo>
                <a:lnTo>
                  <a:pt x="866168" y="481687"/>
                </a:lnTo>
                <a:lnTo>
                  <a:pt x="858699" y="527539"/>
                </a:lnTo>
                <a:lnTo>
                  <a:pt x="846573" y="571649"/>
                </a:lnTo>
                <a:lnTo>
                  <a:pt x="830057" y="613754"/>
                </a:lnTo>
                <a:lnTo>
                  <a:pt x="809414" y="653588"/>
                </a:lnTo>
                <a:lnTo>
                  <a:pt x="784911" y="690885"/>
                </a:lnTo>
                <a:lnTo>
                  <a:pt x="756812" y="725381"/>
                </a:lnTo>
                <a:lnTo>
                  <a:pt x="725381" y="756812"/>
                </a:lnTo>
                <a:lnTo>
                  <a:pt x="690885" y="784911"/>
                </a:lnTo>
                <a:lnTo>
                  <a:pt x="653587" y="809414"/>
                </a:lnTo>
                <a:lnTo>
                  <a:pt x="613754" y="830057"/>
                </a:lnTo>
                <a:lnTo>
                  <a:pt x="571649" y="846573"/>
                </a:lnTo>
                <a:lnTo>
                  <a:pt x="527538" y="858699"/>
                </a:lnTo>
                <a:lnTo>
                  <a:pt x="481686" y="866168"/>
                </a:lnTo>
                <a:lnTo>
                  <a:pt x="434358" y="86871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51779" y="3536815"/>
            <a:ext cx="650875" cy="3505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100" b="1" spc="-20" dirty="0">
                <a:latin typeface="Tahoma"/>
                <a:cs typeface="Tahoma"/>
              </a:rPr>
              <a:t>9:30</a:t>
            </a:r>
            <a:endParaRPr sz="210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09301" y="2036701"/>
            <a:ext cx="2083435" cy="8547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25" dirty="0"/>
              <a:t>ÚTERÝ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213489" y="4963140"/>
            <a:ext cx="5243195" cy="892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50" dirty="0">
                <a:solidFill>
                  <a:srgbClr val="FFFFFF"/>
                </a:solidFill>
                <a:latin typeface="Tahoma"/>
                <a:cs typeface="Tahoma"/>
              </a:rPr>
              <a:t>Biblická</a:t>
            </a:r>
            <a:endParaRPr sz="3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20" dirty="0">
                <a:solidFill>
                  <a:srgbClr val="FFFFFF"/>
                </a:solidFill>
                <a:latin typeface="Tahoma"/>
                <a:cs typeface="Tahoma"/>
              </a:rPr>
              <a:t>modlitby,</a:t>
            </a:r>
            <a:r>
              <a:rPr sz="2400" spc="-1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125" dirty="0">
                <a:solidFill>
                  <a:srgbClr val="FFFFFF"/>
                </a:solidFill>
                <a:latin typeface="Tahoma"/>
                <a:cs typeface="Tahoma"/>
              </a:rPr>
              <a:t>studium</a:t>
            </a:r>
            <a:r>
              <a:rPr sz="2400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90" dirty="0">
                <a:solidFill>
                  <a:srgbClr val="FFFFFF"/>
                </a:solidFill>
                <a:latin typeface="Tahoma"/>
                <a:cs typeface="Tahoma"/>
              </a:rPr>
              <a:t>bible,</a:t>
            </a:r>
            <a:r>
              <a:rPr sz="2400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215" dirty="0">
                <a:solidFill>
                  <a:srgbClr val="FFFFFF"/>
                </a:solidFill>
                <a:latin typeface="Tahoma"/>
                <a:cs typeface="Tahoma"/>
              </a:rPr>
              <a:t>rozhovory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13489" y="3476346"/>
            <a:ext cx="3539490" cy="892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75" dirty="0">
                <a:solidFill>
                  <a:srgbClr val="FFFFFF"/>
                </a:solidFill>
                <a:latin typeface="Tahoma"/>
                <a:cs typeface="Tahoma"/>
              </a:rPr>
              <a:t>Hraníčko</a:t>
            </a:r>
            <a:endParaRPr sz="3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50" dirty="0">
                <a:solidFill>
                  <a:srgbClr val="FFFFFF"/>
                </a:solidFill>
                <a:latin typeface="Tahoma"/>
                <a:cs typeface="Tahoma"/>
              </a:rPr>
              <a:t>setkání</a:t>
            </a:r>
            <a:r>
              <a:rPr sz="24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190" dirty="0">
                <a:solidFill>
                  <a:srgbClr val="FFFFFF"/>
                </a:solidFill>
                <a:latin typeface="Tahoma"/>
                <a:cs typeface="Tahoma"/>
              </a:rPr>
              <a:t>maminek</a:t>
            </a:r>
            <a:r>
              <a:rPr sz="24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40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24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110" dirty="0">
                <a:solidFill>
                  <a:srgbClr val="FFFFFF"/>
                </a:solidFill>
                <a:latin typeface="Tahoma"/>
                <a:cs typeface="Tahoma"/>
              </a:rPr>
              <a:t>dětí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142688" y="4800562"/>
            <a:ext cx="869315" cy="869315"/>
          </a:xfrm>
          <a:custGeom>
            <a:avLst/>
            <a:gdLst/>
            <a:ahLst/>
            <a:cxnLst/>
            <a:rect l="l" t="t" r="r" b="b"/>
            <a:pathLst>
              <a:path w="869314" h="869314">
                <a:moveTo>
                  <a:pt x="434358" y="868717"/>
                </a:moveTo>
                <a:lnTo>
                  <a:pt x="387030" y="866168"/>
                </a:lnTo>
                <a:lnTo>
                  <a:pt x="341178" y="858699"/>
                </a:lnTo>
                <a:lnTo>
                  <a:pt x="297067" y="846573"/>
                </a:lnTo>
                <a:lnTo>
                  <a:pt x="254963" y="830057"/>
                </a:lnTo>
                <a:lnTo>
                  <a:pt x="215129" y="809414"/>
                </a:lnTo>
                <a:lnTo>
                  <a:pt x="177832" y="784911"/>
                </a:lnTo>
                <a:lnTo>
                  <a:pt x="143335" y="756812"/>
                </a:lnTo>
                <a:lnTo>
                  <a:pt x="111905" y="725382"/>
                </a:lnTo>
                <a:lnTo>
                  <a:pt x="83806" y="690885"/>
                </a:lnTo>
                <a:lnTo>
                  <a:pt x="59302" y="653588"/>
                </a:lnTo>
                <a:lnTo>
                  <a:pt x="38660" y="613754"/>
                </a:lnTo>
                <a:lnTo>
                  <a:pt x="22143" y="571650"/>
                </a:lnTo>
                <a:lnTo>
                  <a:pt x="10018" y="527539"/>
                </a:lnTo>
                <a:lnTo>
                  <a:pt x="2548" y="481687"/>
                </a:lnTo>
                <a:lnTo>
                  <a:pt x="0" y="434359"/>
                </a:lnTo>
                <a:lnTo>
                  <a:pt x="2548" y="387030"/>
                </a:lnTo>
                <a:lnTo>
                  <a:pt x="10018" y="341178"/>
                </a:lnTo>
                <a:lnTo>
                  <a:pt x="22143" y="297068"/>
                </a:lnTo>
                <a:lnTo>
                  <a:pt x="38660" y="254963"/>
                </a:lnTo>
                <a:lnTo>
                  <a:pt x="59302" y="215129"/>
                </a:lnTo>
                <a:lnTo>
                  <a:pt x="83806" y="177832"/>
                </a:lnTo>
                <a:lnTo>
                  <a:pt x="111905" y="143335"/>
                </a:lnTo>
                <a:lnTo>
                  <a:pt x="143335" y="111905"/>
                </a:lnTo>
                <a:lnTo>
                  <a:pt x="177832" y="83806"/>
                </a:lnTo>
                <a:lnTo>
                  <a:pt x="215129" y="59302"/>
                </a:lnTo>
                <a:lnTo>
                  <a:pt x="254963" y="38660"/>
                </a:lnTo>
                <a:lnTo>
                  <a:pt x="297067" y="22143"/>
                </a:lnTo>
                <a:lnTo>
                  <a:pt x="341178" y="10018"/>
                </a:lnTo>
                <a:lnTo>
                  <a:pt x="387030" y="2548"/>
                </a:lnTo>
                <a:lnTo>
                  <a:pt x="434358" y="0"/>
                </a:lnTo>
                <a:lnTo>
                  <a:pt x="481686" y="2548"/>
                </a:lnTo>
                <a:lnTo>
                  <a:pt x="527538" y="10018"/>
                </a:lnTo>
                <a:lnTo>
                  <a:pt x="571649" y="22143"/>
                </a:lnTo>
                <a:lnTo>
                  <a:pt x="613754" y="38660"/>
                </a:lnTo>
                <a:lnTo>
                  <a:pt x="653587" y="59302"/>
                </a:lnTo>
                <a:lnTo>
                  <a:pt x="690885" y="83806"/>
                </a:lnTo>
                <a:lnTo>
                  <a:pt x="725381" y="111905"/>
                </a:lnTo>
                <a:lnTo>
                  <a:pt x="756812" y="143335"/>
                </a:lnTo>
                <a:lnTo>
                  <a:pt x="784911" y="177832"/>
                </a:lnTo>
                <a:lnTo>
                  <a:pt x="809414" y="215129"/>
                </a:lnTo>
                <a:lnTo>
                  <a:pt x="830057" y="254963"/>
                </a:lnTo>
                <a:lnTo>
                  <a:pt x="846573" y="297068"/>
                </a:lnTo>
                <a:lnTo>
                  <a:pt x="858699" y="341178"/>
                </a:lnTo>
                <a:lnTo>
                  <a:pt x="866168" y="387030"/>
                </a:lnTo>
                <a:lnTo>
                  <a:pt x="868717" y="434359"/>
                </a:lnTo>
                <a:lnTo>
                  <a:pt x="866168" y="481687"/>
                </a:lnTo>
                <a:lnTo>
                  <a:pt x="858699" y="527539"/>
                </a:lnTo>
                <a:lnTo>
                  <a:pt x="846573" y="571650"/>
                </a:lnTo>
                <a:lnTo>
                  <a:pt x="830057" y="613754"/>
                </a:lnTo>
                <a:lnTo>
                  <a:pt x="809414" y="653588"/>
                </a:lnTo>
                <a:lnTo>
                  <a:pt x="784911" y="690885"/>
                </a:lnTo>
                <a:lnTo>
                  <a:pt x="756812" y="725382"/>
                </a:lnTo>
                <a:lnTo>
                  <a:pt x="725381" y="756812"/>
                </a:lnTo>
                <a:lnTo>
                  <a:pt x="690885" y="784911"/>
                </a:lnTo>
                <a:lnTo>
                  <a:pt x="653587" y="809414"/>
                </a:lnTo>
                <a:lnTo>
                  <a:pt x="613754" y="830057"/>
                </a:lnTo>
                <a:lnTo>
                  <a:pt x="571649" y="846573"/>
                </a:lnTo>
                <a:lnTo>
                  <a:pt x="527538" y="858699"/>
                </a:lnTo>
                <a:lnTo>
                  <a:pt x="481686" y="866168"/>
                </a:lnTo>
                <a:lnTo>
                  <a:pt x="434358" y="86871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185025" y="5023610"/>
            <a:ext cx="784225" cy="3505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100" b="1" spc="-25" dirty="0">
                <a:latin typeface="Tahoma"/>
                <a:cs typeface="Tahoma"/>
              </a:rPr>
              <a:t>17:30</a:t>
            </a:r>
            <a:endParaRPr sz="2100">
              <a:latin typeface="Tahoma"/>
              <a:cs typeface="Tahoma"/>
            </a:endParaRPr>
          </a:p>
        </p:txBody>
      </p:sp>
    </p:spTree>
  </p:cSld>
  <p:clrMapOvr>
    <a:masterClrMapping/>
  </p:clrMapOvr>
  <p:transition spd="slow" advTm="10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11657" y="3282736"/>
            <a:ext cx="930910" cy="930910"/>
          </a:xfrm>
          <a:custGeom>
            <a:avLst/>
            <a:gdLst/>
            <a:ahLst/>
            <a:cxnLst/>
            <a:rect l="l" t="t" r="r" b="b"/>
            <a:pathLst>
              <a:path w="930910" h="930910">
                <a:moveTo>
                  <a:pt x="465390" y="930780"/>
                </a:moveTo>
                <a:lnTo>
                  <a:pt x="417806" y="928377"/>
                </a:lnTo>
                <a:lnTo>
                  <a:pt x="371597" y="921324"/>
                </a:lnTo>
                <a:lnTo>
                  <a:pt x="326997" y="909856"/>
                </a:lnTo>
                <a:lnTo>
                  <a:pt x="284239" y="894207"/>
                </a:lnTo>
                <a:lnTo>
                  <a:pt x="243557" y="874609"/>
                </a:lnTo>
                <a:lnTo>
                  <a:pt x="205186" y="851298"/>
                </a:lnTo>
                <a:lnTo>
                  <a:pt x="169358" y="824507"/>
                </a:lnTo>
                <a:lnTo>
                  <a:pt x="136309" y="794470"/>
                </a:lnTo>
                <a:lnTo>
                  <a:pt x="106272" y="761421"/>
                </a:lnTo>
                <a:lnTo>
                  <a:pt x="79481" y="725593"/>
                </a:lnTo>
                <a:lnTo>
                  <a:pt x="56170" y="687222"/>
                </a:lnTo>
                <a:lnTo>
                  <a:pt x="36572" y="646540"/>
                </a:lnTo>
                <a:lnTo>
                  <a:pt x="20923" y="603782"/>
                </a:lnTo>
                <a:lnTo>
                  <a:pt x="9455" y="559182"/>
                </a:lnTo>
                <a:lnTo>
                  <a:pt x="2402" y="512973"/>
                </a:lnTo>
                <a:lnTo>
                  <a:pt x="0" y="465390"/>
                </a:lnTo>
                <a:lnTo>
                  <a:pt x="2402" y="417806"/>
                </a:lnTo>
                <a:lnTo>
                  <a:pt x="9455" y="371597"/>
                </a:lnTo>
                <a:lnTo>
                  <a:pt x="20923" y="326997"/>
                </a:lnTo>
                <a:lnTo>
                  <a:pt x="36572" y="284239"/>
                </a:lnTo>
                <a:lnTo>
                  <a:pt x="56170" y="243557"/>
                </a:lnTo>
                <a:lnTo>
                  <a:pt x="79481" y="205186"/>
                </a:lnTo>
                <a:lnTo>
                  <a:pt x="106272" y="169358"/>
                </a:lnTo>
                <a:lnTo>
                  <a:pt x="136309" y="136309"/>
                </a:lnTo>
                <a:lnTo>
                  <a:pt x="169358" y="106272"/>
                </a:lnTo>
                <a:lnTo>
                  <a:pt x="205186" y="79481"/>
                </a:lnTo>
                <a:lnTo>
                  <a:pt x="243557" y="56170"/>
                </a:lnTo>
                <a:lnTo>
                  <a:pt x="284239" y="36572"/>
                </a:lnTo>
                <a:lnTo>
                  <a:pt x="326997" y="20923"/>
                </a:lnTo>
                <a:lnTo>
                  <a:pt x="371597" y="9455"/>
                </a:lnTo>
                <a:lnTo>
                  <a:pt x="417806" y="2402"/>
                </a:lnTo>
                <a:lnTo>
                  <a:pt x="465390" y="0"/>
                </a:lnTo>
                <a:lnTo>
                  <a:pt x="512973" y="2402"/>
                </a:lnTo>
                <a:lnTo>
                  <a:pt x="559182" y="9455"/>
                </a:lnTo>
                <a:lnTo>
                  <a:pt x="603782" y="20923"/>
                </a:lnTo>
                <a:lnTo>
                  <a:pt x="646540" y="36572"/>
                </a:lnTo>
                <a:lnTo>
                  <a:pt x="687222" y="56170"/>
                </a:lnTo>
                <a:lnTo>
                  <a:pt x="725594" y="79481"/>
                </a:lnTo>
                <a:lnTo>
                  <a:pt x="761421" y="106272"/>
                </a:lnTo>
                <a:lnTo>
                  <a:pt x="794470" y="136309"/>
                </a:lnTo>
                <a:lnTo>
                  <a:pt x="824507" y="169358"/>
                </a:lnTo>
                <a:lnTo>
                  <a:pt x="851298" y="205186"/>
                </a:lnTo>
                <a:lnTo>
                  <a:pt x="874610" y="243557"/>
                </a:lnTo>
                <a:lnTo>
                  <a:pt x="894207" y="284239"/>
                </a:lnTo>
                <a:lnTo>
                  <a:pt x="909857" y="326997"/>
                </a:lnTo>
                <a:lnTo>
                  <a:pt x="921325" y="371597"/>
                </a:lnTo>
                <a:lnTo>
                  <a:pt x="928377" y="417806"/>
                </a:lnTo>
                <a:lnTo>
                  <a:pt x="930780" y="465390"/>
                </a:lnTo>
                <a:lnTo>
                  <a:pt x="928377" y="512973"/>
                </a:lnTo>
                <a:lnTo>
                  <a:pt x="921325" y="559182"/>
                </a:lnTo>
                <a:lnTo>
                  <a:pt x="909857" y="603782"/>
                </a:lnTo>
                <a:lnTo>
                  <a:pt x="894207" y="646540"/>
                </a:lnTo>
                <a:lnTo>
                  <a:pt x="874610" y="687222"/>
                </a:lnTo>
                <a:lnTo>
                  <a:pt x="851298" y="725593"/>
                </a:lnTo>
                <a:lnTo>
                  <a:pt x="824507" y="761421"/>
                </a:lnTo>
                <a:lnTo>
                  <a:pt x="794470" y="794470"/>
                </a:lnTo>
                <a:lnTo>
                  <a:pt x="761421" y="824507"/>
                </a:lnTo>
                <a:lnTo>
                  <a:pt x="725594" y="851298"/>
                </a:lnTo>
                <a:lnTo>
                  <a:pt x="687222" y="874609"/>
                </a:lnTo>
                <a:lnTo>
                  <a:pt x="646540" y="894207"/>
                </a:lnTo>
                <a:lnTo>
                  <a:pt x="603782" y="909856"/>
                </a:lnTo>
                <a:lnTo>
                  <a:pt x="559182" y="921324"/>
                </a:lnTo>
                <a:lnTo>
                  <a:pt x="512973" y="928377"/>
                </a:lnTo>
                <a:lnTo>
                  <a:pt x="465390" y="9307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50827" y="3347670"/>
            <a:ext cx="652780" cy="3505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100" b="1" spc="-20" dirty="0">
                <a:latin typeface="Tahoma"/>
                <a:cs typeface="Tahoma"/>
              </a:rPr>
              <a:t>9:00</a:t>
            </a:r>
            <a:endParaRPr sz="21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96137" y="3769309"/>
            <a:ext cx="762000" cy="3505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100" b="1" spc="-60" dirty="0">
                <a:latin typeface="Tahoma"/>
                <a:cs typeface="Tahoma"/>
              </a:rPr>
              <a:t>11:00</a:t>
            </a:r>
            <a:endParaRPr sz="2100">
              <a:latin typeface="Tahoma"/>
              <a:cs typeface="Tahom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0" dirty="0"/>
              <a:t>STŘEDA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213489" y="4963141"/>
            <a:ext cx="4289425" cy="892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420" dirty="0">
                <a:solidFill>
                  <a:srgbClr val="FFFFFF"/>
                </a:solidFill>
                <a:latin typeface="Tahoma"/>
                <a:cs typeface="Tahoma"/>
              </a:rPr>
              <a:t>Awana</a:t>
            </a:r>
            <a:endParaRPr sz="3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35" dirty="0">
                <a:solidFill>
                  <a:srgbClr val="FFFFFF"/>
                </a:solidFill>
                <a:latin typeface="Tahoma"/>
                <a:cs typeface="Tahoma"/>
              </a:rPr>
              <a:t>klub</a:t>
            </a:r>
            <a:r>
              <a:rPr sz="24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229" dirty="0">
                <a:solidFill>
                  <a:srgbClr val="FFFFFF"/>
                </a:solidFill>
                <a:latin typeface="Tahoma"/>
                <a:cs typeface="Tahoma"/>
              </a:rPr>
              <a:t>pro</a:t>
            </a:r>
            <a:r>
              <a:rPr sz="2400" spc="-1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140" dirty="0">
                <a:solidFill>
                  <a:srgbClr val="FFFFFF"/>
                </a:solidFill>
                <a:latin typeface="Tahoma"/>
                <a:cs typeface="Tahoma"/>
              </a:rPr>
              <a:t>děti</a:t>
            </a:r>
            <a:r>
              <a:rPr sz="24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345" dirty="0">
                <a:solidFill>
                  <a:srgbClr val="FFFFFF"/>
                </a:solidFill>
                <a:latin typeface="Tahoma"/>
                <a:cs typeface="Tahoma"/>
              </a:rPr>
              <a:t>od</a:t>
            </a:r>
            <a:r>
              <a:rPr sz="2400" spc="-1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220" dirty="0">
                <a:solidFill>
                  <a:srgbClr val="FFFFFF"/>
                </a:solidFill>
                <a:latin typeface="Tahoma"/>
                <a:cs typeface="Tahoma"/>
              </a:rPr>
              <a:t>1.</a:t>
            </a:r>
            <a:r>
              <a:rPr sz="24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345" dirty="0">
                <a:solidFill>
                  <a:srgbClr val="FFFFFF"/>
                </a:solidFill>
                <a:latin typeface="Tahoma"/>
                <a:cs typeface="Tahoma"/>
              </a:rPr>
              <a:t>do</a:t>
            </a:r>
            <a:r>
              <a:rPr sz="2400" spc="-1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135" dirty="0">
                <a:solidFill>
                  <a:srgbClr val="FFFFFF"/>
                </a:solidFill>
                <a:latin typeface="Tahoma"/>
                <a:cs typeface="Tahoma"/>
              </a:rPr>
              <a:t>7.</a:t>
            </a:r>
            <a:r>
              <a:rPr sz="24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95" dirty="0">
                <a:solidFill>
                  <a:srgbClr val="FFFFFF"/>
                </a:solidFill>
                <a:latin typeface="Tahoma"/>
                <a:cs typeface="Tahoma"/>
              </a:rPr>
              <a:t>třídy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13489" y="3476346"/>
            <a:ext cx="6664325" cy="892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90" dirty="0">
                <a:solidFill>
                  <a:srgbClr val="FFFFFF"/>
                </a:solidFill>
                <a:latin typeface="Tahoma"/>
                <a:cs typeface="Tahoma"/>
              </a:rPr>
              <a:t>Otevřené</a:t>
            </a:r>
            <a:r>
              <a:rPr sz="3200" spc="-11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335" dirty="0">
                <a:solidFill>
                  <a:srgbClr val="FFFFFF"/>
                </a:solidFill>
                <a:latin typeface="Tahoma"/>
                <a:cs typeface="Tahoma"/>
              </a:rPr>
              <a:t>dveře</a:t>
            </a:r>
            <a:endParaRPr sz="3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04" dirty="0">
                <a:solidFill>
                  <a:srgbClr val="FFFFFF"/>
                </a:solidFill>
                <a:latin typeface="Tahoma"/>
                <a:cs typeface="Tahoma"/>
              </a:rPr>
              <a:t>možnost</a:t>
            </a:r>
            <a:r>
              <a:rPr sz="24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200" dirty="0">
                <a:solidFill>
                  <a:srgbClr val="FFFFFF"/>
                </a:solidFill>
                <a:latin typeface="Tahoma"/>
                <a:cs typeface="Tahoma"/>
              </a:rPr>
              <a:t>rozhovorů</a:t>
            </a:r>
            <a:r>
              <a:rPr sz="24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40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24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175" dirty="0">
                <a:solidFill>
                  <a:srgbClr val="FFFFFF"/>
                </a:solidFill>
                <a:latin typeface="Tahoma"/>
                <a:cs typeface="Tahoma"/>
              </a:rPr>
              <a:t>modliteb</a:t>
            </a:r>
            <a:r>
              <a:rPr sz="24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21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24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210" dirty="0">
                <a:solidFill>
                  <a:srgbClr val="FFFFFF"/>
                </a:solidFill>
                <a:latin typeface="Tahoma"/>
                <a:cs typeface="Tahoma"/>
              </a:rPr>
              <a:t>kazatelem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142688" y="4800562"/>
            <a:ext cx="869315" cy="869315"/>
          </a:xfrm>
          <a:custGeom>
            <a:avLst/>
            <a:gdLst/>
            <a:ahLst/>
            <a:cxnLst/>
            <a:rect l="l" t="t" r="r" b="b"/>
            <a:pathLst>
              <a:path w="869314" h="869314">
                <a:moveTo>
                  <a:pt x="434358" y="868717"/>
                </a:moveTo>
                <a:lnTo>
                  <a:pt x="387030" y="866168"/>
                </a:lnTo>
                <a:lnTo>
                  <a:pt x="341178" y="858699"/>
                </a:lnTo>
                <a:lnTo>
                  <a:pt x="297067" y="846573"/>
                </a:lnTo>
                <a:lnTo>
                  <a:pt x="254963" y="830057"/>
                </a:lnTo>
                <a:lnTo>
                  <a:pt x="215129" y="809414"/>
                </a:lnTo>
                <a:lnTo>
                  <a:pt x="177832" y="784911"/>
                </a:lnTo>
                <a:lnTo>
                  <a:pt x="143335" y="756812"/>
                </a:lnTo>
                <a:lnTo>
                  <a:pt x="111905" y="725381"/>
                </a:lnTo>
                <a:lnTo>
                  <a:pt x="83806" y="690885"/>
                </a:lnTo>
                <a:lnTo>
                  <a:pt x="59302" y="653588"/>
                </a:lnTo>
                <a:lnTo>
                  <a:pt x="38660" y="613754"/>
                </a:lnTo>
                <a:lnTo>
                  <a:pt x="22143" y="571649"/>
                </a:lnTo>
                <a:lnTo>
                  <a:pt x="10018" y="527539"/>
                </a:lnTo>
                <a:lnTo>
                  <a:pt x="2548" y="481687"/>
                </a:lnTo>
                <a:lnTo>
                  <a:pt x="0" y="434358"/>
                </a:lnTo>
                <a:lnTo>
                  <a:pt x="2548" y="387030"/>
                </a:lnTo>
                <a:lnTo>
                  <a:pt x="10018" y="341178"/>
                </a:lnTo>
                <a:lnTo>
                  <a:pt x="22143" y="297067"/>
                </a:lnTo>
                <a:lnTo>
                  <a:pt x="38660" y="254963"/>
                </a:lnTo>
                <a:lnTo>
                  <a:pt x="59302" y="215129"/>
                </a:lnTo>
                <a:lnTo>
                  <a:pt x="83806" y="177832"/>
                </a:lnTo>
                <a:lnTo>
                  <a:pt x="111905" y="143335"/>
                </a:lnTo>
                <a:lnTo>
                  <a:pt x="143335" y="111905"/>
                </a:lnTo>
                <a:lnTo>
                  <a:pt x="177832" y="83806"/>
                </a:lnTo>
                <a:lnTo>
                  <a:pt x="215129" y="59302"/>
                </a:lnTo>
                <a:lnTo>
                  <a:pt x="254963" y="38660"/>
                </a:lnTo>
                <a:lnTo>
                  <a:pt x="297067" y="22143"/>
                </a:lnTo>
                <a:lnTo>
                  <a:pt x="341178" y="10018"/>
                </a:lnTo>
                <a:lnTo>
                  <a:pt x="387030" y="2548"/>
                </a:lnTo>
                <a:lnTo>
                  <a:pt x="434358" y="0"/>
                </a:lnTo>
                <a:lnTo>
                  <a:pt x="481686" y="2548"/>
                </a:lnTo>
                <a:lnTo>
                  <a:pt x="527538" y="10018"/>
                </a:lnTo>
                <a:lnTo>
                  <a:pt x="571649" y="22143"/>
                </a:lnTo>
                <a:lnTo>
                  <a:pt x="613754" y="38660"/>
                </a:lnTo>
                <a:lnTo>
                  <a:pt x="653587" y="59302"/>
                </a:lnTo>
                <a:lnTo>
                  <a:pt x="690885" y="83806"/>
                </a:lnTo>
                <a:lnTo>
                  <a:pt x="725381" y="111905"/>
                </a:lnTo>
                <a:lnTo>
                  <a:pt x="756812" y="143335"/>
                </a:lnTo>
                <a:lnTo>
                  <a:pt x="784911" y="177832"/>
                </a:lnTo>
                <a:lnTo>
                  <a:pt x="809414" y="215129"/>
                </a:lnTo>
                <a:lnTo>
                  <a:pt x="830057" y="254963"/>
                </a:lnTo>
                <a:lnTo>
                  <a:pt x="846573" y="297067"/>
                </a:lnTo>
                <a:lnTo>
                  <a:pt x="858699" y="341178"/>
                </a:lnTo>
                <a:lnTo>
                  <a:pt x="866168" y="387030"/>
                </a:lnTo>
                <a:lnTo>
                  <a:pt x="868717" y="434358"/>
                </a:lnTo>
                <a:lnTo>
                  <a:pt x="866168" y="481687"/>
                </a:lnTo>
                <a:lnTo>
                  <a:pt x="858699" y="527539"/>
                </a:lnTo>
                <a:lnTo>
                  <a:pt x="846573" y="571649"/>
                </a:lnTo>
                <a:lnTo>
                  <a:pt x="830057" y="613754"/>
                </a:lnTo>
                <a:lnTo>
                  <a:pt x="809414" y="653588"/>
                </a:lnTo>
                <a:lnTo>
                  <a:pt x="784911" y="690885"/>
                </a:lnTo>
                <a:lnTo>
                  <a:pt x="756812" y="725381"/>
                </a:lnTo>
                <a:lnTo>
                  <a:pt x="725381" y="756812"/>
                </a:lnTo>
                <a:lnTo>
                  <a:pt x="690885" y="784911"/>
                </a:lnTo>
                <a:lnTo>
                  <a:pt x="653587" y="809414"/>
                </a:lnTo>
                <a:lnTo>
                  <a:pt x="613754" y="830057"/>
                </a:lnTo>
                <a:lnTo>
                  <a:pt x="571649" y="846573"/>
                </a:lnTo>
                <a:lnTo>
                  <a:pt x="527538" y="858699"/>
                </a:lnTo>
                <a:lnTo>
                  <a:pt x="481686" y="866168"/>
                </a:lnTo>
                <a:lnTo>
                  <a:pt x="434358" y="86871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507496" y="3558490"/>
            <a:ext cx="180975" cy="3505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100" b="1" spc="265" dirty="0">
                <a:latin typeface="Tahoma"/>
                <a:cs typeface="Tahoma"/>
              </a:rPr>
              <a:t>-</a:t>
            </a:r>
            <a:endParaRPr sz="21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97854" y="5045284"/>
            <a:ext cx="800100" cy="3505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100" b="1" spc="-10" dirty="0">
                <a:latin typeface="Tahoma"/>
                <a:cs typeface="Tahoma"/>
              </a:rPr>
              <a:t>16:30</a:t>
            </a:r>
            <a:endParaRPr sz="2100">
              <a:latin typeface="Tahoma"/>
              <a:cs typeface="Tahoma"/>
            </a:endParaRPr>
          </a:p>
        </p:txBody>
      </p:sp>
    </p:spTree>
  </p:cSld>
  <p:clrMapOvr>
    <a:masterClrMapping/>
  </p:clrMapOvr>
  <p:transition spd="slow" advTm="10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42688" y="3313766"/>
            <a:ext cx="869315" cy="869315"/>
          </a:xfrm>
          <a:custGeom>
            <a:avLst/>
            <a:gdLst/>
            <a:ahLst/>
            <a:cxnLst/>
            <a:rect l="l" t="t" r="r" b="b"/>
            <a:pathLst>
              <a:path w="869314" h="869314">
                <a:moveTo>
                  <a:pt x="434358" y="868717"/>
                </a:moveTo>
                <a:lnTo>
                  <a:pt x="387030" y="866168"/>
                </a:lnTo>
                <a:lnTo>
                  <a:pt x="341178" y="858699"/>
                </a:lnTo>
                <a:lnTo>
                  <a:pt x="297067" y="846573"/>
                </a:lnTo>
                <a:lnTo>
                  <a:pt x="254963" y="830057"/>
                </a:lnTo>
                <a:lnTo>
                  <a:pt x="215129" y="809414"/>
                </a:lnTo>
                <a:lnTo>
                  <a:pt x="177832" y="784911"/>
                </a:lnTo>
                <a:lnTo>
                  <a:pt x="143335" y="756812"/>
                </a:lnTo>
                <a:lnTo>
                  <a:pt x="111905" y="725381"/>
                </a:lnTo>
                <a:lnTo>
                  <a:pt x="83806" y="690885"/>
                </a:lnTo>
                <a:lnTo>
                  <a:pt x="59302" y="653588"/>
                </a:lnTo>
                <a:lnTo>
                  <a:pt x="38660" y="613754"/>
                </a:lnTo>
                <a:lnTo>
                  <a:pt x="22143" y="571649"/>
                </a:lnTo>
                <a:lnTo>
                  <a:pt x="10018" y="527539"/>
                </a:lnTo>
                <a:lnTo>
                  <a:pt x="2548" y="481687"/>
                </a:lnTo>
                <a:lnTo>
                  <a:pt x="0" y="434358"/>
                </a:lnTo>
                <a:lnTo>
                  <a:pt x="2548" y="387030"/>
                </a:lnTo>
                <a:lnTo>
                  <a:pt x="10018" y="341178"/>
                </a:lnTo>
                <a:lnTo>
                  <a:pt x="22143" y="297067"/>
                </a:lnTo>
                <a:lnTo>
                  <a:pt x="38660" y="254963"/>
                </a:lnTo>
                <a:lnTo>
                  <a:pt x="59302" y="215129"/>
                </a:lnTo>
                <a:lnTo>
                  <a:pt x="83806" y="177832"/>
                </a:lnTo>
                <a:lnTo>
                  <a:pt x="111905" y="143335"/>
                </a:lnTo>
                <a:lnTo>
                  <a:pt x="143335" y="111905"/>
                </a:lnTo>
                <a:lnTo>
                  <a:pt x="177832" y="83806"/>
                </a:lnTo>
                <a:lnTo>
                  <a:pt x="215129" y="59302"/>
                </a:lnTo>
                <a:lnTo>
                  <a:pt x="254963" y="38660"/>
                </a:lnTo>
                <a:lnTo>
                  <a:pt x="297067" y="22143"/>
                </a:lnTo>
                <a:lnTo>
                  <a:pt x="341178" y="10018"/>
                </a:lnTo>
                <a:lnTo>
                  <a:pt x="387030" y="2548"/>
                </a:lnTo>
                <a:lnTo>
                  <a:pt x="434358" y="0"/>
                </a:lnTo>
                <a:lnTo>
                  <a:pt x="481686" y="2548"/>
                </a:lnTo>
                <a:lnTo>
                  <a:pt x="527538" y="10018"/>
                </a:lnTo>
                <a:lnTo>
                  <a:pt x="571649" y="22143"/>
                </a:lnTo>
                <a:lnTo>
                  <a:pt x="613754" y="38660"/>
                </a:lnTo>
                <a:lnTo>
                  <a:pt x="653587" y="59302"/>
                </a:lnTo>
                <a:lnTo>
                  <a:pt x="690885" y="83806"/>
                </a:lnTo>
                <a:lnTo>
                  <a:pt x="725381" y="111905"/>
                </a:lnTo>
                <a:lnTo>
                  <a:pt x="756812" y="143335"/>
                </a:lnTo>
                <a:lnTo>
                  <a:pt x="784911" y="177832"/>
                </a:lnTo>
                <a:lnTo>
                  <a:pt x="809414" y="215129"/>
                </a:lnTo>
                <a:lnTo>
                  <a:pt x="830057" y="254963"/>
                </a:lnTo>
                <a:lnTo>
                  <a:pt x="846573" y="297067"/>
                </a:lnTo>
                <a:lnTo>
                  <a:pt x="858699" y="341178"/>
                </a:lnTo>
                <a:lnTo>
                  <a:pt x="866168" y="387030"/>
                </a:lnTo>
                <a:lnTo>
                  <a:pt x="868717" y="434358"/>
                </a:lnTo>
                <a:lnTo>
                  <a:pt x="866168" y="481687"/>
                </a:lnTo>
                <a:lnTo>
                  <a:pt x="858699" y="527539"/>
                </a:lnTo>
                <a:lnTo>
                  <a:pt x="846573" y="571649"/>
                </a:lnTo>
                <a:lnTo>
                  <a:pt x="830057" y="613754"/>
                </a:lnTo>
                <a:lnTo>
                  <a:pt x="809414" y="653588"/>
                </a:lnTo>
                <a:lnTo>
                  <a:pt x="784911" y="690885"/>
                </a:lnTo>
                <a:lnTo>
                  <a:pt x="756812" y="725381"/>
                </a:lnTo>
                <a:lnTo>
                  <a:pt x="725381" y="756812"/>
                </a:lnTo>
                <a:lnTo>
                  <a:pt x="690885" y="784911"/>
                </a:lnTo>
                <a:lnTo>
                  <a:pt x="653587" y="809414"/>
                </a:lnTo>
                <a:lnTo>
                  <a:pt x="613754" y="830057"/>
                </a:lnTo>
                <a:lnTo>
                  <a:pt x="571649" y="846573"/>
                </a:lnTo>
                <a:lnTo>
                  <a:pt x="527538" y="858699"/>
                </a:lnTo>
                <a:lnTo>
                  <a:pt x="481686" y="866168"/>
                </a:lnTo>
                <a:lnTo>
                  <a:pt x="434358" y="86871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04760" y="3558490"/>
            <a:ext cx="786130" cy="3505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100" b="1" spc="-20" dirty="0">
                <a:latin typeface="Tahoma"/>
                <a:cs typeface="Tahoma"/>
              </a:rPr>
              <a:t>17:00</a:t>
            </a:r>
            <a:endParaRPr sz="210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0" dirty="0"/>
              <a:t>STŘEDA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213489" y="4963141"/>
            <a:ext cx="4857115" cy="892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70" dirty="0">
                <a:solidFill>
                  <a:srgbClr val="FFFFFF"/>
                </a:solidFill>
                <a:latin typeface="Tahoma"/>
                <a:cs typeface="Tahoma"/>
              </a:rPr>
              <a:t>Modlitební</a:t>
            </a:r>
            <a:r>
              <a:rPr sz="3200" spc="-1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200" dirty="0">
                <a:solidFill>
                  <a:srgbClr val="FFFFFF"/>
                </a:solidFill>
                <a:latin typeface="Tahoma"/>
                <a:cs typeface="Tahoma"/>
              </a:rPr>
              <a:t>setkání</a:t>
            </a:r>
            <a:r>
              <a:rPr sz="3200" spc="-1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180" dirty="0">
                <a:solidFill>
                  <a:srgbClr val="FFFFFF"/>
                </a:solidFill>
                <a:latin typeface="Tahoma"/>
                <a:cs typeface="Tahoma"/>
              </a:rPr>
              <a:t>mužů</a:t>
            </a:r>
            <a:endParaRPr sz="3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95" dirty="0">
                <a:solidFill>
                  <a:srgbClr val="FFFFFF"/>
                </a:solidFill>
                <a:latin typeface="Tahoma"/>
                <a:cs typeface="Tahoma"/>
              </a:rPr>
              <a:t>sdílení</a:t>
            </a:r>
            <a:r>
              <a:rPr sz="2400" spc="-11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40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2400" spc="-1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165" dirty="0">
                <a:solidFill>
                  <a:srgbClr val="FFFFFF"/>
                </a:solidFill>
                <a:latin typeface="Tahoma"/>
                <a:cs typeface="Tahoma"/>
              </a:rPr>
              <a:t>modlitby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13489" y="3476345"/>
            <a:ext cx="4695190" cy="892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15" dirty="0">
                <a:solidFill>
                  <a:srgbClr val="FFFFFF"/>
                </a:solidFill>
                <a:latin typeface="Tahoma"/>
                <a:cs typeface="Tahoma"/>
              </a:rPr>
              <a:t>Alfa</a:t>
            </a:r>
            <a:r>
              <a:rPr sz="3200" spc="-1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305" dirty="0">
                <a:solidFill>
                  <a:srgbClr val="FFFFFF"/>
                </a:solidFill>
                <a:latin typeface="Tahoma"/>
                <a:cs typeface="Tahoma"/>
              </a:rPr>
              <a:t>pro</a:t>
            </a:r>
            <a:r>
              <a:rPr sz="3200" spc="-1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305" dirty="0">
                <a:solidFill>
                  <a:srgbClr val="FFFFFF"/>
                </a:solidFill>
                <a:latin typeface="Tahoma"/>
                <a:cs typeface="Tahoma"/>
              </a:rPr>
              <a:t>mládež</a:t>
            </a:r>
            <a:endParaRPr sz="3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35" dirty="0">
                <a:solidFill>
                  <a:srgbClr val="FFFFFF"/>
                </a:solidFill>
                <a:latin typeface="Tahoma"/>
                <a:cs typeface="Tahoma"/>
              </a:rPr>
              <a:t>poznavaní</a:t>
            </a:r>
            <a:r>
              <a:rPr sz="2400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225" dirty="0">
                <a:solidFill>
                  <a:srgbClr val="FFFFFF"/>
                </a:solidFill>
                <a:latin typeface="Tahoma"/>
                <a:cs typeface="Tahoma"/>
              </a:rPr>
              <a:t>základů</a:t>
            </a:r>
            <a:r>
              <a:rPr sz="2400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100" dirty="0">
                <a:solidFill>
                  <a:srgbClr val="FFFFFF"/>
                </a:solidFill>
                <a:latin typeface="Tahoma"/>
                <a:cs typeface="Tahoma"/>
              </a:rPr>
              <a:t>křesťanství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142688" y="4800562"/>
            <a:ext cx="869315" cy="869315"/>
          </a:xfrm>
          <a:custGeom>
            <a:avLst/>
            <a:gdLst/>
            <a:ahLst/>
            <a:cxnLst/>
            <a:rect l="l" t="t" r="r" b="b"/>
            <a:pathLst>
              <a:path w="869314" h="869314">
                <a:moveTo>
                  <a:pt x="434358" y="868717"/>
                </a:moveTo>
                <a:lnTo>
                  <a:pt x="387030" y="866168"/>
                </a:lnTo>
                <a:lnTo>
                  <a:pt x="341178" y="858699"/>
                </a:lnTo>
                <a:lnTo>
                  <a:pt x="297067" y="846573"/>
                </a:lnTo>
                <a:lnTo>
                  <a:pt x="254963" y="830057"/>
                </a:lnTo>
                <a:lnTo>
                  <a:pt x="215129" y="809414"/>
                </a:lnTo>
                <a:lnTo>
                  <a:pt x="177832" y="784911"/>
                </a:lnTo>
                <a:lnTo>
                  <a:pt x="143335" y="756812"/>
                </a:lnTo>
                <a:lnTo>
                  <a:pt x="111905" y="725381"/>
                </a:lnTo>
                <a:lnTo>
                  <a:pt x="83806" y="690885"/>
                </a:lnTo>
                <a:lnTo>
                  <a:pt x="59302" y="653588"/>
                </a:lnTo>
                <a:lnTo>
                  <a:pt x="38660" y="613754"/>
                </a:lnTo>
                <a:lnTo>
                  <a:pt x="22143" y="571649"/>
                </a:lnTo>
                <a:lnTo>
                  <a:pt x="10018" y="527539"/>
                </a:lnTo>
                <a:lnTo>
                  <a:pt x="2548" y="481687"/>
                </a:lnTo>
                <a:lnTo>
                  <a:pt x="0" y="434358"/>
                </a:lnTo>
                <a:lnTo>
                  <a:pt x="2548" y="387030"/>
                </a:lnTo>
                <a:lnTo>
                  <a:pt x="10018" y="341178"/>
                </a:lnTo>
                <a:lnTo>
                  <a:pt x="22143" y="297067"/>
                </a:lnTo>
                <a:lnTo>
                  <a:pt x="38660" y="254963"/>
                </a:lnTo>
                <a:lnTo>
                  <a:pt x="59302" y="215129"/>
                </a:lnTo>
                <a:lnTo>
                  <a:pt x="83806" y="177832"/>
                </a:lnTo>
                <a:lnTo>
                  <a:pt x="111905" y="143335"/>
                </a:lnTo>
                <a:lnTo>
                  <a:pt x="143335" y="111905"/>
                </a:lnTo>
                <a:lnTo>
                  <a:pt x="177832" y="83806"/>
                </a:lnTo>
                <a:lnTo>
                  <a:pt x="215129" y="59302"/>
                </a:lnTo>
                <a:lnTo>
                  <a:pt x="254963" y="38660"/>
                </a:lnTo>
                <a:lnTo>
                  <a:pt x="297067" y="22143"/>
                </a:lnTo>
                <a:lnTo>
                  <a:pt x="341178" y="10018"/>
                </a:lnTo>
                <a:lnTo>
                  <a:pt x="387030" y="2548"/>
                </a:lnTo>
                <a:lnTo>
                  <a:pt x="434358" y="0"/>
                </a:lnTo>
                <a:lnTo>
                  <a:pt x="481686" y="2548"/>
                </a:lnTo>
                <a:lnTo>
                  <a:pt x="527538" y="10018"/>
                </a:lnTo>
                <a:lnTo>
                  <a:pt x="571649" y="22143"/>
                </a:lnTo>
                <a:lnTo>
                  <a:pt x="613754" y="38660"/>
                </a:lnTo>
                <a:lnTo>
                  <a:pt x="653587" y="59302"/>
                </a:lnTo>
                <a:lnTo>
                  <a:pt x="690885" y="83806"/>
                </a:lnTo>
                <a:lnTo>
                  <a:pt x="725381" y="111905"/>
                </a:lnTo>
                <a:lnTo>
                  <a:pt x="756812" y="143335"/>
                </a:lnTo>
                <a:lnTo>
                  <a:pt x="784911" y="177832"/>
                </a:lnTo>
                <a:lnTo>
                  <a:pt x="809414" y="215129"/>
                </a:lnTo>
                <a:lnTo>
                  <a:pt x="830057" y="254963"/>
                </a:lnTo>
                <a:lnTo>
                  <a:pt x="846573" y="297067"/>
                </a:lnTo>
                <a:lnTo>
                  <a:pt x="858699" y="341178"/>
                </a:lnTo>
                <a:lnTo>
                  <a:pt x="866168" y="387030"/>
                </a:lnTo>
                <a:lnTo>
                  <a:pt x="868717" y="434358"/>
                </a:lnTo>
                <a:lnTo>
                  <a:pt x="866168" y="481687"/>
                </a:lnTo>
                <a:lnTo>
                  <a:pt x="858699" y="527539"/>
                </a:lnTo>
                <a:lnTo>
                  <a:pt x="846573" y="571649"/>
                </a:lnTo>
                <a:lnTo>
                  <a:pt x="830057" y="613754"/>
                </a:lnTo>
                <a:lnTo>
                  <a:pt x="809414" y="653588"/>
                </a:lnTo>
                <a:lnTo>
                  <a:pt x="784911" y="690885"/>
                </a:lnTo>
                <a:lnTo>
                  <a:pt x="756812" y="725381"/>
                </a:lnTo>
                <a:lnTo>
                  <a:pt x="725381" y="756812"/>
                </a:lnTo>
                <a:lnTo>
                  <a:pt x="690885" y="784911"/>
                </a:lnTo>
                <a:lnTo>
                  <a:pt x="653587" y="809414"/>
                </a:lnTo>
                <a:lnTo>
                  <a:pt x="613754" y="830057"/>
                </a:lnTo>
                <a:lnTo>
                  <a:pt x="571649" y="846573"/>
                </a:lnTo>
                <a:lnTo>
                  <a:pt x="527538" y="858699"/>
                </a:lnTo>
                <a:lnTo>
                  <a:pt x="481686" y="866168"/>
                </a:lnTo>
                <a:lnTo>
                  <a:pt x="434358" y="86871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184281" y="5045285"/>
            <a:ext cx="826769" cy="3505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100" b="1" spc="-10" dirty="0">
                <a:latin typeface="Tahoma"/>
                <a:cs typeface="Tahoma"/>
              </a:rPr>
              <a:t>20:30</a:t>
            </a:r>
            <a:endParaRPr sz="2100">
              <a:latin typeface="Tahoma"/>
              <a:cs typeface="Tahoma"/>
            </a:endParaRPr>
          </a:p>
        </p:txBody>
      </p:sp>
    </p:spTree>
  </p:cSld>
  <p:clrMapOvr>
    <a:masterClrMapping/>
  </p:clrMapOvr>
  <p:transition spd="slow" advTm="10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42688" y="3313768"/>
            <a:ext cx="869315" cy="869315"/>
          </a:xfrm>
          <a:custGeom>
            <a:avLst/>
            <a:gdLst/>
            <a:ahLst/>
            <a:cxnLst/>
            <a:rect l="l" t="t" r="r" b="b"/>
            <a:pathLst>
              <a:path w="869314" h="869314">
                <a:moveTo>
                  <a:pt x="434358" y="868717"/>
                </a:moveTo>
                <a:lnTo>
                  <a:pt x="387030" y="866168"/>
                </a:lnTo>
                <a:lnTo>
                  <a:pt x="341178" y="858699"/>
                </a:lnTo>
                <a:lnTo>
                  <a:pt x="297067" y="846573"/>
                </a:lnTo>
                <a:lnTo>
                  <a:pt x="254963" y="830057"/>
                </a:lnTo>
                <a:lnTo>
                  <a:pt x="215129" y="809414"/>
                </a:lnTo>
                <a:lnTo>
                  <a:pt x="177832" y="784911"/>
                </a:lnTo>
                <a:lnTo>
                  <a:pt x="143335" y="756812"/>
                </a:lnTo>
                <a:lnTo>
                  <a:pt x="111905" y="725381"/>
                </a:lnTo>
                <a:lnTo>
                  <a:pt x="83806" y="690885"/>
                </a:lnTo>
                <a:lnTo>
                  <a:pt x="59302" y="653588"/>
                </a:lnTo>
                <a:lnTo>
                  <a:pt x="38660" y="613754"/>
                </a:lnTo>
                <a:lnTo>
                  <a:pt x="22143" y="571649"/>
                </a:lnTo>
                <a:lnTo>
                  <a:pt x="10018" y="527539"/>
                </a:lnTo>
                <a:lnTo>
                  <a:pt x="2548" y="481687"/>
                </a:lnTo>
                <a:lnTo>
                  <a:pt x="0" y="434358"/>
                </a:lnTo>
                <a:lnTo>
                  <a:pt x="2548" y="387030"/>
                </a:lnTo>
                <a:lnTo>
                  <a:pt x="10018" y="341178"/>
                </a:lnTo>
                <a:lnTo>
                  <a:pt x="22143" y="297067"/>
                </a:lnTo>
                <a:lnTo>
                  <a:pt x="38660" y="254963"/>
                </a:lnTo>
                <a:lnTo>
                  <a:pt x="59302" y="215129"/>
                </a:lnTo>
                <a:lnTo>
                  <a:pt x="83806" y="177832"/>
                </a:lnTo>
                <a:lnTo>
                  <a:pt x="111905" y="143335"/>
                </a:lnTo>
                <a:lnTo>
                  <a:pt x="143335" y="111905"/>
                </a:lnTo>
                <a:lnTo>
                  <a:pt x="177832" y="83806"/>
                </a:lnTo>
                <a:lnTo>
                  <a:pt x="215129" y="59302"/>
                </a:lnTo>
                <a:lnTo>
                  <a:pt x="254963" y="38660"/>
                </a:lnTo>
                <a:lnTo>
                  <a:pt x="297067" y="22143"/>
                </a:lnTo>
                <a:lnTo>
                  <a:pt x="341178" y="10018"/>
                </a:lnTo>
                <a:lnTo>
                  <a:pt x="387030" y="2548"/>
                </a:lnTo>
                <a:lnTo>
                  <a:pt x="434358" y="0"/>
                </a:lnTo>
                <a:lnTo>
                  <a:pt x="481686" y="2548"/>
                </a:lnTo>
                <a:lnTo>
                  <a:pt x="527538" y="10018"/>
                </a:lnTo>
                <a:lnTo>
                  <a:pt x="571649" y="22143"/>
                </a:lnTo>
                <a:lnTo>
                  <a:pt x="613754" y="38660"/>
                </a:lnTo>
                <a:lnTo>
                  <a:pt x="653587" y="59302"/>
                </a:lnTo>
                <a:lnTo>
                  <a:pt x="690885" y="83806"/>
                </a:lnTo>
                <a:lnTo>
                  <a:pt x="725381" y="111905"/>
                </a:lnTo>
                <a:lnTo>
                  <a:pt x="756812" y="143335"/>
                </a:lnTo>
                <a:lnTo>
                  <a:pt x="784911" y="177832"/>
                </a:lnTo>
                <a:lnTo>
                  <a:pt x="809414" y="215129"/>
                </a:lnTo>
                <a:lnTo>
                  <a:pt x="830057" y="254963"/>
                </a:lnTo>
                <a:lnTo>
                  <a:pt x="846573" y="297067"/>
                </a:lnTo>
                <a:lnTo>
                  <a:pt x="858699" y="341178"/>
                </a:lnTo>
                <a:lnTo>
                  <a:pt x="866168" y="387030"/>
                </a:lnTo>
                <a:lnTo>
                  <a:pt x="868717" y="434358"/>
                </a:lnTo>
                <a:lnTo>
                  <a:pt x="866168" y="481687"/>
                </a:lnTo>
                <a:lnTo>
                  <a:pt x="858699" y="527539"/>
                </a:lnTo>
                <a:lnTo>
                  <a:pt x="846573" y="571649"/>
                </a:lnTo>
                <a:lnTo>
                  <a:pt x="830057" y="613754"/>
                </a:lnTo>
                <a:lnTo>
                  <a:pt x="809414" y="653588"/>
                </a:lnTo>
                <a:lnTo>
                  <a:pt x="784911" y="690885"/>
                </a:lnTo>
                <a:lnTo>
                  <a:pt x="756812" y="725381"/>
                </a:lnTo>
                <a:lnTo>
                  <a:pt x="725381" y="756812"/>
                </a:lnTo>
                <a:lnTo>
                  <a:pt x="690885" y="784911"/>
                </a:lnTo>
                <a:lnTo>
                  <a:pt x="653587" y="809414"/>
                </a:lnTo>
                <a:lnTo>
                  <a:pt x="613754" y="830057"/>
                </a:lnTo>
                <a:lnTo>
                  <a:pt x="571649" y="846573"/>
                </a:lnTo>
                <a:lnTo>
                  <a:pt x="527538" y="858699"/>
                </a:lnTo>
                <a:lnTo>
                  <a:pt x="481686" y="866168"/>
                </a:lnTo>
                <a:lnTo>
                  <a:pt x="434358" y="86871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04760" y="3558491"/>
            <a:ext cx="786130" cy="3505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100" b="1" spc="-20" dirty="0">
                <a:latin typeface="Tahoma"/>
                <a:cs typeface="Tahoma"/>
              </a:rPr>
              <a:t>17:00</a:t>
            </a:r>
            <a:endParaRPr sz="210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55" dirty="0"/>
              <a:t>PÁTEK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213489" y="3476347"/>
            <a:ext cx="4261485" cy="892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25" dirty="0">
                <a:solidFill>
                  <a:srgbClr val="FFFFFF"/>
                </a:solidFill>
                <a:latin typeface="Tahoma"/>
                <a:cs typeface="Tahoma"/>
              </a:rPr>
              <a:t>Mladej</a:t>
            </a:r>
            <a:r>
              <a:rPr sz="32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210" dirty="0">
                <a:solidFill>
                  <a:srgbClr val="FFFFFF"/>
                </a:solidFill>
                <a:latin typeface="Tahoma"/>
                <a:cs typeface="Tahoma"/>
              </a:rPr>
              <a:t>Volant</a:t>
            </a:r>
            <a:endParaRPr sz="3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35" dirty="0">
                <a:solidFill>
                  <a:srgbClr val="FFFFFF"/>
                </a:solidFill>
                <a:latin typeface="Tahoma"/>
                <a:cs typeface="Tahoma"/>
              </a:rPr>
              <a:t>klub</a:t>
            </a:r>
            <a:r>
              <a:rPr sz="2400" spc="-1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229" dirty="0">
                <a:solidFill>
                  <a:srgbClr val="FFFFFF"/>
                </a:solidFill>
                <a:latin typeface="Tahoma"/>
                <a:cs typeface="Tahoma"/>
              </a:rPr>
              <a:t>pro</a:t>
            </a:r>
            <a:r>
              <a:rPr sz="24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140" dirty="0">
                <a:solidFill>
                  <a:srgbClr val="FFFFFF"/>
                </a:solidFill>
                <a:latin typeface="Tahoma"/>
                <a:cs typeface="Tahoma"/>
              </a:rPr>
              <a:t>děti</a:t>
            </a:r>
            <a:r>
              <a:rPr sz="24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345" dirty="0">
                <a:solidFill>
                  <a:srgbClr val="FFFFFF"/>
                </a:solidFill>
                <a:latin typeface="Tahoma"/>
                <a:cs typeface="Tahoma"/>
              </a:rPr>
              <a:t>od</a:t>
            </a:r>
            <a:r>
              <a:rPr sz="2400" spc="-1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75" dirty="0">
                <a:solidFill>
                  <a:srgbClr val="FFFFFF"/>
                </a:solidFill>
                <a:latin typeface="Tahoma"/>
                <a:cs typeface="Tahoma"/>
              </a:rPr>
              <a:t>12</a:t>
            </a:r>
            <a:r>
              <a:rPr sz="24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345" dirty="0">
                <a:solidFill>
                  <a:srgbClr val="FFFFFF"/>
                </a:solidFill>
                <a:latin typeface="Tahoma"/>
                <a:cs typeface="Tahoma"/>
              </a:rPr>
              <a:t>do</a:t>
            </a:r>
            <a:r>
              <a:rPr sz="24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85" dirty="0">
                <a:solidFill>
                  <a:srgbClr val="FFFFFF"/>
                </a:solidFill>
                <a:latin typeface="Tahoma"/>
                <a:cs typeface="Tahoma"/>
              </a:rPr>
              <a:t>15</a:t>
            </a:r>
            <a:r>
              <a:rPr sz="2400" spc="-1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55" dirty="0">
                <a:solidFill>
                  <a:srgbClr val="FFFFFF"/>
                </a:solidFill>
                <a:latin typeface="Tahoma"/>
                <a:cs typeface="Tahoma"/>
              </a:rPr>
              <a:t>let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  <p:transition spd="slow" advTm="10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42688" y="3313768"/>
            <a:ext cx="869315" cy="869315"/>
          </a:xfrm>
          <a:custGeom>
            <a:avLst/>
            <a:gdLst/>
            <a:ahLst/>
            <a:cxnLst/>
            <a:rect l="l" t="t" r="r" b="b"/>
            <a:pathLst>
              <a:path w="869314" h="869314">
                <a:moveTo>
                  <a:pt x="434358" y="868717"/>
                </a:moveTo>
                <a:lnTo>
                  <a:pt x="387030" y="866168"/>
                </a:lnTo>
                <a:lnTo>
                  <a:pt x="341178" y="858699"/>
                </a:lnTo>
                <a:lnTo>
                  <a:pt x="297067" y="846573"/>
                </a:lnTo>
                <a:lnTo>
                  <a:pt x="254963" y="830057"/>
                </a:lnTo>
                <a:lnTo>
                  <a:pt x="215129" y="809414"/>
                </a:lnTo>
                <a:lnTo>
                  <a:pt x="177832" y="784911"/>
                </a:lnTo>
                <a:lnTo>
                  <a:pt x="143335" y="756812"/>
                </a:lnTo>
                <a:lnTo>
                  <a:pt x="111905" y="725381"/>
                </a:lnTo>
                <a:lnTo>
                  <a:pt x="83806" y="690885"/>
                </a:lnTo>
                <a:lnTo>
                  <a:pt x="59302" y="653588"/>
                </a:lnTo>
                <a:lnTo>
                  <a:pt x="38660" y="613754"/>
                </a:lnTo>
                <a:lnTo>
                  <a:pt x="22143" y="571649"/>
                </a:lnTo>
                <a:lnTo>
                  <a:pt x="10018" y="527539"/>
                </a:lnTo>
                <a:lnTo>
                  <a:pt x="2548" y="481687"/>
                </a:lnTo>
                <a:lnTo>
                  <a:pt x="0" y="434358"/>
                </a:lnTo>
                <a:lnTo>
                  <a:pt x="2548" y="387030"/>
                </a:lnTo>
                <a:lnTo>
                  <a:pt x="10018" y="341178"/>
                </a:lnTo>
                <a:lnTo>
                  <a:pt x="22143" y="297067"/>
                </a:lnTo>
                <a:lnTo>
                  <a:pt x="38660" y="254963"/>
                </a:lnTo>
                <a:lnTo>
                  <a:pt x="59302" y="215129"/>
                </a:lnTo>
                <a:lnTo>
                  <a:pt x="83806" y="177832"/>
                </a:lnTo>
                <a:lnTo>
                  <a:pt x="111905" y="143335"/>
                </a:lnTo>
                <a:lnTo>
                  <a:pt x="143335" y="111905"/>
                </a:lnTo>
                <a:lnTo>
                  <a:pt x="177832" y="83806"/>
                </a:lnTo>
                <a:lnTo>
                  <a:pt x="215129" y="59302"/>
                </a:lnTo>
                <a:lnTo>
                  <a:pt x="254963" y="38660"/>
                </a:lnTo>
                <a:lnTo>
                  <a:pt x="297067" y="22143"/>
                </a:lnTo>
                <a:lnTo>
                  <a:pt x="341178" y="10018"/>
                </a:lnTo>
                <a:lnTo>
                  <a:pt x="387030" y="2548"/>
                </a:lnTo>
                <a:lnTo>
                  <a:pt x="434358" y="0"/>
                </a:lnTo>
                <a:lnTo>
                  <a:pt x="481686" y="2548"/>
                </a:lnTo>
                <a:lnTo>
                  <a:pt x="527538" y="10018"/>
                </a:lnTo>
                <a:lnTo>
                  <a:pt x="571649" y="22143"/>
                </a:lnTo>
                <a:lnTo>
                  <a:pt x="613754" y="38660"/>
                </a:lnTo>
                <a:lnTo>
                  <a:pt x="653587" y="59302"/>
                </a:lnTo>
                <a:lnTo>
                  <a:pt x="690885" y="83806"/>
                </a:lnTo>
                <a:lnTo>
                  <a:pt x="725381" y="111905"/>
                </a:lnTo>
                <a:lnTo>
                  <a:pt x="756812" y="143335"/>
                </a:lnTo>
                <a:lnTo>
                  <a:pt x="784911" y="177832"/>
                </a:lnTo>
                <a:lnTo>
                  <a:pt x="809414" y="215129"/>
                </a:lnTo>
                <a:lnTo>
                  <a:pt x="830057" y="254963"/>
                </a:lnTo>
                <a:lnTo>
                  <a:pt x="846573" y="297067"/>
                </a:lnTo>
                <a:lnTo>
                  <a:pt x="858699" y="341178"/>
                </a:lnTo>
                <a:lnTo>
                  <a:pt x="866168" y="387030"/>
                </a:lnTo>
                <a:lnTo>
                  <a:pt x="868717" y="434358"/>
                </a:lnTo>
                <a:lnTo>
                  <a:pt x="866168" y="481687"/>
                </a:lnTo>
                <a:lnTo>
                  <a:pt x="858699" y="527539"/>
                </a:lnTo>
                <a:lnTo>
                  <a:pt x="846573" y="571649"/>
                </a:lnTo>
                <a:lnTo>
                  <a:pt x="830057" y="613754"/>
                </a:lnTo>
                <a:lnTo>
                  <a:pt x="809414" y="653588"/>
                </a:lnTo>
                <a:lnTo>
                  <a:pt x="784911" y="690885"/>
                </a:lnTo>
                <a:lnTo>
                  <a:pt x="756812" y="725381"/>
                </a:lnTo>
                <a:lnTo>
                  <a:pt x="725381" y="756812"/>
                </a:lnTo>
                <a:lnTo>
                  <a:pt x="690885" y="784911"/>
                </a:lnTo>
                <a:lnTo>
                  <a:pt x="653587" y="809414"/>
                </a:lnTo>
                <a:lnTo>
                  <a:pt x="613754" y="830057"/>
                </a:lnTo>
                <a:lnTo>
                  <a:pt x="571649" y="846573"/>
                </a:lnTo>
                <a:lnTo>
                  <a:pt x="527538" y="858699"/>
                </a:lnTo>
                <a:lnTo>
                  <a:pt x="481686" y="866168"/>
                </a:lnTo>
                <a:lnTo>
                  <a:pt x="434358" y="86871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04760" y="3558491"/>
            <a:ext cx="786130" cy="3505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100" b="1" spc="-20" dirty="0">
                <a:latin typeface="Tahoma"/>
                <a:cs typeface="Tahoma"/>
              </a:rPr>
              <a:t>17:00</a:t>
            </a:r>
            <a:endParaRPr sz="210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370" dirty="0"/>
              <a:t>SOBOTA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213489" y="4963140"/>
            <a:ext cx="3721735" cy="892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04" dirty="0">
                <a:solidFill>
                  <a:srgbClr val="FFFFFF"/>
                </a:solidFill>
                <a:latin typeface="Tahoma"/>
                <a:cs typeface="Tahoma"/>
              </a:rPr>
              <a:t>Sport</a:t>
            </a:r>
            <a:r>
              <a:rPr sz="3200" spc="-1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210" dirty="0">
                <a:solidFill>
                  <a:srgbClr val="FFFFFF"/>
                </a:solidFill>
                <a:latin typeface="Tahoma"/>
                <a:cs typeface="Tahoma"/>
              </a:rPr>
              <a:t>Club</a:t>
            </a:r>
            <a:r>
              <a:rPr sz="3200" spc="-1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270" dirty="0">
                <a:solidFill>
                  <a:srgbClr val="FFFFFF"/>
                </a:solidFill>
                <a:latin typeface="Tahoma"/>
                <a:cs typeface="Tahoma"/>
              </a:rPr>
              <a:t>Lano</a:t>
            </a:r>
            <a:endParaRPr sz="3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70" dirty="0">
                <a:solidFill>
                  <a:srgbClr val="FFFFFF"/>
                </a:solidFill>
                <a:latin typeface="Tahoma"/>
                <a:cs typeface="Tahoma"/>
              </a:rPr>
              <a:t>sportovní</a:t>
            </a:r>
            <a:r>
              <a:rPr sz="24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150" dirty="0">
                <a:solidFill>
                  <a:srgbClr val="FFFFFF"/>
                </a:solidFill>
                <a:latin typeface="Tahoma"/>
                <a:cs typeface="Tahoma"/>
              </a:rPr>
              <a:t>setkání</a:t>
            </a:r>
            <a:r>
              <a:rPr sz="24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254" dirty="0">
                <a:solidFill>
                  <a:srgbClr val="FFFFFF"/>
                </a:solidFill>
                <a:latin typeface="Tahoma"/>
                <a:cs typeface="Tahoma"/>
              </a:rPr>
              <a:t>na</a:t>
            </a:r>
            <a:r>
              <a:rPr sz="2400" spc="-1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204" dirty="0">
                <a:solidFill>
                  <a:srgbClr val="FFFFFF"/>
                </a:solidFill>
                <a:latin typeface="Tahoma"/>
                <a:cs typeface="Tahoma"/>
              </a:rPr>
              <a:t>5zš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13489" y="3476347"/>
            <a:ext cx="4086860" cy="892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10" dirty="0">
                <a:solidFill>
                  <a:srgbClr val="FFFFFF"/>
                </a:solidFill>
                <a:latin typeface="Tahoma"/>
                <a:cs typeface="Tahoma"/>
              </a:rPr>
              <a:t>Volant</a:t>
            </a:r>
            <a:endParaRPr sz="3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35" dirty="0">
                <a:solidFill>
                  <a:srgbClr val="FFFFFF"/>
                </a:solidFill>
                <a:latin typeface="Tahoma"/>
                <a:cs typeface="Tahoma"/>
              </a:rPr>
              <a:t>klub</a:t>
            </a:r>
            <a:r>
              <a:rPr sz="2400" spc="-1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229" dirty="0">
                <a:solidFill>
                  <a:srgbClr val="FFFFFF"/>
                </a:solidFill>
                <a:latin typeface="Tahoma"/>
                <a:cs typeface="Tahoma"/>
              </a:rPr>
              <a:t>pro</a:t>
            </a:r>
            <a:r>
              <a:rPr sz="2400" spc="-1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175" dirty="0">
                <a:solidFill>
                  <a:srgbClr val="FFFFFF"/>
                </a:solidFill>
                <a:latin typeface="Tahoma"/>
                <a:cs typeface="Tahoma"/>
              </a:rPr>
              <a:t>studenty</a:t>
            </a:r>
            <a:r>
              <a:rPr sz="2400" spc="-1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345" dirty="0">
                <a:solidFill>
                  <a:srgbClr val="FFFFFF"/>
                </a:solidFill>
                <a:latin typeface="Tahoma"/>
                <a:cs typeface="Tahoma"/>
              </a:rPr>
              <a:t>od</a:t>
            </a:r>
            <a:r>
              <a:rPr sz="24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85" dirty="0">
                <a:solidFill>
                  <a:srgbClr val="FFFFFF"/>
                </a:solidFill>
                <a:latin typeface="Tahoma"/>
                <a:cs typeface="Tahoma"/>
              </a:rPr>
              <a:t>15</a:t>
            </a:r>
            <a:r>
              <a:rPr sz="2400" spc="-1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55" dirty="0">
                <a:solidFill>
                  <a:srgbClr val="FFFFFF"/>
                </a:solidFill>
                <a:latin typeface="Tahoma"/>
                <a:cs typeface="Tahoma"/>
              </a:rPr>
              <a:t>let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142688" y="4800563"/>
            <a:ext cx="869315" cy="869315"/>
          </a:xfrm>
          <a:custGeom>
            <a:avLst/>
            <a:gdLst/>
            <a:ahLst/>
            <a:cxnLst/>
            <a:rect l="l" t="t" r="r" b="b"/>
            <a:pathLst>
              <a:path w="869314" h="869314">
                <a:moveTo>
                  <a:pt x="434358" y="868717"/>
                </a:moveTo>
                <a:lnTo>
                  <a:pt x="387030" y="866168"/>
                </a:lnTo>
                <a:lnTo>
                  <a:pt x="341178" y="858699"/>
                </a:lnTo>
                <a:lnTo>
                  <a:pt x="297067" y="846573"/>
                </a:lnTo>
                <a:lnTo>
                  <a:pt x="254963" y="830057"/>
                </a:lnTo>
                <a:lnTo>
                  <a:pt x="215129" y="809414"/>
                </a:lnTo>
                <a:lnTo>
                  <a:pt x="177832" y="784911"/>
                </a:lnTo>
                <a:lnTo>
                  <a:pt x="143335" y="756812"/>
                </a:lnTo>
                <a:lnTo>
                  <a:pt x="111905" y="725381"/>
                </a:lnTo>
                <a:lnTo>
                  <a:pt x="83806" y="690885"/>
                </a:lnTo>
                <a:lnTo>
                  <a:pt x="59302" y="653588"/>
                </a:lnTo>
                <a:lnTo>
                  <a:pt x="38660" y="613754"/>
                </a:lnTo>
                <a:lnTo>
                  <a:pt x="22143" y="571649"/>
                </a:lnTo>
                <a:lnTo>
                  <a:pt x="10018" y="527539"/>
                </a:lnTo>
                <a:lnTo>
                  <a:pt x="2548" y="481687"/>
                </a:lnTo>
                <a:lnTo>
                  <a:pt x="0" y="434358"/>
                </a:lnTo>
                <a:lnTo>
                  <a:pt x="2548" y="387030"/>
                </a:lnTo>
                <a:lnTo>
                  <a:pt x="10018" y="341178"/>
                </a:lnTo>
                <a:lnTo>
                  <a:pt x="22143" y="297067"/>
                </a:lnTo>
                <a:lnTo>
                  <a:pt x="38660" y="254963"/>
                </a:lnTo>
                <a:lnTo>
                  <a:pt x="59302" y="215129"/>
                </a:lnTo>
                <a:lnTo>
                  <a:pt x="83806" y="177832"/>
                </a:lnTo>
                <a:lnTo>
                  <a:pt x="111905" y="143335"/>
                </a:lnTo>
                <a:lnTo>
                  <a:pt x="143335" y="111905"/>
                </a:lnTo>
                <a:lnTo>
                  <a:pt x="177832" y="83806"/>
                </a:lnTo>
                <a:lnTo>
                  <a:pt x="215129" y="59302"/>
                </a:lnTo>
                <a:lnTo>
                  <a:pt x="254963" y="38660"/>
                </a:lnTo>
                <a:lnTo>
                  <a:pt x="297067" y="22143"/>
                </a:lnTo>
                <a:lnTo>
                  <a:pt x="341178" y="10018"/>
                </a:lnTo>
                <a:lnTo>
                  <a:pt x="387030" y="2548"/>
                </a:lnTo>
                <a:lnTo>
                  <a:pt x="434358" y="0"/>
                </a:lnTo>
                <a:lnTo>
                  <a:pt x="481686" y="2548"/>
                </a:lnTo>
                <a:lnTo>
                  <a:pt x="527538" y="10018"/>
                </a:lnTo>
                <a:lnTo>
                  <a:pt x="571649" y="22143"/>
                </a:lnTo>
                <a:lnTo>
                  <a:pt x="613754" y="38660"/>
                </a:lnTo>
                <a:lnTo>
                  <a:pt x="653587" y="59302"/>
                </a:lnTo>
                <a:lnTo>
                  <a:pt x="690885" y="83806"/>
                </a:lnTo>
                <a:lnTo>
                  <a:pt x="725381" y="111905"/>
                </a:lnTo>
                <a:lnTo>
                  <a:pt x="756812" y="143335"/>
                </a:lnTo>
                <a:lnTo>
                  <a:pt x="784911" y="177832"/>
                </a:lnTo>
                <a:lnTo>
                  <a:pt x="809414" y="215129"/>
                </a:lnTo>
                <a:lnTo>
                  <a:pt x="830057" y="254963"/>
                </a:lnTo>
                <a:lnTo>
                  <a:pt x="846573" y="297067"/>
                </a:lnTo>
                <a:lnTo>
                  <a:pt x="858699" y="341178"/>
                </a:lnTo>
                <a:lnTo>
                  <a:pt x="866168" y="387030"/>
                </a:lnTo>
                <a:lnTo>
                  <a:pt x="868717" y="434358"/>
                </a:lnTo>
                <a:lnTo>
                  <a:pt x="866168" y="481687"/>
                </a:lnTo>
                <a:lnTo>
                  <a:pt x="858699" y="527539"/>
                </a:lnTo>
                <a:lnTo>
                  <a:pt x="846573" y="571649"/>
                </a:lnTo>
                <a:lnTo>
                  <a:pt x="830057" y="613754"/>
                </a:lnTo>
                <a:lnTo>
                  <a:pt x="809414" y="653588"/>
                </a:lnTo>
                <a:lnTo>
                  <a:pt x="784911" y="690885"/>
                </a:lnTo>
                <a:lnTo>
                  <a:pt x="756812" y="725381"/>
                </a:lnTo>
                <a:lnTo>
                  <a:pt x="725381" y="756812"/>
                </a:lnTo>
                <a:lnTo>
                  <a:pt x="690885" y="784911"/>
                </a:lnTo>
                <a:lnTo>
                  <a:pt x="653587" y="809414"/>
                </a:lnTo>
                <a:lnTo>
                  <a:pt x="613754" y="830057"/>
                </a:lnTo>
                <a:lnTo>
                  <a:pt x="571649" y="846573"/>
                </a:lnTo>
                <a:lnTo>
                  <a:pt x="527538" y="858699"/>
                </a:lnTo>
                <a:lnTo>
                  <a:pt x="481686" y="866168"/>
                </a:lnTo>
                <a:lnTo>
                  <a:pt x="434358" y="86871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202458" y="5045287"/>
            <a:ext cx="790575" cy="3505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100" b="1" spc="-10" dirty="0">
                <a:latin typeface="Tahoma"/>
                <a:cs typeface="Tahoma"/>
              </a:rPr>
              <a:t>18:30</a:t>
            </a:r>
            <a:endParaRPr sz="2100">
              <a:latin typeface="Tahoma"/>
              <a:cs typeface="Tahoma"/>
            </a:endParaRPr>
          </a:p>
        </p:txBody>
      </p:sp>
    </p:spTree>
  </p:cSld>
  <p:clrMapOvr>
    <a:masterClrMapping/>
  </p:clrMapOvr>
  <p:transition spd="slow" advTm="10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42688" y="3313767"/>
            <a:ext cx="869315" cy="869315"/>
          </a:xfrm>
          <a:custGeom>
            <a:avLst/>
            <a:gdLst/>
            <a:ahLst/>
            <a:cxnLst/>
            <a:rect l="l" t="t" r="r" b="b"/>
            <a:pathLst>
              <a:path w="869314" h="869314">
                <a:moveTo>
                  <a:pt x="434358" y="868717"/>
                </a:moveTo>
                <a:lnTo>
                  <a:pt x="387030" y="866168"/>
                </a:lnTo>
                <a:lnTo>
                  <a:pt x="341178" y="858699"/>
                </a:lnTo>
                <a:lnTo>
                  <a:pt x="297067" y="846573"/>
                </a:lnTo>
                <a:lnTo>
                  <a:pt x="254963" y="830057"/>
                </a:lnTo>
                <a:lnTo>
                  <a:pt x="215129" y="809414"/>
                </a:lnTo>
                <a:lnTo>
                  <a:pt x="177832" y="784911"/>
                </a:lnTo>
                <a:lnTo>
                  <a:pt x="143335" y="756812"/>
                </a:lnTo>
                <a:lnTo>
                  <a:pt x="111905" y="725381"/>
                </a:lnTo>
                <a:lnTo>
                  <a:pt x="83806" y="690885"/>
                </a:lnTo>
                <a:lnTo>
                  <a:pt x="59302" y="653588"/>
                </a:lnTo>
                <a:lnTo>
                  <a:pt x="38660" y="613754"/>
                </a:lnTo>
                <a:lnTo>
                  <a:pt x="22143" y="571649"/>
                </a:lnTo>
                <a:lnTo>
                  <a:pt x="10018" y="527539"/>
                </a:lnTo>
                <a:lnTo>
                  <a:pt x="2548" y="481687"/>
                </a:lnTo>
                <a:lnTo>
                  <a:pt x="0" y="434358"/>
                </a:lnTo>
                <a:lnTo>
                  <a:pt x="2548" y="387030"/>
                </a:lnTo>
                <a:lnTo>
                  <a:pt x="10018" y="341178"/>
                </a:lnTo>
                <a:lnTo>
                  <a:pt x="22143" y="297067"/>
                </a:lnTo>
                <a:lnTo>
                  <a:pt x="38660" y="254963"/>
                </a:lnTo>
                <a:lnTo>
                  <a:pt x="59302" y="215129"/>
                </a:lnTo>
                <a:lnTo>
                  <a:pt x="83806" y="177832"/>
                </a:lnTo>
                <a:lnTo>
                  <a:pt x="111905" y="143335"/>
                </a:lnTo>
                <a:lnTo>
                  <a:pt x="143335" y="111905"/>
                </a:lnTo>
                <a:lnTo>
                  <a:pt x="177832" y="83806"/>
                </a:lnTo>
                <a:lnTo>
                  <a:pt x="215129" y="59302"/>
                </a:lnTo>
                <a:lnTo>
                  <a:pt x="254963" y="38660"/>
                </a:lnTo>
                <a:lnTo>
                  <a:pt x="297067" y="22143"/>
                </a:lnTo>
                <a:lnTo>
                  <a:pt x="341178" y="10018"/>
                </a:lnTo>
                <a:lnTo>
                  <a:pt x="387030" y="2548"/>
                </a:lnTo>
                <a:lnTo>
                  <a:pt x="434358" y="0"/>
                </a:lnTo>
                <a:lnTo>
                  <a:pt x="481686" y="2548"/>
                </a:lnTo>
                <a:lnTo>
                  <a:pt x="527538" y="10018"/>
                </a:lnTo>
                <a:lnTo>
                  <a:pt x="571649" y="22143"/>
                </a:lnTo>
                <a:lnTo>
                  <a:pt x="613754" y="38660"/>
                </a:lnTo>
                <a:lnTo>
                  <a:pt x="653587" y="59302"/>
                </a:lnTo>
                <a:lnTo>
                  <a:pt x="690885" y="83806"/>
                </a:lnTo>
                <a:lnTo>
                  <a:pt x="725381" y="111905"/>
                </a:lnTo>
                <a:lnTo>
                  <a:pt x="756812" y="143335"/>
                </a:lnTo>
                <a:lnTo>
                  <a:pt x="784911" y="177832"/>
                </a:lnTo>
                <a:lnTo>
                  <a:pt x="809414" y="215129"/>
                </a:lnTo>
                <a:lnTo>
                  <a:pt x="830057" y="254963"/>
                </a:lnTo>
                <a:lnTo>
                  <a:pt x="846573" y="297067"/>
                </a:lnTo>
                <a:lnTo>
                  <a:pt x="858699" y="341178"/>
                </a:lnTo>
                <a:lnTo>
                  <a:pt x="866168" y="387030"/>
                </a:lnTo>
                <a:lnTo>
                  <a:pt x="868717" y="434358"/>
                </a:lnTo>
                <a:lnTo>
                  <a:pt x="866168" y="481687"/>
                </a:lnTo>
                <a:lnTo>
                  <a:pt x="858699" y="527539"/>
                </a:lnTo>
                <a:lnTo>
                  <a:pt x="846573" y="571649"/>
                </a:lnTo>
                <a:lnTo>
                  <a:pt x="830057" y="613754"/>
                </a:lnTo>
                <a:lnTo>
                  <a:pt x="809414" y="653588"/>
                </a:lnTo>
                <a:lnTo>
                  <a:pt x="784911" y="690885"/>
                </a:lnTo>
                <a:lnTo>
                  <a:pt x="756812" y="725381"/>
                </a:lnTo>
                <a:lnTo>
                  <a:pt x="725381" y="756812"/>
                </a:lnTo>
                <a:lnTo>
                  <a:pt x="690885" y="784911"/>
                </a:lnTo>
                <a:lnTo>
                  <a:pt x="653587" y="809414"/>
                </a:lnTo>
                <a:lnTo>
                  <a:pt x="613754" y="830057"/>
                </a:lnTo>
                <a:lnTo>
                  <a:pt x="571649" y="846573"/>
                </a:lnTo>
                <a:lnTo>
                  <a:pt x="527538" y="858699"/>
                </a:lnTo>
                <a:lnTo>
                  <a:pt x="481686" y="866168"/>
                </a:lnTo>
                <a:lnTo>
                  <a:pt x="434358" y="86871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72467" y="3558490"/>
            <a:ext cx="650875" cy="3505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100" b="1" spc="-20" dirty="0">
                <a:latin typeface="Tahoma"/>
                <a:cs typeface="Tahoma"/>
              </a:rPr>
              <a:t>9:30</a:t>
            </a:r>
            <a:endParaRPr sz="210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40" dirty="0"/>
              <a:t>NEDĚLE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213489" y="3476346"/>
            <a:ext cx="6293485" cy="1245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54" dirty="0">
                <a:solidFill>
                  <a:srgbClr val="FFFFFF"/>
                </a:solidFill>
                <a:latin typeface="Tahoma"/>
                <a:cs typeface="Tahoma"/>
              </a:rPr>
              <a:t>Bohoslužba</a:t>
            </a:r>
            <a:endParaRPr sz="3200">
              <a:latin typeface="Tahoma"/>
              <a:cs typeface="Tahoma"/>
            </a:endParaRPr>
          </a:p>
          <a:p>
            <a:pPr marL="12700" marR="5080">
              <a:lnSpc>
                <a:spcPts val="2800"/>
              </a:lnSpc>
              <a:spcBef>
                <a:spcPts val="244"/>
              </a:spcBef>
            </a:pPr>
            <a:r>
              <a:rPr sz="2400" spc="150" dirty="0">
                <a:solidFill>
                  <a:srgbClr val="FFFFFF"/>
                </a:solidFill>
                <a:latin typeface="Tahoma"/>
                <a:cs typeface="Tahoma"/>
              </a:rPr>
              <a:t>setkání</a:t>
            </a:r>
            <a:r>
              <a:rPr sz="24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155" dirty="0">
                <a:solidFill>
                  <a:srgbClr val="FFFFFF"/>
                </a:solidFill>
                <a:latin typeface="Tahoma"/>
                <a:cs typeface="Tahoma"/>
              </a:rPr>
              <a:t>všech,</a:t>
            </a:r>
            <a:r>
              <a:rPr sz="2400" spc="-1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285" dirty="0">
                <a:solidFill>
                  <a:srgbClr val="FFFFFF"/>
                </a:solidFill>
                <a:latin typeface="Tahoma"/>
                <a:cs typeface="Tahoma"/>
              </a:rPr>
              <a:t>kdo</a:t>
            </a:r>
            <a:r>
              <a:rPr sz="24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75" dirty="0">
                <a:solidFill>
                  <a:srgbClr val="FFFFFF"/>
                </a:solidFill>
                <a:latin typeface="Tahoma"/>
                <a:cs typeface="Tahoma"/>
              </a:rPr>
              <a:t>mají</a:t>
            </a:r>
            <a:r>
              <a:rPr sz="2400" spc="-1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200" dirty="0">
                <a:solidFill>
                  <a:srgbClr val="FFFFFF"/>
                </a:solidFill>
                <a:latin typeface="Tahoma"/>
                <a:cs typeface="Tahoma"/>
              </a:rPr>
              <a:t>zájem</a:t>
            </a:r>
            <a:r>
              <a:rPr sz="24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165" dirty="0">
                <a:solidFill>
                  <a:srgbClr val="FFFFFF"/>
                </a:solidFill>
                <a:latin typeface="Tahoma"/>
                <a:cs typeface="Tahoma"/>
              </a:rPr>
              <a:t>k</a:t>
            </a:r>
            <a:r>
              <a:rPr sz="2400" spc="-1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200" dirty="0">
                <a:solidFill>
                  <a:srgbClr val="FFFFFF"/>
                </a:solidFill>
                <a:latin typeface="Tahoma"/>
                <a:cs typeface="Tahoma"/>
              </a:rPr>
              <a:t>poslechu </a:t>
            </a:r>
            <a:r>
              <a:rPr sz="2400" spc="150" dirty="0">
                <a:solidFill>
                  <a:srgbClr val="FFFFFF"/>
                </a:solidFill>
                <a:latin typeface="Tahoma"/>
                <a:cs typeface="Tahoma"/>
              </a:rPr>
              <a:t>Božího</a:t>
            </a:r>
            <a:r>
              <a:rPr sz="2400" spc="-1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240" dirty="0">
                <a:solidFill>
                  <a:srgbClr val="FFFFFF"/>
                </a:solidFill>
                <a:latin typeface="Tahoma"/>
                <a:cs typeface="Tahoma"/>
              </a:rPr>
              <a:t>slova</a:t>
            </a:r>
            <a:r>
              <a:rPr sz="2400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40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2400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215" dirty="0">
                <a:solidFill>
                  <a:srgbClr val="FFFFFF"/>
                </a:solidFill>
                <a:latin typeface="Tahoma"/>
                <a:cs typeface="Tahoma"/>
              </a:rPr>
              <a:t>především</a:t>
            </a:r>
            <a:r>
              <a:rPr sz="2400" spc="-1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254" dirty="0">
                <a:solidFill>
                  <a:srgbClr val="FFFFFF"/>
                </a:solidFill>
                <a:latin typeface="Tahoma"/>
                <a:cs typeface="Tahoma"/>
              </a:rPr>
              <a:t>oslavě</a:t>
            </a:r>
            <a:r>
              <a:rPr sz="2400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195" dirty="0">
                <a:solidFill>
                  <a:srgbClr val="FFFFFF"/>
                </a:solidFill>
                <a:latin typeface="Tahoma"/>
                <a:cs typeface="Tahoma"/>
              </a:rPr>
              <a:t>Boha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  <p:transition spd="slow" advTm="10000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100</Words>
  <Application>Microsoft Office PowerPoint</Application>
  <PresentationFormat>Vlastní</PresentationFormat>
  <Paragraphs>38</Paragraphs>
  <Slides>6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2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6</vt:i4>
      </vt:variant>
    </vt:vector>
  </HeadingPairs>
  <TitlesOfParts>
    <vt:vector size="9" baseType="lpstr">
      <vt:lpstr>Calibri</vt:lpstr>
      <vt:lpstr>Tahoma</vt:lpstr>
      <vt:lpstr>Office Theme</vt:lpstr>
      <vt:lpstr>ÚTERÝ</vt:lpstr>
      <vt:lpstr>STŘEDA</vt:lpstr>
      <vt:lpstr>STŘEDA</vt:lpstr>
      <vt:lpstr>PÁTEK</vt:lpstr>
      <vt:lpstr>SOBOTA</vt:lpstr>
      <vt:lpstr>NEDĚLE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Pravidelné aktivity (Prezentace (4:3))</dc:title>
  <dc:creator>Eliška Guralová</dc:creator>
  <cp:keywords>DAF-eJ9gAjA,BAFwIndeLJI</cp:keywords>
  <cp:lastModifiedBy>Petr Barvich</cp:lastModifiedBy>
  <cp:revision>1</cp:revision>
  <dcterms:created xsi:type="dcterms:W3CDTF">2024-06-22T21:35:22Z</dcterms:created>
  <dcterms:modified xsi:type="dcterms:W3CDTF">2024-06-22T21:38:45Z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2024-03-03T00:00:00Z</vt:filetime>
  </property>
  <property fmtid="{D5CDD505-2E9C-101B-9397-08002B2CF9AE}" pid="3" name="Creator">
    <vt:lpwstr>Canva</vt:lpwstr>
  </property>
  <property fmtid="{D5CDD505-2E9C-101B-9397-08002B2CF9AE}" pid="4" name="LastSaved">
    <vt:filetime>2024-06-22T00:00:00Z</vt:filetime>
  </property>
  <property fmtid="{D5CDD505-2E9C-101B-9397-08002B2CF9AE}" pid="5" name="Producer">
    <vt:lpwstr>Canva</vt:lpwstr>
  </property>
</Properties>
</file>