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9B9C8-5E7E-4919-AEF9-316E5F3933EF}" type="datetimeFigureOut">
              <a:rPr lang="cs-CZ" smtClean="0"/>
              <a:pPr/>
              <a:t>22.03.2025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CE20-C310-4229-863D-AE132FB840A2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644008" y="3501008"/>
            <a:ext cx="4499992" cy="33569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Podnadpis 2"/>
          <p:cNvSpPr>
            <a:spLocks noGrp="1"/>
          </p:cNvSpPr>
          <p:nvPr>
            <p:ph type="subTitle" idx="1"/>
          </p:nvPr>
        </p:nvSpPr>
        <p:spPr>
          <a:xfrm>
            <a:off x="251520" y="548680"/>
            <a:ext cx="8568952" cy="5040560"/>
          </a:xfrm>
        </p:spPr>
        <p:txBody>
          <a:bodyPr>
            <a:normAutofit/>
          </a:bodyPr>
          <a:lstStyle/>
          <a:p>
            <a:pPr marL="0" lvl="1" algn="just"/>
            <a:r>
              <a:rPr lang="cs-CZ" dirty="0">
                <a:solidFill>
                  <a:schemeClr val="bg1"/>
                </a:solidFill>
              </a:rPr>
              <a:t>Text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endParaRPr lang="cs-CZ" dirty="0">
              <a:solidFill>
                <a:schemeClr val="bg1"/>
              </a:solidFill>
            </a:endParaRPr>
          </a:p>
          <a:p>
            <a:pPr marL="0" lvl="1" algn="just"/>
            <a:r>
              <a:rPr lang="cs-CZ" dirty="0">
                <a:solidFill>
                  <a:schemeClr val="bg1"/>
                </a:solidFill>
              </a:rPr>
              <a:t>text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endParaRPr lang="cs-CZ" dirty="0">
              <a:solidFill>
                <a:schemeClr val="bg1"/>
              </a:solidFill>
            </a:endParaRPr>
          </a:p>
          <a:p>
            <a:pPr marL="0" lvl="1" algn="just"/>
            <a:r>
              <a:rPr lang="cs-CZ" dirty="0">
                <a:solidFill>
                  <a:schemeClr val="bg1"/>
                </a:solidFill>
              </a:rPr>
              <a:t>text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endParaRPr lang="cs-CZ" dirty="0">
              <a:solidFill>
                <a:schemeClr val="bg1"/>
              </a:solidFill>
            </a:endParaRPr>
          </a:p>
          <a:p>
            <a:pPr marL="0" lvl="1" algn="just"/>
            <a:r>
              <a:rPr lang="cs-CZ" dirty="0">
                <a:solidFill>
                  <a:schemeClr val="bg1"/>
                </a:solidFill>
              </a:rPr>
              <a:t>text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text</a:t>
            </a:r>
            <a:endParaRPr lang="cs-CZ" dirty="0">
              <a:solidFill>
                <a:schemeClr val="bg1"/>
              </a:solidFill>
            </a:endParaRPr>
          </a:p>
          <a:p>
            <a:pPr lvl="1" algn="just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6" name="Nadpis 7">
            <a:extLst>
              <a:ext uri="{FF2B5EF4-FFF2-40B4-BE49-F238E27FC236}">
                <a16:creationId xmlns:a16="http://schemas.microsoft.com/office/drawing/2014/main" id="{9AB92E47-A8FC-435A-8A32-07A91F21C2D6}"/>
              </a:ext>
            </a:extLst>
          </p:cNvPr>
          <p:cNvSpPr txBox="1">
            <a:spLocks/>
          </p:cNvSpPr>
          <p:nvPr/>
        </p:nvSpPr>
        <p:spPr>
          <a:xfrm>
            <a:off x="5652120" y="116632"/>
            <a:ext cx="3315360" cy="5354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cs-CZ" sz="2400" i="1" dirty="0">
                <a:solidFill>
                  <a:schemeClr val="bg1"/>
                </a:solidFill>
                <a:latin typeface="+mn-lt"/>
              </a:rPr>
              <a:t>odkaz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36</Words>
  <Application>Microsoft Office PowerPoint</Application>
  <PresentationFormat>Předvádění na obrazovce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4" baseType="lpstr">
      <vt:lpstr>Arial</vt:lpstr>
      <vt:lpstr>Calibri</vt:lpstr>
      <vt:lpstr>Motiv sady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BJB sál</dc:creator>
  <cp:lastModifiedBy>Petr Barvich</cp:lastModifiedBy>
  <cp:revision>29</cp:revision>
  <dcterms:created xsi:type="dcterms:W3CDTF">2021-04-02T14:45:53Z</dcterms:created>
  <dcterms:modified xsi:type="dcterms:W3CDTF">2025-03-22T20:49:12Z</dcterms:modified>
</cp:coreProperties>
</file>