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9" r:id="rId4"/>
    <p:sldId id="260" r:id="rId5"/>
    <p:sldId id="257" r:id="rId6"/>
    <p:sldId id="261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4" y="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F103A-923C-4D3E-9CC4-98FE4D88F70A}" type="datetimeFigureOut">
              <a:rPr lang="de-DE" smtClean="0"/>
              <a:t>22.06.2019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0CF3D-7CC3-4DC9-899A-7132C67A78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25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0CF3D-7CC3-4DC9-899A-7132C67A78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2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0CF3D-7CC3-4DC9-899A-7132C67A78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3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0CF3D-7CC3-4DC9-899A-7132C67A78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89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91289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7620" y="4227934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Von: Lars </a:t>
            </a:r>
            <a:r>
              <a:rPr kumimoji="0"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Kä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hny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Anika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Netuschil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Eric Bock, Lukas Meißner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Am: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24.06.2019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54938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DE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Einkaufsplaner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App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3844300" y="1567830"/>
            <a:ext cx="14401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Fresh</a:t>
            </a:r>
            <a:br>
              <a:rPr lang="en-US" altLang="ko-KR" sz="2400" b="1" dirty="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2400" b="1" dirty="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Food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Pitch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ko-KR" b="1" dirty="0"/>
              <a:t>Beschreibung unseres Projekts</a:t>
            </a:r>
            <a:endParaRPr lang="de-DE" b="1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A3E44C3-5DDC-41A1-B531-798BD4F4B18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51330"/>
            <a:ext cx="1815062" cy="3438808"/>
          </a:xfr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1A4B47F-8BEB-47CC-B99B-351CEF553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51330"/>
            <a:ext cx="1695490" cy="3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Anforderungen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ko-KR" b="1" dirty="0"/>
              <a:t>Wichtigste Anforderungen</a:t>
            </a:r>
            <a:endParaRPr lang="de-DE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altLang="ko-KR" dirty="0"/>
              <a:t>Das System muss anhand der Einkaufsliste den kürzesten Weg durch den Supermarkt für den ausgewählten Supermarkt erstellen können. </a:t>
            </a:r>
          </a:p>
          <a:p>
            <a:pPr marL="342900" indent="-342900">
              <a:buFont typeface="+mj-lt"/>
              <a:buAutoNum type="arabicPeriod"/>
            </a:pPr>
            <a:r>
              <a:rPr lang="de-DE" altLang="ko-KR" dirty="0"/>
              <a:t>Das System muss dem Nutzer ermöglichen, Einkaufsgegenstände mit der gewünschten Anzahl in eine Liste einzufügen, zu entfernen und die Liste zu speichern.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Das System soll Einkaufsgegenstände bei der Eingabe realen Objekten        zuordnen können und erkennen, wenn eine falsche Eingabe getätigt wurde. </a:t>
            </a:r>
            <a:endParaRPr lang="de-DE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31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Sequenzdiagramm</a:t>
            </a:r>
            <a:endParaRPr lang="en-US" dirty="0"/>
          </a:p>
        </p:txBody>
      </p:sp>
      <p:pic>
        <p:nvPicPr>
          <p:cNvPr id="1026" name="Picture 2" descr="https://camo.githubusercontent.com/7ee8b999f7c4344076296304ca5be6373ee9bdc1/68747470733a2f2f692e696d6775722e636f6d2f647941727647482e706e67">
            <a:extLst>
              <a:ext uri="{FF2B5EF4-FFF2-40B4-BE49-F238E27FC236}">
                <a16:creationId xmlns:a16="http://schemas.microsoft.com/office/drawing/2014/main" id="{80AA5AE9-9FDC-4D64-B039-ECFD1DEAC719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71550"/>
            <a:ext cx="4968552" cy="427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843559"/>
            <a:ext cx="8496944" cy="3816424"/>
          </a:xfrm>
        </p:spPr>
        <p:txBody>
          <a:bodyPr/>
          <a:lstStyle/>
          <a:p>
            <a:endParaRPr lang="de-DE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Demovideo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Reflexion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ko-KR" b="1" dirty="0"/>
              <a:t>Unsere Reflexion des Projekts</a:t>
            </a:r>
            <a:endParaRPr lang="de-DE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664245"/>
            <a:ext cx="3374032" cy="2995737"/>
          </a:xfrm>
        </p:spPr>
        <p:txBody>
          <a:bodyPr/>
          <a:lstStyle/>
          <a:p>
            <a:r>
              <a:rPr lang="de-DE" altLang="ko-KR" b="1" dirty="0">
                <a:latin typeface="Arial" pitchFamily="34" charset="0"/>
                <a:cs typeface="Arial" pitchFamily="34" charset="0"/>
              </a:rPr>
              <a:t>Positiv</a:t>
            </a:r>
            <a:r>
              <a:rPr lang="de-DE" altLang="ko-K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dirty="0">
                <a:latin typeface="Arial" pitchFamily="34" charset="0"/>
                <a:cs typeface="Arial" pitchFamily="34" charset="0"/>
              </a:rPr>
              <a:t>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dirty="0"/>
              <a:t>Endergebnis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89157BE-384D-42EB-8589-C8C06553A7D5}"/>
              </a:ext>
            </a:extLst>
          </p:cNvPr>
          <p:cNvSpPr txBox="1">
            <a:spLocks/>
          </p:cNvSpPr>
          <p:nvPr/>
        </p:nvSpPr>
        <p:spPr>
          <a:xfrm>
            <a:off x="5381836" y="1664245"/>
            <a:ext cx="3374032" cy="299573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ko-KR" b="1" dirty="0"/>
              <a:t>Negativ: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745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Bildschirmpräsentation (16:9)</PresentationFormat>
  <Paragraphs>23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Custom Design</vt:lpstr>
      <vt:lpstr>PowerPoint-Präsentation</vt:lpstr>
      <vt:lpstr>Pitch</vt:lpstr>
      <vt:lpstr>Anforderungen</vt:lpstr>
      <vt:lpstr> Sequenzdiagramm</vt:lpstr>
      <vt:lpstr> Demovideo</vt:lpstr>
      <vt:lpstr>Reflexion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Lukas Meißner</cp:lastModifiedBy>
  <cp:revision>33</cp:revision>
  <dcterms:created xsi:type="dcterms:W3CDTF">2014-04-01T16:27:38Z</dcterms:created>
  <dcterms:modified xsi:type="dcterms:W3CDTF">2019-06-22T14:55:07Z</dcterms:modified>
</cp:coreProperties>
</file>