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7EB34-4053-441F-80C7-D2F642E03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TREASURE HUNTER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E60583-078D-4028-8A39-90AB53B9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34356"/>
            <a:ext cx="4265775" cy="2988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by </a:t>
            </a:r>
            <a:r>
              <a:rPr lang="ru-RU" dirty="0"/>
              <a:t>Мосолов Тимофей, </a:t>
            </a:r>
            <a:r>
              <a:rPr lang="ru-RU" dirty="0" err="1"/>
              <a:t>Данелян</a:t>
            </a:r>
            <a:r>
              <a:rPr lang="ru-RU" dirty="0"/>
              <a:t> Сергей</a:t>
            </a:r>
          </a:p>
        </p:txBody>
      </p:sp>
    </p:spTree>
    <p:extLst>
      <p:ext uri="{BB962C8B-B14F-4D97-AF65-F5344CB8AC3E}">
        <p14:creationId xmlns:p14="http://schemas.microsoft.com/office/powerpoint/2010/main" val="17853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0AA90-EA0F-45B2-B0CB-315C6CB7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в целом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0BA37-BB20-4539-B84F-46B0D513D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79796"/>
            <a:ext cx="363460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2д игра с видом сверху.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ui-monospace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Событие происходит в пустыне, где находится пирамида,  в которую главному герою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гг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) придётся пройти.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err="1">
                <a:solidFill>
                  <a:srgbClr val="24292F"/>
                </a:solidFill>
                <a:latin typeface="ui-monospace"/>
              </a:rPr>
              <a:t>Гг</a:t>
            </a:r>
            <a:r>
              <a:rPr lang="ru-RU" altLang="ru-RU" dirty="0">
                <a:solidFill>
                  <a:srgbClr val="24292F"/>
                </a:solidFill>
                <a:latin typeface="ui-monospace"/>
              </a:rPr>
              <a:t> активирует ловушку, из-за чего сверху начинают падать камни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.</a:t>
            </a:r>
            <a:r>
              <a:rPr lang="ru-RU" altLang="ru-RU" dirty="0">
                <a:solidFill>
                  <a:srgbClr val="24292F"/>
                </a:solidFill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24292F"/>
              </a:solidFill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24292F"/>
                </a:solidFill>
                <a:latin typeface="ui-monospace"/>
              </a:rPr>
              <a:t>Задача игрока – набрать как можно больше очков и не попасть под камень.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ui-monospac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76677A-EF5A-4D29-8B5F-4E9D6920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73" y="1626335"/>
            <a:ext cx="3888726" cy="41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C1808-DF49-46E6-9CB2-57883B28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F46B5-A4AC-4315-9668-117904FE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24" y="1930400"/>
            <a:ext cx="3962953" cy="4545901"/>
          </a:xfrm>
        </p:spPr>
        <p:txBody>
          <a:bodyPr/>
          <a:lstStyle/>
          <a:p>
            <a:r>
              <a:rPr lang="ru-RU" dirty="0"/>
              <a:t>Код основан на классах и их методах.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 всё в игре отвечают отдельные функции.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Код понятен сторонним людям , так как названия переменных, классов, методов говорят сами за себя.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307FAD-5088-4C3B-BD95-1984CAA4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49" y="1930400"/>
            <a:ext cx="396295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E70C8-10C0-41BE-9D8A-72F62CDA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9B588-E2B4-4250-ADBB-D897B984C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56" y="2034754"/>
            <a:ext cx="4188281" cy="3880773"/>
          </a:xfrm>
        </p:spPr>
        <p:txBody>
          <a:bodyPr/>
          <a:lstStyle/>
          <a:p>
            <a:r>
              <a:rPr lang="ru-RU" dirty="0"/>
              <a:t>Используются библиотеки </a:t>
            </a:r>
            <a:r>
              <a:rPr lang="en-US" dirty="0" err="1"/>
              <a:t>os</a:t>
            </a:r>
            <a:r>
              <a:rPr lang="en-US" dirty="0"/>
              <a:t>, sys, </a:t>
            </a:r>
            <a:r>
              <a:rPr lang="en-US" dirty="0" err="1"/>
              <a:t>pygame</a:t>
            </a:r>
            <a:r>
              <a:rPr lang="ru-RU" dirty="0"/>
              <a:t> и </a:t>
            </a:r>
            <a:r>
              <a:rPr lang="en-US" dirty="0"/>
              <a:t>random.</a:t>
            </a:r>
          </a:p>
          <a:p>
            <a:endParaRPr lang="en-US" dirty="0"/>
          </a:p>
          <a:p>
            <a:r>
              <a:rPr lang="ru-RU" dirty="0"/>
              <a:t>Информация хранится в </a:t>
            </a:r>
            <a:r>
              <a:rPr lang="en-US" dirty="0"/>
              <a:t>txt</a:t>
            </a:r>
            <a:r>
              <a:rPr lang="ru-RU" dirty="0"/>
              <a:t> файле.</a:t>
            </a:r>
          </a:p>
          <a:p>
            <a:endParaRPr lang="ru-RU" dirty="0"/>
          </a:p>
          <a:p>
            <a:r>
              <a:rPr lang="ru-RU" dirty="0"/>
              <a:t>Игра основана на спрайтах и </a:t>
            </a:r>
            <a:r>
              <a:rPr lang="en-US" dirty="0"/>
              <a:t>collide()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45F966-E2FA-443E-B03D-D8C8EE20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24" y="1581748"/>
            <a:ext cx="1952898" cy="10574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4C3495-7EC9-48B9-B787-41926C9A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218830"/>
            <a:ext cx="463072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F9FB9-4C6D-4727-B538-D737C543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40EA9-B417-4855-B381-24311B68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23" y="1665638"/>
            <a:ext cx="5321078" cy="4357657"/>
          </a:xfrm>
        </p:spPr>
        <p:txBody>
          <a:bodyPr/>
          <a:lstStyle/>
          <a:p>
            <a:r>
              <a:rPr lang="ru-RU" dirty="0"/>
              <a:t>Предусмотрено окно паузы.</a:t>
            </a:r>
          </a:p>
          <a:p>
            <a:endParaRPr lang="ru-RU" dirty="0"/>
          </a:p>
          <a:p>
            <a:r>
              <a:rPr lang="ru-RU" dirty="0"/>
              <a:t>С каждой смертью игра становится сложнее (не баг, а несколько уровней)</a:t>
            </a:r>
          </a:p>
          <a:p>
            <a:endParaRPr lang="ru-RU" dirty="0"/>
          </a:p>
          <a:p>
            <a:r>
              <a:rPr lang="ru-RU" dirty="0"/>
              <a:t>В игре можно хитрить</a:t>
            </a:r>
          </a:p>
          <a:p>
            <a:pPr marL="0" indent="0">
              <a:buNone/>
            </a:pPr>
            <a:r>
              <a:rPr lang="ru-RU" dirty="0"/>
              <a:t>     (это на вашей совести)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A8981A-C3C1-4EDF-B183-AEB30C0B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916" y="1748687"/>
            <a:ext cx="3574086" cy="37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8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AC283-9904-4876-B5F2-D8DDAD6D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доработке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4A54B-BFAA-40A1-9A48-C665FC02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67415" cy="388077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 игрока три жизни, но они пока не отображаются</a:t>
            </a:r>
          </a:p>
          <a:p>
            <a:endParaRPr lang="ru-RU" dirty="0"/>
          </a:p>
          <a:p>
            <a:r>
              <a:rPr lang="ru-RU" dirty="0"/>
              <a:t>Бонусы</a:t>
            </a:r>
          </a:p>
          <a:p>
            <a:endParaRPr lang="ru-RU" dirty="0"/>
          </a:p>
          <a:p>
            <a:r>
              <a:rPr lang="ru-RU" dirty="0"/>
              <a:t>Другие уровни</a:t>
            </a:r>
          </a:p>
          <a:p>
            <a:endParaRPr lang="ru-RU" dirty="0"/>
          </a:p>
          <a:p>
            <a:r>
              <a:rPr lang="ru-RU" dirty="0"/>
              <a:t>Будет убрана возможность схитрить</a:t>
            </a:r>
          </a:p>
          <a:p>
            <a:endParaRPr lang="ru-RU" dirty="0"/>
          </a:p>
          <a:p>
            <a:r>
              <a:rPr lang="ru-RU" dirty="0"/>
              <a:t>Музыка</a:t>
            </a:r>
          </a:p>
          <a:p>
            <a:endParaRPr lang="ru-RU" dirty="0"/>
          </a:p>
          <a:p>
            <a:r>
              <a:rPr lang="ru-RU" dirty="0"/>
              <a:t>Улучшение столкновений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FBE1D7-A66E-4A24-B82B-A7D9AAF0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75" b="26841"/>
          <a:stretch/>
        </p:blipFill>
        <p:spPr>
          <a:xfrm>
            <a:off x="5819489" y="2600587"/>
            <a:ext cx="3282565" cy="3871566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87F1909-B5AD-451A-9F85-EFDED76BB890}"/>
              </a:ext>
            </a:extLst>
          </p:cNvPr>
          <p:cNvCxnSpPr>
            <a:cxnSpLocks/>
          </p:cNvCxnSpPr>
          <p:nvPr/>
        </p:nvCxnSpPr>
        <p:spPr>
          <a:xfrm>
            <a:off x="3884103" y="2525086"/>
            <a:ext cx="2399251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DC93AE-D300-4A0A-95CF-60B80D97AA57}"/>
              </a:ext>
            </a:extLst>
          </p:cNvPr>
          <p:cNvSpPr txBox="1"/>
          <p:nvPr/>
        </p:nvSpPr>
        <p:spPr>
          <a:xfrm>
            <a:off x="6220438" y="2938871"/>
            <a:ext cx="1510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C00000"/>
                </a:solidFill>
              </a:rPr>
              <a:t>Здесь будут жизни</a:t>
            </a:r>
          </a:p>
        </p:txBody>
      </p:sp>
    </p:spTree>
    <p:extLst>
      <p:ext uri="{BB962C8B-B14F-4D97-AF65-F5344CB8AC3E}">
        <p14:creationId xmlns:p14="http://schemas.microsoft.com/office/powerpoint/2010/main" val="276666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E6864-3183-41D1-8DDB-B102C8E2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8C651-9AF1-488C-B960-D3E0C115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79892" cy="3880773"/>
          </a:xfrm>
        </p:spPr>
        <p:txBody>
          <a:bodyPr/>
          <a:lstStyle/>
          <a:p>
            <a:r>
              <a:rPr lang="ru-RU" dirty="0"/>
              <a:t>Работа с репозиторием</a:t>
            </a:r>
          </a:p>
          <a:p>
            <a:endParaRPr lang="ru-RU" dirty="0"/>
          </a:p>
          <a:p>
            <a:r>
              <a:rPr lang="ru-RU" dirty="0"/>
              <a:t>Поиск картинок и спрайтов</a:t>
            </a:r>
          </a:p>
          <a:p>
            <a:endParaRPr lang="ru-RU" dirty="0"/>
          </a:p>
          <a:p>
            <a:r>
              <a:rPr lang="ru-RU" dirty="0"/>
              <a:t>Мало свободного времени</a:t>
            </a:r>
          </a:p>
          <a:p>
            <a:endParaRPr lang="ru-RU" dirty="0"/>
          </a:p>
          <a:p>
            <a:r>
              <a:rPr lang="ru-RU" dirty="0"/>
              <a:t>Координация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B33BC4-8338-4A40-9DFB-413BF0F7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776" y="1574946"/>
            <a:ext cx="4001226" cy="4539340"/>
          </a:xfrm>
          <a:prstGeom prst="rect">
            <a:avLst/>
          </a:prstGeom>
          <a:solidFill>
            <a:srgbClr val="36393F"/>
          </a:solidFill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02AA1B-D57D-4DF9-80DF-9D60AA7E7176}"/>
              </a:ext>
            </a:extLst>
          </p:cNvPr>
          <p:cNvSpPr/>
          <p:nvPr/>
        </p:nvSpPr>
        <p:spPr>
          <a:xfrm>
            <a:off x="7180975" y="4026715"/>
            <a:ext cx="1619076" cy="251670"/>
          </a:xfrm>
          <a:prstGeom prst="rect">
            <a:avLst/>
          </a:prstGeom>
          <a:solidFill>
            <a:srgbClr val="36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996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189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ui-monospace</vt:lpstr>
      <vt:lpstr>Wingdings 3</vt:lpstr>
      <vt:lpstr>Аспект</vt:lpstr>
      <vt:lpstr>TREASURE HUNTER</vt:lpstr>
      <vt:lpstr>Идея в целом</vt:lpstr>
      <vt:lpstr>Организация кода</vt:lpstr>
      <vt:lpstr>Технологии</vt:lpstr>
      <vt:lpstr>Фичи</vt:lpstr>
      <vt:lpstr>На доработке</vt:lpstr>
      <vt:lpstr>Трудности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HUNTER</dc:title>
  <dc:creator>Тимофей Мосолов</dc:creator>
  <cp:lastModifiedBy>Тимофей Мосолов</cp:lastModifiedBy>
  <cp:revision>1</cp:revision>
  <dcterms:created xsi:type="dcterms:W3CDTF">2022-02-01T10:27:47Z</dcterms:created>
  <dcterms:modified xsi:type="dcterms:W3CDTF">2022-02-01T12:32:54Z</dcterms:modified>
</cp:coreProperties>
</file>