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98" r:id="rId9"/>
    <p:sldId id="285" r:id="rId10"/>
    <p:sldId id="283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 smtClean="0"/>
              <a:t>Strings C and C++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– For your chatty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– C++ Style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Character arrays previously mentioned are c style strings</a:t>
            </a:r>
          </a:p>
          <a:p>
            <a:r>
              <a:rPr lang="en-US" dirty="0" smtClean="0"/>
              <a:t>C++ Style has the following advantages</a:t>
            </a:r>
          </a:p>
          <a:p>
            <a:pPr lvl="1"/>
            <a:r>
              <a:rPr lang="en-US" dirty="0" smtClean="0"/>
              <a:t>Sizing of the string dynamically meets the size of the text. (less wasted memory)</a:t>
            </a:r>
          </a:p>
          <a:p>
            <a:pPr lvl="1"/>
            <a:r>
              <a:rPr lang="en-US" dirty="0" smtClean="0"/>
              <a:t>Array overflow is not a concern</a:t>
            </a:r>
          </a:p>
          <a:p>
            <a:pPr lvl="1"/>
            <a:r>
              <a:rPr lang="en-US" dirty="0" smtClean="0"/>
              <a:t>Large number of standard functions to perform string manipulation</a:t>
            </a:r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stringstream</a:t>
            </a:r>
            <a:r>
              <a:rPr lang="en-US" dirty="0" smtClean="0"/>
              <a:t> library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Overall, C++ strings are more user friendly than C style and less prone to errors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Disadvantage: dynamic nature makes their initial creation slower than 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962400"/>
            <a:ext cx="7772400" cy="2057400"/>
          </a:xfrm>
        </p:spPr>
        <p:txBody>
          <a:bodyPr/>
          <a:lstStyle/>
          <a:p>
            <a:r>
              <a:rPr lang="en-US" dirty="0" smtClean="0"/>
              <a:t>The above code outputs a word typed in by the user</a:t>
            </a:r>
          </a:p>
          <a:p>
            <a:r>
              <a:rPr lang="en-US" dirty="0" smtClean="0"/>
              <a:t>string is a class contained within the string library</a:t>
            </a:r>
          </a:p>
          <a:p>
            <a:pPr lvl="1"/>
            <a:r>
              <a:rPr lang="en-US" dirty="0" smtClean="0"/>
              <a:t>treat string as a </a:t>
            </a:r>
            <a:r>
              <a:rPr lang="en-US" dirty="0" err="1" smtClean="0"/>
              <a:t>datatype</a:t>
            </a:r>
            <a:r>
              <a:rPr lang="en-US" dirty="0" smtClean="0"/>
              <a:t> much like </a:t>
            </a:r>
            <a:r>
              <a:rPr lang="en-US" dirty="0" err="1" smtClean="0"/>
              <a:t>int</a:t>
            </a:r>
            <a:r>
              <a:rPr lang="en-US" dirty="0" smtClean="0"/>
              <a:t> or float, though we will see there will be some key differences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string word;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 word: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word;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word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3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Sentence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440290"/>
            <a:ext cx="7772400" cy="2808109"/>
          </a:xfrm>
        </p:spPr>
        <p:txBody>
          <a:bodyPr>
            <a:normAutofit/>
          </a:bodyPr>
          <a:lstStyle/>
          <a:p>
            <a:r>
              <a:rPr lang="en-US" dirty="0" smtClean="0"/>
              <a:t>Reads until a newline is encountered (user presses return)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is considered a data stream </a:t>
            </a:r>
          </a:p>
          <a:p>
            <a:r>
              <a:rPr lang="en-US" dirty="0" smtClean="0"/>
              <a:t>We can pass any data stream to </a:t>
            </a:r>
            <a:r>
              <a:rPr lang="en-US" dirty="0" err="1" smtClean="0"/>
              <a:t>getline</a:t>
            </a:r>
            <a:r>
              <a:rPr lang="en-US" dirty="0" smtClean="0"/>
              <a:t> which will be used later when we cover file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string sentence;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"Enter a sentence: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sentence);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sentence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39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Important Methods of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Method: a function associated to a class. </a:t>
            </a:r>
          </a:p>
          <a:p>
            <a:pPr lvl="1"/>
            <a:r>
              <a:rPr lang="en-US" dirty="0" smtClean="0"/>
              <a:t>Use dot operator to access methods</a:t>
            </a:r>
          </a:p>
          <a:p>
            <a:endParaRPr lang="en-US" dirty="0" smtClean="0"/>
          </a:p>
          <a:p>
            <a:r>
              <a:rPr lang="en-US" dirty="0" smtClean="0"/>
              <a:t>append</a:t>
            </a:r>
          </a:p>
          <a:p>
            <a:pPr lvl="1"/>
            <a:r>
              <a:rPr lang="en-US" dirty="0" smtClean="0"/>
              <a:t>adds the passed string to the current string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word.append</a:t>
            </a:r>
            <a:r>
              <a:rPr lang="en-US" dirty="0" smtClean="0"/>
              <a:t>(“ added part”);</a:t>
            </a:r>
          </a:p>
          <a:p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returns size of string</a:t>
            </a:r>
          </a:p>
          <a:p>
            <a:r>
              <a:rPr lang="en-US" dirty="0" smtClean="0"/>
              <a:t>find </a:t>
            </a:r>
          </a:p>
          <a:p>
            <a:pPr lvl="1"/>
            <a:r>
              <a:rPr lang="en-US" dirty="0" smtClean="0"/>
              <a:t>returns back the location of  the first occurrence of a sequence of characters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pPr lvl="1"/>
            <a:r>
              <a:rPr lang="en-US" dirty="0" smtClean="0"/>
              <a:t>returns back a substring based on a start position and size</a:t>
            </a:r>
          </a:p>
          <a:p>
            <a:pPr lvl="1"/>
            <a:r>
              <a:rPr lang="en-US" dirty="0" smtClean="0"/>
              <a:t>Example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string word = “programming”; 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word.substr</a:t>
            </a:r>
            <a:r>
              <a:rPr lang="en-US" dirty="0" smtClean="0"/>
              <a:t>(3, 4);  yields “gram”</a:t>
            </a:r>
          </a:p>
        </p:txBody>
      </p:sp>
    </p:spTree>
    <p:extLst>
      <p:ext uri="{BB962C8B-B14F-4D97-AF65-F5344CB8AC3E}">
        <p14:creationId xmlns:p14="http://schemas.microsoft.com/office/powerpoint/2010/main" val="33647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the String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compares two strings to determine which is greater based on dictionary order</a:t>
            </a:r>
          </a:p>
          <a:p>
            <a:pPr lvl="1"/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800" dirty="0" smtClean="0"/>
              <a:t>       </a:t>
            </a:r>
            <a:r>
              <a:rPr lang="en-US" sz="2400" dirty="0" smtClean="0"/>
              <a:t>string word = </a:t>
            </a:r>
            <a:r>
              <a:rPr lang="en-US" sz="2400" dirty="0"/>
              <a:t>"</a:t>
            </a:r>
            <a:r>
              <a:rPr lang="en-US" sz="2400" dirty="0" smtClean="0"/>
              <a:t>put“, word2= </a:t>
            </a:r>
            <a:r>
              <a:rPr lang="en-US" sz="2400" dirty="0"/>
              <a:t>"get";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word.compare</a:t>
            </a:r>
            <a:r>
              <a:rPr lang="en-US" sz="2400" dirty="0" smtClean="0"/>
              <a:t>(word2);  returns 1 since </a:t>
            </a:r>
            <a:r>
              <a:rPr lang="en-US" sz="2400" i="1" dirty="0" smtClean="0"/>
              <a:t>p</a:t>
            </a:r>
            <a:r>
              <a:rPr lang="en-US" sz="2400" dirty="0" smtClean="0"/>
              <a:t> comes after </a:t>
            </a:r>
            <a:r>
              <a:rPr lang="en-US" sz="2400" i="1" dirty="0" smtClean="0"/>
              <a:t>g</a:t>
            </a:r>
          </a:p>
          <a:p>
            <a:r>
              <a:rPr lang="en-US" sz="2400" dirty="0" err="1" smtClean="0"/>
              <a:t>c_str</a:t>
            </a:r>
            <a:endParaRPr lang="en-US" sz="2400" dirty="0" smtClean="0"/>
          </a:p>
          <a:p>
            <a:pPr lvl="1"/>
            <a:r>
              <a:rPr lang="en-US" sz="2200" dirty="0" smtClean="0"/>
              <a:t>converts string class to c-style string (char array)</a:t>
            </a:r>
          </a:p>
          <a:p>
            <a:pPr lvl="1"/>
            <a:r>
              <a:rPr lang="en-US" sz="2200" dirty="0" smtClean="0"/>
              <a:t>some standard functions only work with c style strings, thus this conversion is useful</a:t>
            </a:r>
          </a:p>
          <a:p>
            <a:r>
              <a:rPr lang="en-US" dirty="0" smtClean="0"/>
              <a:t>testing equivalence is still  ==</a:t>
            </a:r>
          </a:p>
          <a:p>
            <a:r>
              <a:rPr lang="en-US" dirty="0" smtClean="0"/>
              <a:t>For complete detailed list:</a:t>
            </a:r>
          </a:p>
          <a:p>
            <a:pPr lvl="1"/>
            <a:r>
              <a:rPr lang="en-US" sz="2200" dirty="0">
                <a:hlinkClick r:id="rId2"/>
              </a:rPr>
              <a:t>http://www.cplusplus.com/reference/string/string/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662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C++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407932"/>
            <a:ext cx="8106053" cy="2145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 class is like a container for the data and functions associated to the string</a:t>
            </a:r>
          </a:p>
          <a:p>
            <a:r>
              <a:rPr lang="en-US" dirty="0" smtClean="0"/>
              <a:t>Each container represents one string</a:t>
            </a:r>
          </a:p>
          <a:p>
            <a:r>
              <a:rPr lang="en-US" dirty="0" smtClean="0"/>
              <a:t>Importantly, underneath all the magic is a c-style string array, just all the book keeping is done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264" y="14478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</a:p>
          <a:p>
            <a:r>
              <a:rPr lang="en-US" dirty="0" smtClean="0"/>
              <a:t>char *buff;     // Character String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buffSize</a:t>
            </a:r>
            <a:r>
              <a:rPr lang="en-US" dirty="0" smtClean="0"/>
              <a:t>;         // size of character string</a:t>
            </a:r>
          </a:p>
          <a:p>
            <a:endParaRPr lang="en-US" dirty="0" smtClean="0"/>
          </a:p>
          <a:p>
            <a:r>
              <a:rPr lang="en-US" dirty="0" smtClean="0"/>
              <a:t>Functions:</a:t>
            </a:r>
          </a:p>
          <a:p>
            <a:r>
              <a:rPr lang="en-US" dirty="0" err="1" smtClean="0"/>
              <a:t>c_str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length();</a:t>
            </a:r>
          </a:p>
          <a:p>
            <a:r>
              <a:rPr lang="en-US" dirty="0" smtClean="0"/>
              <a:t>compare();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864" y="1371600"/>
            <a:ext cx="4267200" cy="2667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7742" y="4038600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array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657600"/>
            <a:ext cx="8763000" cy="2362200"/>
          </a:xfrm>
        </p:spPr>
        <p:txBody>
          <a:bodyPr/>
          <a:lstStyle/>
          <a:p>
            <a:r>
              <a:rPr lang="en-US" dirty="0" smtClean="0"/>
              <a:t>like c-style, strings can be accessed using array notation</a:t>
            </a:r>
          </a:p>
          <a:p>
            <a:r>
              <a:rPr lang="en-US" dirty="0" smtClean="0"/>
              <a:t>this allows direct manipulation to the string</a:t>
            </a:r>
          </a:p>
          <a:p>
            <a:r>
              <a:rPr lang="en-US" dirty="0" smtClean="0"/>
              <a:t>notice we use the method size to determine how large the string is</a:t>
            </a:r>
          </a:p>
          <a:p>
            <a:pPr lvl="1"/>
            <a:r>
              <a:rPr lang="en-US" b="1" dirty="0" smtClean="0"/>
              <a:t>YOU CANNOT USE .size() ON NORMAL ARRAYS!!!!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string word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"even this string is really just an array"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word.size();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word[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Prints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one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char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at a time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0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7.3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Often raw data in a file will be a stream of numbers delimited by a character i.e. a file may look like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2434:342</a:t>
            </a:r>
          </a:p>
          <a:p>
            <a:pPr marL="0" indent="0">
              <a:buNone/>
            </a:pPr>
            <a:r>
              <a:rPr lang="en-US" dirty="0" smtClean="0"/>
              <a:t>where the data is 2434,  and 342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r>
              <a:rPr lang="en-US" dirty="0" smtClean="0"/>
              <a:t>string numbers = “2434:342”;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Parse out the two numbers and store them as </a:t>
            </a:r>
            <a:r>
              <a:rPr lang="en-US" dirty="0" err="1" smtClean="0"/>
              <a:t>ints</a:t>
            </a:r>
            <a:r>
              <a:rPr lang="en-US" dirty="0" smtClean="0"/>
              <a:t>. Assume there will be only two number, separated by a colon, but not always 2434 and 342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7.3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we are using the string class which we will leverage to our advantage.</a:t>
            </a:r>
          </a:p>
          <a:p>
            <a:endParaRPr lang="en-US" dirty="0"/>
          </a:p>
          <a:p>
            <a:r>
              <a:rPr lang="en-US" dirty="0" smtClean="0"/>
              <a:t>Locating colon can be achieved through find()</a:t>
            </a:r>
          </a:p>
          <a:p>
            <a:endParaRPr lang="en-US" dirty="0" smtClean="0"/>
          </a:p>
          <a:p>
            <a:r>
              <a:rPr lang="en-US" dirty="0" smtClean="0"/>
              <a:t>String can easily be broken apart using </a:t>
            </a:r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Using a similar algorithm to 7.1 we can use </a:t>
            </a:r>
            <a:r>
              <a:rPr lang="en-US" dirty="0" err="1" smtClean="0"/>
              <a:t>atoi</a:t>
            </a:r>
            <a:r>
              <a:rPr lang="en-US" dirty="0" smtClean="0"/>
              <a:t>() to convert the string for us</a:t>
            </a:r>
          </a:p>
        </p:txBody>
      </p:sp>
    </p:spTree>
    <p:extLst>
      <p:ext uri="{BB962C8B-B14F-4D97-AF65-F5344CB8AC3E}">
        <p14:creationId xmlns:p14="http://schemas.microsoft.com/office/powerpoint/2010/main" val="39701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Have the user enter two words into two separate strings. Take the two strings and combine the two words as a sentence and store them into a single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Maintain a space between the two words</a:t>
            </a:r>
          </a:p>
          <a:p>
            <a:pPr marL="0" indent="0">
              <a:buNone/>
            </a:pPr>
            <a:r>
              <a:rPr lang="en-US" dirty="0" smtClean="0"/>
              <a:t>Place a period at the end of the string</a:t>
            </a:r>
          </a:p>
          <a:p>
            <a:pPr marL="0" indent="0">
              <a:buNone/>
            </a:pPr>
            <a:r>
              <a:rPr lang="en-US" dirty="0" smtClean="0"/>
              <a:t>Capitalize the first letter</a:t>
            </a:r>
          </a:p>
          <a:p>
            <a:pPr marL="0" indent="0">
              <a:buNone/>
            </a:pPr>
            <a:r>
              <a:rPr lang="en-US" dirty="0" smtClean="0"/>
              <a:t>Ensure all other letters are lower 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may use the functions </a:t>
            </a:r>
            <a:r>
              <a:rPr lang="en-US" dirty="0" err="1" smtClean="0"/>
              <a:t>tolower</a:t>
            </a:r>
            <a:r>
              <a:rPr lang="en-US" dirty="0" smtClean="0"/>
              <a:t>() and </a:t>
            </a:r>
            <a:r>
              <a:rPr lang="en-US" dirty="0" err="1" smtClean="0"/>
              <a:t>toupper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program to store a customers first and last name </a:t>
            </a:r>
          </a:p>
          <a:p>
            <a:endParaRPr lang="en-US" dirty="0"/>
          </a:p>
          <a:p>
            <a:r>
              <a:rPr lang="en-US" dirty="0" smtClean="0"/>
              <a:t>Create a program that reads in a sentence and counts the number of vowels</a:t>
            </a:r>
          </a:p>
          <a:p>
            <a:endParaRPr lang="en-US" dirty="0"/>
          </a:p>
          <a:p>
            <a:r>
              <a:rPr lang="en-US" dirty="0" smtClean="0"/>
              <a:t>Create a program that allows for word processing</a:t>
            </a:r>
          </a:p>
          <a:p>
            <a:endParaRPr lang="en-US" dirty="0"/>
          </a:p>
          <a:p>
            <a:r>
              <a:rPr lang="en-US" dirty="0" smtClean="0"/>
              <a:t>Create a program that reads in a equation from a user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require the storage of sentences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sentence in C++ is referred to as a string</a:t>
            </a:r>
          </a:p>
          <a:p>
            <a:endParaRPr lang="en-US" dirty="0" smtClean="0"/>
          </a:p>
          <a:p>
            <a:r>
              <a:rPr lang="en-US" dirty="0" smtClean="0"/>
              <a:t>Definition of String</a:t>
            </a:r>
          </a:p>
          <a:p>
            <a:pPr lvl="1"/>
            <a:r>
              <a:rPr lang="en-US" dirty="0" smtClean="0"/>
              <a:t>A sequence of characters</a:t>
            </a:r>
          </a:p>
          <a:p>
            <a:endParaRPr lang="en-US" dirty="0"/>
          </a:p>
          <a:p>
            <a:r>
              <a:rPr lang="en-US" dirty="0" smtClean="0"/>
              <a:t>So how do we store and represent a string?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myString</a:t>
            </a:r>
            <a:r>
              <a:rPr lang="en-US" dirty="0" smtClean="0"/>
              <a:t>[100];</a:t>
            </a:r>
          </a:p>
          <a:p>
            <a:pPr lvl="1"/>
            <a:r>
              <a:rPr lang="en-US" dirty="0" smtClean="0"/>
              <a:t>Here a sentence of 99 characters can be accepted (99?)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Anatomy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762000"/>
          </a:xfrm>
        </p:spPr>
        <p:txBody>
          <a:bodyPr/>
          <a:lstStyle/>
          <a:p>
            <a:r>
              <a:rPr lang="en-US" dirty="0" smtClean="0"/>
              <a:t>char sentence[8] = “hello”;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261"/>
              </p:ext>
            </p:extLst>
          </p:nvPr>
        </p:nvGraphicFramePr>
        <p:xfrm>
          <a:off x="533400" y="2438400"/>
          <a:ext cx="8001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866775"/>
                <a:gridCol w="866775"/>
                <a:gridCol w="857250"/>
                <a:gridCol w="876300"/>
                <a:gridCol w="866775"/>
                <a:gridCol w="866775"/>
                <a:gridCol w="866775"/>
                <a:gridCol w="866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352800"/>
            <a:ext cx="7772400" cy="3124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character takes a spot in the array</a:t>
            </a:r>
          </a:p>
          <a:p>
            <a:r>
              <a:rPr lang="en-US" dirty="0" smtClean="0"/>
              <a:t>Then end of the string is denoted by \0</a:t>
            </a:r>
          </a:p>
          <a:p>
            <a:pPr lvl="1"/>
            <a:r>
              <a:rPr lang="en-US" dirty="0" smtClean="0"/>
              <a:t>Backlash zero</a:t>
            </a:r>
          </a:p>
          <a:p>
            <a:pPr lvl="1"/>
            <a:r>
              <a:rPr lang="en-US" dirty="0" smtClean="0"/>
              <a:t>Note: without this it is not a string</a:t>
            </a:r>
          </a:p>
          <a:p>
            <a:pPr lvl="1"/>
            <a:r>
              <a:rPr lang="en-US" dirty="0" smtClean="0"/>
              <a:t>Always consumes a position, thus a string of size n must have an array of minimal size n + 1</a:t>
            </a:r>
          </a:p>
          <a:p>
            <a:r>
              <a:rPr lang="en-US" dirty="0" smtClean="0"/>
              <a:t>Often positions are not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Console IO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 word[100] 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“Type a word: “;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word;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word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581400"/>
            <a:ext cx="7772400" cy="289559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reads in one word (must be less then 100 characters) and prints it back to console</a:t>
            </a:r>
          </a:p>
          <a:p>
            <a:r>
              <a:rPr lang="en-US" dirty="0" smtClean="0"/>
              <a:t>Any whitespace typed into the console breaks apart data</a:t>
            </a:r>
          </a:p>
          <a:p>
            <a:pPr lvl="1"/>
            <a:r>
              <a:rPr lang="en-US" dirty="0" smtClean="0"/>
              <a:t>Thus “more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headacahes</a:t>
            </a:r>
            <a:r>
              <a:rPr lang="en-US" dirty="0" smtClean="0"/>
              <a:t>” must be stored into three separate strings</a:t>
            </a:r>
          </a:p>
          <a:p>
            <a:r>
              <a:rPr lang="en-US" dirty="0" smtClean="0"/>
              <a:t>Strings are the only type of array that does not require a loop to print its contents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word[7] = “hello”;   // string 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word[7] = {‘h’, ‘e’, ‘l’, ‘l’, ‘o’, ‘\0’};</a:t>
            </a:r>
            <a:r>
              <a:rPr lang="en-US" dirty="0"/>
              <a:t>  </a:t>
            </a:r>
            <a:r>
              <a:rPr lang="en-US" dirty="0" smtClean="0"/>
              <a:t>// array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*word = “hello</a:t>
            </a:r>
            <a:r>
              <a:rPr lang="en-US" dirty="0" smtClean="0"/>
              <a:t>”;  // Using pointer notation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can be a whole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7772400" cy="533400"/>
          </a:xfrm>
        </p:spPr>
        <p:txBody>
          <a:bodyPr/>
          <a:lstStyle/>
          <a:p>
            <a:r>
              <a:rPr lang="en-US" dirty="0" smtClean="0"/>
              <a:t>char sentence[7] = “To be?”;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27319"/>
              </p:ext>
            </p:extLst>
          </p:nvPr>
        </p:nvGraphicFramePr>
        <p:xfrm>
          <a:off x="838200" y="2667000"/>
          <a:ext cx="746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72390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 smtClean="0"/>
              <a:t>Create a function which capitalizes the start of each word within a C-Style string, and makes sure all other letters are lowercase.</a:t>
            </a:r>
          </a:p>
          <a:p>
            <a:endParaRPr lang="en-US" dirty="0"/>
          </a:p>
          <a:p>
            <a:r>
              <a:rPr lang="en-US" dirty="0" smtClean="0"/>
              <a:t>What determines a start of a word?</a:t>
            </a:r>
          </a:p>
          <a:p>
            <a:pPr lvl="1"/>
            <a:r>
              <a:rPr lang="en-US" dirty="0" smtClean="0"/>
              <a:t>If the previous character was a space</a:t>
            </a:r>
          </a:p>
          <a:p>
            <a:endParaRPr lang="en-US" dirty="0"/>
          </a:p>
          <a:p>
            <a:r>
              <a:rPr lang="en-US" dirty="0" smtClean="0"/>
              <a:t>Relevant functions in &lt;</a:t>
            </a:r>
            <a:r>
              <a:rPr lang="en-US" dirty="0" err="1" smtClean="0"/>
              <a:t>ctype</a:t>
            </a:r>
            <a:r>
              <a:rPr lang="en-US" dirty="0" smtClean="0"/>
              <a:t>&gt; lib: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toupper</a:t>
            </a:r>
            <a:r>
              <a:rPr lang="en-US" dirty="0" smtClean="0"/>
              <a:t>(char)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tolower</a:t>
            </a:r>
            <a:r>
              <a:rPr lang="en-US" dirty="0" smtClean="0"/>
              <a:t>(char) 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isalpha</a:t>
            </a:r>
            <a:r>
              <a:rPr lang="en-US" dirty="0" smtClean="0"/>
              <a:t>(char)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that accepts a </a:t>
            </a:r>
            <a:r>
              <a:rPr lang="en-US" dirty="0" smtClean="0"/>
              <a:t>word as </a:t>
            </a:r>
            <a:r>
              <a:rPr lang="en-US" dirty="0" smtClean="0"/>
              <a:t>an input from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the following with the sentence. </a:t>
            </a:r>
          </a:p>
          <a:p>
            <a:r>
              <a:rPr lang="en-US" dirty="0" smtClean="0"/>
              <a:t>Count the number of vowels</a:t>
            </a:r>
          </a:p>
          <a:p>
            <a:r>
              <a:rPr lang="en-US" dirty="0" smtClean="0"/>
              <a:t>Change all upper case letters to </a:t>
            </a:r>
            <a:r>
              <a:rPr lang="en-US" dirty="0" smtClean="0"/>
              <a:t>lower </a:t>
            </a:r>
            <a:r>
              <a:rPr lang="en-US" dirty="0" smtClean="0"/>
              <a:t>case </a:t>
            </a:r>
            <a:endParaRPr lang="en-US" dirty="0" smtClean="0"/>
          </a:p>
          <a:p>
            <a:r>
              <a:rPr lang="en-US" dirty="0" smtClean="0"/>
              <a:t>Change all lower case letters to upper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2527</TotalTime>
  <Words>1212</Words>
  <Application>Microsoft Office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Franklin Gothic Book</vt:lpstr>
      <vt:lpstr>Perpetua</vt:lpstr>
      <vt:lpstr>Wingdings 2</vt:lpstr>
      <vt:lpstr>Equity</vt:lpstr>
      <vt:lpstr>Strings – For your chatty programs</vt:lpstr>
      <vt:lpstr>Consider the following programs</vt:lpstr>
      <vt:lpstr>Strings</vt:lpstr>
      <vt:lpstr>Anatomy of a String</vt:lpstr>
      <vt:lpstr>Console IO and Strings</vt:lpstr>
      <vt:lpstr>Ways to initialize a string</vt:lpstr>
      <vt:lpstr>Strings can be a whole sentence</vt:lpstr>
      <vt:lpstr>Guided Example 7.1</vt:lpstr>
      <vt:lpstr>Unguided Example 7.2</vt:lpstr>
      <vt:lpstr>String class – C++ Style Strings</vt:lpstr>
      <vt:lpstr>Example of the String Class</vt:lpstr>
      <vt:lpstr>Retrieving Sentence from Console</vt:lpstr>
      <vt:lpstr>Important Methods of the String</vt:lpstr>
      <vt:lpstr>Methods of the String Cont.</vt:lpstr>
      <vt:lpstr>Anatomy of a C++ String</vt:lpstr>
      <vt:lpstr>Strings and array notation</vt:lpstr>
      <vt:lpstr>Guided Example 7.3</vt:lpstr>
      <vt:lpstr>Example 7.3 Breakdown</vt:lpstr>
      <vt:lpstr>Unguided Example 7.4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177</cp:revision>
  <dcterms:created xsi:type="dcterms:W3CDTF">2006-08-16T00:00:00Z</dcterms:created>
  <dcterms:modified xsi:type="dcterms:W3CDTF">2014-02-19T17:36:24Z</dcterms:modified>
</cp:coreProperties>
</file>