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7" r:id="rId3"/>
    <p:sldId id="264" r:id="rId4"/>
    <p:sldId id="257" r:id="rId5"/>
    <p:sldId id="271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36" r:id="rId27"/>
    <p:sldId id="329" r:id="rId28"/>
    <p:sldId id="335" r:id="rId29"/>
    <p:sldId id="330" r:id="rId30"/>
    <p:sldId id="331" r:id="rId31"/>
    <p:sldId id="332" r:id="rId32"/>
    <p:sldId id="333" r:id="rId33"/>
    <p:sldId id="33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B9CD"/>
    <a:srgbClr val="1E6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9231AB-4BDC-4A37-AE61-C15887C3232D}" v="1" dt="2020-09-09T02:47:20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Zhou" userId="56e29226-f137-48b8-be2c-2de52b045a92" providerId="ADAL" clId="{ED9231AB-4BDC-4A37-AE61-C15887C3232D}"/>
    <pc:docChg chg="modSld">
      <pc:chgData name="Joe Zhou" userId="56e29226-f137-48b8-be2c-2de52b045a92" providerId="ADAL" clId="{ED9231AB-4BDC-4A37-AE61-C15887C3232D}" dt="2020-09-09T02:47:20.861" v="0"/>
      <pc:docMkLst>
        <pc:docMk/>
      </pc:docMkLst>
      <pc:sldChg chg="addSp">
        <pc:chgData name="Joe Zhou" userId="56e29226-f137-48b8-be2c-2de52b045a92" providerId="ADAL" clId="{ED9231AB-4BDC-4A37-AE61-C15887C3232D}" dt="2020-09-09T02:47:20.861" v="0"/>
        <pc:sldMkLst>
          <pc:docMk/>
          <pc:sldMk cId="4151488703" sldId="324"/>
        </pc:sldMkLst>
        <pc:inkChg chg="add">
          <ac:chgData name="Joe Zhou" userId="56e29226-f137-48b8-be2c-2de52b045a92" providerId="ADAL" clId="{ED9231AB-4BDC-4A37-AE61-C15887C3232D}" dt="2020-09-09T02:47:20.861" v="0"/>
          <ac:inkMkLst>
            <pc:docMk/>
            <pc:sldMk cId="4151488703" sldId="324"/>
            <ac:inkMk id="4" creationId="{D6767E08-2F8F-49D1-BA03-B150A2CAD512}"/>
          </ac:inkMkLst>
        </pc:inkChg>
      </pc:sldChg>
      <pc:sldChg chg="addSp">
        <pc:chgData name="Joe Zhou" userId="56e29226-f137-48b8-be2c-2de52b045a92" providerId="ADAL" clId="{ED9231AB-4BDC-4A37-AE61-C15887C3232D}" dt="2020-09-09T02:47:20.861" v="0"/>
        <pc:sldMkLst>
          <pc:docMk/>
          <pc:sldMk cId="882129645" sldId="326"/>
        </pc:sldMkLst>
        <pc:inkChg chg="add">
          <ac:chgData name="Joe Zhou" userId="56e29226-f137-48b8-be2c-2de52b045a92" providerId="ADAL" clId="{ED9231AB-4BDC-4A37-AE61-C15887C3232D}" dt="2020-09-09T02:47:20.861" v="0"/>
          <ac:inkMkLst>
            <pc:docMk/>
            <pc:sldMk cId="882129645" sldId="326"/>
            <ac:inkMk id="4" creationId="{FA35607F-4A08-48F0-92AC-1083A761138D}"/>
          </ac:inkMkLst>
        </pc:inkChg>
      </pc:sldChg>
      <pc:sldChg chg="addSp">
        <pc:chgData name="Joe Zhou" userId="56e29226-f137-48b8-be2c-2de52b045a92" providerId="ADAL" clId="{ED9231AB-4BDC-4A37-AE61-C15887C3232D}" dt="2020-09-09T02:47:20.861" v="0"/>
        <pc:sldMkLst>
          <pc:docMk/>
          <pc:sldMk cId="261549136" sldId="329"/>
        </pc:sldMkLst>
        <pc:inkChg chg="add">
          <ac:chgData name="Joe Zhou" userId="56e29226-f137-48b8-be2c-2de52b045a92" providerId="ADAL" clId="{ED9231AB-4BDC-4A37-AE61-C15887C3232D}" dt="2020-09-09T02:47:20.861" v="0"/>
          <ac:inkMkLst>
            <pc:docMk/>
            <pc:sldMk cId="261549136" sldId="329"/>
            <ac:inkMk id="4" creationId="{400328FF-564E-48BC-B172-B67ED40CDD46}"/>
          </ac:inkMkLst>
        </pc:inkChg>
      </pc:sldChg>
      <pc:sldChg chg="addSp">
        <pc:chgData name="Joe Zhou" userId="56e29226-f137-48b8-be2c-2de52b045a92" providerId="ADAL" clId="{ED9231AB-4BDC-4A37-AE61-C15887C3232D}" dt="2020-09-09T02:47:20.861" v="0"/>
        <pc:sldMkLst>
          <pc:docMk/>
          <pc:sldMk cId="157048756" sldId="330"/>
        </pc:sldMkLst>
        <pc:inkChg chg="add">
          <ac:chgData name="Joe Zhou" userId="56e29226-f137-48b8-be2c-2de52b045a92" providerId="ADAL" clId="{ED9231AB-4BDC-4A37-AE61-C15887C3232D}" dt="2020-09-09T02:47:20.861" v="0"/>
          <ac:inkMkLst>
            <pc:docMk/>
            <pc:sldMk cId="157048756" sldId="330"/>
            <ac:inkMk id="4" creationId="{67D2D4C4-EFEE-4498-B6DA-D4A086596F6C}"/>
          </ac:inkMkLst>
        </pc:inkChg>
      </pc:sldChg>
      <pc:sldChg chg="addSp">
        <pc:chgData name="Joe Zhou" userId="56e29226-f137-48b8-be2c-2de52b045a92" providerId="ADAL" clId="{ED9231AB-4BDC-4A37-AE61-C15887C3232D}" dt="2020-09-09T02:47:20.861" v="0"/>
        <pc:sldMkLst>
          <pc:docMk/>
          <pc:sldMk cId="1085572407" sldId="331"/>
        </pc:sldMkLst>
        <pc:inkChg chg="add">
          <ac:chgData name="Joe Zhou" userId="56e29226-f137-48b8-be2c-2de52b045a92" providerId="ADAL" clId="{ED9231AB-4BDC-4A37-AE61-C15887C3232D}" dt="2020-09-09T02:47:20.861" v="0"/>
          <ac:inkMkLst>
            <pc:docMk/>
            <pc:sldMk cId="1085572407" sldId="331"/>
            <ac:inkMk id="4" creationId="{A98AE349-C409-4702-A676-6CCA490D6F2E}"/>
          </ac:inkMkLst>
        </pc:inkChg>
      </pc:sldChg>
      <pc:sldChg chg="addSp">
        <pc:chgData name="Joe Zhou" userId="56e29226-f137-48b8-be2c-2de52b045a92" providerId="ADAL" clId="{ED9231AB-4BDC-4A37-AE61-C15887C3232D}" dt="2020-09-09T02:47:20.861" v="0"/>
        <pc:sldMkLst>
          <pc:docMk/>
          <pc:sldMk cId="3063611341" sldId="332"/>
        </pc:sldMkLst>
        <pc:inkChg chg="add">
          <ac:chgData name="Joe Zhou" userId="56e29226-f137-48b8-be2c-2de52b045a92" providerId="ADAL" clId="{ED9231AB-4BDC-4A37-AE61-C15887C3232D}" dt="2020-09-09T02:47:20.861" v="0"/>
          <ac:inkMkLst>
            <pc:docMk/>
            <pc:sldMk cId="3063611341" sldId="332"/>
            <ac:inkMk id="3" creationId="{B045F650-C83F-469C-BD35-1674ED2FFD4E}"/>
          </ac:inkMkLst>
        </pc:inkChg>
      </pc:sldChg>
      <pc:sldChg chg="addSp">
        <pc:chgData name="Joe Zhou" userId="56e29226-f137-48b8-be2c-2de52b045a92" providerId="ADAL" clId="{ED9231AB-4BDC-4A37-AE61-C15887C3232D}" dt="2020-09-09T02:47:20.861" v="0"/>
        <pc:sldMkLst>
          <pc:docMk/>
          <pc:sldMk cId="622462029" sldId="333"/>
        </pc:sldMkLst>
        <pc:inkChg chg="add">
          <ac:chgData name="Joe Zhou" userId="56e29226-f137-48b8-be2c-2de52b045a92" providerId="ADAL" clId="{ED9231AB-4BDC-4A37-AE61-C15887C3232D}" dt="2020-09-09T02:47:20.861" v="0"/>
          <ac:inkMkLst>
            <pc:docMk/>
            <pc:sldMk cId="622462029" sldId="333"/>
            <ac:inkMk id="3" creationId="{90E1994B-61F5-44FC-9DA3-45BA541A513C}"/>
          </ac:inkMkLst>
        </pc:inkChg>
      </pc:sldChg>
      <pc:sldChg chg="addSp">
        <pc:chgData name="Joe Zhou" userId="56e29226-f137-48b8-be2c-2de52b045a92" providerId="ADAL" clId="{ED9231AB-4BDC-4A37-AE61-C15887C3232D}" dt="2020-09-09T02:47:20.861" v="0"/>
        <pc:sldMkLst>
          <pc:docMk/>
          <pc:sldMk cId="4255876588" sldId="334"/>
        </pc:sldMkLst>
        <pc:inkChg chg="add">
          <ac:chgData name="Joe Zhou" userId="56e29226-f137-48b8-be2c-2de52b045a92" providerId="ADAL" clId="{ED9231AB-4BDC-4A37-AE61-C15887C3232D}" dt="2020-09-09T02:47:20.861" v="0"/>
          <ac:inkMkLst>
            <pc:docMk/>
            <pc:sldMk cId="4255876588" sldId="334"/>
            <ac:inkMk id="3" creationId="{972F4100-18E7-4D83-947B-CEAE95CAABA9}"/>
          </ac:inkMkLst>
        </pc:inkChg>
      </pc:sldChg>
    </pc:docChg>
  </pc:docChgLst>
  <pc:docChgLst>
    <pc:chgData name="Joe Zhou" userId="56e29226-f137-48b8-be2c-2de52b045a92" providerId="ADAL" clId="{9FE0A5C3-9E60-4B2F-9470-BE22C0CCD38E}"/>
    <pc:docChg chg="undo redo custSel mod addSld delSld modSld sldOrd">
      <pc:chgData name="Joe Zhou" userId="56e29226-f137-48b8-be2c-2de52b045a92" providerId="ADAL" clId="{9FE0A5C3-9E60-4B2F-9470-BE22C0CCD38E}" dt="2020-09-09T01:44:41.894" v="722"/>
      <pc:docMkLst>
        <pc:docMk/>
      </pc:docMkLst>
      <pc:sldChg chg="modSp mod">
        <pc:chgData name="Joe Zhou" userId="56e29226-f137-48b8-be2c-2de52b045a92" providerId="ADAL" clId="{9FE0A5C3-9E60-4B2F-9470-BE22C0CCD38E}" dt="2020-09-08T01:44:07.687" v="0" actId="20577"/>
        <pc:sldMkLst>
          <pc:docMk/>
          <pc:sldMk cId="419040040" sldId="257"/>
        </pc:sldMkLst>
        <pc:spChg chg="mod">
          <ac:chgData name="Joe Zhou" userId="56e29226-f137-48b8-be2c-2de52b045a92" providerId="ADAL" clId="{9FE0A5C3-9E60-4B2F-9470-BE22C0CCD38E}" dt="2020-09-08T01:44:07.687" v="0" actId="20577"/>
          <ac:spMkLst>
            <pc:docMk/>
            <pc:sldMk cId="419040040" sldId="257"/>
            <ac:spMk id="3" creationId="{77733F74-75CC-44DA-866E-0F3B9B779BA9}"/>
          </ac:spMkLst>
        </pc:spChg>
      </pc:sldChg>
      <pc:sldChg chg="del">
        <pc:chgData name="Joe Zhou" userId="56e29226-f137-48b8-be2c-2de52b045a92" providerId="ADAL" clId="{9FE0A5C3-9E60-4B2F-9470-BE22C0CCD38E}" dt="2020-09-08T01:44:16.295" v="3" actId="47"/>
        <pc:sldMkLst>
          <pc:docMk/>
          <pc:sldMk cId="2370755798" sldId="258"/>
        </pc:sldMkLst>
      </pc:sldChg>
      <pc:sldChg chg="del ord">
        <pc:chgData name="Joe Zhou" userId="56e29226-f137-48b8-be2c-2de52b045a92" providerId="ADAL" clId="{9FE0A5C3-9E60-4B2F-9470-BE22C0CCD38E}" dt="2020-09-08T01:44:21.380" v="6" actId="47"/>
        <pc:sldMkLst>
          <pc:docMk/>
          <pc:sldMk cId="2648836792" sldId="259"/>
        </pc:sldMkLst>
      </pc:sldChg>
      <pc:sldChg chg="del">
        <pc:chgData name="Joe Zhou" userId="56e29226-f137-48b8-be2c-2de52b045a92" providerId="ADAL" clId="{9FE0A5C3-9E60-4B2F-9470-BE22C0CCD38E}" dt="2020-09-08T01:44:17.065" v="4" actId="47"/>
        <pc:sldMkLst>
          <pc:docMk/>
          <pc:sldMk cId="2852741222" sldId="260"/>
        </pc:sldMkLst>
      </pc:sldChg>
      <pc:sldChg chg="del">
        <pc:chgData name="Joe Zhou" userId="56e29226-f137-48b8-be2c-2de52b045a92" providerId="ADAL" clId="{9FE0A5C3-9E60-4B2F-9470-BE22C0CCD38E}" dt="2020-09-08T01:44:21.570" v="7" actId="47"/>
        <pc:sldMkLst>
          <pc:docMk/>
          <pc:sldMk cId="145160863" sldId="261"/>
        </pc:sldMkLst>
      </pc:sldChg>
      <pc:sldChg chg="del">
        <pc:chgData name="Joe Zhou" userId="56e29226-f137-48b8-be2c-2de52b045a92" providerId="ADAL" clId="{9FE0A5C3-9E60-4B2F-9470-BE22C0CCD38E}" dt="2020-09-08T01:44:24.907" v="8" actId="47"/>
        <pc:sldMkLst>
          <pc:docMk/>
          <pc:sldMk cId="1239601964" sldId="262"/>
        </pc:sldMkLst>
      </pc:sldChg>
      <pc:sldChg chg="del">
        <pc:chgData name="Joe Zhou" userId="56e29226-f137-48b8-be2c-2de52b045a92" providerId="ADAL" clId="{9FE0A5C3-9E60-4B2F-9470-BE22C0CCD38E}" dt="2020-09-08T01:44:17.651" v="5" actId="47"/>
        <pc:sldMkLst>
          <pc:docMk/>
          <pc:sldMk cId="4293950652" sldId="263"/>
        </pc:sldMkLst>
      </pc:sldChg>
      <pc:sldChg chg="ord">
        <pc:chgData name="Joe Zhou" userId="56e29226-f137-48b8-be2c-2de52b045a92" providerId="ADAL" clId="{9FE0A5C3-9E60-4B2F-9470-BE22C0CCD38E}" dt="2020-09-08T01:45:03.306" v="17"/>
        <pc:sldMkLst>
          <pc:docMk/>
          <pc:sldMk cId="2968853758" sldId="264"/>
        </pc:sldMkLst>
      </pc:sldChg>
      <pc:sldChg chg="del">
        <pc:chgData name="Joe Zhou" userId="56e29226-f137-48b8-be2c-2de52b045a92" providerId="ADAL" clId="{9FE0A5C3-9E60-4B2F-9470-BE22C0CCD38E}" dt="2020-09-08T01:44:26.107" v="9" actId="47"/>
        <pc:sldMkLst>
          <pc:docMk/>
          <pc:sldMk cId="2947747462" sldId="265"/>
        </pc:sldMkLst>
      </pc:sldChg>
      <pc:sldChg chg="del">
        <pc:chgData name="Joe Zhou" userId="56e29226-f137-48b8-be2c-2de52b045a92" providerId="ADAL" clId="{9FE0A5C3-9E60-4B2F-9470-BE22C0CCD38E}" dt="2020-09-08T01:44:26.754" v="10" actId="47"/>
        <pc:sldMkLst>
          <pc:docMk/>
          <pc:sldMk cId="576450743" sldId="267"/>
        </pc:sldMkLst>
      </pc:sldChg>
      <pc:sldChg chg="del">
        <pc:chgData name="Joe Zhou" userId="56e29226-f137-48b8-be2c-2de52b045a92" providerId="ADAL" clId="{9FE0A5C3-9E60-4B2F-9470-BE22C0CCD38E}" dt="2020-09-08T01:44:28.397" v="11" actId="47"/>
        <pc:sldMkLst>
          <pc:docMk/>
          <pc:sldMk cId="3128611661" sldId="268"/>
        </pc:sldMkLst>
      </pc:sldChg>
      <pc:sldChg chg="del">
        <pc:chgData name="Joe Zhou" userId="56e29226-f137-48b8-be2c-2de52b045a92" providerId="ADAL" clId="{9FE0A5C3-9E60-4B2F-9470-BE22C0CCD38E}" dt="2020-09-08T01:44:29.882" v="12" actId="47"/>
        <pc:sldMkLst>
          <pc:docMk/>
          <pc:sldMk cId="3658513263" sldId="269"/>
        </pc:sldMkLst>
      </pc:sldChg>
      <pc:sldChg chg="del">
        <pc:chgData name="Joe Zhou" userId="56e29226-f137-48b8-be2c-2de52b045a92" providerId="ADAL" clId="{9FE0A5C3-9E60-4B2F-9470-BE22C0CCD38E}" dt="2020-09-08T01:44:31.449" v="13" actId="47"/>
        <pc:sldMkLst>
          <pc:docMk/>
          <pc:sldMk cId="153807426" sldId="270"/>
        </pc:sldMkLst>
      </pc:sldChg>
      <pc:sldChg chg="modSp mod">
        <pc:chgData name="Joe Zhou" userId="56e29226-f137-48b8-be2c-2de52b045a92" providerId="ADAL" clId="{9FE0A5C3-9E60-4B2F-9470-BE22C0CCD38E}" dt="2020-09-08T01:44:58.847" v="15" actId="14100"/>
        <pc:sldMkLst>
          <pc:docMk/>
          <pc:sldMk cId="3998244494" sldId="271"/>
        </pc:sldMkLst>
        <pc:spChg chg="mod">
          <ac:chgData name="Joe Zhou" userId="56e29226-f137-48b8-be2c-2de52b045a92" providerId="ADAL" clId="{9FE0A5C3-9E60-4B2F-9470-BE22C0CCD38E}" dt="2020-09-08T01:44:58.847" v="15" actId="14100"/>
          <ac:spMkLst>
            <pc:docMk/>
            <pc:sldMk cId="3998244494" sldId="271"/>
            <ac:spMk id="8" creationId="{29CD5078-FEB2-4241-ADEB-2AADD87B5092}"/>
          </ac:spMkLst>
        </pc:spChg>
      </pc:sldChg>
      <pc:sldChg chg="del">
        <pc:chgData name="Joe Zhou" userId="56e29226-f137-48b8-be2c-2de52b045a92" providerId="ADAL" clId="{9FE0A5C3-9E60-4B2F-9470-BE22C0CCD38E}" dt="2020-09-08T01:45:26.122" v="32" actId="47"/>
        <pc:sldMkLst>
          <pc:docMk/>
          <pc:sldMk cId="1719218369" sldId="272"/>
        </pc:sldMkLst>
      </pc:sldChg>
      <pc:sldChg chg="del">
        <pc:chgData name="Joe Zhou" userId="56e29226-f137-48b8-be2c-2de52b045a92" providerId="ADAL" clId="{9FE0A5C3-9E60-4B2F-9470-BE22C0CCD38E}" dt="2020-09-08T01:45:27.610" v="33" actId="47"/>
        <pc:sldMkLst>
          <pc:docMk/>
          <pc:sldMk cId="2464990275" sldId="273"/>
        </pc:sldMkLst>
      </pc:sldChg>
      <pc:sldChg chg="del">
        <pc:chgData name="Joe Zhou" userId="56e29226-f137-48b8-be2c-2de52b045a92" providerId="ADAL" clId="{9FE0A5C3-9E60-4B2F-9470-BE22C0CCD38E}" dt="2020-09-08T01:45:28.371" v="34" actId="47"/>
        <pc:sldMkLst>
          <pc:docMk/>
          <pc:sldMk cId="2618836635" sldId="274"/>
        </pc:sldMkLst>
      </pc:sldChg>
      <pc:sldChg chg="del">
        <pc:chgData name="Joe Zhou" userId="56e29226-f137-48b8-be2c-2de52b045a92" providerId="ADAL" clId="{9FE0A5C3-9E60-4B2F-9470-BE22C0CCD38E}" dt="2020-09-08T01:45:28.788" v="35" actId="47"/>
        <pc:sldMkLst>
          <pc:docMk/>
          <pc:sldMk cId="3623505128" sldId="275"/>
        </pc:sldMkLst>
      </pc:sldChg>
      <pc:sldChg chg="del">
        <pc:chgData name="Joe Zhou" userId="56e29226-f137-48b8-be2c-2de52b045a92" providerId="ADAL" clId="{9FE0A5C3-9E60-4B2F-9470-BE22C0CCD38E}" dt="2020-09-08T01:45:29.073" v="36" actId="47"/>
        <pc:sldMkLst>
          <pc:docMk/>
          <pc:sldMk cId="2947419182" sldId="276"/>
        </pc:sldMkLst>
      </pc:sldChg>
      <pc:sldChg chg="del">
        <pc:chgData name="Joe Zhou" userId="56e29226-f137-48b8-be2c-2de52b045a92" providerId="ADAL" clId="{9FE0A5C3-9E60-4B2F-9470-BE22C0CCD38E}" dt="2020-09-08T01:45:29.285" v="37" actId="47"/>
        <pc:sldMkLst>
          <pc:docMk/>
          <pc:sldMk cId="79603555" sldId="277"/>
        </pc:sldMkLst>
      </pc:sldChg>
      <pc:sldChg chg="del">
        <pc:chgData name="Joe Zhou" userId="56e29226-f137-48b8-be2c-2de52b045a92" providerId="ADAL" clId="{9FE0A5C3-9E60-4B2F-9470-BE22C0CCD38E}" dt="2020-09-08T01:45:29.579" v="38" actId="47"/>
        <pc:sldMkLst>
          <pc:docMk/>
          <pc:sldMk cId="2640636701" sldId="278"/>
        </pc:sldMkLst>
      </pc:sldChg>
      <pc:sldChg chg="del">
        <pc:chgData name="Joe Zhou" userId="56e29226-f137-48b8-be2c-2de52b045a92" providerId="ADAL" clId="{9FE0A5C3-9E60-4B2F-9470-BE22C0CCD38E}" dt="2020-09-08T01:45:29.883" v="39" actId="47"/>
        <pc:sldMkLst>
          <pc:docMk/>
          <pc:sldMk cId="901206761" sldId="279"/>
        </pc:sldMkLst>
      </pc:sldChg>
      <pc:sldChg chg="del">
        <pc:chgData name="Joe Zhou" userId="56e29226-f137-48b8-be2c-2de52b045a92" providerId="ADAL" clId="{9FE0A5C3-9E60-4B2F-9470-BE22C0CCD38E}" dt="2020-09-08T01:45:30.218" v="40" actId="47"/>
        <pc:sldMkLst>
          <pc:docMk/>
          <pc:sldMk cId="2048904863" sldId="280"/>
        </pc:sldMkLst>
      </pc:sldChg>
      <pc:sldChg chg="del">
        <pc:chgData name="Joe Zhou" userId="56e29226-f137-48b8-be2c-2de52b045a92" providerId="ADAL" clId="{9FE0A5C3-9E60-4B2F-9470-BE22C0CCD38E}" dt="2020-09-08T01:45:42.395" v="64" actId="47"/>
        <pc:sldMkLst>
          <pc:docMk/>
          <pc:sldMk cId="4168063831" sldId="281"/>
        </pc:sldMkLst>
      </pc:sldChg>
      <pc:sldChg chg="del">
        <pc:chgData name="Joe Zhou" userId="56e29226-f137-48b8-be2c-2de52b045a92" providerId="ADAL" clId="{9FE0A5C3-9E60-4B2F-9470-BE22C0CCD38E}" dt="2020-09-08T01:45:30.540" v="41" actId="47"/>
        <pc:sldMkLst>
          <pc:docMk/>
          <pc:sldMk cId="2525354161" sldId="282"/>
        </pc:sldMkLst>
      </pc:sldChg>
      <pc:sldChg chg="del">
        <pc:chgData name="Joe Zhou" userId="56e29226-f137-48b8-be2c-2de52b045a92" providerId="ADAL" clId="{9FE0A5C3-9E60-4B2F-9470-BE22C0CCD38E}" dt="2020-09-08T01:45:31.897" v="46" actId="47"/>
        <pc:sldMkLst>
          <pc:docMk/>
          <pc:sldMk cId="2480286319" sldId="283"/>
        </pc:sldMkLst>
      </pc:sldChg>
      <pc:sldChg chg="del">
        <pc:chgData name="Joe Zhou" userId="56e29226-f137-48b8-be2c-2de52b045a92" providerId="ADAL" clId="{9FE0A5C3-9E60-4B2F-9470-BE22C0CCD38E}" dt="2020-09-08T01:45:31.040" v="43" actId="47"/>
        <pc:sldMkLst>
          <pc:docMk/>
          <pc:sldMk cId="621569339" sldId="286"/>
        </pc:sldMkLst>
      </pc:sldChg>
      <pc:sldChg chg="del">
        <pc:chgData name="Joe Zhou" userId="56e29226-f137-48b8-be2c-2de52b045a92" providerId="ADAL" clId="{9FE0A5C3-9E60-4B2F-9470-BE22C0CCD38E}" dt="2020-09-08T01:45:30.822" v="42" actId="47"/>
        <pc:sldMkLst>
          <pc:docMk/>
          <pc:sldMk cId="870116455" sldId="287"/>
        </pc:sldMkLst>
      </pc:sldChg>
      <pc:sldChg chg="del">
        <pc:chgData name="Joe Zhou" userId="56e29226-f137-48b8-be2c-2de52b045a92" providerId="ADAL" clId="{9FE0A5C3-9E60-4B2F-9470-BE22C0CCD38E}" dt="2020-09-08T01:45:31.325" v="44" actId="47"/>
        <pc:sldMkLst>
          <pc:docMk/>
          <pc:sldMk cId="4059423636" sldId="288"/>
        </pc:sldMkLst>
      </pc:sldChg>
      <pc:sldChg chg="del">
        <pc:chgData name="Joe Zhou" userId="56e29226-f137-48b8-be2c-2de52b045a92" providerId="ADAL" clId="{9FE0A5C3-9E60-4B2F-9470-BE22C0CCD38E}" dt="2020-09-08T01:45:31.609" v="45" actId="47"/>
        <pc:sldMkLst>
          <pc:docMk/>
          <pc:sldMk cId="2639629079" sldId="289"/>
        </pc:sldMkLst>
      </pc:sldChg>
      <pc:sldChg chg="del">
        <pc:chgData name="Joe Zhou" userId="56e29226-f137-48b8-be2c-2de52b045a92" providerId="ADAL" clId="{9FE0A5C3-9E60-4B2F-9470-BE22C0CCD38E}" dt="2020-09-08T01:45:32.185" v="47" actId="47"/>
        <pc:sldMkLst>
          <pc:docMk/>
          <pc:sldMk cId="2106700500" sldId="290"/>
        </pc:sldMkLst>
      </pc:sldChg>
      <pc:sldChg chg="del">
        <pc:chgData name="Joe Zhou" userId="56e29226-f137-48b8-be2c-2de52b045a92" providerId="ADAL" clId="{9FE0A5C3-9E60-4B2F-9470-BE22C0CCD38E}" dt="2020-09-08T01:45:32.713" v="48" actId="47"/>
        <pc:sldMkLst>
          <pc:docMk/>
          <pc:sldMk cId="31702150" sldId="291"/>
        </pc:sldMkLst>
      </pc:sldChg>
      <pc:sldChg chg="del">
        <pc:chgData name="Joe Zhou" userId="56e29226-f137-48b8-be2c-2de52b045a92" providerId="ADAL" clId="{9FE0A5C3-9E60-4B2F-9470-BE22C0CCD38E}" dt="2020-09-08T01:45:33.202" v="49" actId="47"/>
        <pc:sldMkLst>
          <pc:docMk/>
          <pc:sldMk cId="2546265717" sldId="292"/>
        </pc:sldMkLst>
      </pc:sldChg>
      <pc:sldChg chg="del">
        <pc:chgData name="Joe Zhou" userId="56e29226-f137-48b8-be2c-2de52b045a92" providerId="ADAL" clId="{9FE0A5C3-9E60-4B2F-9470-BE22C0CCD38E}" dt="2020-09-08T01:45:33.606" v="50" actId="47"/>
        <pc:sldMkLst>
          <pc:docMk/>
          <pc:sldMk cId="40328592" sldId="293"/>
        </pc:sldMkLst>
      </pc:sldChg>
      <pc:sldChg chg="del">
        <pc:chgData name="Joe Zhou" userId="56e29226-f137-48b8-be2c-2de52b045a92" providerId="ADAL" clId="{9FE0A5C3-9E60-4B2F-9470-BE22C0CCD38E}" dt="2020-09-08T01:45:34.037" v="51" actId="47"/>
        <pc:sldMkLst>
          <pc:docMk/>
          <pc:sldMk cId="3135673274" sldId="294"/>
        </pc:sldMkLst>
      </pc:sldChg>
      <pc:sldChg chg="del">
        <pc:chgData name="Joe Zhou" userId="56e29226-f137-48b8-be2c-2de52b045a92" providerId="ADAL" clId="{9FE0A5C3-9E60-4B2F-9470-BE22C0CCD38E}" dt="2020-09-08T01:45:34.531" v="52" actId="47"/>
        <pc:sldMkLst>
          <pc:docMk/>
          <pc:sldMk cId="2398780000" sldId="295"/>
        </pc:sldMkLst>
      </pc:sldChg>
      <pc:sldChg chg="del">
        <pc:chgData name="Joe Zhou" userId="56e29226-f137-48b8-be2c-2de52b045a92" providerId="ADAL" clId="{9FE0A5C3-9E60-4B2F-9470-BE22C0CCD38E}" dt="2020-09-08T01:45:34.842" v="53" actId="47"/>
        <pc:sldMkLst>
          <pc:docMk/>
          <pc:sldMk cId="1177837215" sldId="296"/>
        </pc:sldMkLst>
      </pc:sldChg>
      <pc:sldChg chg="del">
        <pc:chgData name="Joe Zhou" userId="56e29226-f137-48b8-be2c-2de52b045a92" providerId="ADAL" clId="{9FE0A5C3-9E60-4B2F-9470-BE22C0CCD38E}" dt="2020-09-08T01:45:35.161" v="54" actId="47"/>
        <pc:sldMkLst>
          <pc:docMk/>
          <pc:sldMk cId="2617817143" sldId="297"/>
        </pc:sldMkLst>
      </pc:sldChg>
      <pc:sldChg chg="del">
        <pc:chgData name="Joe Zhou" userId="56e29226-f137-48b8-be2c-2de52b045a92" providerId="ADAL" clId="{9FE0A5C3-9E60-4B2F-9470-BE22C0CCD38E}" dt="2020-09-08T01:45:36.313" v="57" actId="47"/>
        <pc:sldMkLst>
          <pc:docMk/>
          <pc:sldMk cId="2288344396" sldId="298"/>
        </pc:sldMkLst>
      </pc:sldChg>
      <pc:sldChg chg="del">
        <pc:chgData name="Joe Zhou" userId="56e29226-f137-48b8-be2c-2de52b045a92" providerId="ADAL" clId="{9FE0A5C3-9E60-4B2F-9470-BE22C0CCD38E}" dt="2020-09-08T01:45:36.706" v="58" actId="47"/>
        <pc:sldMkLst>
          <pc:docMk/>
          <pc:sldMk cId="2676822096" sldId="299"/>
        </pc:sldMkLst>
      </pc:sldChg>
      <pc:sldChg chg="del">
        <pc:chgData name="Joe Zhou" userId="56e29226-f137-48b8-be2c-2de52b045a92" providerId="ADAL" clId="{9FE0A5C3-9E60-4B2F-9470-BE22C0CCD38E}" dt="2020-09-08T01:45:37.098" v="59" actId="47"/>
        <pc:sldMkLst>
          <pc:docMk/>
          <pc:sldMk cId="1372343929" sldId="300"/>
        </pc:sldMkLst>
      </pc:sldChg>
      <pc:sldChg chg="del">
        <pc:chgData name="Joe Zhou" userId="56e29226-f137-48b8-be2c-2de52b045a92" providerId="ADAL" clId="{9FE0A5C3-9E60-4B2F-9470-BE22C0CCD38E}" dt="2020-09-08T01:45:37.443" v="60" actId="47"/>
        <pc:sldMkLst>
          <pc:docMk/>
          <pc:sldMk cId="563513807" sldId="301"/>
        </pc:sldMkLst>
      </pc:sldChg>
      <pc:sldChg chg="del">
        <pc:chgData name="Joe Zhou" userId="56e29226-f137-48b8-be2c-2de52b045a92" providerId="ADAL" clId="{9FE0A5C3-9E60-4B2F-9470-BE22C0CCD38E}" dt="2020-09-08T01:45:37.825" v="61" actId="47"/>
        <pc:sldMkLst>
          <pc:docMk/>
          <pc:sldMk cId="2091836210" sldId="302"/>
        </pc:sldMkLst>
      </pc:sldChg>
      <pc:sldChg chg="del">
        <pc:chgData name="Joe Zhou" userId="56e29226-f137-48b8-be2c-2de52b045a92" providerId="ADAL" clId="{9FE0A5C3-9E60-4B2F-9470-BE22C0CCD38E}" dt="2020-09-08T01:45:38.601" v="62" actId="47"/>
        <pc:sldMkLst>
          <pc:docMk/>
          <pc:sldMk cId="3393023091" sldId="303"/>
        </pc:sldMkLst>
      </pc:sldChg>
      <pc:sldChg chg="del">
        <pc:chgData name="Joe Zhou" userId="56e29226-f137-48b8-be2c-2de52b045a92" providerId="ADAL" clId="{9FE0A5C3-9E60-4B2F-9470-BE22C0CCD38E}" dt="2020-09-08T01:45:40.242" v="63" actId="47"/>
        <pc:sldMkLst>
          <pc:docMk/>
          <pc:sldMk cId="648594238" sldId="304"/>
        </pc:sldMkLst>
      </pc:sldChg>
      <pc:sldChg chg="del">
        <pc:chgData name="Joe Zhou" userId="56e29226-f137-48b8-be2c-2de52b045a92" providerId="ADAL" clId="{9FE0A5C3-9E60-4B2F-9470-BE22C0CCD38E}" dt="2020-09-08T01:45:35.707" v="55" actId="47"/>
        <pc:sldMkLst>
          <pc:docMk/>
          <pc:sldMk cId="2458069699" sldId="305"/>
        </pc:sldMkLst>
      </pc:sldChg>
      <pc:sldChg chg="del">
        <pc:chgData name="Joe Zhou" userId="56e29226-f137-48b8-be2c-2de52b045a92" providerId="ADAL" clId="{9FE0A5C3-9E60-4B2F-9470-BE22C0CCD38E}" dt="2020-09-08T01:45:35.977" v="56" actId="47"/>
        <pc:sldMkLst>
          <pc:docMk/>
          <pc:sldMk cId="738140998" sldId="306"/>
        </pc:sldMkLst>
      </pc:sldChg>
      <pc:sldChg chg="add">
        <pc:chgData name="Joe Zhou" userId="56e29226-f137-48b8-be2c-2de52b045a92" providerId="ADAL" clId="{9FE0A5C3-9E60-4B2F-9470-BE22C0CCD38E}" dt="2020-09-08T01:45:06.882" v="18" actId="22"/>
        <pc:sldMkLst>
          <pc:docMk/>
          <pc:sldMk cId="1988719600" sldId="307"/>
        </pc:sldMkLst>
      </pc:sldChg>
      <pc:sldChg chg="modSp new del mod">
        <pc:chgData name="Joe Zhou" userId="56e29226-f137-48b8-be2c-2de52b045a92" providerId="ADAL" clId="{9FE0A5C3-9E60-4B2F-9470-BE22C0CCD38E}" dt="2020-09-09T01:24:35.466" v="716" actId="47"/>
        <pc:sldMkLst>
          <pc:docMk/>
          <pc:sldMk cId="3594389849" sldId="308"/>
        </pc:sldMkLst>
        <pc:spChg chg="mod">
          <ac:chgData name="Joe Zhou" userId="56e29226-f137-48b8-be2c-2de52b045a92" providerId="ADAL" clId="{9FE0A5C3-9E60-4B2F-9470-BE22C0CCD38E}" dt="2020-09-08T01:45:20.798" v="31" actId="20577"/>
          <ac:spMkLst>
            <pc:docMk/>
            <pc:sldMk cId="3594389849" sldId="308"/>
            <ac:spMk id="2" creationId="{D66FBD5E-249D-4EC3-B183-2FA41C2B4D91}"/>
          </ac:spMkLst>
        </pc:spChg>
      </pc:sldChg>
      <pc:sldChg chg="modSp new mod">
        <pc:chgData name="Joe Zhou" userId="56e29226-f137-48b8-be2c-2de52b045a92" providerId="ADAL" clId="{9FE0A5C3-9E60-4B2F-9470-BE22C0CCD38E}" dt="2020-09-08T01:48:31.087" v="77" actId="207"/>
        <pc:sldMkLst>
          <pc:docMk/>
          <pc:sldMk cId="1959692848" sldId="309"/>
        </pc:sldMkLst>
        <pc:spChg chg="mod">
          <ac:chgData name="Joe Zhou" userId="56e29226-f137-48b8-be2c-2de52b045a92" providerId="ADAL" clId="{9FE0A5C3-9E60-4B2F-9470-BE22C0CCD38E}" dt="2020-09-08T01:48:05.239" v="69" actId="20577"/>
          <ac:spMkLst>
            <pc:docMk/>
            <pc:sldMk cId="1959692848" sldId="309"/>
            <ac:spMk id="2" creationId="{930D0233-59A1-4FC4-8444-B1EE3DBBC457}"/>
          </ac:spMkLst>
        </pc:spChg>
        <pc:spChg chg="mod">
          <ac:chgData name="Joe Zhou" userId="56e29226-f137-48b8-be2c-2de52b045a92" providerId="ADAL" clId="{9FE0A5C3-9E60-4B2F-9470-BE22C0CCD38E}" dt="2020-09-08T01:48:31.087" v="77" actId="207"/>
          <ac:spMkLst>
            <pc:docMk/>
            <pc:sldMk cId="1959692848" sldId="309"/>
            <ac:spMk id="3" creationId="{EA90E9C8-3FC6-4D03-96FF-CDA0D76A56B0}"/>
          </ac:spMkLst>
        </pc:spChg>
      </pc:sldChg>
      <pc:sldChg chg="modSp new mod">
        <pc:chgData name="Joe Zhou" userId="56e29226-f137-48b8-be2c-2de52b045a92" providerId="ADAL" clId="{9FE0A5C3-9E60-4B2F-9470-BE22C0CCD38E}" dt="2020-09-08T01:48:52.752" v="87" actId="14100"/>
        <pc:sldMkLst>
          <pc:docMk/>
          <pc:sldMk cId="152261874" sldId="310"/>
        </pc:sldMkLst>
        <pc:spChg chg="mod">
          <ac:chgData name="Joe Zhou" userId="56e29226-f137-48b8-be2c-2de52b045a92" providerId="ADAL" clId="{9FE0A5C3-9E60-4B2F-9470-BE22C0CCD38E}" dt="2020-09-08T01:48:52.752" v="87" actId="14100"/>
          <ac:spMkLst>
            <pc:docMk/>
            <pc:sldMk cId="152261874" sldId="310"/>
            <ac:spMk id="3" creationId="{26E6A906-8976-46E8-87C4-83EE46F3B068}"/>
          </ac:spMkLst>
        </pc:spChg>
      </pc:sldChg>
      <pc:sldChg chg="delSp modSp new mod modAnim">
        <pc:chgData name="Joe Zhou" userId="56e29226-f137-48b8-be2c-2de52b045a92" providerId="ADAL" clId="{9FE0A5C3-9E60-4B2F-9470-BE22C0CCD38E}" dt="2020-09-08T01:49:33.943" v="105" actId="14100"/>
        <pc:sldMkLst>
          <pc:docMk/>
          <pc:sldMk cId="1373937022" sldId="311"/>
        </pc:sldMkLst>
        <pc:spChg chg="del">
          <ac:chgData name="Joe Zhou" userId="56e29226-f137-48b8-be2c-2de52b045a92" providerId="ADAL" clId="{9FE0A5C3-9E60-4B2F-9470-BE22C0CCD38E}" dt="2020-09-08T01:49:23.680" v="99" actId="478"/>
          <ac:spMkLst>
            <pc:docMk/>
            <pc:sldMk cId="1373937022" sldId="311"/>
            <ac:spMk id="2" creationId="{33A3C9D0-CA7F-44DB-AE4C-D8291A848612}"/>
          </ac:spMkLst>
        </pc:spChg>
        <pc:spChg chg="mod">
          <ac:chgData name="Joe Zhou" userId="56e29226-f137-48b8-be2c-2de52b045a92" providerId="ADAL" clId="{9FE0A5C3-9E60-4B2F-9470-BE22C0CCD38E}" dt="2020-09-08T01:49:33.943" v="105" actId="14100"/>
          <ac:spMkLst>
            <pc:docMk/>
            <pc:sldMk cId="1373937022" sldId="311"/>
            <ac:spMk id="3" creationId="{1D2B2C73-6FAD-4FF3-8988-B09011051382}"/>
          </ac:spMkLst>
        </pc:spChg>
      </pc:sldChg>
      <pc:sldChg chg="addSp modSp">
        <pc:chgData name="Joe Zhou" userId="56e29226-f137-48b8-be2c-2de52b045a92" providerId="ADAL" clId="{9FE0A5C3-9E60-4B2F-9470-BE22C0CCD38E}" dt="2020-09-08T01:50:39.471" v="152"/>
        <pc:sldMkLst>
          <pc:docMk/>
          <pc:sldMk cId="1756971913" sldId="312"/>
        </pc:sldMkLst>
        <pc:spChg chg="add mod">
          <ac:chgData name="Joe Zhou" userId="56e29226-f137-48b8-be2c-2de52b045a92" providerId="ADAL" clId="{9FE0A5C3-9E60-4B2F-9470-BE22C0CCD38E}" dt="2020-09-08T01:50:39.471" v="152"/>
          <ac:spMkLst>
            <pc:docMk/>
            <pc:sldMk cId="1756971913" sldId="312"/>
            <ac:spMk id="6" creationId="{FECC78CF-F4E2-4207-9D0F-AA97B077A63A}"/>
          </ac:spMkLst>
        </pc:spChg>
      </pc:sldChg>
      <pc:sldChg chg="addSp">
        <pc:chgData name="Joe Zhou" userId="56e29226-f137-48b8-be2c-2de52b045a92" providerId="ADAL" clId="{9FE0A5C3-9E60-4B2F-9470-BE22C0CCD38E}" dt="2020-09-08T01:50:10.069" v="135"/>
        <pc:sldMkLst>
          <pc:docMk/>
          <pc:sldMk cId="2377684300" sldId="312"/>
        </pc:sldMkLst>
        <pc:spChg chg="add">
          <ac:chgData name="Joe Zhou" userId="56e29226-f137-48b8-be2c-2de52b045a92" providerId="ADAL" clId="{9FE0A5C3-9E60-4B2F-9470-BE22C0CCD38E}" dt="2020-09-08T01:50:10.069" v="135"/>
          <ac:spMkLst>
            <pc:docMk/>
            <pc:sldMk cId="2377684300" sldId="312"/>
            <ac:spMk id="4" creationId="{3AB69701-6779-431E-A772-8F87A8558792}"/>
          </ac:spMkLst>
        </pc:spChg>
      </pc:sldChg>
      <pc:sldChg chg="modSp new add del mod modAnim">
        <pc:chgData name="Joe Zhou" userId="56e29226-f137-48b8-be2c-2de52b045a92" providerId="ADAL" clId="{9FE0A5C3-9E60-4B2F-9470-BE22C0CCD38E}" dt="2020-09-08T01:50:44.817" v="155"/>
        <pc:sldMkLst>
          <pc:docMk/>
          <pc:sldMk cId="2892850341" sldId="312"/>
        </pc:sldMkLst>
        <pc:spChg chg="mod">
          <ac:chgData name="Joe Zhou" userId="56e29226-f137-48b8-be2c-2de52b045a92" providerId="ADAL" clId="{9FE0A5C3-9E60-4B2F-9470-BE22C0CCD38E}" dt="2020-09-08T01:49:42.845" v="116" actId="20577"/>
          <ac:spMkLst>
            <pc:docMk/>
            <pc:sldMk cId="2892850341" sldId="312"/>
            <ac:spMk id="2" creationId="{BEDB3DB1-6CA0-4B71-888F-E4C3CD728D17}"/>
          </ac:spMkLst>
        </pc:spChg>
        <pc:spChg chg="mod">
          <ac:chgData name="Joe Zhou" userId="56e29226-f137-48b8-be2c-2de52b045a92" providerId="ADAL" clId="{9FE0A5C3-9E60-4B2F-9470-BE22C0CCD38E}" dt="2020-09-08T01:50:44.817" v="155"/>
          <ac:spMkLst>
            <pc:docMk/>
            <pc:sldMk cId="2892850341" sldId="312"/>
            <ac:spMk id="3" creationId="{57704064-D6C1-46A1-BCB9-C1F1CA6E6815}"/>
          </ac:spMkLst>
        </pc:spChg>
        <pc:picChg chg="mod">
          <ac:chgData name="Joe Zhou" userId="56e29226-f137-48b8-be2c-2de52b045a92" providerId="ADAL" clId="{9FE0A5C3-9E60-4B2F-9470-BE22C0CCD38E}" dt="2020-09-08T01:50:22.765" v="141" actId="1076"/>
          <ac:picMkLst>
            <pc:docMk/>
            <pc:sldMk cId="2892850341" sldId="312"/>
            <ac:picMk id="2050" creationId="{94C70DFF-EF90-4A3E-BD44-BDAC59A6CB16}"/>
          </ac:picMkLst>
        </pc:picChg>
      </pc:sldChg>
      <pc:sldChg chg="addSp modSp">
        <pc:chgData name="Joe Zhou" userId="56e29226-f137-48b8-be2c-2de52b045a92" providerId="ADAL" clId="{9FE0A5C3-9E60-4B2F-9470-BE22C0CCD38E}" dt="2020-09-08T01:50:38.160" v="150"/>
        <pc:sldMkLst>
          <pc:docMk/>
          <pc:sldMk cId="3188726016" sldId="312"/>
        </pc:sldMkLst>
        <pc:spChg chg="add mod">
          <ac:chgData name="Joe Zhou" userId="56e29226-f137-48b8-be2c-2de52b045a92" providerId="ADAL" clId="{9FE0A5C3-9E60-4B2F-9470-BE22C0CCD38E}" dt="2020-09-08T01:50:38.160" v="150"/>
          <ac:spMkLst>
            <pc:docMk/>
            <pc:sldMk cId="3188726016" sldId="312"/>
            <ac:spMk id="5" creationId="{BD8BA29E-A61D-45B5-AC47-E2072541AD5A}"/>
          </ac:spMkLst>
        </pc:spChg>
      </pc:sldChg>
      <pc:sldChg chg="addSp">
        <pc:chgData name="Joe Zhou" userId="56e29226-f137-48b8-be2c-2de52b045a92" providerId="ADAL" clId="{9FE0A5C3-9E60-4B2F-9470-BE22C0CCD38E}" dt="2020-09-08T01:50:16.098" v="137"/>
        <pc:sldMkLst>
          <pc:docMk/>
          <pc:sldMk cId="3271616960" sldId="312"/>
        </pc:sldMkLst>
        <pc:picChg chg="add">
          <ac:chgData name="Joe Zhou" userId="56e29226-f137-48b8-be2c-2de52b045a92" providerId="ADAL" clId="{9FE0A5C3-9E60-4B2F-9470-BE22C0CCD38E}" dt="2020-09-08T01:50:16.098" v="137"/>
          <ac:picMkLst>
            <pc:docMk/>
            <pc:sldMk cId="3271616960" sldId="312"/>
            <ac:picMk id="2050" creationId="{94C70DFF-EF90-4A3E-BD44-BDAC59A6CB16}"/>
          </ac:picMkLst>
        </pc:picChg>
      </pc:sldChg>
      <pc:sldChg chg="addSp delSp modSp new mod">
        <pc:chgData name="Joe Zhou" userId="56e29226-f137-48b8-be2c-2de52b045a92" providerId="ADAL" clId="{9FE0A5C3-9E60-4B2F-9470-BE22C0CCD38E}" dt="2020-09-08T01:51:26.874" v="208" actId="1076"/>
        <pc:sldMkLst>
          <pc:docMk/>
          <pc:sldMk cId="695780894" sldId="313"/>
        </pc:sldMkLst>
        <pc:spChg chg="del mod">
          <ac:chgData name="Joe Zhou" userId="56e29226-f137-48b8-be2c-2de52b045a92" providerId="ADAL" clId="{9FE0A5C3-9E60-4B2F-9470-BE22C0CCD38E}" dt="2020-09-08T01:51:10.952" v="198" actId="478"/>
          <ac:spMkLst>
            <pc:docMk/>
            <pc:sldMk cId="695780894" sldId="313"/>
            <ac:spMk id="2" creationId="{C378AA3C-9171-43BC-B26B-0267CD161CCD}"/>
          </ac:spMkLst>
        </pc:spChg>
        <pc:spChg chg="mod">
          <ac:chgData name="Joe Zhou" userId="56e29226-f137-48b8-be2c-2de52b045a92" providerId="ADAL" clId="{9FE0A5C3-9E60-4B2F-9470-BE22C0CCD38E}" dt="2020-09-08T01:51:26.874" v="208" actId="1076"/>
          <ac:spMkLst>
            <pc:docMk/>
            <pc:sldMk cId="695780894" sldId="313"/>
            <ac:spMk id="3" creationId="{C9BC5F56-229C-4369-A524-5FA6C2DA7406}"/>
          </ac:spMkLst>
        </pc:spChg>
        <pc:spChg chg="add del mod">
          <ac:chgData name="Joe Zhou" userId="56e29226-f137-48b8-be2c-2de52b045a92" providerId="ADAL" clId="{9FE0A5C3-9E60-4B2F-9470-BE22C0CCD38E}" dt="2020-09-08T01:51:13.424" v="200" actId="478"/>
          <ac:spMkLst>
            <pc:docMk/>
            <pc:sldMk cId="695780894" sldId="313"/>
            <ac:spMk id="5" creationId="{F3694EEC-4173-400F-B495-3308D06019DE}"/>
          </ac:spMkLst>
        </pc:spChg>
      </pc:sldChg>
      <pc:sldChg chg="addSp modSp new mod setBg modAnim">
        <pc:chgData name="Joe Zhou" userId="56e29226-f137-48b8-be2c-2de52b045a92" providerId="ADAL" clId="{9FE0A5C3-9E60-4B2F-9470-BE22C0CCD38E}" dt="2020-09-08T01:52:21.989" v="242" actId="20577"/>
        <pc:sldMkLst>
          <pc:docMk/>
          <pc:sldMk cId="1373559315" sldId="314"/>
        </pc:sldMkLst>
        <pc:spChg chg="mod">
          <ac:chgData name="Joe Zhou" userId="56e29226-f137-48b8-be2c-2de52b045a92" providerId="ADAL" clId="{9FE0A5C3-9E60-4B2F-9470-BE22C0CCD38E}" dt="2020-09-08T01:52:16.042" v="239" actId="26606"/>
          <ac:spMkLst>
            <pc:docMk/>
            <pc:sldMk cId="1373559315" sldId="314"/>
            <ac:spMk id="2" creationId="{F49686A6-B4BB-41F2-87EF-65D3F8EB8618}"/>
          </ac:spMkLst>
        </pc:spChg>
        <pc:spChg chg="mod">
          <ac:chgData name="Joe Zhou" userId="56e29226-f137-48b8-be2c-2de52b045a92" providerId="ADAL" clId="{9FE0A5C3-9E60-4B2F-9470-BE22C0CCD38E}" dt="2020-09-08T01:52:21.989" v="242" actId="20577"/>
          <ac:spMkLst>
            <pc:docMk/>
            <pc:sldMk cId="1373559315" sldId="314"/>
            <ac:spMk id="3" creationId="{7917BF2B-9744-413C-B7C7-26813D4B88EA}"/>
          </ac:spMkLst>
        </pc:spChg>
        <pc:spChg chg="add">
          <ac:chgData name="Joe Zhou" userId="56e29226-f137-48b8-be2c-2de52b045a92" providerId="ADAL" clId="{9FE0A5C3-9E60-4B2F-9470-BE22C0CCD38E}" dt="2020-09-08T01:52:16.042" v="239" actId="26606"/>
          <ac:spMkLst>
            <pc:docMk/>
            <pc:sldMk cId="1373559315" sldId="314"/>
            <ac:spMk id="14" creationId="{2DAED695-BDE2-495D-B051-6580B9117847}"/>
          </ac:spMkLst>
        </pc:spChg>
        <pc:grpChg chg="add">
          <ac:chgData name="Joe Zhou" userId="56e29226-f137-48b8-be2c-2de52b045a92" providerId="ADAL" clId="{9FE0A5C3-9E60-4B2F-9470-BE22C0CCD38E}" dt="2020-09-08T01:52:16.042" v="239" actId="26606"/>
          <ac:grpSpMkLst>
            <pc:docMk/>
            <pc:sldMk cId="1373559315" sldId="314"/>
            <ac:grpSpMk id="10" creationId="{A593CEE4-E162-4607-B41F-8B5C94E93240}"/>
          </ac:grpSpMkLst>
        </pc:grpChg>
        <pc:picChg chg="add mod">
          <ac:chgData name="Joe Zhou" userId="56e29226-f137-48b8-be2c-2de52b045a92" providerId="ADAL" clId="{9FE0A5C3-9E60-4B2F-9470-BE22C0CCD38E}" dt="2020-09-08T01:52:20.029" v="240" actId="27614"/>
          <ac:picMkLst>
            <pc:docMk/>
            <pc:sldMk cId="1373559315" sldId="314"/>
            <ac:picMk id="5" creationId="{F4510AB9-E190-485B-A1C1-149EDEF9DE66}"/>
          </ac:picMkLst>
        </pc:picChg>
        <pc:cxnChg chg="add">
          <ac:chgData name="Joe Zhou" userId="56e29226-f137-48b8-be2c-2de52b045a92" providerId="ADAL" clId="{9FE0A5C3-9E60-4B2F-9470-BE22C0CCD38E}" dt="2020-09-08T01:52:16.042" v="239" actId="26606"/>
          <ac:cxnSpMkLst>
            <pc:docMk/>
            <pc:sldMk cId="1373559315" sldId="314"/>
            <ac:cxnSpMk id="16" creationId="{9AD20FE8-ED02-4CDE-83B1-A1436305C3DC}"/>
          </ac:cxnSpMkLst>
        </pc:cxnChg>
      </pc:sldChg>
      <pc:sldChg chg="addSp delSp modSp new mod setBg modAnim">
        <pc:chgData name="Joe Zhou" userId="56e29226-f137-48b8-be2c-2de52b045a92" providerId="ADAL" clId="{9FE0A5C3-9E60-4B2F-9470-BE22C0CCD38E}" dt="2020-09-08T01:53:14.489" v="268"/>
        <pc:sldMkLst>
          <pc:docMk/>
          <pc:sldMk cId="2663347370" sldId="315"/>
        </pc:sldMkLst>
        <pc:spChg chg="del mod">
          <ac:chgData name="Joe Zhou" userId="56e29226-f137-48b8-be2c-2de52b045a92" providerId="ADAL" clId="{9FE0A5C3-9E60-4B2F-9470-BE22C0CCD38E}" dt="2020-09-08T01:53:08.125" v="266" actId="478"/>
          <ac:spMkLst>
            <pc:docMk/>
            <pc:sldMk cId="2663347370" sldId="315"/>
            <ac:spMk id="2" creationId="{4D76F9F9-79F8-47B4-8910-5762E6E954A6}"/>
          </ac:spMkLst>
        </pc:spChg>
        <pc:spChg chg="mod ord">
          <ac:chgData name="Joe Zhou" userId="56e29226-f137-48b8-be2c-2de52b045a92" providerId="ADAL" clId="{9FE0A5C3-9E60-4B2F-9470-BE22C0CCD38E}" dt="2020-09-08T01:53:10.955" v="267" actId="14100"/>
          <ac:spMkLst>
            <pc:docMk/>
            <pc:sldMk cId="2663347370" sldId="315"/>
            <ac:spMk id="3" creationId="{F03A3C5C-2AF7-4C89-8C90-33FF53D768A7}"/>
          </ac:spMkLst>
        </pc:spChg>
        <pc:spChg chg="add del">
          <ac:chgData name="Joe Zhou" userId="56e29226-f137-48b8-be2c-2de52b045a92" providerId="ADAL" clId="{9FE0A5C3-9E60-4B2F-9470-BE22C0CCD38E}" dt="2020-09-08T01:52:48.261" v="250" actId="26606"/>
          <ac:spMkLst>
            <pc:docMk/>
            <pc:sldMk cId="2663347370" sldId="315"/>
            <ac:spMk id="10" creationId="{EE1FC7B4-E4A7-4452-B413-1A623E3A7230}"/>
          </ac:spMkLst>
        </pc:spChg>
        <pc:spChg chg="add del">
          <ac:chgData name="Joe Zhou" userId="56e29226-f137-48b8-be2c-2de52b045a92" providerId="ADAL" clId="{9FE0A5C3-9E60-4B2F-9470-BE22C0CCD38E}" dt="2020-09-08T01:52:48.261" v="250" actId="26606"/>
          <ac:spMkLst>
            <pc:docMk/>
            <pc:sldMk cId="2663347370" sldId="315"/>
            <ac:spMk id="12" creationId="{E0709AF0-24F0-4486-B189-BE6386BDB198}"/>
          </ac:spMkLst>
        </pc:spChg>
        <pc:spChg chg="add del">
          <ac:chgData name="Joe Zhou" userId="56e29226-f137-48b8-be2c-2de52b045a92" providerId="ADAL" clId="{9FE0A5C3-9E60-4B2F-9470-BE22C0CCD38E}" dt="2020-09-08T01:52:48.261" v="250" actId="26606"/>
          <ac:spMkLst>
            <pc:docMk/>
            <pc:sldMk cId="2663347370" sldId="315"/>
            <ac:spMk id="14" creationId="{FBE3B62F-5853-4A3C-B050-6186351A7176}"/>
          </ac:spMkLst>
        </pc:spChg>
        <pc:spChg chg="add del">
          <ac:chgData name="Joe Zhou" userId="56e29226-f137-48b8-be2c-2de52b045a92" providerId="ADAL" clId="{9FE0A5C3-9E60-4B2F-9470-BE22C0CCD38E}" dt="2020-09-08T01:52:48.728" v="252" actId="26606"/>
          <ac:spMkLst>
            <pc:docMk/>
            <pc:sldMk cId="2663347370" sldId="315"/>
            <ac:spMk id="16" creationId="{E364580B-B24D-4448-B898-C13F15482BC5}"/>
          </ac:spMkLst>
        </pc:spChg>
        <pc:spChg chg="add del">
          <ac:chgData name="Joe Zhou" userId="56e29226-f137-48b8-be2c-2de52b045a92" providerId="ADAL" clId="{9FE0A5C3-9E60-4B2F-9470-BE22C0CCD38E}" dt="2020-09-08T01:52:48.728" v="252" actId="26606"/>
          <ac:spMkLst>
            <pc:docMk/>
            <pc:sldMk cId="2663347370" sldId="315"/>
            <ac:spMk id="17" creationId="{8CEBB63E-FF19-493F-9618-BFFB451DF4C5}"/>
          </ac:spMkLst>
        </pc:spChg>
        <pc:spChg chg="add del">
          <ac:chgData name="Joe Zhou" userId="56e29226-f137-48b8-be2c-2de52b045a92" providerId="ADAL" clId="{9FE0A5C3-9E60-4B2F-9470-BE22C0CCD38E}" dt="2020-09-08T01:52:49.558" v="254" actId="26606"/>
          <ac:spMkLst>
            <pc:docMk/>
            <pc:sldMk cId="2663347370" sldId="315"/>
            <ac:spMk id="19" creationId="{F51B89E8-F88B-40A4-A39E-3946440B168F}"/>
          </ac:spMkLst>
        </pc:spChg>
        <pc:spChg chg="add del">
          <ac:chgData name="Joe Zhou" userId="56e29226-f137-48b8-be2c-2de52b045a92" providerId="ADAL" clId="{9FE0A5C3-9E60-4B2F-9470-BE22C0CCD38E}" dt="2020-09-08T01:52:49.558" v="254" actId="26606"/>
          <ac:spMkLst>
            <pc:docMk/>
            <pc:sldMk cId="2663347370" sldId="315"/>
            <ac:spMk id="20" creationId="{B335AE8D-B60B-4BC5-98A0-ADB3712C8D8D}"/>
          </ac:spMkLst>
        </pc:spChg>
        <pc:spChg chg="add del">
          <ac:chgData name="Joe Zhou" userId="56e29226-f137-48b8-be2c-2de52b045a92" providerId="ADAL" clId="{9FE0A5C3-9E60-4B2F-9470-BE22C0CCD38E}" dt="2020-09-08T01:52:50.918" v="256" actId="26606"/>
          <ac:spMkLst>
            <pc:docMk/>
            <pc:sldMk cId="2663347370" sldId="315"/>
            <ac:spMk id="22" creationId="{73144208-AAFC-4C3A-A4F1-EF3D72AF4C4C}"/>
          </ac:spMkLst>
        </pc:spChg>
        <pc:spChg chg="add del">
          <ac:chgData name="Joe Zhou" userId="56e29226-f137-48b8-be2c-2de52b045a92" providerId="ADAL" clId="{9FE0A5C3-9E60-4B2F-9470-BE22C0CCD38E}" dt="2020-09-08T01:52:51.849" v="258" actId="26606"/>
          <ac:spMkLst>
            <pc:docMk/>
            <pc:sldMk cId="2663347370" sldId="315"/>
            <ac:spMk id="24" creationId="{59A309A7-1751-4ABE-A3C1-EEC40366AD89}"/>
          </ac:spMkLst>
        </pc:spChg>
        <pc:spChg chg="add del">
          <ac:chgData name="Joe Zhou" userId="56e29226-f137-48b8-be2c-2de52b045a92" providerId="ADAL" clId="{9FE0A5C3-9E60-4B2F-9470-BE22C0CCD38E}" dt="2020-09-08T01:52:51.849" v="258" actId="26606"/>
          <ac:spMkLst>
            <pc:docMk/>
            <pc:sldMk cId="2663347370" sldId="315"/>
            <ac:spMk id="25" creationId="{967D8EB6-EAE1-4F9C-B398-83321E287204}"/>
          </ac:spMkLst>
        </pc:spChg>
        <pc:picChg chg="add mod ord">
          <ac:chgData name="Joe Zhou" userId="56e29226-f137-48b8-be2c-2de52b045a92" providerId="ADAL" clId="{9FE0A5C3-9E60-4B2F-9470-BE22C0CCD38E}" dt="2020-09-08T01:52:53.848" v="260" actId="1076"/>
          <ac:picMkLst>
            <pc:docMk/>
            <pc:sldMk cId="2663347370" sldId="315"/>
            <ac:picMk id="5" creationId="{28EA2DBE-3665-4107-B1F5-EB813BA45AE1}"/>
          </ac:picMkLst>
        </pc:picChg>
      </pc:sldChg>
      <pc:sldChg chg="modSp new mod modAnim">
        <pc:chgData name="Joe Zhou" userId="56e29226-f137-48b8-be2c-2de52b045a92" providerId="ADAL" clId="{9FE0A5C3-9E60-4B2F-9470-BE22C0CCD38E}" dt="2020-09-08T01:54:12.597" v="288" actId="20577"/>
        <pc:sldMkLst>
          <pc:docMk/>
          <pc:sldMk cId="909793043" sldId="316"/>
        </pc:sldMkLst>
        <pc:spChg chg="mod">
          <ac:chgData name="Joe Zhou" userId="56e29226-f137-48b8-be2c-2de52b045a92" providerId="ADAL" clId="{9FE0A5C3-9E60-4B2F-9470-BE22C0CCD38E}" dt="2020-09-08T01:54:07.133" v="287" actId="1076"/>
          <ac:spMkLst>
            <pc:docMk/>
            <pc:sldMk cId="909793043" sldId="316"/>
            <ac:spMk id="2" creationId="{E14C2739-60E0-4E80-90B2-39E2709AF9F4}"/>
          </ac:spMkLst>
        </pc:spChg>
        <pc:spChg chg="mod">
          <ac:chgData name="Joe Zhou" userId="56e29226-f137-48b8-be2c-2de52b045a92" providerId="ADAL" clId="{9FE0A5C3-9E60-4B2F-9470-BE22C0CCD38E}" dt="2020-09-08T01:54:12.597" v="288" actId="20577"/>
          <ac:spMkLst>
            <pc:docMk/>
            <pc:sldMk cId="909793043" sldId="316"/>
            <ac:spMk id="3" creationId="{BDA6209C-AFF9-46DB-BB6D-C9991A40CFC4}"/>
          </ac:spMkLst>
        </pc:spChg>
      </pc:sldChg>
      <pc:sldChg chg="delSp modSp new mod">
        <pc:chgData name="Joe Zhou" userId="56e29226-f137-48b8-be2c-2de52b045a92" providerId="ADAL" clId="{9FE0A5C3-9E60-4B2F-9470-BE22C0CCD38E}" dt="2020-09-08T01:54:36.965" v="296" actId="1076"/>
        <pc:sldMkLst>
          <pc:docMk/>
          <pc:sldMk cId="2558556819" sldId="317"/>
        </pc:sldMkLst>
        <pc:spChg chg="del">
          <ac:chgData name="Joe Zhou" userId="56e29226-f137-48b8-be2c-2de52b045a92" providerId="ADAL" clId="{9FE0A5C3-9E60-4B2F-9470-BE22C0CCD38E}" dt="2020-09-08T01:54:31.622" v="293" actId="478"/>
          <ac:spMkLst>
            <pc:docMk/>
            <pc:sldMk cId="2558556819" sldId="317"/>
            <ac:spMk id="2" creationId="{EE3131B9-F97C-4D63-8AA1-3262BACB4C17}"/>
          </ac:spMkLst>
        </pc:spChg>
        <pc:spChg chg="mod">
          <ac:chgData name="Joe Zhou" userId="56e29226-f137-48b8-be2c-2de52b045a92" providerId="ADAL" clId="{9FE0A5C3-9E60-4B2F-9470-BE22C0CCD38E}" dt="2020-09-08T01:54:36.965" v="296" actId="1076"/>
          <ac:spMkLst>
            <pc:docMk/>
            <pc:sldMk cId="2558556819" sldId="317"/>
            <ac:spMk id="3" creationId="{558A913C-8917-4BF4-A177-5BD38D1283B6}"/>
          </ac:spMkLst>
        </pc:spChg>
      </pc:sldChg>
      <pc:sldChg chg="addSp delSp modSp new mod setBg modAnim">
        <pc:chgData name="Joe Zhou" userId="56e29226-f137-48b8-be2c-2de52b045a92" providerId="ADAL" clId="{9FE0A5C3-9E60-4B2F-9470-BE22C0CCD38E}" dt="2020-09-08T01:55:33.139" v="334"/>
        <pc:sldMkLst>
          <pc:docMk/>
          <pc:sldMk cId="2564657851" sldId="318"/>
        </pc:sldMkLst>
        <pc:spChg chg="mod ord">
          <ac:chgData name="Joe Zhou" userId="56e29226-f137-48b8-be2c-2de52b045a92" providerId="ADAL" clId="{9FE0A5C3-9E60-4B2F-9470-BE22C0CCD38E}" dt="2020-09-08T01:55:20.098" v="325" actId="26606"/>
          <ac:spMkLst>
            <pc:docMk/>
            <pc:sldMk cId="2564657851" sldId="318"/>
            <ac:spMk id="2" creationId="{2646514F-13DB-4CBC-BC27-9F40652A10C3}"/>
          </ac:spMkLst>
        </pc:spChg>
        <pc:spChg chg="del">
          <ac:chgData name="Joe Zhou" userId="56e29226-f137-48b8-be2c-2de52b045a92" providerId="ADAL" clId="{9FE0A5C3-9E60-4B2F-9470-BE22C0CCD38E}" dt="2020-09-08T01:55:03.308" v="313" actId="22"/>
          <ac:spMkLst>
            <pc:docMk/>
            <pc:sldMk cId="2564657851" sldId="318"/>
            <ac:spMk id="3" creationId="{55751EEF-58D6-45D5-BE66-3082003B02A2}"/>
          </ac:spMkLst>
        </pc:spChg>
        <pc:spChg chg="add del">
          <ac:chgData name="Joe Zhou" userId="56e29226-f137-48b8-be2c-2de52b045a92" providerId="ADAL" clId="{9FE0A5C3-9E60-4B2F-9470-BE22C0CCD38E}" dt="2020-09-08T01:55:17.107" v="322" actId="26606"/>
          <ac:spMkLst>
            <pc:docMk/>
            <pc:sldMk cId="2564657851" sldId="318"/>
            <ac:spMk id="13" creationId="{63994418-9E5C-4571-9299-483E299EF11D}"/>
          </ac:spMkLst>
        </pc:spChg>
        <pc:spChg chg="add del">
          <ac:chgData name="Joe Zhou" userId="56e29226-f137-48b8-be2c-2de52b045a92" providerId="ADAL" clId="{9FE0A5C3-9E60-4B2F-9470-BE22C0CCD38E}" dt="2020-09-08T01:55:14.066" v="318" actId="26606"/>
          <ac:spMkLst>
            <pc:docMk/>
            <pc:sldMk cId="2564657851" sldId="318"/>
            <ac:spMk id="14" creationId="{0C45045A-6083-4B3E-956A-67582337527D}"/>
          </ac:spMkLst>
        </pc:spChg>
        <pc:spChg chg="add del">
          <ac:chgData name="Joe Zhou" userId="56e29226-f137-48b8-be2c-2de52b045a92" providerId="ADAL" clId="{9FE0A5C3-9E60-4B2F-9470-BE22C0CCD38E}" dt="2020-09-08T01:55:14.066" v="318" actId="26606"/>
          <ac:spMkLst>
            <pc:docMk/>
            <pc:sldMk cId="2564657851" sldId="318"/>
            <ac:spMk id="16" creationId="{EBD2B2B2-1395-4E7B-87A0-BD34551C01B6}"/>
          </ac:spMkLst>
        </pc:spChg>
        <pc:spChg chg="add del">
          <ac:chgData name="Joe Zhou" userId="56e29226-f137-48b8-be2c-2de52b045a92" providerId="ADAL" clId="{9FE0A5C3-9E60-4B2F-9470-BE22C0CCD38E}" dt="2020-09-08T01:55:14.066" v="318" actId="26606"/>
          <ac:spMkLst>
            <pc:docMk/>
            <pc:sldMk cId="2564657851" sldId="318"/>
            <ac:spMk id="18" creationId="{42875DDC-0225-45F8-B745-78688F2D1ADC}"/>
          </ac:spMkLst>
        </pc:spChg>
        <pc:spChg chg="add del">
          <ac:chgData name="Joe Zhou" userId="56e29226-f137-48b8-be2c-2de52b045a92" providerId="ADAL" clId="{9FE0A5C3-9E60-4B2F-9470-BE22C0CCD38E}" dt="2020-09-08T01:55:14.066" v="318" actId="26606"/>
          <ac:spMkLst>
            <pc:docMk/>
            <pc:sldMk cId="2564657851" sldId="318"/>
            <ac:spMk id="20" creationId="{4F329563-0961-4426-90D2-2DF4888E5461}"/>
          </ac:spMkLst>
        </pc:spChg>
        <pc:spChg chg="add del">
          <ac:chgData name="Joe Zhou" userId="56e29226-f137-48b8-be2c-2de52b045a92" providerId="ADAL" clId="{9FE0A5C3-9E60-4B2F-9470-BE22C0CCD38E}" dt="2020-09-08T01:55:14.066" v="318" actId="26606"/>
          <ac:spMkLst>
            <pc:docMk/>
            <pc:sldMk cId="2564657851" sldId="318"/>
            <ac:spMk id="22" creationId="{12617755-D451-4BAF-9B55-518297BFF42D}"/>
          </ac:spMkLst>
        </pc:spChg>
        <pc:spChg chg="add del">
          <ac:chgData name="Joe Zhou" userId="56e29226-f137-48b8-be2c-2de52b045a92" providerId="ADAL" clId="{9FE0A5C3-9E60-4B2F-9470-BE22C0CCD38E}" dt="2020-09-08T01:55:14.066" v="318" actId="26606"/>
          <ac:spMkLst>
            <pc:docMk/>
            <pc:sldMk cId="2564657851" sldId="318"/>
            <ac:spMk id="24" creationId="{86C062C2-3673-4248-BE21-B51B16E63267}"/>
          </ac:spMkLst>
        </pc:spChg>
        <pc:spChg chg="add del">
          <ac:chgData name="Joe Zhou" userId="56e29226-f137-48b8-be2c-2de52b045a92" providerId="ADAL" clId="{9FE0A5C3-9E60-4B2F-9470-BE22C0CCD38E}" dt="2020-09-08T01:55:16.392" v="320" actId="26606"/>
          <ac:spMkLst>
            <pc:docMk/>
            <pc:sldMk cId="2564657851" sldId="318"/>
            <ac:spMk id="26" creationId="{1707FC24-6981-43D9-B525-C7832BA22463}"/>
          </ac:spMkLst>
        </pc:spChg>
        <pc:spChg chg="add del">
          <ac:chgData name="Joe Zhou" userId="56e29226-f137-48b8-be2c-2de52b045a92" providerId="ADAL" clId="{9FE0A5C3-9E60-4B2F-9470-BE22C0CCD38E}" dt="2020-09-08T01:55:17.107" v="322" actId="26606"/>
          <ac:spMkLst>
            <pc:docMk/>
            <pc:sldMk cId="2564657851" sldId="318"/>
            <ac:spMk id="46" creationId="{3C915414-2809-4735-A560-0D5FE66700D8}"/>
          </ac:spMkLst>
        </pc:spChg>
        <pc:spChg chg="add del">
          <ac:chgData name="Joe Zhou" userId="56e29226-f137-48b8-be2c-2de52b045a92" providerId="ADAL" clId="{9FE0A5C3-9E60-4B2F-9470-BE22C0CCD38E}" dt="2020-09-08T01:55:17.107" v="322" actId="26606"/>
          <ac:spMkLst>
            <pc:docMk/>
            <pc:sldMk cId="2564657851" sldId="318"/>
            <ac:spMk id="47" creationId="{FD1C2D03-7C47-4A05-9A59-7F8F742DBD93}"/>
          </ac:spMkLst>
        </pc:spChg>
        <pc:spChg chg="add del">
          <ac:chgData name="Joe Zhou" userId="56e29226-f137-48b8-be2c-2de52b045a92" providerId="ADAL" clId="{9FE0A5C3-9E60-4B2F-9470-BE22C0CCD38E}" dt="2020-09-08T01:55:17.107" v="322" actId="26606"/>
          <ac:spMkLst>
            <pc:docMk/>
            <pc:sldMk cId="2564657851" sldId="318"/>
            <ac:spMk id="51" creationId="{D665D759-2DF8-4D47-8386-4BA28901A79D}"/>
          </ac:spMkLst>
        </pc:spChg>
        <pc:spChg chg="add del">
          <ac:chgData name="Joe Zhou" userId="56e29226-f137-48b8-be2c-2de52b045a92" providerId="ADAL" clId="{9FE0A5C3-9E60-4B2F-9470-BE22C0CCD38E}" dt="2020-09-08T01:55:20.093" v="324" actId="26606"/>
          <ac:spMkLst>
            <pc:docMk/>
            <pc:sldMk cId="2564657851" sldId="318"/>
            <ac:spMk id="56" creationId="{6166C6D1-23AC-49C4-BA07-238E4E9F8CEB}"/>
          </ac:spMkLst>
        </pc:spChg>
        <pc:spChg chg="add del">
          <ac:chgData name="Joe Zhou" userId="56e29226-f137-48b8-be2c-2de52b045a92" providerId="ADAL" clId="{9FE0A5C3-9E60-4B2F-9470-BE22C0CCD38E}" dt="2020-09-08T01:55:20.093" v="324" actId="26606"/>
          <ac:spMkLst>
            <pc:docMk/>
            <pc:sldMk cId="2564657851" sldId="318"/>
            <ac:spMk id="57" creationId="{1C091803-41C2-48E0-9228-5148460C7479}"/>
          </ac:spMkLst>
        </pc:spChg>
        <pc:spChg chg="add del">
          <ac:chgData name="Joe Zhou" userId="56e29226-f137-48b8-be2c-2de52b045a92" providerId="ADAL" clId="{9FE0A5C3-9E60-4B2F-9470-BE22C0CCD38E}" dt="2020-09-08T01:55:20.093" v="324" actId="26606"/>
          <ac:spMkLst>
            <pc:docMk/>
            <pc:sldMk cId="2564657851" sldId="318"/>
            <ac:spMk id="58" creationId="{31DE13AF-1F8D-4A76-98FD-7165DD630C54}"/>
          </ac:spMkLst>
        </pc:spChg>
        <pc:spChg chg="add del">
          <ac:chgData name="Joe Zhou" userId="56e29226-f137-48b8-be2c-2de52b045a92" providerId="ADAL" clId="{9FE0A5C3-9E60-4B2F-9470-BE22C0CCD38E}" dt="2020-09-08T01:55:20.093" v="324" actId="26606"/>
          <ac:spMkLst>
            <pc:docMk/>
            <pc:sldMk cId="2564657851" sldId="318"/>
            <ac:spMk id="59" creationId="{64C1ECFF-79D4-4304-8755-639B1BB1ED17}"/>
          </ac:spMkLst>
        </pc:spChg>
        <pc:spChg chg="add del">
          <ac:chgData name="Joe Zhou" userId="56e29226-f137-48b8-be2c-2de52b045a92" providerId="ADAL" clId="{9FE0A5C3-9E60-4B2F-9470-BE22C0CCD38E}" dt="2020-09-08T01:55:20.093" v="324" actId="26606"/>
          <ac:spMkLst>
            <pc:docMk/>
            <pc:sldMk cId="2564657851" sldId="318"/>
            <ac:spMk id="60" creationId="{05CC4153-3F0D-4F4C-8F12-E8FC3FA40AEE}"/>
          </ac:spMkLst>
        </pc:spChg>
        <pc:spChg chg="add">
          <ac:chgData name="Joe Zhou" userId="56e29226-f137-48b8-be2c-2de52b045a92" providerId="ADAL" clId="{9FE0A5C3-9E60-4B2F-9470-BE22C0CCD38E}" dt="2020-09-08T01:55:20.098" v="325" actId="26606"/>
          <ac:spMkLst>
            <pc:docMk/>
            <pc:sldMk cId="2564657851" sldId="318"/>
            <ac:spMk id="62" creationId="{95023A33-56DF-491A-AC86-C91A560AE75A}"/>
          </ac:spMkLst>
        </pc:spChg>
        <pc:grpChg chg="add del">
          <ac:chgData name="Joe Zhou" userId="56e29226-f137-48b8-be2c-2de52b045a92" providerId="ADAL" clId="{9FE0A5C3-9E60-4B2F-9470-BE22C0CCD38E}" dt="2020-09-08T01:55:17.107" v="322" actId="26606"/>
          <ac:grpSpMkLst>
            <pc:docMk/>
            <pc:sldMk cId="2564657851" sldId="318"/>
            <ac:grpSpMk id="48" creationId="{24413201-85BF-4680-A7D4-10CDBD03569C}"/>
          </ac:grpSpMkLst>
        </pc:grpChg>
        <pc:picChg chg="add mod ord">
          <ac:chgData name="Joe Zhou" userId="56e29226-f137-48b8-be2c-2de52b045a92" providerId="ADAL" clId="{9FE0A5C3-9E60-4B2F-9470-BE22C0CCD38E}" dt="2020-09-08T01:55:30.467" v="332" actId="962"/>
          <ac:picMkLst>
            <pc:docMk/>
            <pc:sldMk cId="2564657851" sldId="318"/>
            <ac:picMk id="5" creationId="{EE12A667-6352-4750-A0FF-8B15CBF98E55}"/>
          </ac:picMkLst>
        </pc:picChg>
        <pc:picChg chg="add mod ord">
          <ac:chgData name="Joe Zhou" userId="56e29226-f137-48b8-be2c-2de52b045a92" providerId="ADAL" clId="{9FE0A5C3-9E60-4B2F-9470-BE22C0CCD38E}" dt="2020-09-08T01:55:30.353" v="329" actId="27614"/>
          <ac:picMkLst>
            <pc:docMk/>
            <pc:sldMk cId="2564657851" sldId="318"/>
            <ac:picMk id="7" creationId="{A37914A9-5DFA-4EC3-9698-F928B756D7A2}"/>
          </ac:picMkLst>
        </pc:picChg>
        <pc:picChg chg="add mod ord">
          <ac:chgData name="Joe Zhou" userId="56e29226-f137-48b8-be2c-2de52b045a92" providerId="ADAL" clId="{9FE0A5C3-9E60-4B2F-9470-BE22C0CCD38E}" dt="2020-09-08T01:55:30.166" v="327" actId="27614"/>
          <ac:picMkLst>
            <pc:docMk/>
            <pc:sldMk cId="2564657851" sldId="318"/>
            <ac:picMk id="9" creationId="{69BBA3BA-14B0-47E6-A662-FA7317254920}"/>
          </ac:picMkLst>
        </pc:picChg>
        <pc:cxnChg chg="add del">
          <ac:chgData name="Joe Zhou" userId="56e29226-f137-48b8-be2c-2de52b045a92" providerId="ADAL" clId="{9FE0A5C3-9E60-4B2F-9470-BE22C0CCD38E}" dt="2020-09-08T01:55:17.107" v="322" actId="26606"/>
          <ac:cxnSpMkLst>
            <pc:docMk/>
            <pc:sldMk cId="2564657851" sldId="318"/>
            <ac:cxnSpMk id="49" creationId="{827752EF-DAA7-4BF0-A506-7BB5FF0336D6}"/>
          </ac:cxnSpMkLst>
        </pc:cxnChg>
      </pc:sldChg>
      <pc:sldChg chg="modSp new mod">
        <pc:chgData name="Joe Zhou" userId="56e29226-f137-48b8-be2c-2de52b045a92" providerId="ADAL" clId="{9FE0A5C3-9E60-4B2F-9470-BE22C0CCD38E}" dt="2020-09-08T01:56:49.211" v="348" actId="207"/>
        <pc:sldMkLst>
          <pc:docMk/>
          <pc:sldMk cId="3541664616" sldId="319"/>
        </pc:sldMkLst>
        <pc:spChg chg="mod">
          <ac:chgData name="Joe Zhou" userId="56e29226-f137-48b8-be2c-2de52b045a92" providerId="ADAL" clId="{9FE0A5C3-9E60-4B2F-9470-BE22C0CCD38E}" dt="2020-09-08T01:56:41.300" v="346" actId="20577"/>
          <ac:spMkLst>
            <pc:docMk/>
            <pc:sldMk cId="3541664616" sldId="319"/>
            <ac:spMk id="2" creationId="{2BBF0BFB-28BB-4CE0-BA59-FA593C87E441}"/>
          </ac:spMkLst>
        </pc:spChg>
        <pc:spChg chg="mod">
          <ac:chgData name="Joe Zhou" userId="56e29226-f137-48b8-be2c-2de52b045a92" providerId="ADAL" clId="{9FE0A5C3-9E60-4B2F-9470-BE22C0CCD38E}" dt="2020-09-08T01:56:49.211" v="348" actId="207"/>
          <ac:spMkLst>
            <pc:docMk/>
            <pc:sldMk cId="3541664616" sldId="319"/>
            <ac:spMk id="3" creationId="{7394F75E-E6D4-4A8C-B2B1-C3A01AF75FF5}"/>
          </ac:spMkLst>
        </pc:spChg>
      </pc:sldChg>
      <pc:sldChg chg="modSp new add del mod">
        <pc:chgData name="Joe Zhou" userId="56e29226-f137-48b8-be2c-2de52b045a92" providerId="ADAL" clId="{9FE0A5C3-9E60-4B2F-9470-BE22C0CCD38E}" dt="2020-09-08T01:57:14.123" v="361" actId="1076"/>
        <pc:sldMkLst>
          <pc:docMk/>
          <pc:sldMk cId="618205645" sldId="320"/>
        </pc:sldMkLst>
        <pc:spChg chg="mod">
          <ac:chgData name="Joe Zhou" userId="56e29226-f137-48b8-be2c-2de52b045a92" providerId="ADAL" clId="{9FE0A5C3-9E60-4B2F-9470-BE22C0CCD38E}" dt="2020-09-08T01:56:57.692" v="356" actId="20577"/>
          <ac:spMkLst>
            <pc:docMk/>
            <pc:sldMk cId="618205645" sldId="320"/>
            <ac:spMk id="2" creationId="{F0788771-C79F-477B-8290-1AC883B020C1}"/>
          </ac:spMkLst>
        </pc:spChg>
        <pc:picChg chg="mod">
          <ac:chgData name="Joe Zhou" userId="56e29226-f137-48b8-be2c-2de52b045a92" providerId="ADAL" clId="{9FE0A5C3-9E60-4B2F-9470-BE22C0CCD38E}" dt="2020-09-08T01:57:14.123" v="361" actId="1076"/>
          <ac:picMkLst>
            <pc:docMk/>
            <pc:sldMk cId="618205645" sldId="320"/>
            <ac:picMk id="5122" creationId="{DDC2BE8D-2C41-4CA3-8DE0-5E862B9B3DDC}"/>
          </ac:picMkLst>
        </pc:picChg>
      </pc:sldChg>
      <pc:sldChg chg="addSp">
        <pc:chgData name="Joe Zhou" userId="56e29226-f137-48b8-be2c-2de52b045a92" providerId="ADAL" clId="{9FE0A5C3-9E60-4B2F-9470-BE22C0CCD38E}" dt="2020-09-08T01:57:08.921" v="357"/>
        <pc:sldMkLst>
          <pc:docMk/>
          <pc:sldMk cId="2533374178" sldId="320"/>
        </pc:sldMkLst>
        <pc:picChg chg="add">
          <ac:chgData name="Joe Zhou" userId="56e29226-f137-48b8-be2c-2de52b045a92" providerId="ADAL" clId="{9FE0A5C3-9E60-4B2F-9470-BE22C0CCD38E}" dt="2020-09-08T01:57:08.921" v="357"/>
          <ac:picMkLst>
            <pc:docMk/>
            <pc:sldMk cId="2533374178" sldId="320"/>
            <ac:picMk id="5122" creationId="{DDC2BE8D-2C41-4CA3-8DE0-5E862B9B3DDC}"/>
          </ac:picMkLst>
        </pc:picChg>
      </pc:sldChg>
      <pc:sldChg chg="addSp">
        <pc:chgData name="Joe Zhou" userId="56e29226-f137-48b8-be2c-2de52b045a92" providerId="ADAL" clId="{9FE0A5C3-9E60-4B2F-9470-BE22C0CCD38E}" dt="2020-09-08T01:57:23.055" v="363"/>
        <pc:sldMkLst>
          <pc:docMk/>
          <pc:sldMk cId="1132022282" sldId="321"/>
        </pc:sldMkLst>
        <pc:picChg chg="add">
          <ac:chgData name="Joe Zhou" userId="56e29226-f137-48b8-be2c-2de52b045a92" providerId="ADAL" clId="{9FE0A5C3-9E60-4B2F-9470-BE22C0CCD38E}" dt="2020-09-08T01:57:23.055" v="363"/>
          <ac:picMkLst>
            <pc:docMk/>
            <pc:sldMk cId="1132022282" sldId="321"/>
            <ac:picMk id="6146" creationId="{5FA4A064-CC03-4E0E-94FA-3F6E5AFD4C6B}"/>
          </ac:picMkLst>
        </pc:picChg>
      </pc:sldChg>
      <pc:sldChg chg="addSp">
        <pc:chgData name="Joe Zhou" userId="56e29226-f137-48b8-be2c-2de52b045a92" providerId="ADAL" clId="{9FE0A5C3-9E60-4B2F-9470-BE22C0CCD38E}" dt="2020-09-08T01:57:37.284" v="381"/>
        <pc:sldMkLst>
          <pc:docMk/>
          <pc:sldMk cId="1971827957" sldId="321"/>
        </pc:sldMkLst>
        <pc:picChg chg="add">
          <ac:chgData name="Joe Zhou" userId="56e29226-f137-48b8-be2c-2de52b045a92" providerId="ADAL" clId="{9FE0A5C3-9E60-4B2F-9470-BE22C0CCD38E}" dt="2020-09-08T01:57:37.284" v="381"/>
          <ac:picMkLst>
            <pc:docMk/>
            <pc:sldMk cId="1971827957" sldId="321"/>
            <ac:picMk id="7170" creationId="{44AF5192-BA87-4BCE-B6B0-B782AF6C99D6}"/>
          </ac:picMkLst>
        </pc:picChg>
      </pc:sldChg>
      <pc:sldChg chg="delSp modSp new add del mod">
        <pc:chgData name="Joe Zhou" userId="56e29226-f137-48b8-be2c-2de52b045a92" providerId="ADAL" clId="{9FE0A5C3-9E60-4B2F-9470-BE22C0CCD38E}" dt="2020-09-08T01:57:44.205" v="386" actId="478"/>
        <pc:sldMkLst>
          <pc:docMk/>
          <pc:sldMk cId="2810319872" sldId="321"/>
        </pc:sldMkLst>
        <pc:spChg chg="mod">
          <ac:chgData name="Joe Zhou" userId="56e29226-f137-48b8-be2c-2de52b045a92" providerId="ADAL" clId="{9FE0A5C3-9E60-4B2F-9470-BE22C0CCD38E}" dt="2020-09-08T01:57:31.283" v="380" actId="20577"/>
          <ac:spMkLst>
            <pc:docMk/>
            <pc:sldMk cId="2810319872" sldId="321"/>
            <ac:spMk id="2" creationId="{E766DB44-19D5-4128-9E6C-2FA987D8BF46}"/>
          </ac:spMkLst>
        </pc:spChg>
        <pc:spChg chg="del">
          <ac:chgData name="Joe Zhou" userId="56e29226-f137-48b8-be2c-2de52b045a92" providerId="ADAL" clId="{9FE0A5C3-9E60-4B2F-9470-BE22C0CCD38E}" dt="2020-09-08T01:57:44.205" v="386" actId="478"/>
          <ac:spMkLst>
            <pc:docMk/>
            <pc:sldMk cId="2810319872" sldId="321"/>
            <ac:spMk id="3" creationId="{7A94254A-FBD0-4408-8E47-91C76AF51F2B}"/>
          </ac:spMkLst>
        </pc:spChg>
        <pc:picChg chg="mod">
          <ac:chgData name="Joe Zhou" userId="56e29226-f137-48b8-be2c-2de52b045a92" providerId="ADAL" clId="{9FE0A5C3-9E60-4B2F-9470-BE22C0CCD38E}" dt="2020-09-08T01:57:28.726" v="367" actId="1076"/>
          <ac:picMkLst>
            <pc:docMk/>
            <pc:sldMk cId="2810319872" sldId="321"/>
            <ac:picMk id="6146" creationId="{5FA4A064-CC03-4E0E-94FA-3F6E5AFD4C6B}"/>
          </ac:picMkLst>
        </pc:picChg>
        <pc:picChg chg="mod">
          <ac:chgData name="Joe Zhou" userId="56e29226-f137-48b8-be2c-2de52b045a92" providerId="ADAL" clId="{9FE0A5C3-9E60-4B2F-9470-BE22C0CCD38E}" dt="2020-09-08T01:57:42.260" v="385" actId="1076"/>
          <ac:picMkLst>
            <pc:docMk/>
            <pc:sldMk cId="2810319872" sldId="321"/>
            <ac:picMk id="7170" creationId="{44AF5192-BA87-4BCE-B6B0-B782AF6C99D6}"/>
          </ac:picMkLst>
        </pc:picChg>
      </pc:sldChg>
      <pc:sldChg chg="modSp new mod modAnim">
        <pc:chgData name="Joe Zhou" userId="56e29226-f137-48b8-be2c-2de52b045a92" providerId="ADAL" clId="{9FE0A5C3-9E60-4B2F-9470-BE22C0CCD38E}" dt="2020-09-08T01:58:10.600" v="435"/>
        <pc:sldMkLst>
          <pc:docMk/>
          <pc:sldMk cId="2161875346" sldId="322"/>
        </pc:sldMkLst>
        <pc:spChg chg="mod">
          <ac:chgData name="Joe Zhou" userId="56e29226-f137-48b8-be2c-2de52b045a92" providerId="ADAL" clId="{9FE0A5C3-9E60-4B2F-9470-BE22C0CCD38E}" dt="2020-09-08T01:58:02.124" v="429" actId="20577"/>
          <ac:spMkLst>
            <pc:docMk/>
            <pc:sldMk cId="2161875346" sldId="322"/>
            <ac:spMk id="2" creationId="{38EB697E-61E4-432E-B0E5-A0A60248765A}"/>
          </ac:spMkLst>
        </pc:spChg>
        <pc:spChg chg="mod">
          <ac:chgData name="Joe Zhou" userId="56e29226-f137-48b8-be2c-2de52b045a92" providerId="ADAL" clId="{9FE0A5C3-9E60-4B2F-9470-BE22C0CCD38E}" dt="2020-09-08T01:58:08.029" v="434" actId="5793"/>
          <ac:spMkLst>
            <pc:docMk/>
            <pc:sldMk cId="2161875346" sldId="322"/>
            <ac:spMk id="3" creationId="{A2E9FB88-3965-4154-9D42-108AB26A6579}"/>
          </ac:spMkLst>
        </pc:spChg>
      </pc:sldChg>
      <pc:sldChg chg="modSp new mod">
        <pc:chgData name="Joe Zhou" userId="56e29226-f137-48b8-be2c-2de52b045a92" providerId="ADAL" clId="{9FE0A5C3-9E60-4B2F-9470-BE22C0CCD38E}" dt="2020-09-08T01:58:33.807" v="461" actId="207"/>
        <pc:sldMkLst>
          <pc:docMk/>
          <pc:sldMk cId="814051627" sldId="323"/>
        </pc:sldMkLst>
        <pc:spChg chg="mod">
          <ac:chgData name="Joe Zhou" userId="56e29226-f137-48b8-be2c-2de52b045a92" providerId="ADAL" clId="{9FE0A5C3-9E60-4B2F-9470-BE22C0CCD38E}" dt="2020-09-08T01:58:25.884" v="457"/>
          <ac:spMkLst>
            <pc:docMk/>
            <pc:sldMk cId="814051627" sldId="323"/>
            <ac:spMk id="2" creationId="{242C07E8-FA56-4BB5-B4FA-89EC6BAFE94B}"/>
          </ac:spMkLst>
        </pc:spChg>
        <pc:spChg chg="mod">
          <ac:chgData name="Joe Zhou" userId="56e29226-f137-48b8-be2c-2de52b045a92" providerId="ADAL" clId="{9FE0A5C3-9E60-4B2F-9470-BE22C0CCD38E}" dt="2020-09-08T01:58:33.807" v="461" actId="207"/>
          <ac:spMkLst>
            <pc:docMk/>
            <pc:sldMk cId="814051627" sldId="323"/>
            <ac:spMk id="3" creationId="{88E2DF6E-CDD0-475F-805C-D5D510585F89}"/>
          </ac:spMkLst>
        </pc:spChg>
      </pc:sldChg>
      <pc:sldChg chg="addSp">
        <pc:chgData name="Joe Zhou" userId="56e29226-f137-48b8-be2c-2de52b045a92" providerId="ADAL" clId="{9FE0A5C3-9E60-4B2F-9470-BE22C0CCD38E}" dt="2020-09-08T01:59:06.881" v="481"/>
        <pc:sldMkLst>
          <pc:docMk/>
          <pc:sldMk cId="387694860" sldId="324"/>
        </pc:sldMkLst>
        <pc:picChg chg="add">
          <ac:chgData name="Joe Zhou" userId="56e29226-f137-48b8-be2c-2de52b045a92" providerId="ADAL" clId="{9FE0A5C3-9E60-4B2F-9470-BE22C0CCD38E}" dt="2020-09-08T01:59:06.881" v="481"/>
          <ac:picMkLst>
            <pc:docMk/>
            <pc:sldMk cId="387694860" sldId="324"/>
            <ac:picMk id="8194" creationId="{63275C36-33EA-4BEB-92B3-89D40539FD2A}"/>
          </ac:picMkLst>
        </pc:picChg>
      </pc:sldChg>
      <pc:sldChg chg="modSp new add del mod">
        <pc:chgData name="Joe Zhou" userId="56e29226-f137-48b8-be2c-2de52b045a92" providerId="ADAL" clId="{9FE0A5C3-9E60-4B2F-9470-BE22C0CCD38E}" dt="2020-09-08T01:59:10.856" v="485" actId="1076"/>
        <pc:sldMkLst>
          <pc:docMk/>
          <pc:sldMk cId="4151488703" sldId="324"/>
        </pc:sldMkLst>
        <pc:spChg chg="mod">
          <ac:chgData name="Joe Zhou" userId="56e29226-f137-48b8-be2c-2de52b045a92" providerId="ADAL" clId="{9FE0A5C3-9E60-4B2F-9470-BE22C0CCD38E}" dt="2020-09-08T01:58:54.448" v="471"/>
          <ac:spMkLst>
            <pc:docMk/>
            <pc:sldMk cId="4151488703" sldId="324"/>
            <ac:spMk id="2" creationId="{7AB3E0CA-6143-4A28-BC92-ADDAFC41AF4C}"/>
          </ac:spMkLst>
        </pc:spChg>
        <pc:spChg chg="mod">
          <ac:chgData name="Joe Zhou" userId="56e29226-f137-48b8-be2c-2de52b045a92" providerId="ADAL" clId="{9FE0A5C3-9E60-4B2F-9470-BE22C0CCD38E}" dt="2020-09-08T01:59:01.036" v="480" actId="20577"/>
          <ac:spMkLst>
            <pc:docMk/>
            <pc:sldMk cId="4151488703" sldId="324"/>
            <ac:spMk id="3" creationId="{44A9EF20-A2D4-406A-BB69-1D93A58E131B}"/>
          </ac:spMkLst>
        </pc:spChg>
        <pc:picChg chg="mod">
          <ac:chgData name="Joe Zhou" userId="56e29226-f137-48b8-be2c-2de52b045a92" providerId="ADAL" clId="{9FE0A5C3-9E60-4B2F-9470-BE22C0CCD38E}" dt="2020-09-08T01:59:10.856" v="485" actId="1076"/>
          <ac:picMkLst>
            <pc:docMk/>
            <pc:sldMk cId="4151488703" sldId="324"/>
            <ac:picMk id="8194" creationId="{63275C36-33EA-4BEB-92B3-89D40539FD2A}"/>
          </ac:picMkLst>
        </pc:picChg>
      </pc:sldChg>
      <pc:sldChg chg="modSp new add del mod">
        <pc:chgData name="Joe Zhou" userId="56e29226-f137-48b8-be2c-2de52b045a92" providerId="ADAL" clId="{9FE0A5C3-9E60-4B2F-9470-BE22C0CCD38E}" dt="2020-09-08T01:59:58.766" v="504" actId="1076"/>
        <pc:sldMkLst>
          <pc:docMk/>
          <pc:sldMk cId="3000021506" sldId="325"/>
        </pc:sldMkLst>
        <pc:spChg chg="mod">
          <ac:chgData name="Joe Zhou" userId="56e29226-f137-48b8-be2c-2de52b045a92" providerId="ADAL" clId="{9FE0A5C3-9E60-4B2F-9470-BE22C0CCD38E}" dt="2020-09-08T01:59:38.372" v="493" actId="20577"/>
          <ac:spMkLst>
            <pc:docMk/>
            <pc:sldMk cId="3000021506" sldId="325"/>
            <ac:spMk id="2" creationId="{BDAF0D3D-CB3A-4618-B82B-ACFEABD8D8E9}"/>
          </ac:spMkLst>
        </pc:spChg>
        <pc:spChg chg="mod">
          <ac:chgData name="Joe Zhou" userId="56e29226-f137-48b8-be2c-2de52b045a92" providerId="ADAL" clId="{9FE0A5C3-9E60-4B2F-9470-BE22C0CCD38E}" dt="2020-09-08T01:59:46.476" v="499" actId="20577"/>
          <ac:spMkLst>
            <pc:docMk/>
            <pc:sldMk cId="3000021506" sldId="325"/>
            <ac:spMk id="3" creationId="{622880A3-458F-46A6-B876-9599403C62F9}"/>
          </ac:spMkLst>
        </pc:spChg>
        <pc:picChg chg="mod">
          <ac:chgData name="Joe Zhou" userId="56e29226-f137-48b8-be2c-2de52b045a92" providerId="ADAL" clId="{9FE0A5C3-9E60-4B2F-9470-BE22C0CCD38E}" dt="2020-09-08T01:59:58.766" v="504" actId="1076"/>
          <ac:picMkLst>
            <pc:docMk/>
            <pc:sldMk cId="3000021506" sldId="325"/>
            <ac:picMk id="1026" creationId="{2084B0F9-DA44-4019-8DE9-7396266C8C55}"/>
          </ac:picMkLst>
        </pc:picChg>
      </pc:sldChg>
      <pc:sldChg chg="addSp">
        <pc:chgData name="Joe Zhou" userId="56e29226-f137-48b8-be2c-2de52b045a92" providerId="ADAL" clId="{9FE0A5C3-9E60-4B2F-9470-BE22C0CCD38E}" dt="2020-09-08T01:59:52.165" v="500"/>
        <pc:sldMkLst>
          <pc:docMk/>
          <pc:sldMk cId="3231309114" sldId="325"/>
        </pc:sldMkLst>
        <pc:picChg chg="add">
          <ac:chgData name="Joe Zhou" userId="56e29226-f137-48b8-be2c-2de52b045a92" providerId="ADAL" clId="{9FE0A5C3-9E60-4B2F-9470-BE22C0CCD38E}" dt="2020-09-08T01:59:52.165" v="500"/>
          <ac:picMkLst>
            <pc:docMk/>
            <pc:sldMk cId="3231309114" sldId="325"/>
            <ac:picMk id="1026" creationId="{2084B0F9-DA44-4019-8DE9-7396266C8C55}"/>
          </ac:picMkLst>
        </pc:picChg>
      </pc:sldChg>
      <pc:sldChg chg="modSp new add del mod">
        <pc:chgData name="Joe Zhou" userId="56e29226-f137-48b8-be2c-2de52b045a92" providerId="ADAL" clId="{9FE0A5C3-9E60-4B2F-9470-BE22C0CCD38E}" dt="2020-09-08T02:00:14.772" v="518" actId="14100"/>
        <pc:sldMkLst>
          <pc:docMk/>
          <pc:sldMk cId="882129645" sldId="326"/>
        </pc:sldMkLst>
        <pc:spChg chg="mod">
          <ac:chgData name="Joe Zhou" userId="56e29226-f137-48b8-be2c-2de52b045a92" providerId="ADAL" clId="{9FE0A5C3-9E60-4B2F-9470-BE22C0CCD38E}" dt="2020-09-08T02:00:05.443" v="514" actId="20577"/>
          <ac:spMkLst>
            <pc:docMk/>
            <pc:sldMk cId="882129645" sldId="326"/>
            <ac:spMk id="2" creationId="{46293DBF-7702-4264-8C26-66436D89B221}"/>
          </ac:spMkLst>
        </pc:spChg>
        <pc:picChg chg="mod">
          <ac:chgData name="Joe Zhou" userId="56e29226-f137-48b8-be2c-2de52b045a92" providerId="ADAL" clId="{9FE0A5C3-9E60-4B2F-9470-BE22C0CCD38E}" dt="2020-09-08T02:00:14.772" v="518" actId="14100"/>
          <ac:picMkLst>
            <pc:docMk/>
            <pc:sldMk cId="882129645" sldId="326"/>
            <ac:picMk id="2050" creationId="{A5836513-7144-4D15-A952-A7D09B663D04}"/>
          </ac:picMkLst>
        </pc:picChg>
      </pc:sldChg>
      <pc:sldChg chg="addSp">
        <pc:chgData name="Joe Zhou" userId="56e29226-f137-48b8-be2c-2de52b045a92" providerId="ADAL" clId="{9FE0A5C3-9E60-4B2F-9470-BE22C0CCD38E}" dt="2020-09-08T02:00:09.992" v="515"/>
        <pc:sldMkLst>
          <pc:docMk/>
          <pc:sldMk cId="3030413993" sldId="326"/>
        </pc:sldMkLst>
        <pc:picChg chg="add">
          <ac:chgData name="Joe Zhou" userId="56e29226-f137-48b8-be2c-2de52b045a92" providerId="ADAL" clId="{9FE0A5C3-9E60-4B2F-9470-BE22C0CCD38E}" dt="2020-09-08T02:00:09.992" v="515"/>
          <ac:picMkLst>
            <pc:docMk/>
            <pc:sldMk cId="3030413993" sldId="326"/>
            <ac:picMk id="2050" creationId="{A5836513-7144-4D15-A952-A7D09B663D04}"/>
          </ac:picMkLst>
        </pc:picChg>
      </pc:sldChg>
      <pc:sldChg chg="modSp new add del mod">
        <pc:chgData name="Joe Zhou" userId="56e29226-f137-48b8-be2c-2de52b045a92" providerId="ADAL" clId="{9FE0A5C3-9E60-4B2F-9470-BE22C0CCD38E}" dt="2020-09-08T02:00:34.653" v="533" actId="1076"/>
        <pc:sldMkLst>
          <pc:docMk/>
          <pc:sldMk cId="593249818" sldId="327"/>
        </pc:sldMkLst>
        <pc:spChg chg="mod">
          <ac:chgData name="Joe Zhou" userId="56e29226-f137-48b8-be2c-2de52b045a92" providerId="ADAL" clId="{9FE0A5C3-9E60-4B2F-9470-BE22C0CCD38E}" dt="2020-09-08T02:00:27.603" v="528" actId="20577"/>
          <ac:spMkLst>
            <pc:docMk/>
            <pc:sldMk cId="593249818" sldId="327"/>
            <ac:spMk id="2" creationId="{F3124456-0F26-40DB-AAE2-289206A39670}"/>
          </ac:spMkLst>
        </pc:spChg>
        <pc:picChg chg="mod">
          <ac:chgData name="Joe Zhou" userId="56e29226-f137-48b8-be2c-2de52b045a92" providerId="ADAL" clId="{9FE0A5C3-9E60-4B2F-9470-BE22C0CCD38E}" dt="2020-09-08T02:00:34.653" v="533" actId="1076"/>
          <ac:picMkLst>
            <pc:docMk/>
            <pc:sldMk cId="593249818" sldId="327"/>
            <ac:picMk id="3074" creationId="{A6300A2C-6113-446F-B3C5-F1602C92E06D}"/>
          </ac:picMkLst>
        </pc:picChg>
      </pc:sldChg>
      <pc:sldChg chg="addSp">
        <pc:chgData name="Joe Zhou" userId="56e29226-f137-48b8-be2c-2de52b045a92" providerId="ADAL" clId="{9FE0A5C3-9E60-4B2F-9470-BE22C0CCD38E}" dt="2020-09-08T02:00:29.027" v="529"/>
        <pc:sldMkLst>
          <pc:docMk/>
          <pc:sldMk cId="2178089638" sldId="327"/>
        </pc:sldMkLst>
        <pc:picChg chg="add">
          <ac:chgData name="Joe Zhou" userId="56e29226-f137-48b8-be2c-2de52b045a92" providerId="ADAL" clId="{9FE0A5C3-9E60-4B2F-9470-BE22C0CCD38E}" dt="2020-09-08T02:00:29.027" v="529"/>
          <ac:picMkLst>
            <pc:docMk/>
            <pc:sldMk cId="2178089638" sldId="327"/>
            <ac:picMk id="3074" creationId="{A6300A2C-6113-446F-B3C5-F1602C92E06D}"/>
          </ac:picMkLst>
        </pc:picChg>
      </pc:sldChg>
      <pc:sldChg chg="addSp">
        <pc:chgData name="Joe Zhou" userId="56e29226-f137-48b8-be2c-2de52b045a92" providerId="ADAL" clId="{9FE0A5C3-9E60-4B2F-9470-BE22C0CCD38E}" dt="2020-09-08T02:00:44.153" v="544"/>
        <pc:sldMkLst>
          <pc:docMk/>
          <pc:sldMk cId="606849573" sldId="328"/>
        </pc:sldMkLst>
        <pc:picChg chg="add">
          <ac:chgData name="Joe Zhou" userId="56e29226-f137-48b8-be2c-2de52b045a92" providerId="ADAL" clId="{9FE0A5C3-9E60-4B2F-9470-BE22C0CCD38E}" dt="2020-09-08T02:00:44.153" v="544"/>
          <ac:picMkLst>
            <pc:docMk/>
            <pc:sldMk cId="606849573" sldId="328"/>
            <ac:picMk id="4098" creationId="{4E78FB0F-61B9-4410-8001-7E31F551C67F}"/>
          </ac:picMkLst>
        </pc:picChg>
      </pc:sldChg>
      <pc:sldChg chg="modSp new add del mod">
        <pc:chgData name="Joe Zhou" userId="56e29226-f137-48b8-be2c-2de52b045a92" providerId="ADAL" clId="{9FE0A5C3-9E60-4B2F-9470-BE22C0CCD38E}" dt="2020-09-08T02:00:51.364" v="548" actId="1076"/>
        <pc:sldMkLst>
          <pc:docMk/>
          <pc:sldMk cId="1487082605" sldId="328"/>
        </pc:sldMkLst>
        <pc:spChg chg="mod">
          <ac:chgData name="Joe Zhou" userId="56e29226-f137-48b8-be2c-2de52b045a92" providerId="ADAL" clId="{9FE0A5C3-9E60-4B2F-9470-BE22C0CCD38E}" dt="2020-09-08T02:00:38.658" v="543" actId="20577"/>
          <ac:spMkLst>
            <pc:docMk/>
            <pc:sldMk cId="1487082605" sldId="328"/>
            <ac:spMk id="2" creationId="{617F045C-4F7F-4E97-BB95-56EE37CEF33D}"/>
          </ac:spMkLst>
        </pc:spChg>
        <pc:picChg chg="mod">
          <ac:chgData name="Joe Zhou" userId="56e29226-f137-48b8-be2c-2de52b045a92" providerId="ADAL" clId="{9FE0A5C3-9E60-4B2F-9470-BE22C0CCD38E}" dt="2020-09-08T02:00:51.364" v="548" actId="1076"/>
          <ac:picMkLst>
            <pc:docMk/>
            <pc:sldMk cId="1487082605" sldId="328"/>
            <ac:picMk id="4098" creationId="{4E78FB0F-61B9-4410-8001-7E31F551C67F}"/>
          </ac:picMkLst>
        </pc:picChg>
      </pc:sldChg>
      <pc:sldChg chg="addSp modSp new mod">
        <pc:chgData name="Joe Zhou" userId="56e29226-f137-48b8-be2c-2de52b045a92" providerId="ADAL" clId="{9FE0A5C3-9E60-4B2F-9470-BE22C0CCD38E}" dt="2020-09-08T23:49:51.783" v="710" actId="1076"/>
        <pc:sldMkLst>
          <pc:docMk/>
          <pc:sldMk cId="261549136" sldId="329"/>
        </pc:sldMkLst>
        <pc:spChg chg="mod">
          <ac:chgData name="Joe Zhou" userId="56e29226-f137-48b8-be2c-2de52b045a92" providerId="ADAL" clId="{9FE0A5C3-9E60-4B2F-9470-BE22C0CCD38E}" dt="2020-09-08T23:49:46.616" v="707" actId="20577"/>
          <ac:spMkLst>
            <pc:docMk/>
            <pc:sldMk cId="261549136" sldId="329"/>
            <ac:spMk id="2" creationId="{CD166C6D-3A22-4591-818A-11A7F1F07063}"/>
          </ac:spMkLst>
        </pc:spChg>
        <pc:picChg chg="add mod">
          <ac:chgData name="Joe Zhou" userId="56e29226-f137-48b8-be2c-2de52b045a92" providerId="ADAL" clId="{9FE0A5C3-9E60-4B2F-9470-BE22C0CCD38E}" dt="2020-09-08T23:49:51.783" v="710" actId="1076"/>
          <ac:picMkLst>
            <pc:docMk/>
            <pc:sldMk cId="261549136" sldId="329"/>
            <ac:picMk id="5" creationId="{695F2078-D02C-4007-AFDB-A4156FC71344}"/>
          </ac:picMkLst>
        </pc:picChg>
      </pc:sldChg>
      <pc:sldChg chg="modSp new add del mod">
        <pc:chgData name="Joe Zhou" userId="56e29226-f137-48b8-be2c-2de52b045a92" providerId="ADAL" clId="{9FE0A5C3-9E60-4B2F-9470-BE22C0CCD38E}" dt="2020-09-08T02:01:32.339" v="652" actId="1076"/>
        <pc:sldMkLst>
          <pc:docMk/>
          <pc:sldMk cId="157048756" sldId="330"/>
        </pc:sldMkLst>
        <pc:spChg chg="mod">
          <ac:chgData name="Joe Zhou" userId="56e29226-f137-48b8-be2c-2de52b045a92" providerId="ADAL" clId="{9FE0A5C3-9E60-4B2F-9470-BE22C0CCD38E}" dt="2020-09-08T02:01:20.179" v="646" actId="20577"/>
          <ac:spMkLst>
            <pc:docMk/>
            <pc:sldMk cId="157048756" sldId="330"/>
            <ac:spMk id="2" creationId="{E073EF20-B5B8-46D0-9C6C-5EB490A0FD56}"/>
          </ac:spMkLst>
        </pc:spChg>
        <pc:spChg chg="mod">
          <ac:chgData name="Joe Zhou" userId="56e29226-f137-48b8-be2c-2de52b045a92" providerId="ADAL" clId="{9FE0A5C3-9E60-4B2F-9470-BE22C0CCD38E}" dt="2020-09-08T02:01:27.666" v="650" actId="122"/>
          <ac:spMkLst>
            <pc:docMk/>
            <pc:sldMk cId="157048756" sldId="330"/>
            <ac:spMk id="3" creationId="{88C68E41-9768-4DED-A40F-206856187E71}"/>
          </ac:spMkLst>
        </pc:spChg>
        <pc:picChg chg="mod">
          <ac:chgData name="Joe Zhou" userId="56e29226-f137-48b8-be2c-2de52b045a92" providerId="ADAL" clId="{9FE0A5C3-9E60-4B2F-9470-BE22C0CCD38E}" dt="2020-09-08T02:01:32.339" v="652" actId="1076"/>
          <ac:picMkLst>
            <pc:docMk/>
            <pc:sldMk cId="157048756" sldId="330"/>
            <ac:picMk id="5122" creationId="{8889F1FE-1824-4F1C-AACD-BE286BA7C4F4}"/>
          </ac:picMkLst>
        </pc:picChg>
      </pc:sldChg>
      <pc:sldChg chg="addSp">
        <pc:chgData name="Joe Zhou" userId="56e29226-f137-48b8-be2c-2de52b045a92" providerId="ADAL" clId="{9FE0A5C3-9E60-4B2F-9470-BE22C0CCD38E}" dt="2020-09-08T02:01:25.233" v="647"/>
        <pc:sldMkLst>
          <pc:docMk/>
          <pc:sldMk cId="3078495988" sldId="330"/>
        </pc:sldMkLst>
        <pc:picChg chg="add">
          <ac:chgData name="Joe Zhou" userId="56e29226-f137-48b8-be2c-2de52b045a92" providerId="ADAL" clId="{9FE0A5C3-9E60-4B2F-9470-BE22C0CCD38E}" dt="2020-09-08T02:01:25.233" v="647"/>
          <ac:picMkLst>
            <pc:docMk/>
            <pc:sldMk cId="3078495988" sldId="330"/>
            <ac:picMk id="5122" creationId="{8889F1FE-1824-4F1C-AACD-BE286BA7C4F4}"/>
          </ac:picMkLst>
        </pc:picChg>
      </pc:sldChg>
      <pc:sldChg chg="addSp modSp new mod">
        <pc:chgData name="Joe Zhou" userId="56e29226-f137-48b8-be2c-2de52b045a92" providerId="ADAL" clId="{9FE0A5C3-9E60-4B2F-9470-BE22C0CCD38E}" dt="2020-09-08T02:02:02.955" v="684" actId="1076"/>
        <pc:sldMkLst>
          <pc:docMk/>
          <pc:sldMk cId="1085572407" sldId="331"/>
        </pc:sldMkLst>
        <pc:spChg chg="mod">
          <ac:chgData name="Joe Zhou" userId="56e29226-f137-48b8-be2c-2de52b045a92" providerId="ADAL" clId="{9FE0A5C3-9E60-4B2F-9470-BE22C0CCD38E}" dt="2020-09-08T02:01:50.913" v="680" actId="207"/>
          <ac:spMkLst>
            <pc:docMk/>
            <pc:sldMk cId="1085572407" sldId="331"/>
            <ac:spMk id="2" creationId="{17C868C6-8893-42F0-AB50-60804CEBDED9}"/>
          </ac:spMkLst>
        </pc:spChg>
        <pc:picChg chg="add mod">
          <ac:chgData name="Joe Zhou" userId="56e29226-f137-48b8-be2c-2de52b045a92" providerId="ADAL" clId="{9FE0A5C3-9E60-4B2F-9470-BE22C0CCD38E}" dt="2020-09-08T02:02:02.955" v="684" actId="1076"/>
          <ac:picMkLst>
            <pc:docMk/>
            <pc:sldMk cId="1085572407" sldId="331"/>
            <ac:picMk id="5" creationId="{71FA1561-CE05-4F66-8ECF-1844ED89AD70}"/>
          </ac:picMkLst>
        </pc:picChg>
      </pc:sldChg>
      <pc:sldChg chg="addSp delSp modSp new mod">
        <pc:chgData name="Joe Zhou" userId="56e29226-f137-48b8-be2c-2de52b045a92" providerId="ADAL" clId="{9FE0A5C3-9E60-4B2F-9470-BE22C0CCD38E}" dt="2020-09-08T02:02:16.745" v="689" actId="1076"/>
        <pc:sldMkLst>
          <pc:docMk/>
          <pc:sldMk cId="3063611341" sldId="332"/>
        </pc:sldMkLst>
        <pc:spChg chg="del">
          <ac:chgData name="Joe Zhou" userId="56e29226-f137-48b8-be2c-2de52b045a92" providerId="ADAL" clId="{9FE0A5C3-9E60-4B2F-9470-BE22C0CCD38E}" dt="2020-09-08T02:02:11.732" v="686" actId="22"/>
          <ac:spMkLst>
            <pc:docMk/>
            <pc:sldMk cId="3063611341" sldId="332"/>
            <ac:spMk id="3" creationId="{ADB44AAC-B3C5-4982-AA07-B800B21A1D25}"/>
          </ac:spMkLst>
        </pc:spChg>
        <pc:picChg chg="add mod ord">
          <ac:chgData name="Joe Zhou" userId="56e29226-f137-48b8-be2c-2de52b045a92" providerId="ADAL" clId="{9FE0A5C3-9E60-4B2F-9470-BE22C0CCD38E}" dt="2020-09-08T02:02:16.745" v="689" actId="1076"/>
          <ac:picMkLst>
            <pc:docMk/>
            <pc:sldMk cId="3063611341" sldId="332"/>
            <ac:picMk id="5" creationId="{BF48D45B-543D-45F3-8910-8D7E72311259}"/>
          </ac:picMkLst>
        </pc:picChg>
      </pc:sldChg>
      <pc:sldChg chg="addSp delSp modSp new mod">
        <pc:chgData name="Joe Zhou" userId="56e29226-f137-48b8-be2c-2de52b045a92" providerId="ADAL" clId="{9FE0A5C3-9E60-4B2F-9470-BE22C0CCD38E}" dt="2020-09-08T02:02:30.212" v="694" actId="1076"/>
        <pc:sldMkLst>
          <pc:docMk/>
          <pc:sldMk cId="622462029" sldId="333"/>
        </pc:sldMkLst>
        <pc:spChg chg="del">
          <ac:chgData name="Joe Zhou" userId="56e29226-f137-48b8-be2c-2de52b045a92" providerId="ADAL" clId="{9FE0A5C3-9E60-4B2F-9470-BE22C0CCD38E}" dt="2020-09-08T02:02:24.290" v="691" actId="22"/>
          <ac:spMkLst>
            <pc:docMk/>
            <pc:sldMk cId="622462029" sldId="333"/>
            <ac:spMk id="3" creationId="{E5FAEA2B-3F28-4EE6-82E0-F73514CF4E1B}"/>
          </ac:spMkLst>
        </pc:spChg>
        <pc:picChg chg="add mod ord">
          <ac:chgData name="Joe Zhou" userId="56e29226-f137-48b8-be2c-2de52b045a92" providerId="ADAL" clId="{9FE0A5C3-9E60-4B2F-9470-BE22C0CCD38E}" dt="2020-09-08T02:02:30.212" v="694" actId="1076"/>
          <ac:picMkLst>
            <pc:docMk/>
            <pc:sldMk cId="622462029" sldId="333"/>
            <ac:picMk id="5" creationId="{314D9948-4AD0-4C22-9A08-6F6B4F97FB30}"/>
          </ac:picMkLst>
        </pc:picChg>
      </pc:sldChg>
      <pc:sldChg chg="addSp delSp modSp new mod">
        <pc:chgData name="Joe Zhou" userId="56e29226-f137-48b8-be2c-2de52b045a92" providerId="ADAL" clId="{9FE0A5C3-9E60-4B2F-9470-BE22C0CCD38E}" dt="2020-09-08T02:02:56.891" v="705" actId="478"/>
        <pc:sldMkLst>
          <pc:docMk/>
          <pc:sldMk cId="4255876588" sldId="334"/>
        </pc:sldMkLst>
        <pc:spChg chg="mod">
          <ac:chgData name="Joe Zhou" userId="56e29226-f137-48b8-be2c-2de52b045a92" providerId="ADAL" clId="{9FE0A5C3-9E60-4B2F-9470-BE22C0CCD38E}" dt="2020-09-08T02:02:42.323" v="700" actId="20577"/>
          <ac:spMkLst>
            <pc:docMk/>
            <pc:sldMk cId="4255876588" sldId="334"/>
            <ac:spMk id="2" creationId="{35B2275E-9217-4CA4-8948-1AED88750FAB}"/>
          </ac:spMkLst>
        </pc:spChg>
        <pc:spChg chg="del">
          <ac:chgData name="Joe Zhou" userId="56e29226-f137-48b8-be2c-2de52b045a92" providerId="ADAL" clId="{9FE0A5C3-9E60-4B2F-9470-BE22C0CCD38E}" dt="2020-09-08T02:02:56.891" v="705" actId="478"/>
          <ac:spMkLst>
            <pc:docMk/>
            <pc:sldMk cId="4255876588" sldId="334"/>
            <ac:spMk id="3" creationId="{DF0B42C5-91F6-4812-A1EC-0B71865151D1}"/>
          </ac:spMkLst>
        </pc:spChg>
        <pc:picChg chg="add mod">
          <ac:chgData name="Joe Zhou" userId="56e29226-f137-48b8-be2c-2de52b045a92" providerId="ADAL" clId="{9FE0A5C3-9E60-4B2F-9470-BE22C0CCD38E}" dt="2020-09-08T02:02:54.465" v="704" actId="1076"/>
          <ac:picMkLst>
            <pc:docMk/>
            <pc:sldMk cId="4255876588" sldId="334"/>
            <ac:picMk id="5" creationId="{8D94F853-D1EB-4C10-8307-DAFDD845931D}"/>
          </ac:picMkLst>
        </pc:picChg>
      </pc:sldChg>
      <pc:sldChg chg="addSp modSp new mod">
        <pc:chgData name="Joe Zhou" userId="56e29226-f137-48b8-be2c-2de52b045a92" providerId="ADAL" clId="{9FE0A5C3-9E60-4B2F-9470-BE22C0CCD38E}" dt="2020-09-08T23:50:15.976" v="715" actId="1076"/>
        <pc:sldMkLst>
          <pc:docMk/>
          <pc:sldMk cId="3640135424" sldId="335"/>
        </pc:sldMkLst>
        <pc:picChg chg="add mod">
          <ac:chgData name="Joe Zhou" userId="56e29226-f137-48b8-be2c-2de52b045a92" providerId="ADAL" clId="{9FE0A5C3-9E60-4B2F-9470-BE22C0CCD38E}" dt="2020-09-08T23:50:15.976" v="715" actId="1076"/>
          <ac:picMkLst>
            <pc:docMk/>
            <pc:sldMk cId="3640135424" sldId="335"/>
            <ac:picMk id="5" creationId="{59BD775E-49CC-47B2-8CB7-95BC5F9B9E23}"/>
          </ac:picMkLst>
        </pc:picChg>
      </pc:sldChg>
      <pc:sldChg chg="addSp modSp new mod">
        <pc:chgData name="Joe Zhou" userId="56e29226-f137-48b8-be2c-2de52b045a92" providerId="ADAL" clId="{9FE0A5C3-9E60-4B2F-9470-BE22C0CCD38E}" dt="2020-09-09T01:44:41.894" v="722"/>
        <pc:sldMkLst>
          <pc:docMk/>
          <pc:sldMk cId="4469004" sldId="336"/>
        </pc:sldMkLst>
        <pc:spChg chg="mod">
          <ac:chgData name="Joe Zhou" userId="56e29226-f137-48b8-be2c-2de52b045a92" providerId="ADAL" clId="{9FE0A5C3-9E60-4B2F-9470-BE22C0CCD38E}" dt="2020-09-09T01:44:41.894" v="722"/>
          <ac:spMkLst>
            <pc:docMk/>
            <pc:sldMk cId="4469004" sldId="336"/>
            <ac:spMk id="2" creationId="{779DA557-73F8-433F-92F5-37862BC181DA}"/>
          </ac:spMkLst>
        </pc:spChg>
        <pc:picChg chg="add mod">
          <ac:chgData name="Joe Zhou" userId="56e29226-f137-48b8-be2c-2de52b045a92" providerId="ADAL" clId="{9FE0A5C3-9E60-4B2F-9470-BE22C0CCD38E}" dt="2020-09-09T01:44:38.635" v="721" actId="1076"/>
          <ac:picMkLst>
            <pc:docMk/>
            <pc:sldMk cId="4469004" sldId="336"/>
            <ac:picMk id="5" creationId="{C7110003-8F44-4FEB-A85B-B1CB9456E44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64" units="cm"/>
          <inkml:channel name="Y" type="integer" min="-1080" max="1504" units="cm"/>
          <inkml:channel name="T" type="integer" max="2.14748E9" units="dev"/>
        </inkml:traceFormat>
        <inkml:channelProperties>
          <inkml:channelProperty channel="X" name="resolution" value="79.4386" units="1/cm"/>
          <inkml:channelProperty channel="Y" name="resolution" value="136" units="1/cm"/>
          <inkml:channelProperty channel="T" name="resolution" value="1" units="1/dev"/>
        </inkml:channelProperties>
      </inkml:inkSource>
      <inkml:timestamp xml:id="ts0" timeString="2020-09-09T02:33:17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8767 11783 0,'17'0'47,"18"0"-31,71 0 15,-88 0-31,52 0 16,36 17-1,71-17 1,-36 0-1,18 0 17,35-17-17,17 17 1,-34 0 0,-1 0-1,-17 0 1,17 0-1,-35 0 1,-35 0 0,70 0-1,-17 0 1,35 0 0,-17 0-1,-19 0 16,-52-18-31,88 18 16,36 0 0,-36 0 15,-53 0-15,-18 0-1,-52-17 1,17 17-1,-53 0 1,-17 0 0,17 0 15,53 0-15,-17 0-1,-53 0-15,34-18 16,-34 0-1,0 1 17</inkml:trace>
  <inkml:trace contextRef="#ctx0" brushRef="#br0" timeOffset="1050.25">15240 11765 0,'18'0'31,"-1"0"-31,1 0 0,0 0 0,-1 0 16,1 0-16,-1 0 0,1 0 0,0 0 16,-1 0-16,36 0 0,-35 0 0,0 0 0,-1 0 15,19 0-15,16 0 0,-34 0 0,88 0 0,-53 0 0,-18 0 0,-17 0 0,35 18 16,0-18-16,-1 0 0,1 0 0,706 0 31,-741 0-31,176 0 47</inkml:trace>
  <inkml:trace contextRef="#ctx0" brushRef="#br0" timeOffset="2368.11">20620 11695 0,'0'0'15,"18"0"-15,17 0 16,-18 0-16,1 0 15,0 0 17,564 53-1,-547-53-31,424 17 16,-36-34-1,0-19 1,-123 1-1,106 35 1,-71 18 0,-17-1 15,-72-17-15,1 0-1,-70-17 1,17-1-1,-53 18 1,-53 0 0,0 0-1,53 18 1,-52-18 0,-1 0-1,0 17 1,36-17-1,-1 18 1,-17-18 15,-36 0-15,-17 0 0,0 0-1,18 0 1,-54 0-16,72 0 15,-19 0 1,-52 0 0,35 18 15,17-18-15,-17 0-1,-18 0 1</inkml:trace>
  <inkml:trace contextRef="#ctx0" brushRef="#br0" timeOffset="5333.41">13776 6121 0,'18'0'31,"-1"0"-31,19 0 16,-19 0-16,1 0 0,17 0 0,53 0 15,-35 0-15,18 0 0,-36 0 0,36 0 0,-18 0 16,987 53 15,-705-53-15,-158 0 0,-107 0-1,-52 0 63,-18 17-62</inkml:trace>
  <inkml:trace contextRef="#ctx0" brushRef="#br0" timeOffset="10270.45">13000 12735 0,'-18'0'0,"1"-70"32,17 52-32,0 0 15,-18 18-15,18-35 0,0 18 16,-18 17-16,18-36 0,-88-52 31,0 53 0,70 35-15,-17 0 0,-18 0-1,-17 70 1,17 19-1,17 16 1,36-16 0,0-1-1,53-53 1,18-17 0,-18-18-1,0-71 1,0-35-1,17-17 1,-17 17 0,-53 35 15,0 89 16,0 35-32,18 88 1,-18-123-16,17 176 16,19-106-1,-1-17 1,35-54 0,-17-17-1,-35-17 1,17-19-1</inkml:trace>
  <inkml:trace contextRef="#ctx0" brushRef="#br0" timeOffset="10884.55">14005 12559 0,'0'18'0,"0"34"15,0 19 1,-17 70-1,17-123 1,-36 88-16,19-18 16,17-71 15,0-87 0,0 52-31,53-88 16,35-35-1,18 0 1,-36 88 0,-52 36-1,0 17 1,17 53 0,-18 35-1,1 18 1,0-1-1,-18-52 17,0-35-32,17-18 47,1 0-16</inkml:trace>
  <inkml:trace contextRef="#ctx0" brushRef="#br0" timeOffset="11600.57">14781 12594 0,'0'0'16,"-17"0"0,-19 0-1,19 0 1,17 35-1,0-17-15,-18 53 16,18-1 0,0 1-1,0-36 1,0 0 0,0-17-1,35-18 1,36-18-1,-36-52 1,18-36 15,-35 18-15,-1 17 0,1 18-1,-18 71 32,0 0-47,0 17 16,0-18-16,0 19 15,0 34 1,0 36 0,18-53-1,-1-18 1,1-17-1,0-18 1,17 18 0,-17-18 15,35 0-15,-36 0-16</inkml:trace>
  <inkml:trace contextRef="#ctx0" brushRef="#br0" timeOffset="12086.57">15399 12294 0,'0'0'0,"-18"0"16,18 53-1,-18 35 1,-17 18-1,-18 53 1,36-36 0,-1-17-1,18-35 1,53-18 0,17-36-1,-17-17 1,-17-17 15,-1-18-15,-17-1-1,-1 19 1,-17-19 0</inkml:trace>
  <inkml:trace contextRef="#ctx0" brushRef="#br0" timeOffset="12501.3">15222 12647 0,'18'0'47,"0"0"-47,35 0 16,-36 0-16,36 0 15,0 0 1,-35 18 0,-1-18-1,1 0 1</inkml:trace>
  <inkml:trace contextRef="#ctx0" brushRef="#br0" timeOffset="15260.26">12188 11977 0,'0'17'0,"0"72"16,0-1 15,0 88 0,0-158-31,0 105 16,18 18-1,-18 1 1,0-54 0,0 35 15,0-52-15,0-1-1,0-17 1,0-35-1,0 0 1,0-1 15,35 1-15,1-18 0,87 17-1,-105-17-15,141 0 16,140 18-1,178-18 17,-178 0-32,160 0 31,17 18-15,-88-1-1,-176 1 1,-53-18-1,-71 0 1,-35-18 0,-35 1-1,-1-1 1,19 18 0,-19-53-1,18-17 1,-17-19-1,35-34 1,-18-18 15,-35 53-31,0-18 32,0 18-17,-17-18 1,17 18-1,0 35 1,0 0 0,-36 35 15,19 0-15,-1 1-1,-17-1 1,-18 1-1,35 17-15,-35 0 16,-53 0 15,-17 0-31,-53 0 32,-54-18-17,-52 18 1,18-18-1,105 1 1,-71-1 0,36 18-1,36 0 1,140 0-16,-158 0 16,35 0-1,-1 0 1,1 0-1,-17 0 1,16 0 15,37 0-15,-1 0 0,-18 0-1,18 0 1,36 0-1,-1 0 1,54 0 0,34 0 77</inkml:trace>
  <inkml:trace contextRef="#ctx0" brushRef="#br0" timeOffset="23718.81">16087 13300 0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64" units="cm"/>
          <inkml:channel name="Y" type="integer" min="-1080" max="1504" units="cm"/>
          <inkml:channel name="T" type="integer" max="2.14748E9" units="dev"/>
        </inkml:traceFormat>
        <inkml:channelProperties>
          <inkml:channelProperty channel="X" name="resolution" value="79.4386" units="1/cm"/>
          <inkml:channelProperty channel="Y" name="resolution" value="136" units="1/cm"/>
          <inkml:channelProperty channel="T" name="resolution" value="1" units="1/dev"/>
        </inkml:channelProperties>
      </inkml:inkSource>
      <inkml:timestamp xml:id="ts0" timeString="2020-09-09T02:31:35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5045 13723 0,'0'18'31,"0"-1"-31,0 1 0,0 17 16,0-17-16,-18 0 0,18-1 0,-18 1 0,18-1 0,-17 36 15,17-35-15,-18 0 0,18-1 0,0 1 0,0 0 0,-106 423 47,53-300-31,18-88 0,35-36-1,0-34 32,0-1-47</inkml:trace>
  <inkml:trace contextRef="#ctx0" brushRef="#br0" timeOffset="318.99">5115 13688 0,'18'17'15,"-18"1"-15,35 158 16,-17 1 0,17 17-1,0 0 1,-17-18-1,-18-88 1,0-35 0,0-17-1</inkml:trace>
  <inkml:trace contextRef="#ctx0" brushRef="#br0" timeOffset="551.99">5027 14358 0,'0'0'0,"0"-18"0,35 18 16,18 0-1,0 0 1,-18 0 0</inkml:trace>
  <inkml:trace contextRef="#ctx0" brushRef="#br0" timeOffset="1000.58">5803 14182 0,'0'0'15,"-17"0"17,-1 0-17,-17 0-15,-36 35 16,53-35-16,-34 35 15,-1-17 1,0 17 0,35 18 15,18 18-15,71-1-1,17 1 1,0-18-1,-35 0 1,-35-36 0,-18 1-1,-18 17 1,-70-17 0,0-1-1,-1 1 1,72-18-1,-1 0 1</inkml:trace>
  <inkml:trace contextRef="#ctx0" brushRef="#br0" timeOffset="1582.72">6103 14323 0,'-18'0'47,"18"17"-16,-17-17-31,17 36 16,-18 17-1,-17-18 1,17 0-1,18 0 1,53 36 0,-35-71-16,35 53 15,-18-18 1,-17-35 0,-18 18-1,0 17 1,-36-17-1,-34-1 1,-18 1 0,52 17 15,89-35 0,-53-17-31</inkml:trace>
  <inkml:trace contextRef="#ctx0" brushRef="#br0" timeOffset="2200.87">6368 14288 0,'0'35'15,"0"-18"-15,0 72 32,0-72-32,0 107 15,0-36 1,0-35-1,53-53 17,-18 0-17,18-18 1,-36 18-16,54-88 16,0-18-1,-19 36 1,-16-1-1,-36 18 1,0 71 15,0 70 1,0-70-32,0 105 15,0-17 1,0-18-1,0-35 1,35-18 0,-17-35-1,-1 0 1,-17-35 0,0 0-1</inkml:trace>
  <inkml:trace contextRef="#ctx0" brushRef="#br0" timeOffset="2882.21">6932 14376 0,'0'35'16,"0"36"-1,0-54-15,0 71 16,0-35 0,0-35-1,0 0 1,0-54 15,0 19-31,0-89 16,71-18-1,70 36 1,-18 71 15,-88 17-31,18 52 32,-35 19-17,-18 52 1,0 1-1,-35-36 1,17-53 0,18-52 15,18-71-15,-18 70-16,35-70 15,36 17 1,-18 54-1,-36 17 17,18 35-32,1 35 31,-1 1-15,-17-36-1,-18 18 1,-18-35-1</inkml:trace>
  <inkml:trace contextRef="#ctx0" brushRef="#br0" timeOffset="3335.21">7708 14711 0,'18'0'15,"-36"0"-15,124-18 0,35-35 16,0 0 15,-70 18-15,17-18 0,-35 0-1,-35 36 1,-18-36-1,0 35 1,-18 18-16,-17-35 16,-36 17-1,1 18 1,17 18 0,0 35-1,53-36-15,0 72 16,0-1-1,17-18 1,36-34 0,35-1 15,36-35-15,52 0-1,-52-35-15</inkml:trace>
  <inkml:trace contextRef="#ctx0" brushRef="#br0" timeOffset="4368.6">10548 13882 0,'0'17'16,"0"1"-16,0 141 15,0-142-15,35 178 16,-35-37 15,0-17-15,0-52 0,0-54-1,-17-53 16,17 1-31</inkml:trace>
  <inkml:trace contextRef="#ctx0" brushRef="#br0" timeOffset="4666.63">10407 13652 0,'35'0'0,"-70"0"0,88-17 0,-35 17 0,123 0 16,0 17 0,-71 36 15,-52 53-15,-18 35-1,-18-35 1,-70-53-1,-18-18 1,36 1 0,87-36 15</inkml:trace>
  <inkml:trace contextRef="#ctx0" brushRef="#br0" timeOffset="5150.62">11395 14217 0,'-18'0'0,"36"0"16,-54 0-16,19 0 0,-18 0 16,-36 0-1,71 18-15,-71 17 16,18 0-1,18 0 1,35 36 15,0-53-31,18 52 16,17 1 0,18-1-1,-18-34 1,36-19-1,-1 1 1,1-18 0,-53 0-16</inkml:trace>
  <inkml:trace contextRef="#ctx0" brushRef="#br0" timeOffset="5719.28">11800 14340 0,'-17'0'31,"-1"0"-31,1 0 16,-1 0-1,0 36 1,-17 17 0,35 35-1,0-71-15,0 72 16,35-19 0,-17-52-1,17-36 1,-17 18-1,-1-70-15,54-36 16,-36 35 0,-17 36 15,-18 17-15,0 1 15,18 17-16,-18 17 1,35 36 0,-35-35-16,70 52 15,-34-34 1,-1-1 0,0-35-1,18 0 1</inkml:trace>
  <inkml:trace contextRef="#ctx0" brushRef="#br0" timeOffset="6150.3">12294 14270 0,'0'-18'15,"18"18"1,35 36 0,0-1-1,0 53 1,0 35-1,-36-123-15,19 89 16,-19 16 0,-34-34 15,-19 0-15,-17-19-1,0 1 1,0-35-1,1-18 1,16 0 0</inkml:trace>
  <inkml:trace contextRef="#ctx0" brushRef="#br0" timeOffset="9801.17">5239 15681 0,'0'0'16,"17"0"15,1 0-31,0 0 0,-1 0 15,1 0-15,53 0 16,105 0 15,-106 0-15,-17 0 0,-53 18 62,0-1-78,0 19 0,0 52 31,0 35-15,0-105-16,0 123 15,53 0 1,-17-88-1,16-18 1,-16-35 0,-1-35-1,0-53 1,36-89 0,-18 1-1,0 0 1,0 140-1,0 54 1,-1 105 0,1 1 15,18 70-15,17 53-1,0-53 1,-17-106-1,-36-88 1,36-106 0,52-105-1,36 17 1,88-53 0,-53 17-1,-176 230-15,34-88 16,-34 88-1,-18 18 32,0-1-31,-18-17 0</inkml:trace>
  <inkml:trace contextRef="#ctx0" brushRef="#br0" timeOffset="10134.14">7655 15822 0,'0'0'0,"18"0"0,70 0 16,18 0 0,17 0-1,36-35 17,35 35-17,-123-35 1,-54 35-1,-34 0 17</inkml:trace>
  <inkml:trace contextRef="#ctx0" brushRef="#br0" timeOffset="10369.15">8184 15946 0,'-17'0'0,"17"17"0,0 36 15,0 18 1,0 52 15,-18-17-31,18-18 32,-17-35-17,17-35 1,-18-18-1,18-36 1</inkml:trace>
  <inkml:trace contextRef="#ctx0" brushRef="#br0" timeOffset="10966.15">9313 15804 0,'-17'0'15,"-1"0"1,-35 0-1,-17 0 1,52 0-16,-53 18 16,36 17-1,0 1 1,35 17 0,0 17-1,35-17 1,53 0-1,1 0 1,-19-18 0,-52-17-1,-18-1 17,0 19-17,-71-1 1,-35 18-1,-35-18 1,18 0 0,52-35-1,54 0 1,-1 0 31</inkml:trace>
  <inkml:trace contextRef="#ctx0" brushRef="#br0" timeOffset="11550.83">10654 15787 0,'18'159'31,"-18"-142"-31,0 1 0,0 17 0,0 0 0,0 18 16,0-17-16,0-19 0,0 18 0,17-17 16,-17 35-16,0-35 0,0-1 0,0 1 0,0 0 0,0-1 15,0 248 17,0-212-17,0-18 1,0-53 15,-17-35-15,17 36-1,-18-36 1,18 35-16</inkml:trace>
  <inkml:trace contextRef="#ctx0" brushRef="#br0" timeOffset="12046.83">10619 15769 0,'0'-17'0,"0"34"0,35-34 0,18-1 16,17 18 15,-17 0-15,0 0-1,18 35 1,-1 53-1,-17 1 1,-53-19 0,0-17-1,-17-35 1,-54 17 0,-17-17-1,17-1 1,18 1-1</inkml:trace>
  <inkml:trace contextRef="#ctx0" brushRef="#br0" timeOffset="12615.83">11624 15699 0,'-18'0'47,"1"0"-47,-1 53 16,-35-1-1,53-34-15,-88 70 16,-18 53 0,53-17-1,53-107-15,0 142 16,53-18-1,0-17 1,-18-89 0,36 0 15,35 1-15,53-19-1,-71-17 1</inkml:trace>
  <inkml:trace contextRef="#ctx0" brushRef="#br0" timeOffset="13289.74">11853 16034 0,'-35'-18'15,"17"18"1,1 0-1,-1 0-15,-52 71 47,70-18-31,0-1 0,53-16-1,-1 17 1,-16-36-1,-19 19 1,1-19 0,-18 1-16,0 0 15,0 17 1,-35-18 0,-18 1-1,35 0 1,1-1-1,-1-17 32</inkml:trace>
  <inkml:trace contextRef="#ctx0" brushRef="#br0" timeOffset="14084.44">12065 16051 0,'0'18'31,"0"0"-31,0 17 15,0 53 1,0 0 0,0-70-16,0 35 15,18-35 1,-1-1 0,1-17-1,17 0 1,18-53 15,0 0-31,-18-17 16,-17 17 15,0 18-15,-1-1-1,-17 19 16,-17 17 1,17 17-32,0 19 15,0 34 1,0 1 0,0-18-1,0-18 1,17-35-16,-17 18 15,18-18 1,-1 0 31,36 0-31,-17 0-1,-1 0 1</inkml:trace>
  <inkml:trace contextRef="#ctx0" brushRef="#br0" timeOffset="14593.17">12700 16016 0,'-35'18'31,"35"-1"-31,-36 1 15,-16 17 1,-1 1 0,35-36-16,0 70 15,18-17 1,0-18 0,36 1-1,-1-36 1,0 17-1,0-17 1,-17 0 15,17 0 1,-17 0-17</inkml:trace>
  <inkml:trace contextRef="#ctx0" brushRef="#br0" timeOffset="15066.12">12982 16034 0,'-17'0'0,"-1"0"31,0 0-31,1 17 16,-19 19-1,19 34 1,-19 1 0,36-18-1,0-36-15,0 36 16,36-35-1,-1-18 1,18 0 0,0 0 15,-35-18-15,17 18-1</inkml:trace>
  <inkml:trace contextRef="#ctx0" brushRef="#br0" timeOffset="15617.88">13441 15893 0,'-18'0'15,"1"0"1,-72 35 15,1 141 1,88-158-32,-35 105 15,35 1 1,0-36-1,0-35 1,35 18 15,0-54-15,1-17 0,-1 0-1,18 0 1,35 0-1,-35 0-15</inkml:trace>
  <inkml:trace contextRef="#ctx0" brushRef="#br0" timeOffset="16299.29">13952 16122 0,'0'0'0,"-17"-18"15,-36 1 1,0-1-1,0 18 1,18 0 0,-1 53-1,-17 17 1,18-34 0,35 52-1,0-17 1,0-36-1,35-35 1,1-18 31,17-17-31,17-18-1,-52 53-15,35-53 16,-18 0-1,-35 35 1,0 1 0,18 52 15,-18-17-15,35 17-1,-17-17 1,17-1-1,0 19 1,18-36 0,-35 0 15,-1 0-31</inkml:trace>
  <inkml:trace contextRef="#ctx0" brushRef="#br0" timeOffset="16883.03">14076 15946 0,'17'0'31,"36"52"1,0-16-17,-53-19-15,53 36 16,-35 35 0,17-17-1,-35 0 1,-17-18-1,-1-1 1,0-16 0,-17-19-1,0-17 17,17 0-17,0 0 1,18-17 15</inkml:trace>
  <inkml:trace contextRef="#ctx0" brushRef="#br0" timeOffset="17569.16">14005 15593 0,'18'17'31,"0"-17"-31,-1 18 16,36 17-1,0 18 1,53 35 15,17 18-31,1-18 32,-71-35-17,-53 18 1,35-1-1,-35 19 1,0-1 0,-18 0-1,-70 18 1,53-53 0,0 0-1,17-53 1,18 17 15,-18 1-15,1 0-1,-1-1 17</inkml:trace>
  <inkml:trace contextRef="#ctx0" brushRef="#br0" timeOffset="29614.2">12153 17251 0,'-17'0'32,"-1"0"-17,18-18-15,-18 18 16,-35 0 15,18 18-15,0 17-1,17-17 1,18-1-16,0 19 16,35 17-1,36 17 1,-36-35 0,-17 1-1,-18-19 1,0 19-1,-18-1 1,-52-17 15,34-1-15,1-17 0,18 0 30</inkml:trace>
  <inkml:trace contextRef="#ctx0" brushRef="#br0" timeOffset="30317.1">12294 17321 0,'18'0'16,"0"0"0,-18 18-16,0 17 15,0 36 1,0-1 0,17 1-1,18-18 1,1-35-1,-1-18 1,-17 0 0,-1-36 15,1-17-15,17 0-1,1 18 1,-19 0-1,1 17 1,-18-17 0,0 17-1,0 54 17,17 34-17,-17 1 1,0-54-16,18 19 15,0-1 1,-18-17 0,17-18 15,1 0-15,0 0-16</inkml:trace>
  <inkml:trace contextRef="#ctx0" brushRef="#br0" timeOffset="30922.58">12859 17445 0,'0'17'31,"0"1"-31,0 17 16,17-17-1,-17 0-15,0 17 32,0 0-17,0-17 1,0-36 46,0 1-46,0-1-16,0-35 16,0 35-16,0-35 15,18 1 1,-18 16-1,0 19 48</inkml:trace>
  <inkml:trace contextRef="#ctx0" brushRef="#br0" timeOffset="31399.6">13018 17357 0,'-18'0'63,"0"0"-48,18 17-15,-17-17 16,-1 36 0,18-19-16,-35 18 15,17 1 1,18-1-1,0 0 1,35 18 0,-17-17 15,0-36-15,17 17-1,0-17 1,0 0-1,-17 0 1,35-17 0,-35-1-1</inkml:trace>
  <inkml:trace contextRef="#ctx0" brushRef="#br0" timeOffset="31833.67">13335 17357 0,'0'0'0,"-18"0"16,1 0-1,-1 0 1,-17 17 0,17 36-1,1 0 1,17 0 0,-18 0-1,36 0 1,17-18-1,0-35 1,-17 0 0,-1 0 15,19 0-15,34 18-1,-52-1-15</inkml:trace>
  <inkml:trace contextRef="#ctx0" brushRef="#br0" timeOffset="32383.85">13829 17251 0,'-18'0'47,"18"17"-32,0 89 1,0-88-16,-17 70 15,-1 0 1,18 1 15,18-54-15,-1-18 0,1-17-1,-18 18 1,35-18-1,0 0 1</inkml:trace>
  <inkml:trace contextRef="#ctx0" brushRef="#br0" timeOffset="33202.12">14323 17321 0,'-18'0'47,"18"-17"-47,-17 17 16,-1 0-1,0 0 1,-35 0 0,36 35-1,-19 0 1,36 1-1,0 16 1,0-34-16,18 17 16,0 1 15,-1-36-15,1 17-1,17-17 1,-17 0-1,0 0 1,17-17 0,-18-1-1,19-53 1,-19 1 0,1 17-1,-18 35 1,0 36 62,18-18-62,-1 71-1,1-1 1,-18-52-16,18 35 15,-1-18 1,1-17 0,-1 17-1,1-35 1</inkml:trace>
  <inkml:trace contextRef="#ctx0" brushRef="#br0" timeOffset="33642.12">14570 17216 0,'17'0'31,"1"0"-31,17 17 16,36 36-1,-1 0 1,-70-35-16,71 70 15,-1 0 1,-34 0 15,-36-52-15,0-1 0,-18 0-1,0-17 1,1 17-1</inkml:trace>
  <inkml:trace contextRef="#ctx0" brushRef="#br0" timeOffset="33966.16">15275 17392 0,'36'0'15,"-1"0"1,-18 0-16,89 0 16,-17-18-1,-19 18 1,-52-17 0</inkml:trace>
  <inkml:trace contextRef="#ctx0" brushRef="#br0" timeOffset="34336.18">15505 17586 0,'0'18'0,"0"-36"0,0 53 31,17-35 0,19-17-15,-19 17-16,18-18 15,1 18 1,17 0 0,0 0 15,-36 0-15,1-35-1</inkml:trace>
  <inkml:trace contextRef="#ctx0" brushRef="#br0" timeOffset="35016.46">16351 17251 0,'-17'0'16,"-36"17"15,35-17-31,0 0 16,1 0-16,17 18 0,-18-18 16,18 18-1,-18 17 1,18 71 15,36-53-15,-19-36-1,19 19 1,-1-1 0,0-17-1,-35 17 1,0 0-1,0 0 1,-17-17 0,-19 17-1,19-17 1,-1-18 15,0 0-15</inkml:trace>
  <inkml:trace contextRef="#ctx0" brushRef="#br0" timeOffset="35785.26">16510 17392 0,'0'18'32,"0"-1"-32,0 36 31,0 18-15,0-54-16,0 54 15,0-18 1,0-36-1,0 1 1,18-18 0,35 0-1,-18 0 1,0-53 0,-17 0-1,17-17 1,-17 34-1,-1 19 1,-17-19 0,0 19 15,0 34 31,0 1-46,0 0-16,0 52 16,0-17-1,0-17 1,18-19 0,0-17-16,-18 18 15,35-1 1,18-17-1,0 0 1,0-17 15,-18-1-15</inkml:trace>
  <inkml:trace contextRef="#ctx0" brushRef="#br0" timeOffset="36249.96">17198 17357 0,'-18'0'15,"1"0"1,-1 0 0,0 17-16,1-17 15,-1 18 1,-17 17 0,0 18-1,-1 18 1,36 35-1,0-54 1,36-34 0,-19-18 15,18 0-15,1 0-1,17 0 1,-18 0-1,-17 0 1</inkml:trace>
  <inkml:trace contextRef="#ctx0" brushRef="#br0" timeOffset="36750.19">17462 17374 0,'-52'0'31,"34"36"-31,-17-19 32,35 1-32,-36 17 15,19 18 1,-1 18-1,18-18 1,0-1 0,35-34-1,-17-18 1,17 0 0,1 0-1,16 0 1,-34 0-1</inkml:trace>
  <inkml:trace contextRef="#ctx0" brushRef="#br0" timeOffset="37482.41">18027 17216 0,'-18'0'63,"1"0"-48,-1 0-15,0 17 16,-52 36 0,70-35-16,-53 52 15,35-17 1,-17 0 0,17 0-1,18-18 1,0 36-1,0-36 1,0 18 0,18-18 15,17-17-15,-17 0-1,0-18 1,-1 0-1,1 0 1,-1 0 15,19 17-15,-19-17 0,19 0-1,-19 0 1</inkml:trace>
  <inkml:trace contextRef="#ctx0" brushRef="#br0" timeOffset="38152.41">18309 17392 0,'-35'0'31,"17"0"-31,1 18 16,-1-18-16,0 0 15,18 17-15,-17-17 0,17 18 16,-18-18-16,0 53 31,1 17 1,17-52-17,0 17 1,35-17-1,-35 0-15,18-18 16,-1 17 0,36-17 15,-17 18-15,-1-18-1,-18 0 1,19 0 15,-19 0-15</inkml:trace>
  <inkml:trace contextRef="#ctx0" brushRef="#br0" timeOffset="38865.75">18468 17127 0,'18'0'31,"-1"0"-31,1 0 16,-18 18-16,17-18 0,-17 18 16,18-18-16,-18 17 0,0 1 0,18-18 0,-18 18 0,35-18 15,-35 17-15,18-17 0,-18 18 0,17-18 0,71 141 47,-88-123-47,36 105 31,-36-52-15,0-18 0,-18-18-1,-70 0 1,0 18-1,17-18 1,36 18 0,0-35 15,17-1-15</inkml:trace>
  <inkml:trace contextRef="#ctx0" brushRef="#br0" timeOffset="41035.8">12506 7549 0,'18'0'0,"-1"0"47,1 0-31,35 0 15,70 0 0,1 18-15,-107-18-16,142 0 15,-141 0-15,158 18 16,-17-18 0,17 17-1,-35 1 1,18-18-1,-18 0 1,36 18 15,-71-18-15,35 0 0,0 0-1,0 0 1,0 0-1,-18 0 1,-34 0 0,16 0-1,37 0 1,34 17 0,-70-17-1,-18 0 1,0 0-1,18 0 1,35 0 0,0 0 15,-53 0-15,-70 0-1,35 18 1,35-18-1,53 18 1,-35-18 0,-35 0-1,-54 0 1,19 0 15,-1 0-15,-17 0-1</inkml:trace>
  <inkml:trace contextRef="#ctx0" brushRef="#br0" timeOffset="43151.17">16845 7708 0,'53'0'32,"-35"0"-32,-18 18 15,17-18-15,19 0 0,-19 0 0,1 0 0,0 0 16,-1 0-16,36 0 0,353-18 31,-142 1-15,72-1-1,104 0 17,-69 18-17,-54 0 1,-34-17-1,-178 17 1,-69 0 0,-19 0-1,54-18 1,35 18 0,17 0-1,-70 0 1,-35 0 328</inkml:trace>
  <inkml:trace contextRef="#ctx0" brushRef="#br0" timeOffset="48282.5">20197 16951 0,'0'18'15,"0"-1"-15,17 1 0,-17 0 0,0-1 0,18-17 0,-18 18 0,17 70 16,19 177 15,-1-195-15,0-35 0,1-17-1,-19-71 1,36-88 15,-53 0-31,18-18 16,-1 71 15,-17 123 0,18 89-15,0-18-1,-18-89-15,17 71 16,1-52 0,0-19-1,-1-17 1,19-53 0,-19-35-1,18-18 1,1 36-1,-36 35 1</inkml:trace>
  <inkml:trace contextRef="#ctx0" brushRef="#br0" timeOffset="48701.1">20973 16933 0,'17'-17'16,"-34"34"-16,52-34 0,0-1 16,-35 0-1,18 1 1,-18-1-1,0 36 32,0-1-31,-18 36 0,1 36-1,-1-1 1,18-71-16,-18 54 15,18 35 1,0-71 0,0-17-1,0-36 32</inkml:trace>
  <inkml:trace contextRef="#ctx0" brushRef="#br0" timeOffset="49216.36">21378 16845 0,'0'-17'15,"-17"-1"1,-1 0 0,-17 18-1,17 0 1,18 88 0,0-35-1,0-35 1,18 0-16,-1-1 15,19 19 1,-19 16 0,19 1 15,-19 18-15,-17-36-1,0-17 1,-53 17-1,0-17 1,36-1 0,-1-17 15,0 0-15</inkml:trace>
  <inkml:trace contextRef="#ctx0" brushRef="#br0" timeOffset="49782.56">22560 17004 0,'0'-35'16,"-18"35"-16,-17-18 31,18 18-15,-36 35 15,17 36-15,1-1-1,35 19 1,35-37-1,36 1 1,-18-35 0,-36 0-1,36-18 1,18 0 0,17 0-1,-70 0 1,-1 0 15,1 0-31,35 0 16</inkml:trace>
  <inkml:trace contextRef="#ctx0" brushRef="#br0" timeOffset="50584.12">23495 16898 0,'0'18'16,"0"-1"-1,18 36 1,-18-35-16,0 52 16,17 36-1,-17-18 1,0-17-1,0-53 1,0-36 31,0-53-31,0 54-16,0-54 15,0 18 1,36 0-1,-1 18 1,0 18 15,18-19-15,-35 19 0,-1 17 15,36 35-16,-35 0 1,-1 18 0,-17 18-1,0-18 1,18 17 0,-18-17-1,18-18 1,-1-35 78,1 0-94,0 0 15,-18-17-15</inkml:trace>
  <inkml:trace contextRef="#ctx0" brushRef="#br0" timeOffset="51585.71">24218 17004 0,'0'0'0,"0"-18"15,0 1 16,-17 17 16,-1 0-47,-17 53 32,35-36-32,0 36 15,0 18 1,0-18-1,0-1 1,0-16 0,17 17 15,1-18-15,0-17-1,-1-18 1,1 0-1,17-36 1,0-17 0,18-17-1,-53-1 1,0 1 0,0 34-1,0-16 1,0 16-1,0 19 1,0 34 47,0 1-48,0 35 1,0 17-1,18 1 1,-18-53-16,0 34 16,18-16-1,-1-36 1,-17 17 0,18-17-1,0 0 1,17 0 15,-18 0-31,19-17 31,17 17-15,-36 0 0,1 0-1</inkml:trace>
  <inkml:trace contextRef="#ctx0" brushRef="#br0" timeOffset="52182.65">24712 16739 0,'18'0'46,"-18"18"-30,0 0-16,0-1 16,0 1-16,0 0 0,0-1 15,0 1-15,0 158 32,0-158-32,0 70 15,17 0 1,-17-17-1,18-36 1,0-35 15,17 18-15,0-18 0,0 0-1,1-18 1,-1 0-1,-17-17 1,-1 35 0,-17-18 15</inkml:trace>
  <inkml:trace contextRef="#ctx0" brushRef="#br0" timeOffset="52698.81">24606 17039 0,'18'0'63,"0"0"-63,34-17 15,37-1 1,-72 18-16,54-35 15,-18 17 1,-36 0 0,1 18 31</inkml:trace>
  <inkml:trace contextRef="#ctx0" brushRef="#br0" timeOffset="65132.73">14534 18292 0,'0'-18'15,"0"0"17,-17 1-32,-18-1 47,17 18-32,-17 0 1,-1 35-1,1-17 1,35 35 0,0 17-1,0 1 1,-18-1 0,18-52-16,0 0 15,0-1 1,18 1-1,17-18 1,1 0 0,-1-18 15,0-35-15,0 1-1,18-19 1,-35 18-1,-18 18 1,0 0 0,18 17-1,-18 36 48,0 17-63,35 53 15,-17-17 1,-18-54-16,17 36 16,18-18 15,1-17-15,-19-18-1,19-18 1,-1 1-1,71 17 1</inkml:trace>
  <inkml:trace contextRef="#ctx0" brushRef="#br0" timeOffset="65531.98">15381 18327 0,'0'17'16,"35"-17"-1,36 0 1,-18 0 0,0 0-1,-36 0 1,1 0-1,-18 18 32</inkml:trace>
  <inkml:trace contextRef="#ctx0" brushRef="#br0" timeOffset="65892.99">15434 18503 0,'18'0'32,"-1"0"-17,36 18-15,18-18 32,-36 0-17,0 0 1,1 0-1</inkml:trace>
  <inkml:trace contextRef="#ctx0" brushRef="#br0" timeOffset="66635.98">16510 18203 0,'-18'0'0,"18"-17"16,-17 17-16,-1 0 15,-17 0 1,17 0-1,-35 0 1,18 0 0,0 17-1,-18 19 17,17 17-17,1-18 1,0 18-1,0 0 1,35 0 0,0-1-1,17 1 1,36-17 0,-18-1-1,18-17 1,18-18-1,0 0 1,-1 0 15,-52-18-15,-1 0 0,1 18-1</inkml:trace>
  <inkml:trace contextRef="#ctx0" brushRef="#br0" timeOffset="78168.12">15064 14464 0,'0'-18'31,"-18"18"1,18-17-32,-53-1 31,-18 0 0,54 18-15,-1 0-1,-17 0 1,0 53 0,17 0-1,18-35 1,-35 35 0,17-18-1,0 18 1,18-18-1,0 0 1,0 1 0,36-1-1,-1-17 1,0-18 0,-17 0-1,17-18 1,0-17-1,1-18 1,17 0 15,-18 18-15,0-18 0,1 35-1,-19 0 1,-17-17-1,0 18 17,0 34 46,0 1-78,0 52 15,0-17 1,0-35 0,18 17-1,-1-35-15,19 53 16,17-18 0,0 1-1,-18-19 1,0 1-1,18-18 1,35 0 0,-17 0-1,-54 0-15</inkml:trace>
  <inkml:trace contextRef="#ctx0" brushRef="#br0" timeOffset="78567.11">15769 14499 0,'18'0'31,"17"18"-15,18-18-1,-35 0-15,87 0 16,-34 0-1,0 0 1,-36 0 0</inkml:trace>
  <inkml:trace contextRef="#ctx0" brushRef="#br0" timeOffset="78870.14">15928 14623 0,'0'0'0,"18"0"0,34 35 16,19-35 15,17 18-15,18-1-1,0 1 1,-88-18-1</inkml:trace>
  <inkml:trace contextRef="#ctx0" brushRef="#br0" timeOffset="79432.89">16951 14429 0,'0'-18'15,"-18"18"32,1 0-31,17 18-16,-53 17 15,18 18 1,35 17 0,0-52-16,52 35 15,54 0 1,35 17-1,-70-34 1,-71-1 31,0 0-31,-35-17-1,17-1-15,-53 19 16,1-19-1,52-17 1,18 18 0,-17-18 15</inkml:trace>
  <inkml:trace contextRef="#ctx0" brushRef="#br0" timeOffset="80082.91">17374 14499 0,'0'18'16,"0"-1"-1,0 1-15,18 70 16,0 0 0,17-17-1,-18-36 1,1-35-1,0 18 1,17-18 0,18-18 15,-18-52-15,-17-1-1,17 18 1,-17 18-1,-18 53 64,0-1-79,0 1 0,0 35 15,17 35 1,19-53-1,-19 1 1,1-36 47</inkml:trace>
  <inkml:trace contextRef="#ctx0" brushRef="#br0" timeOffset="80517.13">17992 14552 0,'-18'0'63,"0"0"-63,1 35 15,-1-17 1,0 35-1,1-53-15,-1 70 16,18-17 0,18-17-1,17-1 1,18-35 0,-35 0-1,17 0 1,0-35-1,1 17 1,-19 18 0</inkml:trace>
  <inkml:trace contextRef="#ctx0" brushRef="#br0" timeOffset="80918.53">18256 14570 0,'0'17'47,"-17"-17"-47,17 18 0,-18 0 15,0 35 1,18-18 0,0 18 15,0-36-15,0 1-1,18-18-15,17 18 16,36-18-1,-1 0 1,1-18 0,-53 18-1,-1-18 1</inkml:trace>
  <inkml:trace contextRef="#ctx0" brushRef="#br0" timeOffset="81350.53">18732 14570 0,'-17'0'0,"-1"0"16,-17 0 0,-18 35-1,18 18 1,-1 17 0,36-17-1,18 0 1,17-35-1,-17 0 1,17-18 0,18 0 15,-35 0-31,35 0 16,-18 0-1,-17 0 1</inkml:trace>
  <inkml:trace contextRef="#ctx0" brushRef="#br0" timeOffset="82051">19050 14164 0,'18'0'16,"-18"71"-1,0 17 1,0-71-16,17 125 15,1-19 1,-18-52 0,0-36-1,0-18 1,0 1 0,0-36 30,18 18-30,-1-17-16,1 17 31,-1 0-15,19 0 0,-19 0-16,19 17 15,-19 1 1,-17 0 15,0-1-15,-17-17-16,-1 36 15,-35-19 1,-17-17 0,34 0-1,19 0 1,-19 0-1,19-35 1,-1 0 0</inkml:trace>
  <inkml:trace contextRef="#ctx0" brushRef="#br0" timeOffset="82714.13">19244 14411 0,'35'0'31,"-17"0"-31,158 53 47,-158-53-47,70 88 31,-53-17-15,1-1 0,-19-17-1,-17 18 1,0-36-1,0 0 1,0-17 0,-17-1-1,-36 19 17,0-19-17,18 1 1,-1 17-1,54-35 95</inkml:trace>
  <inkml:trace contextRef="#ctx0" brushRef="#br0" timeOffset="83092.34">20373 14605 0,'18'0'47,"52"0"-32,-52 0-15,70 0 16,71 18-1,-53-18 1,-36 0 0,-35 0 15,-35-18 16</inkml:trace>
  <inkml:trace contextRef="#ctx0" brushRef="#br0" timeOffset="83566.92">20496 14799 0,'18'0'47,"0"0"-31,-1 18-16,1-18 0,123 0 31,-88 0-15,-18 17-1,36-17 1,-18 0-1,-36 0 1</inkml:trace>
  <inkml:trace contextRef="#ctx0" brushRef="#br0" timeOffset="84163.1">20814 14376 0,'0'53'32,"18"-53"-32,34 35 15,1 0 1,18 18-1,-1-18 1,1 36 0,-18-18-1,0-18 1,-36-17 0,-17-1-1,0 1 1,-17 17-1,-54 1 1,-17 16 15,0-16-15,35 17 0,18-36-1,-1 19 1</inkml:trace>
  <inkml:trace contextRef="#ctx0" brushRef="#br0" timeOffset="84959.7">22631 14182 0,'17'88'31,"1"-18"-15,-18-52-16,18 88 15,-1 17 1,-17 1-1,0-36 1,0-17 15,0-19-15,0-16 0,0-54 30,0 0-46,0 1 16,0-36 0,36 35-1,16 1 1,-34 17 31,0 0-32,-1 0-15,19 17 32,-36 1-32,17 17 15,-17-17 17,0-1-17,-17 19 1,-1-36-16,-35 35 15,-35-35 1,17 18 0</inkml:trace>
  <inkml:trace contextRef="#ctx0" brushRef="#br0" timeOffset="85699.24">23495 14658 0,'18'0'0,"-36"0"0,53 18 16,-35 17-1,36 35 1,-19 19 15,-17-37-15,0-16 0,0-19-1,0 1 16,0-71-15,0 0 0,0 36-16,0-36 15,35 0 1,36 0 0,-36 35-1,1 18 1,-1 0-1,0 0 1,0 18 0,-17 35 15,-18 17-15,0 1-1,0-36 1,0 18-1,0 0 1,0-71 31,0-17-31</inkml:trace>
  <inkml:trace contextRef="#ctx0" brushRef="#br0" timeOffset="86602.4">24271 14693 0,'-18'0'31,"1"0"-31,-1 0 16,-17 18-1,17 17 1,-17 0 0,17 36-1,18-18 17,0 0-17,0-36 1,18-17-1,17 18 1,-17-18 0,0 0-1,17 0 1,-18 0 0,1-18-1,0-17 1,-1 0-1,-17 0 1,0 17-16,18 0 16,-18-17 15,0 17-15,0 1 46,0 34-15,0 1-47,0 17 16,0 18-1,0-18 1,18 1-1,-18-19 17,17 1-32,1-18 31,0 0 0,-1 0 0</inkml:trace>
  <inkml:trace contextRef="#ctx0" brushRef="#br0" timeOffset="87099.42">24783 14340 0,'0'18'0,"0"0"16,0 52-1,-18 1 1,-17-1 0,17 36-1,18-88-15,-18 88 16,18-18 0,0-35-1,18-36 1,17 1-1,1-18 1,-1 18 0,0-18 15,0 0-15,-35-18 15</inkml:trace>
  <inkml:trace contextRef="#ctx0" brushRef="#br0" timeOffset="87646.58">24465 14799 0,'18'0'31,"-1"0"-31,19 0 16,52 0 0,-70 0-16,123-18 15,17 1 1,19-1-1,-107 0 1</inkml:trace>
  <inkml:trace contextRef="#ctx0" brushRef="#br0" timeOffset="90833.95">15169 13494 0,'0'-18'16,"-105"-17"15,87 35-31,-35 0 16,0 0 0,18 53-1,17 0 1,1 17-1,-1 1 1,18-18 15,88 0-15,-17 0 0,-18-36-1,-36-17 1,19-17-1,16-36 1,37-53 0,-54 53-1,-17-18 1,-18 54 0,17 17 30,-17 35-46,18 0 16,-18-17-16,35 17 31,18 0-15,35 36 0,18-36-1,-35-17-15</inkml:trace>
  <inkml:trace contextRef="#ctx0" brushRef="#br0" timeOffset="91529.34">16228 13547 0,'17'0'0,"-17"17"16,18 71 15,-18-70-31,0 0 16,0-1-16,0 1 0,0 0 0,0-1 15,0 1-15,18 0 32,-18-177 15,0 88-32,53 36 1,0 17-1,-36 18-15,36 0 16,-18 0 0,1 36-1,17 17 1,-36-18 0,-17 18-1,0-18 1,0 0 15</inkml:trace>
  <inkml:trace contextRef="#ctx0" brushRef="#br0" timeOffset="92215.34">16969 13476 0,'-18'0'32,"-17"35"-32,-1-17 31,-16 35-15,34 0-1,18-36-15,0 36 16,0-17-1,18-36 1,17 0 0,0-36-1,18 19 1,-18-19 0,-17 19-1,0-18 1,-18 17-1,0 0 17,0 1 15,0 34-1,0 1-46,0 0 16,0 17 0,17 0-1,1-35 48</inkml:trace>
  <inkml:trace contextRef="#ctx0" brushRef="#br0" timeOffset="92649.67">17357 13247 0,'17'17'31,"-17"1"-31,0 53 16,0-1-1,0-52-15,0 70 16,0 18 15,18-71-15,0-17 0,-1-18-1,18 0 1,1 0-1,-1 17 1,-17-17 0</inkml:trace>
  <inkml:trace contextRef="#ctx0" brushRef="#br0" timeOffset="93049.63">17180 13476 0,'0'-18'15,"18"18"1,0 0-16,-1 0 0,1 0 16,35 0-16,-36 0 15,1 0-15,0 18 0,-1-18 0,1 0 0,0 0 16,-1 0-16,1 0 0,246 35 31,-228-35 0</inkml:trace>
  <inkml:trace contextRef="#ctx0" brushRef="#br0" timeOffset="139965.15">14129 13582 0,'-18'0'94,"18"-18"-94,-35 18 31,0 0-15,17 0-16,-35 0 15,0 0 1,-17 0-1,52 0 1,-17 0 0,-1 0-1,36 36 1,0-19 0,0 18-1,0 18 1,0 0-1,18 0 1,17 0 15,1 0-15,-19-18 0,1 1-1,-1-1 1,-17-17-1,0-1 1,0 1 0,-17 17 15,-1-17-15,-17-1-1,17 1 1,-17 0-1,0-18 1,-1 0 0,19 0-1,-1 17-15,-17-17 32,17 0-17,1 0 1,34 0 46,1 0-46,-1 18-16,19 0 16,-1-1-1,0 1 1,1 35-1,-19-36 1,-17 36 15,18-17-31,-18 17 32,0-18-17,0 0 1,0-17-1,0 17 1,0-17 0,0-1-1,0 1 1,0 0 0,0-1-1,0 1 16,0-1-15,0 1 15,35 0-31,0-1 32,-17-17-17,17 0 1,-17 0-1,0 0 1,-1 0 0,1 0-1,17 0 1</inkml:trace>
  <inkml:trace contextRef="#ctx0" brushRef="#br0" timeOffset="142103.1">22119 13388 0,'0'0'0,"0"18"16,18-18-16,-18 52 15,17 19 17,-17-53-32,18 87 31</inkml:trace>
  <inkml:trace contextRef="#ctx0" brushRef="#br0" timeOffset="142455.46">22401 13088 0,'0'0'0,"18"18"0,0-18 0,-18 17 0,70 36 31,18 18-15,-17 35-1,-36-36 1,-17-17-1,-53 18 1,-36-1 0,-35 18-1,53-52 1</inkml:trace>
  <inkml:trace contextRef="#ctx0" brushRef="#br0" timeOffset="143167.73">26070 14446 0,'0'18'0,"18"0"32,0-18-32,-18 17 15,0 1 1,0-1-16,0 1 16,0 0-16,0-1 0,0 1 15,0 0-15,0-1 0,-36 54 31,-34-36 1,70-17-1,17-18 16,1 0-47,35 0 15,70 0 1,-52-18 0,-53 18-16,-18-18 15,0-34 1</inkml:trace>
  <inkml:trace contextRef="#ctx0" brushRef="#br0" timeOffset="143601.85">26282 14217 0,'106'53'32,"-36"-18"-17,-70-17-15,124 35 16,-36 17 0,-17 18-1,-36 1 1,-18 16-1,-52-34 17,-18 0-17,-35-1 1,0 1 0,-18-18-1,-17-18 1,105-35-16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64" units="cm"/>
          <inkml:channel name="Y" type="integer" min="-1080" max="1504" units="cm"/>
          <inkml:channel name="T" type="integer" max="2.14748E9" units="dev"/>
        </inkml:traceFormat>
        <inkml:channelProperties>
          <inkml:channelProperty channel="X" name="resolution" value="79.4386" units="1/cm"/>
          <inkml:channelProperty channel="Y" name="resolution" value="136" units="1/cm"/>
          <inkml:channelProperty channel="T" name="resolution" value="1" units="1/dev"/>
        </inkml:channelProperties>
      </inkml:inkSource>
      <inkml:timestamp xml:id="ts0" timeString="2020-09-09T02:39:28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15558 9472 0,'0'0'0,"-18"18"31,18-1-15,0 1-1,0 0-15,0-1 16,0 1-16,0 0 0,0-1 16,0 1-16,0 105 31,0-35-16,0-35 1,0-35-16,0 17 16,53 18-1,35 0 1,35 0 0,19 0-1,-37-18 1,19-17-1,70-18 1,53 35 0,53-17 15,-53-1-15,-36 1-1,-52-18 1,17 0-1,-17-35 1,-35-18 0,-54-18-1,-17-34 1,-18 34 0,1 0-1,-19 1 1,-17-1-1,-35 1 1,-35 17 0,-19 0 15,-34 0-15,-1-18-1,-52 1 1,-53 35-1,-18-1 1,0 19 0,17-1-1,19 18 1,34 0 0,54 18-1,70 17 1,53-17 15</inkml:trace>
  <inkml:trace contextRef="#ctx0" brushRef="#br0" timeOffset="2817.18">15646 11624 0,'-18'0'0,"36"0"0,-54 0 0,36 18 0,-17-18 0,-1 0 0,1 0 16,-1 0-16,0 0 0,-35 0 0,53 17 15,-17-17-15,-19 0 0,19 0 0,-1 0 0,-246 36 31,175 17-15,89-36-16,-70 54 16,34 52-1,1-17 17,35 17-17,35 1 1,54-18-1,17-18 1,-1-17 0,54-19-1,18-16 1,34-36 0,54 0-1,17 0 1,-17 0-1,17 0 1,-35 0 0,-36 0-1,-34 0 17,-1-18-17,1-17 1,-36-36-1,-71-17 1,-17-18 0,-53 0-1,-53 1 1,53 87-16,-123-106 16,-18 19-1,-36 16 1,-34 1-1,-19 18 1,-87-1 0,-124 18 15,17 0-15,89 18-16</inkml:trace>
  <inkml:trace contextRef="#ctx0" brushRef="#br0" timeOffset="14921.28">18274 9948 0,'18'0'32,"-1"0"-32,124 18 15,-123-18 1,158 0 0,54 0-1,52 0 1,-106-18-1,-70 18 1,-106-17 0</inkml:trace>
  <inkml:trace contextRef="#ctx0" brushRef="#br0" timeOffset="15639.29">18785 9684 0,'-17'0'47,"-1"0"-47,-17 0 16,-36 53-1,-17-18 1,-35 35 0,52-17-1,36-35 1,52-18 109,-17 18-125,18-18 0,35 35 16,0-35-1,-53 18-15,18-1 16,34 19-1,1 16 1,0 1 0,-17-35-1,-19 0 1,1-18 31</inkml:trace>
  <inkml:trace contextRef="#ctx0" brushRef="#br0" timeOffset="22870.16">18397 12312 0,'18'0'15,"0"0"1,-1 0-16,213 70 16,69-34-1,-52-36 17,-53 0-17,-105 0 1</inkml:trace>
  <inkml:trace contextRef="#ctx0" brushRef="#br0" timeOffset="23409.28">18591 12136 0,'-17'0'16,"-1"0"0,0 0-16,18 17 0,-17-17 15,-1 18-15,-88 52 32,53-34-17,1-19 1,34-17-1,18 18 48,18-18-63,-1 0 0,54 35 31,-18-17-15,0 35-1,-1-18 1,-52-17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64" units="cm"/>
          <inkml:channel name="Y" type="integer" min="-1080" max="1504" units="cm"/>
          <inkml:channel name="T" type="integer" max="2.14748E9" units="dev"/>
        </inkml:traceFormat>
        <inkml:channelProperties>
          <inkml:channelProperty channel="X" name="resolution" value="79.4386" units="1/cm"/>
          <inkml:channelProperty channel="Y" name="resolution" value="136" units="1/cm"/>
          <inkml:channelProperty channel="T" name="resolution" value="1" units="1/dev"/>
        </inkml:channelProperties>
      </inkml:inkSource>
      <inkml:timestamp xml:id="ts0" timeString="2020-09-09T02:41:00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14552 9137 0,'18'0'94,"-1"0"-63,-17 18-15,18-18-1,17 0 1,-17 0-1,0 0-15,17 0 16,0 0 0,18 0-1,53 0 1,0 0 0,35 0-1,-53 0 1,18 0-1,-18 0 1,0 0 0,0 0-1,-17 0 17,17 0-17,0 0 1,-17 0-1,35 0 1,0 0 0,17 0-1,1 0 1,-36 0 0,18 0-1,-54 0 1,37 0-1,-1 17 1,-18-17 0,-17 0-1,18 0 17,-1 0-17,19 0 1,-19 0-1,1 0 1,-36 0 0,18 18-1,35-18 1,-17 0 0,17 0-1,-53 0 1,0 0-1,18 0 1,0 0 0,0 0-1,-35 0 17,-1 0 139,1 0-155,0 0 0,-1 0-16,72 0 15,16 0 17,-69 0-32,34 18 15,1-18 1,-1 0-1,-17 17 1,-35-17-16,35 0 16,0 0-1,-36 0 1,1 0 31,0 0-16,-1 0 47</inkml:trace>
  <inkml:trace contextRef="#ctx0" brushRef="#br0" timeOffset="1198.08">7161 8837 0,'106'0'31,"53"194"0,-124-53-15,-35-123-16,0 88 15,0-36 1,0-52 0,0-53 15,0-124-16,0 124-15,71-107 16,35 54 0,52 18-1,-69 52 17,-54 18-17</inkml:trace>
  <inkml:trace contextRef="#ctx0" brushRef="#br0" timeOffset="1697.78">7973 9119 0,'17'0'0,"-34"0"0,52 18 15,-17-18-15,17 18 16,18-18-1,-18-18 1,0-17 0,1-18-1,-19 0 17,-17 0-17,0 0 1,-17 18-1,-19 17 1,19 18 0,-36 18-1,35 35 1,-17 17 0,35 1-1,-18-18 1,18-36-16,0 19 15,0-1 1,71 0 0,-1 18 15,-17-35-15,0-18-1,-17-18-15</inkml:trace>
  <inkml:trace contextRef="#ctx0" brushRef="#br0" timeOffset="2081.62">8678 8572 0,'0'71'32,"0"-18"-17,0-35-15,0 87 16,0 54-1,0-53 1,0 18 0,0-54-1,18-17 1,0-35 0,-1-18-1,1 0-15</inkml:trace>
  <inkml:trace contextRef="#ctx0" brushRef="#br0" timeOffset="2731.86">9031 8996 0,'0'0'16,"-18"0"-16,1 0 15,-1 0 17,1 0-17,-1 0 1,0 0-16,18 35 15,0 36 1,36-18 0,-1 0-1,0-36 17,18-17-17,-18-70 1,-17 17-1,-18 17 1,18 19 0,-1 17-1,-17 17 32,0 1-31,0 35-1,0-35 1,18-1 0,-18 1-1,18 0-15,17-1 32,0-17-17,18 0 1,18-17-1</inkml:trace>
  <inkml:trace contextRef="#ctx0" brushRef="#br0" timeOffset="3081.72">9754 8696 0,'-17'0'0,"17"35"31,-18 71-16,18-88-15,0 88 16,0 17 0,0-52-1,0-54-15,0 54 16,0-36 0,0-17-1</inkml:trace>
  <inkml:trace contextRef="#ctx0" brushRef="#br0" timeOffset="3347.72">9578 9031 0,'18'0'16,"52"18"0,-35-18-1,54 0 1,-37 0 0,-16 0-1,-19 0-15,1 0 16,0 0-1</inkml:trace>
  <inkml:trace contextRef="#ctx0" brushRef="#br0" timeOffset="3565.72">9931 9137 0,'0'0'0,"0"18"16,0 35-1,0-36 1,0 1 0,0-1 31,0-34-47</inkml:trace>
  <inkml:trace contextRef="#ctx0" brushRef="#br0" timeOffset="3715.72">9984 8872 0,'17'0'0,"-17"18"31,18-18-31</inkml:trace>
  <inkml:trace contextRef="#ctx0" brushRef="#br0" timeOffset="4229.96">10107 9084 0,'0'18'31,"-18"-1"-31,18 1 16,0 17-1,0-17 1,0 17-16,0 0 31,18-17-15,0-18-1,17-18 1,0-17 0,-17-18-1,0 18 1,-1 0 0,-17 17-1,0 0 1,-17 1-1,-1-1 1,0 0 0,-17 18-1,17 0 48</inkml:trace>
  <inkml:trace contextRef="#ctx0" brushRef="#br0" timeOffset="4615.96">10372 9119 0,'35'0'0,"-70"0"0,70 18 0,-17 0 15,-1-1 17,-17 1-17,0 17 1,0 0-1,-17 18 1,17-17 0,0-19-16,0 1 15,0 17 1,0-52 15,0-1-31,17-53 16,36-17-1,0 0 1</inkml:trace>
  <inkml:trace contextRef="#ctx0" brushRef="#br0" timeOffset="4864.96">10707 9031 0,'17'0'15,"-17"18"-15,36 17 16,-1 36-1,0-18 1,1 17 0,-19-52-1,18-1 1,-17 19 0,0-19-1,-18 1-15,35 0 16,-17-1-1,-1 1 1</inkml:trace>
  <inkml:trace contextRef="#ctx0" brushRef="#br0" timeOffset="18846.04">16598 9437 0,'0'0'0,"0"17"0,0 1 0,0 0 0,0-1 16,0 1-16,0 0 15,0-1-15,0 1 16,0 0 0,0 17-1</inkml:trace>
  <inkml:trace contextRef="#ctx0" brushRef="#br0" timeOffset="19231.04">16581 9313 0,'-18'0'46,"18"18"-46,-35 0 16,17-1 0,0 19-1,-17-19 1,17-17 15,1 0-15</inkml:trace>
  <inkml:trace contextRef="#ctx0" brushRef="#br0" timeOffset="19499.04">16581 9349 0,'17'0'15,"1"0"1,17 35 0,18 0-1,0 0 1,-18 1-1,1-36 1,-36 17 0</inkml:trace>
  <inkml:trace contextRef="#ctx0" brushRef="#br0" timeOffset="20076.06">17551 9331 0,'17'0'47,"-17"18"-47,0-1 0,0 71 31,0-35-16,18-17 1,-18-19 0</inkml:trace>
  <inkml:trace contextRef="#ctx0" brushRef="#br0" timeOffset="20538.16">17515 9296 0,'-17'0'31,"-1"0"0,18 17-15,0 1-1,0 0-15,-18-1 32,1 1-17,17 0 1</inkml:trace>
  <inkml:trace contextRef="#ctx0" brushRef="#br0" timeOffset="20851.37">17551 9278 0,'35'0'31,"0"18"-15,-35-1-16,36 1 15,16 0 1,-16-1 0,-19 19-1,72-1 1,52 18-1</inkml:trace>
  <inkml:trace contextRef="#ctx0" brushRef="#br0" timeOffset="22055.37">18503 9331 0,'0'18'16,"0"-1"-16,0 1 16,0 0-16,0 17 15,18 0 17,-18 18-17,0-18 1,0 1-1,0-19 17</inkml:trace>
  <inkml:trace contextRef="#ctx0" brushRef="#br0" timeOffset="22533.94">18468 9366 0,'-18'0'15,"18"18"1,-17-18-16,-19 18 16,19 17-1,17-18 1,-18-17 15,18 18-15</inkml:trace>
  <inkml:trace contextRef="#ctx0" brushRef="#br0" timeOffset="22849.04">18538 9331 0,'18'0'16,"17"0"15,-35 18-15,18-18 0,-18 17-16,18-17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64" units="cm"/>
          <inkml:channel name="Y" type="integer" min="-1080" max="1504" units="cm"/>
          <inkml:channel name="T" type="integer" max="2.14748E9" units="dev"/>
        </inkml:traceFormat>
        <inkml:channelProperties>
          <inkml:channelProperty channel="X" name="resolution" value="79.4386" units="1/cm"/>
          <inkml:channelProperty channel="Y" name="resolution" value="136" units="1/cm"/>
          <inkml:channelProperty channel="T" name="resolution" value="1" units="1/dev"/>
        </inkml:channelProperties>
      </inkml:inkSource>
      <inkml:timestamp xml:id="ts0" timeString="2020-09-09T02:42:00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9366 7338 0,'18'0'46,"0"53"-30,-18 35 0,0 35-1,0-105-15,0 123 32,17-17-17,1-89 1,-1-35-1,19 0 1,-19 0 0,19-71-1,34-35 1,36-17 0,-53 35-1,-18 53 1,-17 17-1,-18 88 17,0 54-17,0-106 1,0 70 0,0-71-16,0 36 15,17-53 1,1-17-1,17-36 1,18-18 0,53-17-1,-18 0 1,-17 0 0,-71 52-1,0 19 16,0 34-15</inkml:trace>
  <inkml:trace contextRef="#ctx0" brushRef="#br0" timeOffset="615.08">10213 7673 0,'18'0'0,"-1"0"15,71 18 1,1-18 0,-19 0-1,-35 0 1,-35-18 31,0 0-32,0 1-15,-17-1 16,-18 0 15,17 1-15,0 17-1,-17 0 1,0 0 0,-36 35-1,36 0 1,17 1 0,18 16-1,18-34 1,17 0-1,-17-1 1,17 1 0,53 0-1,-70-18 1,88 17 0,0-17-1,-1 0 1,-52-17-1,-17-19-15</inkml:trace>
  <inkml:trace contextRef="#ctx0" brushRef="#br0" timeOffset="1015.07">10936 7444 0,'0'17'16,"0"1"-1,-18 35 1,1 17-1,-1 19 1,18-19 0,0 1-1,0-54 1,18 1 0,17-18-1,0 0 1,1-35-1,-1-1 1,-17 36-16,17-70 16</inkml:trace>
  <inkml:trace contextRef="#ctx0" brushRef="#br0" timeOffset="1400.08">11148 7479 0,'0'18'16,"0"-1"-16,0 1 0,-18 52 15,0 19 1,18-19 0,0 1-1,0-54 17,18-17 14,0 0-30,70 0 0,-70 0-16,70 0 15</inkml:trace>
  <inkml:trace contextRef="#ctx0" brushRef="#br0" timeOffset="1648.08">11606 7708 0,'18'0'15,"0"0"1,70 0-1,0-17 1,-17 17 0,-54 0-16,36 0 15</inkml:trace>
  <inkml:trace contextRef="#ctx0" brushRef="#br0" timeOffset="2297.07">12294 7691 0,'-17'0'15,"-1"0"1,0 0 0,1 0-16,-1 17 15,0 36 1,18 0 0,0 18-1,0-54 1,18-17-1,35 0 1,18-53 0,17-35-1,18 0 17,-18-36-17,-18 1 1,-34 70-1,-36 71 32,0-1-47,-18 36 16,-17 71 0,17-1-1,18-35 1,0-52-1</inkml:trace>
  <inkml:trace contextRef="#ctx0" brushRef="#br0" timeOffset="2766.07">12700 7779 0,'53'0'32,"-35"0"-32,87-36 15,-105 19-15,71-1 16,0-17-1,-36 0 1,-35 17 0,-18 0 15,1 1 0,-1 17-15,-35 0-1,18 0 1,-1 17 0,1 36-1,35-35-15,-18 35 16,18 0 0,36-18-1,-1-17 1,36-18-1,17 0 1,0 0 0</inkml:trace>
  <inkml:trace contextRef="#ctx0" brushRef="#br0" timeOffset="3364.08">13476 7602 0,'18'0'31,"-1"0"-15,19-17-16,69-36 15,-105 35-15,124-52 16,17-19-1,-17 1 1,-54 0 0,-52 17-1,-18 1 17,0 35-17,-36 17 1,-16 18-1,-1 0 1,17 0 0,-34 35-1,17 1 1,0 34 0,53-52-16,-18 105 15,18 54 1,0-1-1,0 18 1,-17-88 0,17-36-1,-18-17 17,0-35-17,-17 0 1,17-18-1,1 0-15</inkml:trace>
  <inkml:trace contextRef="#ctx0" brushRef="#br0" timeOffset="3599.08">13617 7743 0,'18'0'0,"-36"0"0,71 18 0,53 0 32,-88-18-32,52 0 15,-35 0 1,-17 0-16</inkml:trace>
  <inkml:trace contextRef="#ctx0" brushRef="#br0" timeOffset="3881.07">13970 7726 0,'18'0'16,"-18"17"15,0 1-31,0 35 32,0 0-17,0 0 1,0-35-1,-18-1 1</inkml:trace>
  <inkml:trace contextRef="#ctx0" brushRef="#br0" timeOffset="4065.15">14005 7673 0,'18'18'31,"0"-18"-15,-18 17-16,17-17 16</inkml:trace>
  <inkml:trace contextRef="#ctx0" brushRef="#br0" timeOffset="4550.56">14129 7743 0,'0'18'15,"0"0"-15,17 35 16,-17 0 0,0-36-1,0 1-15,0 0 16,0-1-1,0 1 1,0-1 15,-17-17-15,17-35 0,0-53-1,35 17 1,-17 18-1,17 36 1,-17 17 15,-1 53-15,1 17 0,-18 1-1,0-36 1,0-17-1,0-1 1,-18-17 0,18-17 15,0-1-31</inkml:trace>
  <inkml:trace contextRef="#ctx0" brushRef="#br0" timeOffset="5198.56">14411 7849 0,'18'0'0,"17"0"15,-17 0-15,34 0 16,-16 0-1,-1 0 1,0 0 0,-35-17 31,0-1-32,0 0 1,0-17-1,-17 17 1,-1 18 0,0 0-1,1 0 1,-19 0 0,-16 0-1,16 36 1,1-19-1,17 36 1,18-17 0,0 17-1,0-36 1,36 1 15,-1-1-15,18-17-1,-36 0 1,1 0-16,0 0 16,-1-17-1,-17-1 1,18 18 0</inkml:trace>
  <inkml:trace contextRef="#ctx0" brushRef="#br0" timeOffset="5747.7">14658 7814 0,'18'0'15,"-18"35"1,0 36 0,17-1-1,-17-34 1,0-54 62,0 0-78,0 1 0,35-36 16,1 0-1,-1 0 1,-17 35 15,-1 18-15,1 18-1,17 35 1,-17 18 0,-18-36-1,0-18 1,0 1 0,17-18 15,1 0-16</inkml:trace>
  <inkml:trace contextRef="#ctx0" brushRef="#br0" timeOffset="6231.02">15028 7938 0,'53'0'31,"-35"0"-31,0 0 16,52 0 0,-35-36-1,1 19 1,-19-1 0,-17-17-1,0 17 1,-17 0-1,-19 18 1,1 0 0,17 0-1,-34 18 17,-1 35-17,17 18 1,36-1-1,0-17 1,18-35 0,0-18-1,-1 0 1,1 0 0,17-18-1,0 0 1,18 18-1</inkml:trace>
  <inkml:trace contextRef="#ctx0" brushRef="#br0" timeOffset="6731.04">15469 7796 0,'-17'0'32,"-1"0"-32,18 18 15,-18-18-15,1 35 16,17-17-1,-18 0 1,18 17 0,0 0-1,35-17 17,-35 17-17,18-35 1,0 18-1,-18 17 1,-18-17 0,-17-1-1,-1 1 1,19 0 0,-1-18-1,18-18 1</inkml:trace>
  <inkml:trace contextRef="#ctx0" brushRef="#br0" timeOffset="7230.02">15593 7832 0,'0'-18'0,"0"36"0,0-18 62,0 17-62,0 1 16,0 35-1,-18-18 1,1 36 0,17-36-1,35-17 1,-18-18 15,1 0 0,-18 17-15,0 1 0,0 0-1,-53 17 1,18-18 0,17 1-1</inkml:trace>
  <inkml:trace contextRef="#ctx0" brushRef="#br0" timeOffset="8147.66">17286 7726 0,'0'-18'16,"0"1"0,-18 17-1,18-18-15,-17 18 0,-1 0 0,1 0 16,17-18-16,-71 18 31,18 0-15,53 18-16,-35 17 15,35 18 1,35 0 0,36 18-1,-18-1 1,-36-35-1,-17 1 1,0-19 0,-35 19-1,-36-19 17,18-17-17,18 18 1,18-18-1,-1 0 1,0 0 0</inkml:trace>
  <inkml:trace contextRef="#ctx0" brushRef="#br0" timeOffset="8854.28">17498 7761 0,'0'18'15,"0"17"1,0 0 0,0-17-16,-53 53 15,35-19 1,1 37-1,17-54 1,35-17 0,0-18-1,0 0 17,18-18-17,18-53 1,-18 36-1,-36-35 1,-17 34 0,0 54 46,0 0-62,0 34 16,-35 37-1,35-19 1,0-52 0,0-1 15</inkml:trace>
  <inkml:trace contextRef="#ctx0" brushRef="#br0" timeOffset="9727.36">17851 7955 0,'0'53'16,"0"-35"-1,0 35 1,0 0-1,0-36 1,0 1 0,0 17-1,0-53 17,0 1-17,0-18 1,0-18-1,17 0 1,1 53-16,-18-18 0,35-17 16,0 17-1,-17 18 17,0 0-17,-1 35 1,-17-17-1,36 17 1,-36 1 0,0 17-1,0-36 1,0-34 31,0-36-32,35 17 1,0 1 0,-17 17-1,-1 18 32,-17 18-31,0 0-16,0 17 15,0 0 1,0 18 0,0-35 15,0-36 31</inkml:trace>
  <inkml:trace contextRef="#ctx0" brushRef="#br0" timeOffset="10031.54">18274 7920 0</inkml:trace>
  <inkml:trace contextRef="#ctx0" brushRef="#br0" timeOffset="10223.95">18292 8096 0</inkml:trace>
  <inkml:trace contextRef="#ctx0" brushRef="#br0" timeOffset="11963.37">18803 7920 0,'18'0'0,"-1"0"15,1 0-15,-18 18 0,0-1 16,18-17-16,-18 18 0,0-1 15,17-17-15,-17 18 0,18 0 0,-18-1 0,0 1 16,18 0-16,-18 70 31,0-71-15,0-34 31,0-1-47,0 1 0,35-36 15,18 0 1,0 0 0,-18 18-1,0 17 17,0 18-17,1 70 1,-1 19-1,0-1 1,-35-35 0,18-53 31,0 0-16</inkml:trace>
  <inkml:trace contextRef="#ctx0" brushRef="#br0" timeOffset="12598.21">19614 8008 0,'-17'0'32,"-1"0"-1,18 18-16,-17 17 1,17-17-16,-18 35 16,18-18-1,0 0 17,35-35-17,-17 0 1,-1 0-1,36-18 1,-35-34 0,17-1-1,-35 17 1,0 54 31,0 17-32,18 1 1,17 16 0,0-34-1,1 0 1,-1-18 15,-17 0-31,35 0 16,70-18-1</inkml:trace>
  <inkml:trace contextRef="#ctx0" brushRef="#br0" timeOffset="13047.48">20391 7761 0,'-36'35'31,"36"-17"-31,-17 70 16,-1 53-1,18-35 1,0 0 0,18-35-1,17-36 1,0-35-1,-17 0 17,-1 0-17,-17-18 1</inkml:trace>
  <inkml:trace contextRef="#ctx0" brushRef="#br0" timeOffset="13397.62">20214 8149 0,'88'0'31,"-35"0"-15,18 0-1,-54 0-15,19 0 16,-1-17 0,18 17-1</inkml:trace>
  <inkml:trace contextRef="#ctx0" brushRef="#br0" timeOffset="13965.81">21043 8008 0,'0'18'31,"18"-18"-16,-1 0-15,1 0 16,53 0 0,-54 0-16,124 0 15,36 0 1,-71 0 0,-53 0-1</inkml:trace>
  <inkml:trace contextRef="#ctx0" brushRef="#br0" timeOffset="14347.96">21590 7902 0,'18'0'16,"35"18"-1,-1 17 1,-16-17 0,-1-1-1,-17 19 1,-1-19-1,-17 1 1,-53 0 0,0 17-1,18-17 17,35-1-17,0 1 1,-17-18-16</inkml:trace>
  <inkml:trace contextRef="#ctx0" brushRef="#br0" timeOffset="14948.52">22260 7938 0,'0'17'15,"18"1"-15,0 52 31,-18 1-15,0-53-16,0 34 16,0-34-1,17-18 32,-17-18-47,0 1 0,35-36 16,-17 0-1,35 0 1,-18 35 0,1 1 15,-19 34 0,-17 1-31,18 53 16,-1-1-1,-17-35 1,0-17 0</inkml:trace>
  <inkml:trace contextRef="#ctx0" brushRef="#br0" timeOffset="15696.81">22860 7990 0,'-18'0'63,"18"18"-63,-35 17 15,17 1 1,18 17 0,-17-1-1,17-16 17,17-36-17,1 0 1,0 0-1,-1 0 1,19 0 0,-1-18-1,-35 0-15,18-17 16,-18-18 0,17 18-1,-17-18 1,0 35-1,0 36 48,0 0-47,0 17-1,0 0 1,18 18-1,-1 0 1,19-18 0,-19-17-1,1-18 17</inkml:trace>
  <inkml:trace contextRef="#ctx0" brushRef="#br0" timeOffset="16142.82">23283 7761 0,'0'18'16,"0"-1"-16,0 1 15,-17 0-15,-1 52 16,18-52-16,0 52 15,0 19 1,0-19 0,0-35-1,0-17 17,18 0-1,-1-18-16,1 0 1</inkml:trace>
  <inkml:trace contextRef="#ctx0" brushRef="#br0" timeOffset="16464.15">23089 8096 0,'0'-17'16,"53"17"0,-35 0-16,52 0 15,-34-18 1,-1-17 0,0 17-1,-17 18-15,0 0 16</inkml:trace>
  <inkml:trace contextRef="#ctx0" brushRef="#br0" timeOffset="16815.34">23707 8043 0,'17'0'47,"36"0"-31,35-17 0,-70 17-16,123 0 15,-35 0 1,0 0-1,-89 0 1</inkml:trace>
  <inkml:trace contextRef="#ctx0" brushRef="#br0" timeOffset="17182.41">24201 7955 0,'17'0'46,"1"0"-46,-1 18 16,1-18-16,0 17 16,17 1 15,-35 0-15,18-18-16,-18 17 15,0 1 16,-53 0-15,17 17 0,19 0-1,17-17 17</inkml:trace>
  <inkml:trace contextRef="#ctx0" brushRef="#br0" timeOffset="17865.53">24836 7920 0,'0'18'15,"17"-1"-15,-17 36 16,0 18 0,0-54-16,0 71 15,0-35 1,0-17-1,0-54 48,0 0-63,0 1 16,0-19-1,35-34 1,18 17-1,-17 0 1,-19 53 0,19-18-1,-19 18 1,1 18 0,-18 35-1,17-18 1,1 1-1,-18 16 1,0-16 0,0-1-1,0-17 17,18-18 14</inkml:trace>
  <inkml:trace contextRef="#ctx0" brushRef="#br0" timeOffset="18630.61">25365 8008 0,'-18'0'16,"0"0"-1,1 0 1,-1 0 15,18 18-15,0-1-16,-17 19 15,17-1 1,0-17-16,-18 34 16,18-16-1,18-19 1,-1-17 15,-17-17 0,18 17-31,-1-18 16,-17-17 15,0 0-15,0 17-1,0 0-15,18 1 16,-18-1 31,0 36 0,0-1-47,18 19 15,-1 34 1,1-70-16,-18 18 16,18-1-1,-1-17 32,1 0-16,0 0-31,-18-17 32</inkml:trace>
  <inkml:trace contextRef="#ctx0" brushRef="#br0" timeOffset="19131.89">25576 7779 0,'0'35'32,"0"-17"-32,0-1 0,0 1 15,0 0-15,0-1 0,0 1 0,0 0 16,0-1-16,0 1 0,0-1 0,0 1 0,-17 106 31,17-89-15,0 0-1,17-35 1,19 0 0,-19 0-1,1 0 1,0 0 15,-1 0-31,1-35 16,0 35-1,17 0 1</inkml:trace>
  <inkml:trace contextRef="#ctx0" brushRef="#br0" timeOffset="19497.97">25471 7938 0,'35'0'16,"0"0"-1,-35 17-15,35-17 16,1 0 0,-1 0-1,0 0 1,18 0-1</inkml:trace>
  <inkml:trace contextRef="#ctx0" brushRef="#br0" timeOffset="21332.2">18962 7020 0,'0'18'47,"-18"-18"-32,18 18-15,0-1 0,0 1 0,0 88 32,35-36-17,1-17 1,-36 0 0,0-35-1,0 17 1,0-17-1,-18-18 17,18-18-1,0 0-15,18-52-1,-1-1 1,-17 54-16,36-54 15,-1 0 1,-17 19 0,-1 52-1,36 0 1,-18 35 0,-17 18-1,0 17 1,-18-17-1,0-18 1,0-17 0,0 0 15,17-18 0,19 0-31</inkml:trace>
  <inkml:trace contextRef="#ctx0" brushRef="#br0" timeOffset="21899.51">19562 7108 0,'0'18'79,"-18"0"-79,18-1 0,-18 72 31,18-1-16,36-53 1,-36-17-16,17-18 16,1 0-1,17-71 1,-17 1 0,-1 17-1,-17 35 1,18 18 46,-18 18-62,18 17 16,-1-17 15,1-1-15,0 1-1,-1-18-15,1 17 16,-1 1 0,1-18-1</inkml:trace>
  <inkml:trace contextRef="#ctx0" brushRef="#br0" timeOffset="22315.96">20249 6791 0,'-17'88'31,"17"-70"-31,0-1 16,0 1-16,-18-18 0,18 18 0,0-1 0,-17 19 16,17-19-16,-18-17 0,18 36 0,0-19 0,0 18 15,0-17-15,0 0 0,0-1 0,0 1 0,0 0 16,18 52-1,-1-52-15,1 17 16,-1-35 0,1 0 15</inkml:trace>
  <inkml:trace contextRef="#ctx0" brushRef="#br0" timeOffset="22615.05">20091 7161 0,'17'0'47,"19"0"-31,-19 0-16,36 0 15,-35-17 1,17-1-1,-35 0-15</inkml:trace>
  <inkml:trace contextRef="#ctx0" brushRef="#br0" timeOffset="23065.04">20567 7338 0,'0'17'31,"-18"19"-15,1-1 0,17-17-16,-36-1 15,1 1 17,35 0-32</inkml:trace>
  <inkml:trace contextRef="#ctx0" brushRef="#br0" timeOffset="23881.45">20902 7003 0,'0'70'16,"0"-52"-1,0-1-15,18 1 0,-18 0 0,0-1 16,0 54 15,0-53-15,0-36 31,0 0-47,0-35 15,17 0 1,19 1 0,-1 34-1,-17 18 1,17 0-1,0 35 1,0 0 0,-35 1 15,0-19-31,0 19 31,18-1-15,-18-17-1,18-18 1</inkml:trace>
  <inkml:trace contextRef="#ctx0" brushRef="#br0" timeOffset="24381.47">21431 7038 0,'-17'0'31,"-1"0"-15,0 0-16,18 35 15,-35-17 1,35 35 0,0 0-1,0 0 1,0-36-1,18 1 1,-1-1 0,1-17-1,17 0 1,-17-17 15,17-18-15,-17 17-1,-18 0 1,17 1-16</inkml:trace>
  <inkml:trace contextRef="#ctx0" brushRef="#br0" timeOffset="24682.45">21519 7108 0,'0'18'31,"0"0"-15,0-1-1,0 1-15,0 17 16,18 18 0,17 0 15,1-18-16,-1-17 1,0 0 0,0-18-1,-17 0 1,17-18 0</inkml:trace>
  <inkml:trace contextRef="#ctx0" brushRef="#br0" timeOffset="25081.45">21837 6791 0,'0'18'16,"0"-1"-16,0 54 16,0 35-1,0-89-15,0 89 16,53 0-1,-35-71 1,-1-17 0,1-18-1,-1 0 17,1 0-17</inkml:trace>
  <inkml:trace contextRef="#ctx0" brushRef="#br0" timeOffset="25380.67">21731 7091 0,'88'0'32,"-70"0"-32,17 0 15,18 0 1,-35 0-1,-1 0 1,-17-18-16</inkml:trace>
  <inkml:trace contextRef="#ctx0" brushRef="#br0" timeOffset="25997.73">18697 6791 0,'-17'0'15,"17"18"-15,-18 176 32,18-177-32,35 160 15,18-36 1,0-35 0,123-1-1,230 1 1,17-53-1,-158-53 1</inkml:trace>
  <inkml:trace contextRef="#ctx0" brushRef="#br0" timeOffset="26564.72">22066 6544 0,'53'35'16,"-35"-17"-16,17 35 16,0-35-16,1 17 0,-36-18 0,70 54 15,-35-53-15,18 35 0,0-18 0,18 35 16,-54-52-16,19 17 0,-1 1 0,0-1 0,1 106 31,-72-53-15,-52-17-1,18-36 1,17 0 0,35-17 15,18 0-15</inkml:trace>
  <inkml:trace contextRef="#ctx0" brushRef="#br0" timeOffset="26864.72">23160 7091 0,'0'0'0,"18"0"0,52-18 16,89 18 0,-18 0 15,0-17-31,-18 17 31,-34 0-15,-54-18-1,-17 18-15</inkml:trace>
  <inkml:trace contextRef="#ctx0" brushRef="#br0" timeOffset="27215.72">23901 6932 0,'17'0'0,"-34"0"0,52 0 0,53 18 16,-35-18 15,-18 17-15,-17 1-1,0 17 1,-18 1 0,-18 16-1,0-52-15,-35 53 16,1-17 0,52-19-1,-18 1 1</inkml:trace>
  <inkml:trace contextRef="#ctx0" brushRef="#br0" timeOffset="27797.54">24553 6985 0,'0'71'16,"18"-1"0,-18 18-1,0-35 1,0-18-1,18-35 48,-18-17-63,17-1 0,-17 1 16,36-72-1,16 1 1,19 35-1,-36 36 1,1 17 0,-19 35-1,36 18 1,-35 35 0,17-17-1,-17-1 1,-18-52-1,17-18 32</inkml:trace>
  <inkml:trace contextRef="#ctx0" brushRef="#br0" timeOffset="28546.66">25277 6985 0,'-18'0'47,"18"18"-47,-18-1 0,-17 1 32,35 0-32,-35 34 15,17 37 1,18-19-1,0-52 1,18-1 0,-1-17-1,19-17 1,-19 17 0,19-18-1,-19-17 1,1 0-1,-18-18 1,0 0 0,0 18-1,0 17 32,0 36 16,17-18-63,1 52 15,-18 1 1,18-17 0,-1-1-1,19-17 1,-19-1-1,1-17-15,0 0 47</inkml:trace>
  <inkml:trace contextRef="#ctx0" brushRef="#br0" timeOffset="28948.05">25718 6773 0,'0'36'16,"0"-19"-16,0 1 0,0 0 15,0-1-15,0 1 0,0-1 0,0 1 16,0 0-16,0 176 31,0-177-31,0 72 16,17-19-1,1-35 1,35-35 0,-36 0-1,19-17 1,-36-1 0,0 0-16</inkml:trace>
  <inkml:trace contextRef="#ctx0" brushRef="#br0" timeOffset="29247.05">25506 7073 0,'53'0'16,"17"-17"0,-52 17-16,35 0 15,0-18 1,-18-17-1</inkml:trace>
  <inkml:trace contextRef="#ctx0" brushRef="#br0" timeOffset="33430.62">10372 9860 0,'17'0'16,"1"0"0,0 0-1,-1 0 1,54 0-1,-18 0 1,-36 0 0,1 0 15,17 0 0,18 0-15,-35 0-1,-1 0 1,1 0 0,0 0 15</inkml:trace>
  <inkml:trace contextRef="#ctx0" brushRef="#br0" timeOffset="34252.58">13247 9807 0,'17'0'62,"-17"18"-62,18-18 0,0 0 16,-1 0-16,1 0 0,176 0 31,-159 0-31,159 0 16,-105 0-1,-37-18 1</inkml:trace>
  <inkml:trace contextRef="#ctx0" brushRef="#br0" timeOffset="37467.48">17180 9860 0,'18'0'47,"-18"-18"-47,18 18 0,-1 0 15,-17-17-15,141 17 31,18 0-15,106-18 0,-230 18-16,230 0 15,17-17 1,-18 17 0,-34 0-1,-1 0 1,18 0-1,-18 0 1,0 0 0,1-18 15,-36 18-31,0 0 31,0 35-15,-18-35-1,-52 18 1,-1-18 0,-35 0-1,53 17 1,-17 1 0,-53-18-1,-36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64" units="cm"/>
          <inkml:channel name="Y" type="integer" min="-1080" max="1504" units="cm"/>
          <inkml:channel name="T" type="integer" max="2.14748E9" units="dev"/>
        </inkml:traceFormat>
        <inkml:channelProperties>
          <inkml:channelProperty channel="X" name="resolution" value="79.4386" units="1/cm"/>
          <inkml:channelProperty channel="Y" name="resolution" value="136" units="1/cm"/>
          <inkml:channelProperty channel="T" name="resolution" value="1" units="1/dev"/>
        </inkml:channelProperties>
      </inkml:inkSource>
      <inkml:timestamp xml:id="ts0" timeString="2020-09-09T02:43:27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26423 11412 0,'18'0'47,"-1"0"-47,1 0 0,105 0 16,177 18 0,124 17-1,-389-35-15,388 36 16,1-19-1,69 18 1,-87-17 0,-88 0-1,-89-18 17,-106 0-17,-17 0 1,-35 0-1,-18 0 1,-18 0 0,-17 0-1</inkml:trace>
  <inkml:trace contextRef="#ctx0" brushRef="#br0" timeOffset="5970.58">7355 11412 0,'0'18'0,"18"-18"16,-18 18-16,18-18 0,-1 0 15,1 0-15,0 0 0,-1 0 16,1 0-16,0 0 0,17 0 0,-18 0 0,1 0 15,0 0-15,-1 0 0,1 0 0,300 0 32,-283 0-32,159 0 15,35 0 1,0 0 0,-105-18-1,-106 18 1,-1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64" units="cm"/>
          <inkml:channel name="Y" type="integer" min="-1080" max="1504" units="cm"/>
          <inkml:channel name="T" type="integer" max="2.14748E9" units="dev"/>
        </inkml:traceFormat>
        <inkml:channelProperties>
          <inkml:channelProperty channel="X" name="resolution" value="79.4386" units="1/cm"/>
          <inkml:channelProperty channel="Y" name="resolution" value="136" units="1/cm"/>
          <inkml:channelProperty channel="T" name="resolution" value="1" units="1/dev"/>
        </inkml:channelProperties>
      </inkml:inkSource>
      <inkml:timestamp xml:id="ts0" timeString="2020-09-09T02:43:42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11430 2452 0,'18'0'93,"17"0"-93,106 0 16,18 0 0,-18 0-1,-123 0-15,105 0 32,-35 17-17,-17 1 1,-1 0-1,-52-18 1,0 0 0,-1 0 265,1 0-265,-1 0 15,1 0-16,17 0 1,18 0 0,-17 0-1</inkml:trace>
  <inkml:trace contextRef="#ctx0" brushRef="#br0" timeOffset="3093.68">9049 4833 0,'17'0'94,"1"0"-94,70 0 31,-17 0-15,-54 0-16,54 0 15,52 0 1,19 0 0,16 0-1,-70 0 1,1 0-1,-36 0 1,0 0 0,-18 0-1,-18 0 1,36 0 15,0 0-15,-35 0-1,17 0 1,0 0 0,-17 0-1,0 0 1,-1 0 31,-17 18-47</inkml:trace>
  <inkml:trace contextRef="#ctx0" brushRef="#br0" timeOffset="4459.17">16404 4745 0,'18'0'0,"-36"0"0,53 0 15,-35 17-15,18-17 0,0 0 0,-1 0 16,1 0-16,0 18 0,-1-18 15,1 0-15,194 18 32,-18-18-17,-177 0-15,195 0 16,0 0 0,-18 0-1,-18 0 1,-35 0-1,36 0 1,17 0 0,0 0-1,0-18 17,0 18-17,35 0 1,0 18-1,-70-1 1,-53-17 0,-53 0-1,-18 0 1</inkml:trace>
  <inkml:trace contextRef="#ctx0" brushRef="#br0" timeOffset="26805.89">28205 2346 0,'17'0'94,"1"0"-78,123 18-1,-106-1-15,195-17 16,52 0-1,0 0 1,36 0 0,34 0-1,54 0 1,-36 0 0,-52 0-1,-1 18 1,54-18-1,-1 0 1,-88-35 0,-140 17-1,-107 0 17</inkml:trace>
  <inkml:trace contextRef="#ctx0" brushRef="#br0" timeOffset="48478.34">9684 3016 0,'17'0'78,"-17"18"547,18-18-625,-18 18 0,0-1 15,0 1-15,0-1 16,0 1 0,0 0-16,0-1 0,0 89 31,0-88-31,0 52 16,0 1-1,-18-1 1,18-34-1,0-1 1,0 0 0,0-17-1,-17 0 1,17-36 515,17 18-531,-17-18 0,18 18 16,-18-17-16,18-1 0,70-70 31,35-18-15,-34 0-1,-19 36 1,-17 17 0,-35 17-1,-1 36-15,-17-17 47</inkml:trace>
  <inkml:trace contextRef="#ctx0" brushRef="#br0" timeOffset="48919.29">9648 3281 0,'0'17'31,"124"1"0,-106-18-31,-1 18 0,1-18 16,-1 0-16,1 0 0,88 0 47,-35 17-31,-36 1-1</inkml:trace>
  <inkml:trace contextRef="#ctx0" brushRef="#br0" timeOffset="49679.13">10425 2910 0,'0'18'31,"0"0"-31,0-1 0,0 1 0,0 0 16,-71 158-1,36-70 1,35-89-16,-53 72 31,35-1-15,18-53-1,-17-35 1,17-35 15,17 0-15,18-1 0,-17 36-16,17-17 15,18 17 1,-35 0-1,0 0 1,17 0 0,-17 53-1,-18-1 17,0 1-17,-18-35 1,0 0-1,-17-18 1,-18 0 0,-18-18-1,36 0 1,53 1 31,-18-1-32</inkml:trace>
  <inkml:trace contextRef="#ctx0" brushRef="#br0" timeOffset="50504.68">11324 3069 0,'0'-17'0,"18"17"32,-1 0-32,1 0 15,35 0 1,0 0-1,17 17 1,1 18 0,-18 18-1,-35-53-15,-1 18 16,1 0 15,-18-1 0,0 1-15,0 0 0,0 52-1,-18 18 1,1-35 0,17-35-16,0 17 15,0-17 1,-18-18 78</inkml:trace>
  <inkml:trace contextRef="#ctx0" brushRef="#br0" timeOffset="50811.85">11536 3334 0,'17'0'16,"1"0"0,0 0-16,17 0 15,18 0 1,-35 0 15</inkml:trace>
  <inkml:trace contextRef="#ctx0" brushRef="#br0" timeOffset="51198.94">11483 3510 0,'18'0'46,"-1"0"-46,18 0 16,-17 0-16,17 0 16,18 0-1,-17 0 1,-1 0 0,-17 0 15,-1 0-16,36 0 1</inkml:trace>
  <inkml:trace contextRef="#ctx0" brushRef="#br0" timeOffset="51680.08">12047 3193 0,'-17'0'47,"-1"0"-31,0 0-16,1 0 15,17 17 1,-18 1-16,-17 35 31,35-18-15,0 18-1,0 0 1,35-18 0,0-17-1,1-18 1,-19 0 0,1 0-1,0 0 1</inkml:trace>
  <inkml:trace contextRef="#ctx0" brushRef="#br0" timeOffset="54929.86">13212 3210 0,'-18'0'63,"0"0"-63,1 0 15,-19 0 1,-17 36 0,36-1-1,17 0 1,0 0-1,0 18 1,17-53-16,19 36 16,-1-1-1,-17 0 1,-1-17 15,-17-1-15,0 1-1,-35 0 1,-18-1 0,18-17-1,17 18 1</inkml:trace>
  <inkml:trace contextRef="#ctx0" brushRef="#br0" timeOffset="55561.98">13353 3351 0,'0'18'47,"0"0"-47,0 35 15,0-36-15,0 54 16,0-1 0,17-17-1,36-17 17,-35-19-17,35-17 1,-36-70-1,36-1 1,-35 18 0,0 18-1,-1 17 1,-17 36 46,-17-18-62,17 70 16,0 1 0,0-53-16,0 35 15,17-36 1,-17-34 46</inkml:trace>
  <inkml:trace contextRef="#ctx0" brushRef="#br0" timeOffset="56264.51">13670 3528 0,'0'35'32,"18"-17"-32,-18-1 0,0 1 15,0 0 17,17-18 14,-17-18-30,18 18-16,-18-53 16,18 35-1,-1 1 1,1 17 0,0 17 15,-1 36-16,-17-35-15,18 35 16,0-18 0,-18-17-1,0-1 17,0-34-1,17-1-16,1-52 1,-1 70-16,19-36 16,-1 19-1,-17-1 1,-1 18 0,19 53-1,-36-35-15,35 52 16,0-35-1,-17-17 1,-18 0 0,0 17-1,17-35 1</inkml:trace>
  <inkml:trace contextRef="#ctx0" brushRef="#br0" timeOffset="56697.31">14728 3369 0,'-35'0'16,"18"0"-1,17 18-15,-53 17 16,17 35-1,19 19 1,17-1 0,0-35-1,17 0 1,36-18 0,-35-17-1,0-18 1,17 0-1,-18 0 1</inkml:trace>
  <inkml:trace contextRef="#ctx0" brushRef="#br0" timeOffset="57362.9">14975 3545 0,'-17'0'31,"-19"0"-15,1 0-1,0 36 1,17-1 0,18 18-1,18-18 1,0 0 15,-1-35-15,1 0-1,-1 0 1,19 0 0,-19-35-1,1-18 1,0 18 0,-18 17-1,0-17 1,0 17-1,0 36 48,0 0-63,0-1 0,17 1 16,-17 35-1,36-18 1,-1 0-1,0-17 1,0-18 0,18 0-1</inkml:trace>
  <inkml:trace contextRef="#ctx0" brushRef="#br0" timeOffset="57622.36">15469 3545 0,'18'0'31</inkml:trace>
  <inkml:trace contextRef="#ctx0" brushRef="#br0" timeOffset="57948.37">15505 3739 0,'17'0'15,"-17"36"1,0-19-1,0 19 1,-17-1 0,-1-17-1,0-18-15,-17 17 16,-53 1 0,0-18-1,52 0 1,19 0-1</inkml:trace>
  <inkml:trace contextRef="#ctx0" brushRef="#br0" timeOffset="58681.35">15875 3263 0,'0'0'16,"0"18"-16,35 88 31,-35 17-15,0-35-1,0-52 1,0-1 0,0 0-1,0-52 32,0-1-47,18 0 16,-18 1-16,18 17 15,-1 0 1,18 0 15,1 0-31,-19 35 32,-17-17-17,0-1 1,0 18-1,-17-17 1,-19-18 0,-34 0-1,35 0 1,35-18 31,17 18-47,-17-17 15</inkml:trace>
  <inkml:trace contextRef="#ctx0" brushRef="#br0" timeOffset="59186.4">16351 3581 0</inkml:trace>
  <inkml:trace contextRef="#ctx0" brushRef="#br0" timeOffset="59514.83">16263 3704 0,'0'0'16,"18"18"-1,-18 17 1,0-17 0,0 17-1,0 0 1,-53-17-1,53 0-15,-88-1 16,17-17 0,0 18-1,54-18 17,-1 0-17</inkml:trace>
  <inkml:trace contextRef="#ctx0" brushRef="#br0" timeOffset="60063.98">16739 3510 0,'-17'0'0,"-1"0"31,0 0-31,1 0 16,-1 0-16,18 18 15,-18 35 1,18-18-1,0 0 1,0 1 0,36-19-1,-19 18 1,1-35 0,17 0-1,18 0 1,-17 0-1,-19-17 1</inkml:trace>
  <inkml:trace contextRef="#ctx0" brushRef="#br0" timeOffset="60679.18">16863 3281 0,'17'17'15,"19"19"1,-1 17 0,-17 0-1,-1-1 1,-17 19-1,0 0 1,0-18 0,0-18-1,-53 0 17,36 0-17,-19 1 1,1-19-1,-18 1 1,-35 17 0,17-17-1,1 17 1,52-35 0,1 0-1,-1 0 1</inkml:trace>
  <inkml:trace contextRef="#ctx0" brushRef="#br0" timeOffset="73191.78">20249 3122 0,'18'0'31,"0"0"-16,17 71 1,18 17 0,-18 53-1,-17 0 1,-18-35 0,17-106-16,-17 53 15,0-36 1,18 1-1,-18-36 32,0-17-47,18-71 16,-18 89 0,53-89-1,-18 35 1,18 18-1,-35 18 1,-1 17 0,-17 1-1,18-1 1,-1 18 0,-17-17-1</inkml:trace>
  <inkml:trace contextRef="#ctx0" brushRef="#br0" timeOffset="73629.35">20391 3475 0,'17'0'32,"1"0"-32,52 0 31,-52 0-16,0 0-15,-1 0 16,54 0 15,-1 0-15,-52 0 0</inkml:trace>
  <inkml:trace contextRef="#ctx0" brushRef="#br0" timeOffset="74561.84">21114 3175 0,'0'18'31,"17"70"-16,-17 18 1,0-18 0,0-35-1,0-36 1,0 36 0,0-17-1,0-19 1,0-34 46,0-1-62,0-17 16,0-1 0,0 1-1,18 17 1,0 1-16,-1 17 15,1-35 1,0 35 0,-1 0 31,1 17-47,-1 1 31,1 17-16,-18 0 1,0-17 0,0 35-1,0-35 1,0 17 0,0-17-1,-18-18 1,1 0-1,-1 0-15,1 0 16,-1 0 0,-17 0-1,17-18 17,18 0-17</inkml:trace>
  <inkml:trace contextRef="#ctx0" brushRef="#br0" timeOffset="74980.17">21361 3087 0,'0'0'0,"0"17"0,0 36 31,0-35-31,-18 0 16,0-18-1,1 0 1,-1 17 0,0 1-1</inkml:trace>
  <inkml:trace contextRef="#ctx0" brushRef="#br0" timeOffset="75762.33">22172 3175 0,'18'0'32,"-1"0"-17,19 0 1,17 0 0,-36 0-16,54 0 15,52 35 1,-35-17-1,-35-18 1,-35 0 0,0 0-1,-18 18 79,0-1-78,0 1-16,0 35 15,0 53 1,0-18 0,0-71-16,-18 36 15,18-17 1,0-1-1,-18-35 48,1 0-63</inkml:trace>
  <inkml:trace contextRef="#ctx0" brushRef="#br0" timeOffset="76111.6">22366 3475 0,'18'0'31,"-1"0"-31,1 0 16,0 0-16,-1 0 0,1 0 15,0 0-15,-1 0 0,71 0 31,-70 0-15</inkml:trace>
  <inkml:trace contextRef="#ctx0" brushRef="#br0" timeOffset="76419.97">22401 3616 0,'18'0'0,"0"18"16,-1-18-1,1 17 1,0-17 0,-1 0-1,1 0 1,-1 0 0,1 0-1</inkml:trace>
  <inkml:trace contextRef="#ctx0" brushRef="#br0" timeOffset="77479.8">18538 3069 0,'-17'18'0,"17"-1"0,0 19 15,0-19 1,0 1-16,0 0 0,0-1 16,0 1-16,0 35 15,17 0 17,-17-36-32,18 54 15,17-1 1,1-17-1,-19-35 1,1-18 15,17-35-15,18-1 0,-35 19-16,35-36 15,0-35 1,-53 0-1,17 17 1,1 36 0,-18 17 15,0 36 0,0 35-15,0 35-1,0-71-15,18 89 16,-18-35 0,17-54-1,1-17 17,-1-35-17,-17 18-15,36-72 16,-1 1-1,-17 35 1,-18 36 0</inkml:trace>
  <inkml:trace contextRef="#ctx0" brushRef="#br0" timeOffset="78012.96">19244 2999 0,'18'0'15,"-18"17"-15,17 1 16,19 0-1,-19-1 1,1 1 0,0-1-1,-1-17 1,1 0 15,-18 18-15,0 0-1,0 17 1,0-17 0,-35 17-1,35 0 1,-18-35-16,18 71 16,-35 35-1,-1-18 1,36-71-16,0 19 15,0-54 48,0 0-47,0 1-16</inkml:trace>
  <inkml:trace contextRef="#ctx0" brushRef="#br0" timeOffset="78680.28">19861 3193 0,'-17'0'0,"17"-18"31,-36 0-15,1 18-1,18 0 1,-1 0 0,0 18-1,1 17 1,17 1 0,0-19-16,0 18 15,0 18 1,17-35-1,1 17 1,0-17 0,-18 0-1,0-1 1,0 18 15,-36 1-15,-34-1-1,-1 0 1,36-17 0,17-18-1,1 0 1,-1 0 0</inkml:trace>
  <inkml:trace contextRef="#ctx0" brushRef="#br0" timeOffset="80079.25">23160 3422 0,'-18'0'0,"1"0"0,-1 0 16,0 0-16,1 0 15,-1 0-15,0 0 16,1 0-16,-1 0 0,0 0 0,-34-18 31,-1 18-15,17 18 0,36 35-1,-17-18 1,17 18-1,0-18 1,17 1 0,36-19-1,0 1 1,18-18 15,-36 0-15,-17 0-16,17-18 15,0-17 1,-17 17-16</inkml:trace>
  <inkml:trace contextRef="#ctx0" brushRef="#br0" timeOffset="80379.35">23389 3175 0,'0'35'31,"0"-17"-31,-17 0 16,-1 17-1,0-18 1</inkml:trace>
  <inkml:trace contextRef="#ctx0" brushRef="#br0" timeOffset="81045.35">24271 3457 0,'0'-17'16,"0"34"-16,-18-52 0,-70 35 31,71 0-15,-19 53 30,36 0-30,18-18 0,0-35-16,-1 53 15,1-35 1,0 17 0,-18-17-1,0-1 1,-18 18-1,-35-35 1,18 0 0,17 0-1,0 0 1,1 0 31</inkml:trace>
  <inkml:trace contextRef="#ctx0" brushRef="#br0" timeOffset="81496.35">24395 3634 0</inkml:trace>
  <inkml:trace contextRef="#ctx0" brushRef="#br0" timeOffset="81963.16">24589 3263 0,'0'18'32,"0"17"-17,0-17-15,-18 70 16,0 18-1,18-36 1,0-17 0,0-17-1,36-19 1,-19-17 0,19 0-1,-1 0 1,-18 0-1,-17-17 1</inkml:trace>
  <inkml:trace contextRef="#ctx0" brushRef="#br0" timeOffset="82313.41">24465 3457 0,'18'0'15,"-1"0"-15,89-17 32,-106-1-17,18 18-15,0 0 0,-1 0 16,1 0-16,17-18 47</inkml:trace>
  <inkml:trace contextRef="#ctx0" brushRef="#br0" timeOffset="83198.67">25806 3387 0,'0'17'94,"17"-17"-94,1 36 15,0-1 1,-1 0 0,-17-17-1,0-1 1,0 1 0,0 17 15,0 1-16,-53-19 1,18 1 0,-18-18-1,36 0 1,-1 0 0</inkml:trace>
  <inkml:trace contextRef="#ctx0" brushRef="#br0" timeOffset="84079.81">26088 3369 0,'0'18'62,"0"35"-46,0 17-1,-18 1 1,18-18 0,0-18-1,18-35 1,-18 18 15,18-18-15,17-53-1,-18 53-15,1-53 16,0 0 0,-1 0-1,1 35 1,-18 1 0,0 34 30,0 54-30,18-1 0,-18-34-1,17-1 17,1-35-32,0 0 31,-1 0 0,-17-18-31,18 18 16</inkml:trace>
  <inkml:trace contextRef="#ctx0" brushRef="#br0" timeOffset="84778.26">26388 3457 0,'0'18'16,"0"-1"-1,0 1-15,0 35 16,0-18 0,0-52 62,17 17-78,1-53 15,0-18 1,17 18 0,-17 36-1,-1 17 1,1 0-1,0 70 1,-1-17 0,-17-18-1,0-17 1,0-36 46,18 18-62,-18-17 16,0-1-16,17-17 16,19 0-1,-19 17 1,1 36 15,-18 17-15,0 18-1,0-18 1,0 0 0,0-17-1</inkml:trace>
  <inkml:trace contextRef="#ctx0" brushRef="#br0" timeOffset="85228.71">27093 3263 0,'0'18'46,"0"-1"-46,-35 54 16,0 0 0,0 17-1,35-18 1,0 1 0,0-53-16,52 52 15,37-17 1,-36-35-1,-18-18 1,-18 0 0,1 0-1</inkml:trace>
  <inkml:trace contextRef="#ctx0" brushRef="#br0" timeOffset="85924.87">27499 3422 0,'-18'-18'0,"-35"1"16,36 17 0,-1 0-16,-17 0 15,17 0 1,-35 53 15,18-18-15,35 35-1,0-17 1,0-17 0,35-1-1,-17-17 1,0-18 0,-1 0-1,19-53 1,-1 0-1,18 0 1,-18 17 0,-17 36 62,-18 18-78,0 0 15,0 52 1,0-34 0,0 17-1,17-53 1,1 0 46</inkml:trace>
  <inkml:trace contextRef="#ctx0" brushRef="#br0" timeOffset="86329.89">27693 3422 0,'18'0'31,"-1"0"-16,-17 18 1</inkml:trace>
  <inkml:trace contextRef="#ctx0" brushRef="#br0" timeOffset="86645.23">27764 3581 0,'0'0'16,"0"17"-16,0 1 15,0 53 32,0-54-31,-53 18-1,17 1 1,-17-19 0,36 1-1,-1-18 1</inkml:trace>
  <inkml:trace contextRef="#ctx0" brushRef="#br0" timeOffset="89695.02">27287 3034 0,'-17'0'16,"-1"0"-1,0 0 1,1 0-1,-1 0 1,1 0 0,17 18-1,-18 17 1,18 0 0,53 18 15,-18 0-16,-17-35 1,-18-1 0,-18-17 15,18 18-31,-53-1 16,36-17-1,17 18-15,-18-18 16</inkml:trace>
  <inkml:trace contextRef="#ctx0" brushRef="#br0" timeOffset="90129.28">27270 3334 0,'-18'35'31,"18"-17"-31,-18-18 16,18 17-16,-35 71 15,35-70 1,0 35-16,0 18 31,18-1-15,35-17-1,-18-35 1,-17-18 0,17 0-1,18 0 1,-36 0-16</inkml:trace>
  <inkml:trace contextRef="#ctx0" brushRef="#br0" timeOffset="90565.49">27570 3334 0,'17'53'15,"-17"0"1,0 17-1,0 18 1,-17-17 0,17-36-1,-18 0 1,0-17 15,-17 0-15,35-1-1,-18 1-15</inkml:trace>
  <inkml:trace contextRef="#ctx0" brushRef="#br0" timeOffset="91713.25">28152 3157 0,'0'18'156,"0"0"-156,17 35 16,-17-36-16,0 89 15,0 17 1,0-34 0,0-36-1,0-36 1,0-34 31,0-36-32,0 17 1,18 1 0,0 17 15,17 18-16,0 0 1,-17 0 0,-1 36-1,-17-1 1,0 18 0,0-18-1,-17-17 1,-18-18-1,-1-18 1,1 18 0</inkml:trace>
  <inkml:trace contextRef="#ctx0" brushRef="#br0" timeOffset="92062.6">28434 3193 0,'0'0'0,"0"17"0,-18 36 31,-17-35-15,17-1-1</inkml:trace>
  <inkml:trace contextRef="#ctx0" brushRef="#br0" timeOffset="92378.51">28452 3422 0,'17'0'16,"-17"18"0</inkml:trace>
  <inkml:trace contextRef="#ctx0" brushRef="#br0" timeOffset="92678.78">28504 3563 0,'0'0'0,"0"18"16,18-1-1,-18 19 1,-18-1 0,1-17-1,-18-1 1,-18 1 0,35-1-1,0-17 1</inkml:trace>
  <inkml:trace contextRef="#ctx0" brushRef="#br0" timeOffset="93179.83">29104 3440 0,'-17'0'0,"-36"0"31,-53 17 0,70 1-15,-16 17-1,52-17-15,-18 35 16,18 17 0,35-17-1,-17-18 1,52-17 0,1 0-1,0-18 1,-71-18-1</inkml:trace>
  <inkml:trace contextRef="#ctx0" brushRef="#br0" timeOffset="93513.02">29139 3157 0,'0'18'0,"0"0"16,-35 17 0,0 0-1,17-17 1</inkml:trace>
  <inkml:trace contextRef="#ctx0" brushRef="#br0" timeOffset="93980.13">29439 3087 0,'18'0'0,"17"35"16,71 36-1,0 34 1,-36 1 0,1 0-1,-36-18 1,-35-17 0,-17-1-1,-36-17 1,-35-17-1,17-19 1,-17-17 0,70 0-1</inkml:trace>
  <inkml:trace contextRef="#ctx0" brushRef="#br0" timeOffset="113379.53">17163 7885 0,'-18'-18'0,"0"0"0,1 18 15,17-17-15,-18 17 0,18-18 0,-106-17 32,53 17-17,18 0 1,17 18-16,-34 0 15,-37 0 1,1 36 0,-35 17-1,52 70 17,53 1-17,71-19 1,124 19-1,-160-124-15,230 70 16,-17-52 0,-107-18-1,-105 0-15,17-35 16,-17 17-16</inkml:trace>
  <inkml:trace contextRef="#ctx0" brushRef="#br0" timeOffset="113664.73">17762 7691 0,'0'35'16,"0"-70"-16,0 87 0,0 1 16,0-35-16,0 17 15,-53-17 1,18 17 0,18-17-1,34 0 1</inkml:trace>
  <inkml:trace contextRef="#ctx0" brushRef="#br0" timeOffset="113945.73">18574 8043 0,'35'0'31,"-17"0"-31,-1 0 0,107 0 16,52 0 0,-88 0-1,-35 0 1,-17 0-1</inkml:trace>
  <inkml:trace contextRef="#ctx0" brushRef="#br0" timeOffset="114229.2">18803 8184 0,'71'18'16,"34"0"-1,72-1 1,-160-17-16,142 0 15,-18-17 1,-17-1 0,-107 18-1</inkml:trace>
  <inkml:trace contextRef="#ctx0" brushRef="#br0" timeOffset="114746.44">20832 8079 0,'-36'-18'0,"-70"0"15,-17 18 1,-1 18 15,36 17-15,71 18-1,34 18 1,142 17 0,70 0-1,-88-35 1,-70-53 0,-89 35 15,-35-17-16,36-18-15,-89 18 16,35-18 0,19 0-1</inkml:trace>
  <inkml:trace contextRef="#ctx0" brushRef="#br0" timeOffset="115328.64">21184 8202 0,'0'18'31,"18"-18"-31,-18 17 0,35 54 16,-17-1 15,-1-34-15,19-36-1,-1 17 1,18-17 0,0-53-1,-35 1 1,-1-19 0,1 36-1,-1 35 63,-17 17-78,18 36 32,17 0-32,18-18 31,0 1-16,-35-36 1</inkml:trace>
  <inkml:trace contextRef="#ctx0" brushRef="#br0" timeOffset="115712.63">21943 8167 0,'-18'0'31,"1"0"-16,17 17 1,0 19 0,0-1-1,0-17-15,0-1 16,17 1 0,1 0-1,35 17 1,-18-35-1,0 17 1</inkml:trace>
  <inkml:trace contextRef="#ctx0" brushRef="#br0" timeOffset="116097.24">22296 8167 0,'-18'0'31,"0"0"-31,1 17 16,17 1-16,-18 0 15,0 35 17,18-36-17,36 19 1,69-1-1,1-18 1,-35-17 0,-36-17-1</inkml:trace>
  <inkml:trace contextRef="#ctx0" brushRef="#br0" timeOffset="116595.74">22913 8043 0,'-35'36'15,"17"-19"1,-35 19-1,35 16 1,18-34-16,0 35 16,0 35-1,18 0 1,53-17 15,17-18-15,0-18-1,-17-35 1,-36 0 0</inkml:trace>
  <inkml:trace contextRef="#ctx0" brushRef="#br0" timeOffset="117011.92">23389 8167 0,'0'0'0,"-17"0"15,-1 0 1,-35 0 0,-18 0-1,19 35 1,34 18 0,18-18-1,0-17-15,18 17 16,70 0-1,-35 1 1,0-19 0,-18-17 15,-18 0-31</inkml:trace>
  <inkml:trace contextRef="#ctx0" brushRef="#br0" timeOffset="117414.21">23742 8061 0,'18'0'16,"-36"0"-16,141 35 15,-105-17-15,70 17 16,0 18-1,-35 0 1,-35 18 0,-18-19-1,-18 19 1,-105 17 0,-71-17-1,-71-18 1</inkml:trace>
  <inkml:trace contextRef="#ctx0" brushRef="#br0" timeOffset="148111.85">12418 9790 0,'17'0'32,"1"0"-32,0 0 0,-1 0 0,-17 17 15,212-17 1,-18 0-1,-159 0-15,283 35 16,35 1 0,-36-19-1,1-17 1,-1 0 15,-17-17-15,-88 17-1,-107-18 1,-69 0 0,-19 18-1</inkml:trace>
  <inkml:trace contextRef="#ctx0" brushRef="#br0" timeOffset="148995.92">18979 9807 0,'18'0'47,"0"0"-31,123 0-1,-124 0-15,195 18 16,176 17 0,71 0-1,70-17 1,53 0 0,18-18-1,-565 0-15,494 17 16,-88-17-1,-70 36 1,-89-19 0,-123-17-1,-124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264" units="cm"/>
          <inkml:channel name="Y" type="integer" min="-1080" max="1504" units="cm"/>
          <inkml:channel name="T" type="integer" max="2.14748E9" units="dev"/>
        </inkml:traceFormat>
        <inkml:channelProperties>
          <inkml:channelProperty channel="X" name="resolution" value="79.4386" units="1/cm"/>
          <inkml:channelProperty channel="Y" name="resolution" value="136" units="1/cm"/>
          <inkml:channelProperty channel="T" name="resolution" value="1" units="1/dev"/>
        </inkml:channelProperties>
      </inkml:inkSource>
      <inkml:timestamp xml:id="ts0" timeString="2020-09-09T02:46:59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10495 11730 0,'18'0'32,"17"0"-17,89 0 1,-107 0-16,160-18 16,87 1-1,71-19 1,142 36-1,-19 0 1,-158 0 0,0 18-1,17 0 1,-70 17 15,-106-35-15,-105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5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8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3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3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5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6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9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F083-912F-4CD3-86D3-A8AD945DF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F083-912F-4CD3-86D3-A8AD945DFB5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066D-F9FE-4C95-82A1-387B27E5C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2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uz9YUvV" TargetMode="External"/><Relationship Id="rId2" Type="http://schemas.openxmlformats.org/officeDocument/2006/relationships/hyperlink" Target="https://github.com/Mossaka/MSFT_PL_Meetu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82B8-E6C7-4C4F-9C6F-2A045C882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MSFT PL Meetup</a:t>
            </a:r>
          </a:p>
        </p:txBody>
      </p:sp>
      <p:pic>
        <p:nvPicPr>
          <p:cNvPr id="1030" name="Picture 6" descr="Going Serverless — An AWS Lambda overview | by Rafael Monteiro | THE ICONIC  Tech">
            <a:extLst>
              <a:ext uri="{FF2B5EF4-FFF2-40B4-BE49-F238E27FC236}">
                <a16:creationId xmlns:a16="http://schemas.microsoft.com/office/drawing/2014/main" id="{3D1C3CB1-4058-4D7E-BFD4-F69F62887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22" y="3509963"/>
            <a:ext cx="1905355" cy="190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64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5F56-229C-4369-A524-5FA6C2DA7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4193"/>
            <a:ext cx="10515600" cy="335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Judgement form is the property of ABTs</a:t>
            </a:r>
          </a:p>
        </p:txBody>
      </p:sp>
    </p:spTree>
    <p:extLst>
      <p:ext uri="{BB962C8B-B14F-4D97-AF65-F5344CB8AC3E}">
        <p14:creationId xmlns:p14="http://schemas.microsoft.com/office/powerpoint/2010/main" val="69578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86A6-B4BB-41F2-87EF-65D3F8EB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679987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Inference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BF2B-9744-413C-B7C7-26813D4B8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97" y="5376672"/>
            <a:ext cx="9426806" cy="5641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An </a:t>
            </a:r>
            <a:r>
              <a:rPr lang="en-US" sz="2000" i="1" dirty="0">
                <a:effectLst/>
              </a:rPr>
              <a:t>inductive definition</a:t>
            </a:r>
            <a:r>
              <a:rPr lang="en-US" sz="2000" dirty="0"/>
              <a:t> of a judgement form consists of a collection of </a:t>
            </a:r>
            <a:r>
              <a:rPr lang="en-US" sz="2000" i="1" dirty="0">
                <a:effectLst/>
              </a:rPr>
              <a:t>rules </a:t>
            </a:r>
            <a:r>
              <a:rPr lang="en-US" sz="2000" dirty="0"/>
              <a:t>of the form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93CEE4-E162-4607-B41F-8B5C94E9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40045" y="919232"/>
            <a:ext cx="3111910" cy="2465933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1F1E4-E1B9-4F6B-8BBD-652E55B3C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1974EC-8A03-40D1-9A4E-9F2ABEF0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4C4C4C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DAED695-BDE2-495D-B051-6580B9117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692" y="1077778"/>
            <a:ext cx="2790616" cy="2148840"/>
          </a:xfrm>
          <a:prstGeom prst="rect">
            <a:avLst/>
          </a:prstGeom>
          <a:solidFill>
            <a:srgbClr val="FFFFFE"/>
          </a:solidFill>
          <a:ln w="6350"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F4510AB9-E190-485B-A1C1-149EDEF9D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9" r="12689" b="1"/>
          <a:stretch/>
        </p:blipFill>
        <p:spPr>
          <a:xfrm>
            <a:off x="4861560" y="1237798"/>
            <a:ext cx="2468880" cy="1828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5277717"/>
            <a:ext cx="640080" cy="0"/>
          </a:xfrm>
          <a:prstGeom prst="line">
            <a:avLst/>
          </a:prstGeom>
          <a:ln w="28575">
            <a:solidFill>
              <a:srgbClr val="FFF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3C5C-2AF7-4C89-8C90-33FF53D76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b="1" i="1" dirty="0"/>
              <a:t>Premises</a:t>
            </a:r>
            <a:r>
              <a:rPr lang="en-US" dirty="0"/>
              <a:t>: above the line</a:t>
            </a:r>
          </a:p>
          <a:p>
            <a:r>
              <a:rPr lang="en-US" b="1" i="1" dirty="0"/>
              <a:t>Conclusion</a:t>
            </a:r>
            <a:r>
              <a:rPr lang="en-US" dirty="0"/>
              <a:t>: below the line</a:t>
            </a:r>
          </a:p>
          <a:p>
            <a:r>
              <a:rPr lang="en-US" b="1" i="1" dirty="0"/>
              <a:t>Axiom</a:t>
            </a:r>
            <a:r>
              <a:rPr lang="en-US" dirty="0"/>
              <a:t>: no premises</a:t>
            </a:r>
          </a:p>
          <a:p>
            <a:r>
              <a:rPr lang="en-US" b="1" dirty="0" err="1"/>
              <a:t>J_i</a:t>
            </a:r>
            <a:r>
              <a:rPr lang="en-US" b="1" dirty="0"/>
              <a:t> </a:t>
            </a:r>
            <a:r>
              <a:rPr lang="en-US" dirty="0"/>
              <a:t>are all judgements.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28EA2DBE-3665-4107-B1F5-EB813BA45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9" r="12689" b="1"/>
          <a:stretch/>
        </p:blipFill>
        <p:spPr>
          <a:xfrm>
            <a:off x="8884920" y="1690688"/>
            <a:ext cx="246888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2739-60E0-4E80-90B2-39E2709A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54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Necessity vs Sufficiency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209C-AFF9-46DB-BB6D-C9991A40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3141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/>
              <a:t>If P, then Q</a:t>
            </a:r>
          </a:p>
          <a:p>
            <a:r>
              <a:rPr lang="en-US" sz="4400" dirty="0"/>
              <a:t>Q is </a:t>
            </a:r>
            <a:r>
              <a:rPr lang="en-US" sz="4400" b="1" dirty="0">
                <a:solidFill>
                  <a:srgbClr val="FF0000"/>
                </a:solidFill>
                <a:effectLst/>
              </a:rPr>
              <a:t>necessary</a:t>
            </a:r>
            <a:r>
              <a:rPr lang="en-US" sz="4400" b="1" dirty="0">
                <a:effectLst/>
              </a:rPr>
              <a:t> </a:t>
            </a:r>
            <a:r>
              <a:rPr lang="en-US" sz="4400" dirty="0"/>
              <a:t>for P. </a:t>
            </a:r>
          </a:p>
          <a:p>
            <a:r>
              <a:rPr lang="en-US" sz="4400" dirty="0"/>
              <a:t>P is </a:t>
            </a:r>
            <a:r>
              <a:rPr lang="en-US" sz="4400" b="1" dirty="0">
                <a:solidFill>
                  <a:srgbClr val="FF0000"/>
                </a:solidFill>
                <a:effectLst/>
              </a:rPr>
              <a:t>sufficient</a:t>
            </a:r>
            <a:r>
              <a:rPr lang="en-US" sz="4400" b="1" dirty="0">
                <a:effectLst/>
              </a:rPr>
              <a:t> </a:t>
            </a:r>
            <a:r>
              <a:rPr lang="en-US" sz="4400" dirty="0"/>
              <a:t>for Q.</a:t>
            </a:r>
          </a:p>
        </p:txBody>
      </p:sp>
    </p:spTree>
    <p:extLst>
      <p:ext uri="{BB962C8B-B14F-4D97-AF65-F5344CB8AC3E}">
        <p14:creationId xmlns:p14="http://schemas.microsoft.com/office/powerpoint/2010/main" val="9097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913C-8917-4BF4-A177-5BD38D128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341"/>
            <a:ext cx="10515600" cy="3019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An inference rule: </a:t>
            </a:r>
            <a:r>
              <a:rPr lang="en-US" sz="3600" dirty="0"/>
              <a:t>the premises are </a:t>
            </a:r>
            <a:r>
              <a:rPr lang="en-US" sz="3600" b="1" dirty="0">
                <a:effectLst/>
              </a:rPr>
              <a:t>sufficient </a:t>
            </a:r>
            <a:r>
              <a:rPr lang="en-US" sz="3600" dirty="0"/>
              <a:t>for the conclusion.</a:t>
            </a:r>
          </a:p>
        </p:txBody>
      </p:sp>
    </p:spTree>
    <p:extLst>
      <p:ext uri="{BB962C8B-B14F-4D97-AF65-F5344CB8AC3E}">
        <p14:creationId xmlns:p14="http://schemas.microsoft.com/office/powerpoint/2010/main" val="255855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3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6514F-13DB-4CBC-BC27-9F40652A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9937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7914A9-5DFA-4EC3-9698-F928B756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8" y="3549133"/>
            <a:ext cx="3630641" cy="2124845"/>
          </a:xfrm>
          <a:prstGeom prst="rect">
            <a:avLst/>
          </a:prstGeom>
        </p:spPr>
      </p:pic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E12A667-6352-4750-A0FF-8B15CBF9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392" y="3437090"/>
            <a:ext cx="3630168" cy="2348931"/>
          </a:xfrm>
          <a:prstGeom prst="rect">
            <a:avLst/>
          </a:prstGeo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BBA3BA-14B0-47E6-A662-FA7317254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53400" y="3461255"/>
            <a:ext cx="3630168" cy="23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0BFB-28BB-4CE0-BA59-FA593C87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F75E-E6D4-4A8C-B2B1-C3A01AF7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  <a:effectLst/>
              </a:rPr>
              <a:t>derivation</a:t>
            </a:r>
            <a:r>
              <a:rPr lang="en-US" i="1" dirty="0">
                <a:effectLst/>
              </a:rPr>
              <a:t> </a:t>
            </a:r>
            <a:r>
              <a:rPr lang="en-US" dirty="0"/>
              <a:t>of a judgement is a finite composition of rules, starting with axioms and ending with that judgements. </a:t>
            </a:r>
          </a:p>
        </p:txBody>
      </p:sp>
    </p:spTree>
    <p:extLst>
      <p:ext uri="{BB962C8B-B14F-4D97-AF65-F5344CB8AC3E}">
        <p14:creationId xmlns:p14="http://schemas.microsoft.com/office/powerpoint/2010/main" val="354166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8771-C79F-477B-8290-1AC883B0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A5B26-4931-40AA-9103-762CC680A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C2BE8D-2C41-4CA3-8DE0-5E862B9B3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22" y="1825625"/>
            <a:ext cx="94493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20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DB44-19D5-4128-9E6C-2FA987D8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FA4A064-CC03-4E0E-94FA-3F6E5AFD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21" y="1825625"/>
            <a:ext cx="6992935" cy="181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4AF5192-BA87-4BCE-B6B0-B782AF6C9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009" y="3776495"/>
            <a:ext cx="4023981" cy="24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19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697E-61E4-432E-B0E5-A0A60248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of 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FB88-3965-4154-9D42-108AB26A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forward chaining / bottom-up construction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Starts with the axioms and works forward towards the desired conclusion</a:t>
            </a:r>
          </a:p>
          <a:p>
            <a:r>
              <a:rPr lang="en-US" b="1" i="1" dirty="0"/>
              <a:t>backward chaining / top-down construction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Starts with the desired conclusion and works backwards toward the axioms</a:t>
            </a:r>
          </a:p>
        </p:txBody>
      </p:sp>
    </p:spTree>
    <p:extLst>
      <p:ext uri="{BB962C8B-B14F-4D97-AF65-F5344CB8AC3E}">
        <p14:creationId xmlns:p14="http://schemas.microsoft.com/office/powerpoint/2010/main" val="216187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3F74-75CC-44DA-866E-0F3B9B77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511" y="523081"/>
            <a:ext cx="6258289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93B9CD"/>
                </a:solidFill>
              </a:rPr>
              <a:t>Practical Foundations for </a:t>
            </a:r>
            <a:r>
              <a:rPr lang="en-US" sz="6000" dirty="0"/>
              <a:t>Programming Languages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1E61AF"/>
                </a:solidFill>
              </a:rPr>
              <a:t>Chapter 2</a:t>
            </a:r>
          </a:p>
        </p:txBody>
      </p:sp>
      <p:pic>
        <p:nvPicPr>
          <p:cNvPr id="2050" name="Picture 2" descr="Practical Foundations for Programming Languages by Robert Harper">
            <a:extLst>
              <a:ext uri="{FF2B5EF4-FFF2-40B4-BE49-F238E27FC236}">
                <a16:creationId xmlns:a16="http://schemas.microsoft.com/office/drawing/2014/main" id="{DC5091D0-A46F-41B7-A7CF-8F4696793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3081"/>
            <a:ext cx="3899081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71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07E8-FA56-4BB5-B4FA-89EC6BAF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DF6E-CDD0-475F-805C-D5D51058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 principle of rule induction </a:t>
            </a:r>
            <a:r>
              <a:rPr lang="en-US" sz="3600" dirty="0"/>
              <a:t>states that to show that a property P holds whenever judgement form J is derivable, it is enough to show that P is closed under the rules defining the judgement form J.</a:t>
            </a:r>
          </a:p>
        </p:txBody>
      </p:sp>
    </p:spTree>
    <p:extLst>
      <p:ext uri="{BB962C8B-B14F-4D97-AF65-F5344CB8AC3E}">
        <p14:creationId xmlns:p14="http://schemas.microsoft.com/office/powerpoint/2010/main" val="81405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E0CA-6143-4A28-BC92-ADDAFC41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EF20-A2D4-406A-BB69-1D93A58E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show P where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a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nat</a:t>
            </a:r>
            <a:r>
              <a:rPr lang="en-US" dirty="0"/>
              <a:t>, it is enough to show: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3275C36-33EA-4BEB-92B3-89D40539F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80" y="2652461"/>
            <a:ext cx="7875039" cy="182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767E08-2F8F-49D1-BA03-B150A2CAD512}"/>
                  </a:ext>
                </a:extLst>
              </p14:cNvPr>
              <p14:cNvContentPartPr/>
              <p14:nvPr/>
            </p14:nvContentPartPr>
            <p14:xfrm>
              <a:off x="3156120" y="2203560"/>
              <a:ext cx="6419880" cy="259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767E08-2F8F-49D1-BA03-B150A2CAD5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6760" y="2194200"/>
                <a:ext cx="6438600" cy="26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488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0D3D-CB3A-4618-B82B-ACFEABD8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80A3-458F-46A6-B876-9599403C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</a:t>
            </a:r>
            <a:r>
              <a:rPr lang="en-US"/>
              <a:t>show P </a:t>
            </a:r>
            <a:r>
              <a:rPr lang="en-US" dirty="0"/>
              <a:t>where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a tree</a:t>
            </a:r>
            <a:r>
              <a:rPr lang="en-US" dirty="0"/>
              <a:t>, it is enough to show: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84B0F9-DA44-4019-8DE9-7396266C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20" y="3101640"/>
            <a:ext cx="10508980" cy="151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021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3DBF-7702-4264-8C26-66436D89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F070-A94B-453F-8CD6-C7C72872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836513-7144-4D15-A952-A7D09B66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4"/>
            <a:ext cx="10524451" cy="279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35607F-4A08-48F0-92AC-1083A761138D}"/>
                  </a:ext>
                </a:extLst>
              </p14:cNvPr>
              <p14:cNvContentPartPr/>
              <p14:nvPr/>
            </p14:nvContentPartPr>
            <p14:xfrm>
              <a:off x="1720800" y="2717640"/>
              <a:ext cx="7925040" cy="400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35607F-4A08-48F0-92AC-1083A76113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1440" y="2708280"/>
                <a:ext cx="7943760" cy="40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129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4456-0F26-40DB-AAE2-289206A3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7322-6C9D-4614-8AD8-21F90D58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300A2C-6113-446F-B3C5-F1602C92E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0635"/>
            <a:ext cx="10497645" cy="217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249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045C-4F7F-4E97-BB95-56EE37CE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 2.3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456D-FE31-4004-8CBF-20671795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78FB0F-61B9-4410-8001-7E31F551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23" y="2854491"/>
            <a:ext cx="10506877" cy="114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082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A557-73F8-433F-92F5-37862BC1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Inductive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D82D-E456-4BB9-A987-8FE612AD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10003-8F44-4FEB-A85B-B1CB9456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7" y="2327070"/>
            <a:ext cx="12084323" cy="29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6C6D-3A22-4591-818A-11A7F1F0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Inductive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9A36-6E84-4F9E-98CB-43D7612E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F2078-D02C-4007-AFDB-A4156FC7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46" y="2630418"/>
            <a:ext cx="2696308" cy="27417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0328FF-564E-48BC-B172-B67ED40CDD46}"/>
                  </a:ext>
                </a:extLst>
              </p14:cNvPr>
              <p14:cNvContentPartPr/>
              <p14:nvPr/>
            </p14:nvContentPartPr>
            <p14:xfrm>
              <a:off x="5359320" y="3340080"/>
              <a:ext cx="1664280" cy="121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0328FF-564E-48BC-B172-B67ED40CDD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9960" y="3330720"/>
                <a:ext cx="1683000" cy="12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49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1A7B-0237-4E04-892C-0B6F1100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E924-8EBF-403B-BFF3-E7CF45116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D775E-49CC-47B2-8CB7-95BC5F9B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9" y="2587450"/>
            <a:ext cx="11652161" cy="23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3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EF20-B5B8-46D0-9C6C-5EB490A0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Functions by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8E41-9768-4DED-A40F-206856187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89F1FE-1824-4F1C-AACD-BE286BA7C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27" y="2598069"/>
            <a:ext cx="10380946" cy="166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D2D4C4-EFEE-4498-B6DA-D4A086596F6C}"/>
                  </a:ext>
                </a:extLst>
              </p14:cNvPr>
              <p14:cNvContentPartPr/>
              <p14:nvPr/>
            </p14:nvContentPartPr>
            <p14:xfrm>
              <a:off x="2577960" y="3085920"/>
              <a:ext cx="4134240" cy="38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D2D4C4-EFEE-4498-B6DA-D4A086596F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8600" y="3076560"/>
                <a:ext cx="4152960" cy="4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4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F752-D135-48E0-BAFD-6595C9EF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If you are interested in working on the exercises, please make a pull request to this GitHub repo’s solutions folder. 	</a:t>
            </a:r>
            <a:r>
              <a:rPr lang="en-US" dirty="0">
                <a:hlinkClick r:id="rId2"/>
              </a:rPr>
              <a:t>https://github.com/Mossaka/MSFT_PL_Meetup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Join our discord server: </a:t>
            </a:r>
            <a:r>
              <a:rPr lang="en-US" dirty="0">
                <a:hlinkClick r:id="rId3"/>
              </a:rPr>
              <a:t>https://discord.gg/uz9YUvV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 descr="Discord Logo Png - Free Transparent PNG Logos">
            <a:extLst>
              <a:ext uri="{FF2B5EF4-FFF2-40B4-BE49-F238E27FC236}">
                <a16:creationId xmlns:a16="http://schemas.microsoft.com/office/drawing/2014/main" id="{998D65ED-2138-42CC-B120-E9561DC3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4876" y="4687096"/>
            <a:ext cx="657224" cy="6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ithub Logo - Free social media icons">
            <a:extLst>
              <a:ext uri="{FF2B5EF4-FFF2-40B4-BE49-F238E27FC236}">
                <a16:creationId xmlns:a16="http://schemas.microsoft.com/office/drawing/2014/main" id="{DACECE59-AA79-40BA-9926-22D7F6D7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6" y="3219451"/>
            <a:ext cx="657224" cy="6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853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68C6-8893-42F0-AB50-60804CEB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Theorem 2.4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A105-0F3B-4957-A0D9-77CACF25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A1561-CE05-4F66-8ECF-1844ED89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1" y="3179707"/>
            <a:ext cx="10610907" cy="4985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8AE349-C409-4702-A676-6CCA490D6F2E}"/>
                  </a:ext>
                </a:extLst>
              </p14:cNvPr>
              <p14:cNvContentPartPr/>
              <p14:nvPr/>
            </p14:nvContentPartPr>
            <p14:xfrm>
              <a:off x="3371760" y="2355840"/>
              <a:ext cx="5937840" cy="119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8AE349-C409-4702-A676-6CCA490D6F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2400" y="2346480"/>
                <a:ext cx="5956560" cy="12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557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15CC-A44A-47C3-AC9C-C6BCFDF4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8D45B-543D-45F3-8910-8D7E7231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56" y="2281570"/>
            <a:ext cx="11225887" cy="229486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45F650-C83F-469C-BD35-1674ED2FFD4E}"/>
                  </a:ext>
                </a:extLst>
              </p14:cNvPr>
              <p14:cNvContentPartPr/>
              <p14:nvPr/>
            </p14:nvContentPartPr>
            <p14:xfrm>
              <a:off x="2647800" y="4108320"/>
              <a:ext cx="8173080" cy="64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45F650-C83F-469C-BD35-1674ED2FFD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8440" y="4098960"/>
                <a:ext cx="8191800" cy="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611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9090-4BA5-4268-A735-7BE650A5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D9948-4AD0-4C22-9A08-6F6B4F97F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6" y="285750"/>
            <a:ext cx="12169154" cy="641985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E1994B-61F5-44FC-9DA3-45BA541A513C}"/>
                  </a:ext>
                </a:extLst>
              </p14:cNvPr>
              <p14:cNvContentPartPr/>
              <p14:nvPr/>
            </p14:nvContentPartPr>
            <p14:xfrm>
              <a:off x="3257640" y="838080"/>
              <a:ext cx="8439480" cy="2762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E1994B-61F5-44FC-9DA3-45BA541A51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8280" y="828720"/>
                <a:ext cx="8458200" cy="27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462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275E-9217-4CA4-8948-1AED8875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4F853-D1EB-4C10-8307-DAFDD845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0" y="2847801"/>
            <a:ext cx="11645019" cy="16194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2F4100-18E7-4D83-947B-CEAE95CAABA9}"/>
                  </a:ext>
                </a:extLst>
              </p14:cNvPr>
              <p14:cNvContentPartPr/>
              <p14:nvPr/>
            </p14:nvContentPartPr>
            <p14:xfrm>
              <a:off x="3778200" y="4197240"/>
              <a:ext cx="1168920" cy="25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2F4100-18E7-4D83-947B-CEAE95CAAB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8840" y="4187880"/>
                <a:ext cx="118764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87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3F74-75CC-44DA-866E-0F3B9B77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511" y="523081"/>
            <a:ext cx="6258289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93B9CD"/>
                </a:solidFill>
              </a:rPr>
              <a:t>Practical Foundations for </a:t>
            </a:r>
            <a:r>
              <a:rPr lang="en-US" sz="6000" dirty="0"/>
              <a:t>Programming Languages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1E61AF"/>
                </a:solidFill>
              </a:rPr>
              <a:t>Chapter 2</a:t>
            </a:r>
          </a:p>
        </p:txBody>
      </p:sp>
      <p:pic>
        <p:nvPicPr>
          <p:cNvPr id="2050" name="Picture 2" descr="Practical Foundations for Programming Languages by Robert Harper">
            <a:extLst>
              <a:ext uri="{FF2B5EF4-FFF2-40B4-BE49-F238E27FC236}">
                <a16:creationId xmlns:a16="http://schemas.microsoft.com/office/drawing/2014/main" id="{DC5091D0-A46F-41B7-A7CF-8F4696793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3081"/>
            <a:ext cx="3899081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4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04B16F-BD8B-45E2-9EDC-255B294C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67" y="643467"/>
            <a:ext cx="7528465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CD5078-FEB2-4241-ADEB-2AADD87B5092}"/>
              </a:ext>
            </a:extLst>
          </p:cNvPr>
          <p:cNvSpPr/>
          <p:nvPr/>
        </p:nvSpPr>
        <p:spPr>
          <a:xfrm>
            <a:off x="2519449" y="2223641"/>
            <a:ext cx="7248006" cy="19576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4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0233-59A1-4FC4-8444-B1EE3DBB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E9C8-3FC6-4D03-96FF-CDA0D76A5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</a:rPr>
              <a:t>Inductive definitions </a:t>
            </a:r>
            <a:r>
              <a:rPr lang="en-US" sz="4800" dirty="0"/>
              <a:t>are an indispensable tool in the study of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195969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9CEC-2B17-4CC6-B7E5-A20E1649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A906-8976-46E8-87C4-83EE46F3B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An inductive definition consists of a set of </a:t>
            </a:r>
            <a:r>
              <a:rPr lang="en-US" sz="4000" i="1" dirty="0">
                <a:solidFill>
                  <a:srgbClr val="FF0000"/>
                </a:solidFill>
                <a:effectLst/>
              </a:rPr>
              <a:t>rules</a:t>
            </a:r>
            <a:r>
              <a:rPr lang="en-US" sz="4000" i="1" dirty="0">
                <a:effectLst/>
              </a:rPr>
              <a:t> </a:t>
            </a:r>
            <a:r>
              <a:rPr lang="en-US" sz="4000" dirty="0"/>
              <a:t>for deriving </a:t>
            </a:r>
            <a:r>
              <a:rPr lang="en-US" sz="4000" i="1" dirty="0">
                <a:solidFill>
                  <a:srgbClr val="FF0000"/>
                </a:solidFill>
                <a:effectLst/>
              </a:rPr>
              <a:t>judgements</a:t>
            </a:r>
            <a:r>
              <a:rPr lang="en-US" sz="4000" dirty="0"/>
              <a:t> of a variety of forms. </a:t>
            </a:r>
          </a:p>
        </p:txBody>
      </p:sp>
    </p:spTree>
    <p:extLst>
      <p:ext uri="{BB962C8B-B14F-4D97-AF65-F5344CB8AC3E}">
        <p14:creationId xmlns:p14="http://schemas.microsoft.com/office/powerpoint/2010/main" val="15226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2C73-6FAD-4FF3-8988-B09011051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Judgements</a:t>
            </a:r>
            <a:r>
              <a:rPr lang="en-US" sz="4000" dirty="0"/>
              <a:t> are statements about one or more ABTs of some sort.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rules</a:t>
            </a:r>
            <a:r>
              <a:rPr lang="en-US" sz="4000" dirty="0"/>
              <a:t> specify necessary and sufficient conditions for the validity of a judgement, and hence fully determine its meaning. </a:t>
            </a:r>
          </a:p>
        </p:txBody>
      </p:sp>
    </p:spTree>
    <p:extLst>
      <p:ext uri="{BB962C8B-B14F-4D97-AF65-F5344CB8AC3E}">
        <p14:creationId xmlns:p14="http://schemas.microsoft.com/office/powerpoint/2010/main" val="1373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3DB1-6CA0-4B71-888F-E4C3CD72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4064-D6C1-46A1-BCB9-C1F1CA6E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judgement states that one or more ABTs have a property or stand in some relation to one another.</a:t>
            </a:r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AB69701-6779-431E-A772-8F87A85587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C70DFF-EF90-4A3E-BD44-BDAC59A6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0" y="2454943"/>
            <a:ext cx="6008754" cy="206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D8BA29E-A61D-45B5-AC47-E2072541AD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5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71235980-E4DB-4906-8DB8-9AE5AE7261F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576A4A0-71BC-4F7A-B00F-C62C5399F765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382</Words>
  <Application>Microsoft Office PowerPoint</Application>
  <PresentationFormat>Widescreen</PresentationFormat>
  <Paragraphs>58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SFMono-Regular</vt:lpstr>
      <vt:lpstr>Arial</vt:lpstr>
      <vt:lpstr>Calibri</vt:lpstr>
      <vt:lpstr>Calibri Light</vt:lpstr>
      <vt:lpstr>Office Theme</vt:lpstr>
      <vt:lpstr>MSFT PL Meetup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Judgements</vt:lpstr>
      <vt:lpstr>PowerPoint Presentation</vt:lpstr>
      <vt:lpstr>Inference Rules</vt:lpstr>
      <vt:lpstr>PowerPoint Presentation</vt:lpstr>
      <vt:lpstr>Necessity vs Sufficiency</vt:lpstr>
      <vt:lpstr>PowerPoint Presentation</vt:lpstr>
      <vt:lpstr>Examples</vt:lpstr>
      <vt:lpstr>Derivations</vt:lpstr>
      <vt:lpstr>Example</vt:lpstr>
      <vt:lpstr>Example</vt:lpstr>
      <vt:lpstr>Duality of derivations</vt:lpstr>
      <vt:lpstr>Rule Induction</vt:lpstr>
      <vt:lpstr>Example</vt:lpstr>
      <vt:lpstr>Example</vt:lpstr>
      <vt:lpstr>Lemma 2.1</vt:lpstr>
      <vt:lpstr>Lemma 2.2</vt:lpstr>
      <vt:lpstr>Lemma 2.3</vt:lpstr>
      <vt:lpstr>Simultaneous Inductive Definitions</vt:lpstr>
      <vt:lpstr>Simultaneous Inductive Definitions</vt:lpstr>
      <vt:lpstr>PowerPoint Presentation</vt:lpstr>
      <vt:lpstr>Defining Functions by Rules</vt:lpstr>
      <vt:lpstr>Theorem 2.4</vt:lpstr>
      <vt:lpstr>PowerPoint Presentation</vt:lpstr>
      <vt:lpstr>PowerPoint Presentation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MSFT PL Meetup</dc:title>
  <dc:creator>Joe Zhou</dc:creator>
  <cp:lastModifiedBy>Joe Zhou</cp:lastModifiedBy>
  <cp:revision>1</cp:revision>
  <dcterms:created xsi:type="dcterms:W3CDTF">2020-09-08T01:55:20Z</dcterms:created>
  <dcterms:modified xsi:type="dcterms:W3CDTF">2020-09-09T02:47:21Z</dcterms:modified>
</cp:coreProperties>
</file>