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Roboto"/>
      <p:regular r:id="rId34"/>
      <p:bold r:id="rId35"/>
      <p:italic r:id="rId36"/>
      <p:boldItalic r:id="rId37"/>
    </p:embeddedFont>
    <p:embeddedFont>
      <p:font typeface="Poppins"/>
      <p:regular r:id="rId38"/>
      <p:bold r:id="rId39"/>
      <p:italic r:id="rId40"/>
      <p:boldItalic r:id="rId41"/>
    </p:embeddedFont>
    <p:embeddedFont>
      <p:font typeface="Abril Fatface"/>
      <p:regular r:id="rId42"/>
    </p:embeddedFont>
    <p:embeddedFont>
      <p:font typeface="Barlow Condensed"/>
      <p:regular r:id="rId43"/>
      <p:bold r:id="rId44"/>
      <p:italic r:id="rId45"/>
      <p:boldItalic r:id="rId46"/>
    </p:embeddedFont>
    <p:embeddedFont>
      <p:font typeface="Lexend Deca"/>
      <p:regular r:id="rId47"/>
      <p:bold r:id="rId48"/>
    </p:embeddedFont>
    <p:embeddedFont>
      <p:font typeface="Homemade Apple"/>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15B4C3-65F0-4133-894A-43D5F12CB01C}">
  <a:tblStyle styleId="{4615B4C3-65F0-4133-894A-43D5F12CB0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593E82F-62CA-4969-8143-53278B406C7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italic.fntdata"/><Relationship Id="rId42" Type="http://schemas.openxmlformats.org/officeDocument/2006/relationships/font" Target="fonts/AbrilFatface-regular.fntdata"/><Relationship Id="rId41" Type="http://schemas.openxmlformats.org/officeDocument/2006/relationships/font" Target="fonts/Poppins-boldItalic.fntdata"/><Relationship Id="rId44" Type="http://schemas.openxmlformats.org/officeDocument/2006/relationships/font" Target="fonts/BarlowCondensed-bold.fntdata"/><Relationship Id="rId43" Type="http://schemas.openxmlformats.org/officeDocument/2006/relationships/font" Target="fonts/BarlowCondensed-regular.fntdata"/><Relationship Id="rId46" Type="http://schemas.openxmlformats.org/officeDocument/2006/relationships/font" Target="fonts/BarlowCondensed-boldItalic.fntdata"/><Relationship Id="rId45" Type="http://schemas.openxmlformats.org/officeDocument/2006/relationships/font" Target="fonts/BarlowCondense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exendDeca-bold.fntdata"/><Relationship Id="rId47" Type="http://schemas.openxmlformats.org/officeDocument/2006/relationships/font" Target="fonts/LexendDeca-regular.fntdata"/><Relationship Id="rId49" Type="http://schemas.openxmlformats.org/officeDocument/2006/relationships/font" Target="fonts/HomemadeAppl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Poppins-bold.fntdata"/><Relationship Id="rId38" Type="http://schemas.openxmlformats.org/officeDocument/2006/relationships/font" Target="fonts/Poppins-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f05b1a4f6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f05b1a4f6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Here, we present the performance of our model after training for 5 epochs.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After the 5th epoch:</a:t>
            </a:r>
            <a:endParaRPr>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The loss value is about 0.47,</a:t>
            </a:r>
            <a:endParaRPr>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The accuracy reaches slightly above 79%,</a:t>
            </a:r>
            <a:endParaRPr>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The training precision, which is the ratio of correctly predicted positive instances to the total predicted positives, is 83.9%,</a:t>
            </a:r>
            <a:endParaRPr>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Lastly, the </a:t>
            </a:r>
            <a:r>
              <a:rPr lang="en">
                <a:solidFill>
                  <a:schemeClr val="dk1"/>
                </a:solidFill>
                <a:latin typeface="Times New Roman"/>
                <a:ea typeface="Times New Roman"/>
                <a:cs typeface="Times New Roman"/>
                <a:sym typeface="Times New Roman"/>
              </a:rPr>
              <a:t>R</a:t>
            </a:r>
            <a:r>
              <a:rPr lang="en">
                <a:solidFill>
                  <a:schemeClr val="dk1"/>
                </a:solidFill>
                <a:latin typeface="Times New Roman"/>
                <a:ea typeface="Times New Roman"/>
                <a:cs typeface="Times New Roman"/>
                <a:sym typeface="Times New Roman"/>
              </a:rPr>
              <a:t>ecall, which represents correctly predicted positive instances among all actual positive instances, is 72.5%.</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f0aba3bdd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f0aba3bdd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When we evaluate the baseline model on our test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saw descent performance similar to our training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is represented in our confusion matrix.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a:t>
            </a:r>
            <a:r>
              <a:rPr lang="en">
                <a:solidFill>
                  <a:schemeClr val="dk1"/>
                </a:solidFill>
              </a:rPr>
              <a:t>here our recall is 76.7% and our precision at 75.4%</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Our ROC curve to the right represents our model's ability to distinguish between classes. The area under the curve (AUC) is 0.90, indicating that our Baseline model has a high level of performance in differentiating between the positive and negative classes. </a:t>
            </a:r>
            <a:br>
              <a:rPr lang="en">
                <a:solidFill>
                  <a:schemeClr val="dk1"/>
                </a:solidFill>
              </a:rPr>
            </a:b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667d5573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667d5573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f0775309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f0775309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When we evaluate the model with our test data</a:t>
            </a:r>
            <a:endParaRPr>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rPr>
              <a:t>We saw descent performance similar to our training data</a:t>
            </a:r>
            <a:endParaRPr>
              <a:solidFill>
                <a:schemeClr val="dk1"/>
              </a:solidFill>
            </a:endParaRPr>
          </a:p>
          <a:p>
            <a:pPr indent="0" lvl="0" marL="914400" rtl="0" algn="l">
              <a:lnSpc>
                <a:spcPct val="115000"/>
              </a:lnSpc>
              <a:spcBef>
                <a:spcPts val="0"/>
              </a:spcBef>
              <a:spcAft>
                <a:spcPts val="0"/>
              </a:spcAft>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rPr>
              <a:t>This is represented in our confusion matrix. </a:t>
            </a:r>
            <a:endParaRPr>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a:solidFill>
                  <a:schemeClr val="dk1"/>
                </a:solidFill>
              </a:rPr>
              <a:t>Where our recall is 76.7% and our precision at 75.4%</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ed68c845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ed68c845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79da0f8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79da0f8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this predictive model will enable the Google Merchandise Storefront to identify customers who are likely to return. By focusing marketing efforts and personalized retention strategies on these high-potential customers, the store can enhance user engagement and loyalty. This targeted approach leads to a higher conversion rate of ad spend, ensuring that marketing investments are directed towards the most promising segments.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f0aba3bdd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f0aba3bdd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aligns with the NeurIPS checklist, with some questions not applying to our project design. We do not believe that our project has any direct negative outcomes if used as intended, and we had not discussed compute and resources used because had felt this was not necessary. If these topics need to be further </a:t>
            </a:r>
            <a:r>
              <a:rPr lang="en"/>
              <a:t>addressed</a:t>
            </a:r>
            <a:r>
              <a:rPr lang="en"/>
              <a:t>, we are welcome to open a discussion during Q and 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ef8b944d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ef8b944d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f0e1e2568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f0e1e2568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f0e1e2568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f0e1e2568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b667d5573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b667d5573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created a table for </a:t>
            </a:r>
            <a:r>
              <a:rPr lang="en"/>
              <a:t>contributions</a:t>
            </a:r>
            <a:endParaRPr/>
          </a:p>
          <a:p>
            <a:pPr indent="-298450" lvl="0" marL="457200" rtl="0" algn="l">
              <a:spcBef>
                <a:spcPts val="0"/>
              </a:spcBef>
              <a:spcAft>
                <a:spcPts val="0"/>
              </a:spcAft>
              <a:buSzPts val="1100"/>
              <a:buChar char="-"/>
            </a:pPr>
            <a:r>
              <a:rPr lang="en"/>
              <a:t>Each column is a group member name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b667d5573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b667d5573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Clean up the feature excel sheet and move to appendix</a:t>
            </a:r>
            <a:endParaRPr/>
          </a:p>
          <a:p>
            <a:pPr indent="0" lvl="0" marL="0" rtl="0" algn="l">
              <a:spcBef>
                <a:spcPts val="0"/>
              </a:spcBef>
              <a:spcAft>
                <a:spcPts val="0"/>
              </a:spcAft>
              <a:buNone/>
            </a:pPr>
            <a:r>
              <a:rPr lang="en"/>
              <a:t>Total Data Reduction:</a:t>
            </a:r>
            <a:endParaRPr/>
          </a:p>
          <a:p>
            <a:pPr indent="-298450" lvl="0" marL="457200" rtl="0" algn="l">
              <a:spcBef>
                <a:spcPts val="0"/>
              </a:spcBef>
              <a:spcAft>
                <a:spcPts val="0"/>
              </a:spcAft>
              <a:buSzPts val="1100"/>
              <a:buChar char="-"/>
            </a:pPr>
            <a:r>
              <a:rPr lang="en"/>
              <a:t>35GB -&gt; 1.03 GB </a:t>
            </a:r>
            <a:endParaRPr/>
          </a:p>
          <a:p>
            <a:pPr indent="-298450" lvl="1" marL="914400" rtl="0" algn="l">
              <a:spcBef>
                <a:spcPts val="0"/>
              </a:spcBef>
              <a:spcAft>
                <a:spcPts val="0"/>
              </a:spcAft>
              <a:buSzPts val="1100"/>
              <a:buChar char="-"/>
            </a:pPr>
            <a:r>
              <a:rPr lang="en"/>
              <a:t>73.6MB Stable Features</a:t>
            </a:r>
            <a:endParaRPr/>
          </a:p>
          <a:p>
            <a:pPr indent="-298450" lvl="1" marL="914400" rtl="0" algn="l">
              <a:spcBef>
                <a:spcPts val="0"/>
              </a:spcBef>
              <a:spcAft>
                <a:spcPts val="0"/>
              </a:spcAft>
              <a:buSzPts val="1100"/>
              <a:buChar char="-"/>
            </a:pPr>
            <a:r>
              <a:rPr lang="en"/>
              <a:t>956.8MB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the bullet points shorter and talk track</a:t>
            </a:r>
            <a:endParaRPr/>
          </a:p>
          <a:p>
            <a:pPr indent="0" lvl="0" marL="0" rtl="0" algn="l">
              <a:spcBef>
                <a:spcPts val="0"/>
              </a:spcBef>
              <a:spcAft>
                <a:spcPts val="0"/>
              </a:spcAft>
              <a:buNone/>
            </a:pPr>
            <a:r>
              <a:rPr lang="en"/>
              <a:t>29 Total Features in 6 categories:</a:t>
            </a:r>
            <a:endParaRPr/>
          </a:p>
          <a:p>
            <a:pPr indent="-298450" lvl="0" marL="457200" rtl="0" algn="l">
              <a:spcBef>
                <a:spcPts val="0"/>
              </a:spcBef>
              <a:spcAft>
                <a:spcPts val="0"/>
              </a:spcAft>
              <a:buSzPts val="1100"/>
              <a:buChar char="-"/>
            </a:pPr>
            <a:r>
              <a:rPr lang="en"/>
              <a:t>User Data</a:t>
            </a:r>
            <a:endParaRPr/>
          </a:p>
          <a:p>
            <a:pPr indent="-298450" lvl="0" marL="457200" rtl="0" algn="l">
              <a:spcBef>
                <a:spcPts val="0"/>
              </a:spcBef>
              <a:spcAft>
                <a:spcPts val="0"/>
              </a:spcAft>
              <a:buSzPts val="1100"/>
              <a:buChar char="-"/>
            </a:pPr>
            <a:r>
              <a:rPr lang="en"/>
              <a:t>Summary Level Data (totals)</a:t>
            </a:r>
            <a:endParaRPr/>
          </a:p>
          <a:p>
            <a:pPr indent="-298450" lvl="0" marL="457200" rtl="0" algn="l">
              <a:spcBef>
                <a:spcPts val="0"/>
              </a:spcBef>
              <a:spcAft>
                <a:spcPts val="0"/>
              </a:spcAft>
              <a:buSzPts val="1100"/>
              <a:buChar char="-"/>
            </a:pPr>
            <a:r>
              <a:rPr lang="en"/>
              <a:t>device data</a:t>
            </a:r>
            <a:endParaRPr/>
          </a:p>
          <a:p>
            <a:pPr indent="-298450" lvl="0" marL="457200" rtl="0" algn="l">
              <a:spcBef>
                <a:spcPts val="0"/>
              </a:spcBef>
              <a:spcAft>
                <a:spcPts val="0"/>
              </a:spcAft>
              <a:buSzPts val="1100"/>
              <a:buChar char="-"/>
            </a:pPr>
            <a:r>
              <a:rPr lang="en"/>
              <a:t>location data</a:t>
            </a:r>
            <a:endParaRPr/>
          </a:p>
          <a:p>
            <a:pPr indent="-298450" lvl="0" marL="457200" rtl="0" algn="l">
              <a:spcBef>
                <a:spcPts val="0"/>
              </a:spcBef>
              <a:spcAft>
                <a:spcPts val="0"/>
              </a:spcAft>
              <a:buSzPts val="1100"/>
              <a:buChar char="-"/>
            </a:pPr>
            <a:r>
              <a:rPr lang="en"/>
              <a:t>session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Organized into Monthly Features &amp; Stable Features (Aggregated features per user across all months)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edf5d2f5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edf5d2f5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f0775309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f0775309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f0aba3bdd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f0aba3bdd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a073618e60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a073618e60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05b1a4f6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05b1a4f6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Traffic source data: information about where website visitors originate. This includes data about organic traffic, paid search traffic, display traffic, etc.</a:t>
            </a:r>
            <a:endParaRPr/>
          </a:p>
          <a:p>
            <a:pPr indent="0" lvl="0" marL="0" rtl="0" algn="l">
              <a:spcBef>
                <a:spcPts val="0"/>
              </a:spcBef>
              <a:spcAft>
                <a:spcPts val="0"/>
              </a:spcAft>
              <a:buClr>
                <a:schemeClr val="dk1"/>
              </a:buClr>
              <a:buSzPts val="1100"/>
              <a:buFont typeface="Arial"/>
              <a:buNone/>
            </a:pPr>
            <a:r>
              <a:rPr lang="en"/>
              <a:t>Content data: information about the behavior of users on the site. This includes the URLs of pages that visitors look at, how they interact with content, etc.</a:t>
            </a:r>
            <a:endParaRPr/>
          </a:p>
          <a:p>
            <a:pPr indent="0" lvl="0" marL="0" rtl="0" algn="l">
              <a:spcBef>
                <a:spcPts val="0"/>
              </a:spcBef>
              <a:spcAft>
                <a:spcPts val="0"/>
              </a:spcAft>
              <a:buClr>
                <a:schemeClr val="dk1"/>
              </a:buClr>
              <a:buSzPts val="1100"/>
              <a:buFont typeface="Arial"/>
              <a:buNone/>
            </a:pPr>
            <a:r>
              <a:rPr lang="en"/>
              <a:t>Transactional data: information about the transactions that occur on the Google Merchandise Store website.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667d5573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667d5573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03896dd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03896dd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the exact session data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 Product List Views</a:t>
            </a:r>
            <a:endParaRPr/>
          </a:p>
          <a:p>
            <a:pPr indent="0" lvl="0" marL="0" rtl="0" algn="l">
              <a:spcBef>
                <a:spcPts val="0"/>
              </a:spcBef>
              <a:spcAft>
                <a:spcPts val="0"/>
              </a:spcAft>
              <a:buNone/>
            </a:pPr>
            <a:r>
              <a:rPr lang="en"/>
              <a:t>Num Product Detail Views</a:t>
            </a:r>
            <a:endParaRPr/>
          </a:p>
          <a:p>
            <a:pPr indent="0" lvl="0" marL="0" rtl="0" algn="l">
              <a:spcBef>
                <a:spcPts val="0"/>
              </a:spcBef>
              <a:spcAft>
                <a:spcPts val="0"/>
              </a:spcAft>
              <a:buNone/>
            </a:pPr>
            <a:r>
              <a:rPr lang="en"/>
              <a:t>Num Add to Cart</a:t>
            </a:r>
            <a:endParaRPr/>
          </a:p>
          <a:p>
            <a:pPr indent="0" lvl="0" marL="0" rtl="0" algn="l">
              <a:spcBef>
                <a:spcPts val="0"/>
              </a:spcBef>
              <a:spcAft>
                <a:spcPts val="0"/>
              </a:spcAft>
              <a:buNone/>
            </a:pPr>
            <a:r>
              <a:rPr lang="en"/>
              <a:t>Num Remove from Cart</a:t>
            </a:r>
            <a:endParaRPr/>
          </a:p>
          <a:p>
            <a:pPr indent="0" lvl="0" marL="0" rtl="0" algn="l">
              <a:spcBef>
                <a:spcPts val="0"/>
              </a:spcBef>
              <a:spcAft>
                <a:spcPts val="0"/>
              </a:spcAft>
              <a:buNone/>
            </a:pPr>
            <a:r>
              <a:rPr lang="en"/>
              <a:t>Num Checkouts</a:t>
            </a:r>
            <a:endParaRPr/>
          </a:p>
          <a:p>
            <a:pPr indent="0" lvl="0" marL="0" rtl="0" algn="l">
              <a:spcBef>
                <a:spcPts val="0"/>
              </a:spcBef>
              <a:spcAft>
                <a:spcPts val="0"/>
              </a:spcAft>
              <a:buNone/>
            </a:pPr>
            <a:r>
              <a:rPr lang="en"/>
              <a:t>Num Purchase</a:t>
            </a:r>
            <a:endParaRPr/>
          </a:p>
          <a:p>
            <a:pPr indent="0" lvl="0" marL="0" rtl="0" algn="l">
              <a:spcBef>
                <a:spcPts val="0"/>
              </a:spcBef>
              <a:spcAft>
                <a:spcPts val="0"/>
              </a:spcAft>
              <a:buNone/>
            </a:pPr>
            <a:r>
              <a:rPr lang="en"/>
              <a:t>Num Refunds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f0e1e256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f0e1e256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667d5573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667d5573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f05b1a4f6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f05b1a4f6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f07752f3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f07752f3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For our baseline model, we implemented logistic regression using only the stable features as our inputs and a sigmoid activation function for binary prediction of user returning or not returning. Our stable feature for each user is:</a:t>
            </a:r>
            <a:endParaRPr sz="12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number of click through for products.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number of product detail views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number of time products are added to cart.</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number of times a product is returned from cart.</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number of refunds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number of purchases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AND, number of checkouts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meant to be a very simplistic model, as shown in the model summary on the right.</a:t>
            </a:r>
            <a:endParaRPr sz="1200">
              <a:solidFill>
                <a:schemeClr val="dk1"/>
              </a:solidFill>
            </a:endParaRPr>
          </a:p>
          <a:p>
            <a:pPr indent="0" lvl="0" marL="0" rtl="0" algn="l">
              <a:spcBef>
                <a:spcPts val="0"/>
              </a:spcBef>
              <a:spcAft>
                <a:spcPts val="0"/>
              </a:spcAft>
              <a:buNone/>
            </a:pPr>
            <a:r>
              <a:rPr lang="en" sz="1200">
                <a:solidFill>
                  <a:schemeClr val="dk1"/>
                </a:solidFill>
              </a:rPr>
              <a:t>In this Model We have only 86 total parameters and 28 trainable parameters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8.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6.png"/><Relationship Id="rId12" Type="http://schemas.openxmlformats.org/officeDocument/2006/relationships/image" Target="../media/image4.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2.png"/><Relationship Id="rId7" Type="http://schemas.openxmlformats.org/officeDocument/2006/relationships/hyperlink" Target="https://twitter.com/SlidesManiaSM/" TargetMode="External"/><Relationship Id="rId8"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me">
  <p:cSld name="CUSTOM">
    <p:spTree>
      <p:nvGrpSpPr>
        <p:cNvPr id="10" name="Shape 10"/>
        <p:cNvGrpSpPr/>
        <p:nvPr/>
      </p:nvGrpSpPr>
      <p:grpSpPr>
        <a:xfrm>
          <a:off x="0" y="0"/>
          <a:ext cx="0" cy="0"/>
          <a:chOff x="0" y="0"/>
          <a:chExt cx="0" cy="0"/>
        </a:xfrm>
      </p:grpSpPr>
      <p:sp>
        <p:nvSpPr>
          <p:cNvPr id="11" name="Google Shape;11;p2"/>
          <p:cNvSpPr/>
          <p:nvPr/>
        </p:nvSpPr>
        <p:spPr>
          <a:xfrm>
            <a:off x="0" y="89535"/>
            <a:ext cx="12192000" cy="6768465"/>
          </a:xfrm>
          <a:custGeom>
            <a:rect b="b" l="l" r="r" t="t"/>
            <a:pathLst>
              <a:path extrusionOk="0" h="6768465" w="1219200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2" name="Google Shape;12;p2"/>
          <p:cNvGrpSpPr/>
          <p:nvPr/>
        </p:nvGrpSpPr>
        <p:grpSpPr>
          <a:xfrm>
            <a:off x="116973" y="202172"/>
            <a:ext cx="653367" cy="145697"/>
            <a:chOff x="5810250" y="3367087"/>
            <a:chExt cx="572476" cy="127659"/>
          </a:xfrm>
        </p:grpSpPr>
        <p:sp>
          <p:nvSpPr>
            <p:cNvPr id="13" name="Google Shape;13;p2"/>
            <p:cNvSpPr/>
            <p:nvPr/>
          </p:nvSpPr>
          <p:spPr>
            <a:xfrm>
              <a:off x="6032158" y="3367087"/>
              <a:ext cx="126733" cy="127659"/>
            </a:xfrm>
            <a:custGeom>
              <a:rect b="b" l="l" r="r" t="t"/>
              <a:pathLst>
                <a:path extrusionOk="0" h="127659" w="126733">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5810250" y="3368039"/>
              <a:ext cx="122895" cy="122898"/>
            </a:xfrm>
            <a:custGeom>
              <a:rect b="b" l="l" r="r" t="t"/>
              <a:pathLst>
                <a:path extrusionOk="0" h="122898" w="122895">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6259805" y="3368039"/>
              <a:ext cx="122921" cy="122898"/>
            </a:xfrm>
            <a:custGeom>
              <a:rect b="b" l="l" r="r" t="t"/>
              <a:pathLst>
                <a:path extrusionOk="0" h="122898" w="122921">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 name="Google Shape;16;p2"/>
          <p:cNvSpPr/>
          <p:nvPr/>
        </p:nvSpPr>
        <p:spPr>
          <a:xfrm flipH="1" rot="8100000">
            <a:off x="3312184" y="191568"/>
            <a:ext cx="145786" cy="145786"/>
          </a:xfrm>
          <a:custGeom>
            <a:rect b="b" l="l" r="r" t="t"/>
            <a:pathLst>
              <a:path extrusionOk="0" h="1472666" w="1472666">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 name="Google Shape;17;p2"/>
          <p:cNvSpPr/>
          <p:nvPr/>
        </p:nvSpPr>
        <p:spPr>
          <a:xfrm flipH="1" rot="10714074">
            <a:off x="3708724" y="202021"/>
            <a:ext cx="147313" cy="147313"/>
          </a:xfrm>
          <a:custGeom>
            <a:rect b="b" l="l" r="r" t="t"/>
            <a:pathLst>
              <a:path extrusionOk="0" h="1472666" w="1472666">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 name="Google Shape;18;p2"/>
          <p:cNvSpPr/>
          <p:nvPr/>
        </p:nvSpPr>
        <p:spPr>
          <a:xfrm>
            <a:off x="1275347" y="582328"/>
            <a:ext cx="10152000" cy="360000"/>
          </a:xfrm>
          <a:prstGeom prst="roundRect">
            <a:avLst>
              <a:gd fmla="val 50000" name="adj"/>
            </a:avLst>
          </a:prstGeom>
          <a:solidFill>
            <a:srgbClr val="F2F2F2"/>
          </a:solid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9" name="Google Shape;19;p2"/>
          <p:cNvCxnSpPr/>
          <p:nvPr/>
        </p:nvCxnSpPr>
        <p:spPr>
          <a:xfrm>
            <a:off x="0" y="1036320"/>
            <a:ext cx="12192000" cy="0"/>
          </a:xfrm>
          <a:prstGeom prst="straightConnector1">
            <a:avLst/>
          </a:prstGeom>
          <a:noFill/>
          <a:ln cap="flat" cmpd="sng" w="9525">
            <a:solidFill>
              <a:srgbClr val="BFBFBF"/>
            </a:solidFill>
            <a:prstDash val="solid"/>
            <a:miter lim="800000"/>
            <a:headEnd len="sm" w="sm" type="none"/>
            <a:tailEnd len="sm" w="sm" type="none"/>
          </a:ln>
        </p:spPr>
      </p:cxnSp>
      <p:sp>
        <p:nvSpPr>
          <p:cNvPr id="20" name="Google Shape;20;p2"/>
          <p:cNvSpPr/>
          <p:nvPr/>
        </p:nvSpPr>
        <p:spPr>
          <a:xfrm>
            <a:off x="909118" y="666560"/>
            <a:ext cx="208279" cy="202230"/>
          </a:xfrm>
          <a:custGeom>
            <a:rect b="b" l="l" r="r" t="t"/>
            <a:pathLst>
              <a:path extrusionOk="0" h="144968" w="149304">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12031981" y="1086731"/>
            <a:ext cx="131778" cy="2267754"/>
          </a:xfrm>
          <a:custGeom>
            <a:rect b="b" l="l" r="r" t="t"/>
            <a:pathLst>
              <a:path extrusionOk="0" h="2256472" w="90725">
                <a:moveTo>
                  <a:pt x="0" y="1128713"/>
                </a:moveTo>
                <a:cubicBezTo>
                  <a:pt x="0" y="775335"/>
                  <a:pt x="0" y="421005"/>
                  <a:pt x="0" y="67628"/>
                </a:cubicBezTo>
                <a:cubicBezTo>
                  <a:pt x="0" y="21908"/>
                  <a:pt x="14288" y="0"/>
                  <a:pt x="44768" y="0"/>
                </a:cubicBezTo>
                <a:cubicBezTo>
                  <a:pt x="75248" y="0"/>
                  <a:pt x="90488" y="20955"/>
                  <a:pt x="90488" y="67628"/>
                </a:cubicBezTo>
                <a:cubicBezTo>
                  <a:pt x="90488" y="776288"/>
                  <a:pt x="90488" y="1484948"/>
                  <a:pt x="90488" y="2192655"/>
                </a:cubicBezTo>
                <a:cubicBezTo>
                  <a:pt x="90488" y="2201228"/>
                  <a:pt x="91440" y="2209800"/>
                  <a:pt x="89535" y="2217420"/>
                </a:cubicBezTo>
                <a:cubicBezTo>
                  <a:pt x="85725" y="2242185"/>
                  <a:pt x="70485" y="2256473"/>
                  <a:pt x="45720" y="2256473"/>
                </a:cubicBezTo>
                <a:cubicBezTo>
                  <a:pt x="20955" y="2256473"/>
                  <a:pt x="5715" y="2242185"/>
                  <a:pt x="1905" y="2217420"/>
                </a:cubicBezTo>
                <a:cubicBezTo>
                  <a:pt x="0" y="2206943"/>
                  <a:pt x="952" y="2194560"/>
                  <a:pt x="952" y="2184083"/>
                </a:cubicBezTo>
                <a:cubicBezTo>
                  <a:pt x="0" y="1832610"/>
                  <a:pt x="0" y="1481138"/>
                  <a:pt x="0" y="1128713"/>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12004357" y="1037272"/>
            <a:ext cx="12620" cy="5792571"/>
          </a:xfrm>
          <a:custGeom>
            <a:rect b="b" l="l" r="r" t="t"/>
            <a:pathLst>
              <a:path extrusionOk="0" h="3836140" w="12620">
                <a:moveTo>
                  <a:pt x="0" y="3835718"/>
                </a:moveTo>
                <a:cubicBezTo>
                  <a:pt x="0" y="3820478"/>
                  <a:pt x="953" y="3806190"/>
                  <a:pt x="953" y="3790950"/>
                </a:cubicBezTo>
                <a:cubicBezTo>
                  <a:pt x="953" y="2541270"/>
                  <a:pt x="953" y="1291590"/>
                  <a:pt x="953" y="41910"/>
                </a:cubicBezTo>
                <a:cubicBezTo>
                  <a:pt x="953" y="27623"/>
                  <a:pt x="0" y="14288"/>
                  <a:pt x="0" y="0"/>
                </a:cubicBezTo>
                <a:cubicBezTo>
                  <a:pt x="3810" y="3810"/>
                  <a:pt x="10478" y="6668"/>
                  <a:pt x="11430" y="10478"/>
                </a:cubicBezTo>
                <a:cubicBezTo>
                  <a:pt x="13335" y="21908"/>
                  <a:pt x="12383" y="33338"/>
                  <a:pt x="12383" y="43815"/>
                </a:cubicBezTo>
                <a:cubicBezTo>
                  <a:pt x="12383" y="1291590"/>
                  <a:pt x="12383" y="2539365"/>
                  <a:pt x="12383" y="3788093"/>
                </a:cubicBezTo>
                <a:cubicBezTo>
                  <a:pt x="12383" y="3804285"/>
                  <a:pt x="12383" y="3819525"/>
                  <a:pt x="12383" y="3835718"/>
                </a:cubicBezTo>
                <a:cubicBezTo>
                  <a:pt x="8573" y="3836670"/>
                  <a:pt x="3810" y="3835718"/>
                  <a:pt x="0" y="3835718"/>
                </a:cubicBezTo>
                <a:close/>
              </a:path>
            </a:pathLst>
          </a:custGeom>
          <a:solidFill>
            <a:srgbClr val="C3C3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11978391" y="793297"/>
            <a:ext cx="52330" cy="39762"/>
          </a:xfrm>
          <a:custGeom>
            <a:rect b="b" l="l" r="r" t="t"/>
            <a:pathLst>
              <a:path extrusionOk="0" h="29673" w="39052">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11978391" y="716812"/>
            <a:ext cx="52330" cy="39675"/>
          </a:xfrm>
          <a:custGeom>
            <a:rect b="b" l="l" r="r" t="t"/>
            <a:pathLst>
              <a:path extrusionOk="0" h="29608" w="39052">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11978391" y="641508"/>
            <a:ext cx="52330" cy="40950"/>
          </a:xfrm>
          <a:custGeom>
            <a:rect b="b" l="l" r="r" t="t"/>
            <a:pathLst>
              <a:path extrusionOk="0" h="30560" w="39052">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rot="-5400000">
            <a:off x="520974" y="680341"/>
            <a:ext cx="177086" cy="197951"/>
          </a:xfrm>
          <a:custGeom>
            <a:rect b="b" l="l" r="r" t="t"/>
            <a:pathLst>
              <a:path extrusionOk="0" h="310512" w="277782">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rot="5400000">
            <a:off x="206813" y="680338"/>
            <a:ext cx="177086" cy="197951"/>
          </a:xfrm>
          <a:custGeom>
            <a:rect b="b" l="l" r="r" t="t"/>
            <a:pathLst>
              <a:path extrusionOk="0" h="310512" w="277782">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2428347" y="3914096"/>
            <a:ext cx="7335300" cy="537900"/>
          </a:xfrm>
          <a:prstGeom prst="roundRect">
            <a:avLst>
              <a:gd fmla="val 50000"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Magnifying glass with solid fill" id="29" name="Google Shape;29;p2"/>
          <p:cNvSpPr/>
          <p:nvPr/>
        </p:nvSpPr>
        <p:spPr>
          <a:xfrm>
            <a:off x="2673098" y="4073422"/>
            <a:ext cx="266918" cy="267128"/>
          </a:xfrm>
          <a:custGeom>
            <a:rect b="b" l="l" r="r" t="t"/>
            <a:pathLst>
              <a:path extrusionOk="0" h="752474" w="751881">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p:txBody>
      </p:sp>
      <p:grpSp>
        <p:nvGrpSpPr>
          <p:cNvPr id="30" name="Google Shape;30;p2"/>
          <p:cNvGrpSpPr/>
          <p:nvPr/>
        </p:nvGrpSpPr>
        <p:grpSpPr>
          <a:xfrm>
            <a:off x="9380922" y="4047351"/>
            <a:ext cx="149604" cy="293698"/>
            <a:chOff x="9949398" y="2089191"/>
            <a:chExt cx="854393" cy="1677317"/>
          </a:xfrm>
        </p:grpSpPr>
        <p:sp>
          <p:nvSpPr>
            <p:cNvPr id="31" name="Google Shape;31;p2"/>
            <p:cNvSpPr/>
            <p:nvPr/>
          </p:nvSpPr>
          <p:spPr>
            <a:xfrm>
              <a:off x="10312609" y="3353408"/>
              <a:ext cx="127500" cy="413100"/>
            </a:xfrm>
            <a:prstGeom prst="roundRect">
              <a:avLst>
                <a:gd fmla="val 50000" name="adj"/>
              </a:avLst>
            </a:prstGeom>
            <a:solidFill>
              <a:srgbClr val="34A8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 name="Google Shape;32;p2"/>
            <p:cNvSpPr/>
            <p:nvPr/>
          </p:nvSpPr>
          <p:spPr>
            <a:xfrm>
              <a:off x="10149233" y="2089191"/>
              <a:ext cx="454200" cy="1077900"/>
            </a:xfrm>
            <a:prstGeom prst="roundRect">
              <a:avLst>
                <a:gd fmla="val 50000" name="adj"/>
              </a:avLst>
            </a:prstGeom>
            <a:solidFill>
              <a:srgbClr val="4285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 name="Google Shape;33;p2"/>
            <p:cNvSpPr/>
            <p:nvPr/>
          </p:nvSpPr>
          <p:spPr>
            <a:xfrm>
              <a:off x="9949398" y="2759073"/>
              <a:ext cx="854393" cy="609219"/>
            </a:xfrm>
            <a:custGeom>
              <a:rect b="b" l="l" r="r" t="t"/>
              <a:pathLst>
                <a:path extrusionOk="0" h="312420" w="438150">
                  <a:moveTo>
                    <a:pt x="0" y="0"/>
                  </a:moveTo>
                  <a:lnTo>
                    <a:pt x="57150" y="0"/>
                  </a:lnTo>
                  <a:lnTo>
                    <a:pt x="57150" y="95250"/>
                  </a:lnTo>
                  <a:cubicBezTo>
                    <a:pt x="57150" y="184785"/>
                    <a:pt x="129540" y="257175"/>
                    <a:pt x="219075" y="257175"/>
                  </a:cubicBezTo>
                  <a:cubicBezTo>
                    <a:pt x="308610" y="257175"/>
                    <a:pt x="381000" y="184785"/>
                    <a:pt x="381000" y="95250"/>
                  </a:cubicBezTo>
                  <a:lnTo>
                    <a:pt x="381000" y="0"/>
                  </a:lnTo>
                  <a:lnTo>
                    <a:pt x="438150" y="0"/>
                  </a:lnTo>
                  <a:lnTo>
                    <a:pt x="438150" y="95250"/>
                  </a:lnTo>
                  <a:cubicBezTo>
                    <a:pt x="438150" y="206693"/>
                    <a:pt x="355283" y="298133"/>
                    <a:pt x="247650" y="312420"/>
                  </a:cubicBezTo>
                  <a:lnTo>
                    <a:pt x="190500" y="312420"/>
                  </a:lnTo>
                  <a:cubicBezTo>
                    <a:pt x="82868" y="298133"/>
                    <a:pt x="0" y="206693"/>
                    <a:pt x="0" y="95250"/>
                  </a:cubicBezTo>
                  <a:lnTo>
                    <a:pt x="0" y="0"/>
                  </a:lnTo>
                  <a:close/>
                </a:path>
              </a:pathLst>
            </a:custGeom>
            <a:gradFill>
              <a:gsLst>
                <a:gs pos="0">
                  <a:srgbClr val="FBBC05"/>
                </a:gs>
                <a:gs pos="25000">
                  <a:srgbClr val="EA4335"/>
                </a:gs>
                <a:gs pos="100000">
                  <a:srgbClr val="EA433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1567160" y="612648"/>
            <a:ext cx="265973" cy="265973"/>
            <a:chOff x="8610600" y="-211873"/>
            <a:chExt cx="313500" cy="313500"/>
          </a:xfrm>
        </p:grpSpPr>
        <p:sp>
          <p:nvSpPr>
            <p:cNvPr id="35" name="Google Shape;35;p2"/>
            <p:cNvSpPr/>
            <p:nvPr/>
          </p:nvSpPr>
          <p:spPr>
            <a:xfrm>
              <a:off x="8610600" y="-211873"/>
              <a:ext cx="313500" cy="313500"/>
            </a:xfrm>
            <a:prstGeom prst="ellipse">
              <a:avLst/>
            </a:prstGeom>
            <a:solidFill>
              <a:srgbClr val="636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8677894" y="-144833"/>
              <a:ext cx="180008" cy="191321"/>
              <a:chOff x="5145275" y="1056950"/>
              <a:chExt cx="212800" cy="226175"/>
            </a:xfrm>
          </p:grpSpPr>
          <p:sp>
            <p:nvSpPr>
              <p:cNvPr id="37" name="Google Shape;37;p2"/>
              <p:cNvSpPr/>
              <p:nvPr/>
            </p:nvSpPr>
            <p:spPr>
              <a:xfrm>
                <a:off x="5198375" y="1056950"/>
                <a:ext cx="106625" cy="106175"/>
              </a:xfrm>
              <a:custGeom>
                <a:rect b="b" l="l" r="r" t="t"/>
                <a:pathLst>
                  <a:path extrusionOk="0" h="4247" w="4265">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145275" y="1176500"/>
                <a:ext cx="212800" cy="106625"/>
              </a:xfrm>
              <a:custGeom>
                <a:rect b="b" l="l" r="r" t="t"/>
                <a:pathLst>
                  <a:path extrusionOk="0" h="4265" w="8512">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2"/>
          <p:cNvSpPr txBox="1"/>
          <p:nvPr>
            <p:ph type="title"/>
          </p:nvPr>
        </p:nvSpPr>
        <p:spPr>
          <a:xfrm>
            <a:off x="415600" y="1279170"/>
            <a:ext cx="11360700" cy="24384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40" name="Google Shape;40;p2"/>
          <p:cNvSpPr txBox="1"/>
          <p:nvPr>
            <p:ph idx="1" type="subTitle"/>
          </p:nvPr>
        </p:nvSpPr>
        <p:spPr>
          <a:xfrm>
            <a:off x="3111225" y="3884225"/>
            <a:ext cx="6105600" cy="5379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Font typeface="Arial"/>
              <a:buNone/>
              <a:defRPr sz="1400">
                <a:solidFill>
                  <a:srgbClr val="595959"/>
                </a:solidFill>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41" name="Google Shape;41;p2"/>
          <p:cNvSpPr txBox="1"/>
          <p:nvPr/>
        </p:nvSpPr>
        <p:spPr>
          <a:xfrm>
            <a:off x="5306100" y="6546375"/>
            <a:ext cx="15798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slidesmania.com</a:t>
            </a:r>
            <a:endParaRPr sz="1200">
              <a:solidFill>
                <a:schemeClr val="lt2"/>
              </a:solidFill>
              <a:latin typeface="Roboto"/>
              <a:ea typeface="Roboto"/>
              <a:cs typeface="Roboto"/>
              <a:sym typeface="Roboto"/>
            </a:endParaRPr>
          </a:p>
        </p:txBody>
      </p:sp>
      <p:pic>
        <p:nvPicPr>
          <p:cNvPr id="42" name="Google Shape;42;p2"/>
          <p:cNvPicPr preferRelativeResize="0"/>
          <p:nvPr/>
        </p:nvPicPr>
        <p:blipFill>
          <a:blip r:embed="rId2">
            <a:alphaModFix/>
          </a:blip>
          <a:stretch>
            <a:fillRect/>
          </a:stretch>
        </p:blipFill>
        <p:spPr>
          <a:xfrm>
            <a:off x="2262400" y="3819112"/>
            <a:ext cx="7803241" cy="7579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ent Tabs">
  <p:cSld name="CUSTOM_18">
    <p:spTree>
      <p:nvGrpSpPr>
        <p:cNvPr id="43" name="Shape 43"/>
        <p:cNvGrpSpPr/>
        <p:nvPr/>
      </p:nvGrpSpPr>
      <p:grpSpPr>
        <a:xfrm>
          <a:off x="0" y="0"/>
          <a:ext cx="0" cy="0"/>
          <a:chOff x="0" y="0"/>
          <a:chExt cx="0" cy="0"/>
        </a:xfrm>
      </p:grpSpPr>
      <p:sp>
        <p:nvSpPr>
          <p:cNvPr id="44" name="Google Shape;44;p3"/>
          <p:cNvSpPr/>
          <p:nvPr/>
        </p:nvSpPr>
        <p:spPr>
          <a:xfrm>
            <a:off x="0" y="89535"/>
            <a:ext cx="12192000" cy="6768465"/>
          </a:xfrm>
          <a:custGeom>
            <a:rect b="b" l="l" r="r" t="t"/>
            <a:pathLst>
              <a:path extrusionOk="0" h="6768465" w="1219200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5" name="Google Shape;45;p3"/>
          <p:cNvSpPr/>
          <p:nvPr/>
        </p:nvSpPr>
        <p:spPr>
          <a:xfrm flipH="1" rot="8100000">
            <a:off x="3312184" y="191568"/>
            <a:ext cx="145786" cy="145786"/>
          </a:xfrm>
          <a:custGeom>
            <a:rect b="b" l="l" r="r" t="t"/>
            <a:pathLst>
              <a:path extrusionOk="0" h="1472666" w="1472666">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 name="Google Shape;46;p3"/>
          <p:cNvSpPr/>
          <p:nvPr/>
        </p:nvSpPr>
        <p:spPr>
          <a:xfrm>
            <a:off x="-1" y="81915"/>
            <a:ext cx="12192001" cy="6776085"/>
          </a:xfrm>
          <a:custGeom>
            <a:rect b="b" l="l" r="r" t="t"/>
            <a:pathLst>
              <a:path extrusionOk="0" h="6776085" w="12192001">
                <a:moveTo>
                  <a:pt x="3665218" y="0"/>
                </a:moveTo>
                <a:lnTo>
                  <a:pt x="6168388" y="0"/>
                </a:lnTo>
                <a:cubicBezTo>
                  <a:pt x="6226491" y="0"/>
                  <a:pt x="6263638" y="38100"/>
                  <a:pt x="6264591" y="97155"/>
                </a:cubicBezTo>
                <a:lnTo>
                  <a:pt x="6264591" y="274320"/>
                </a:lnTo>
                <a:cubicBezTo>
                  <a:pt x="6264591" y="349567"/>
                  <a:pt x="6297928" y="382905"/>
                  <a:pt x="6372223" y="382905"/>
                </a:cubicBezTo>
                <a:lnTo>
                  <a:pt x="12192001" y="382102"/>
                </a:lnTo>
                <a:lnTo>
                  <a:pt x="12192001" y="6768465"/>
                </a:lnTo>
                <a:lnTo>
                  <a:pt x="0" y="6776085"/>
                </a:lnTo>
                <a:lnTo>
                  <a:pt x="0" y="391614"/>
                </a:lnTo>
                <a:lnTo>
                  <a:pt x="3455668" y="381952"/>
                </a:lnTo>
                <a:cubicBezTo>
                  <a:pt x="3535678" y="381952"/>
                  <a:pt x="3568063" y="349567"/>
                  <a:pt x="3568063" y="270510"/>
                </a:cubicBezTo>
                <a:lnTo>
                  <a:pt x="3568063" y="99060"/>
                </a:lnTo>
                <a:cubicBezTo>
                  <a:pt x="3568063" y="37147"/>
                  <a:pt x="3605211" y="0"/>
                  <a:pt x="366521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47" name="Google Shape;47;p3"/>
          <p:cNvGrpSpPr/>
          <p:nvPr/>
        </p:nvGrpSpPr>
        <p:grpSpPr>
          <a:xfrm>
            <a:off x="116973" y="202172"/>
            <a:ext cx="653367" cy="145697"/>
            <a:chOff x="5810250" y="3367087"/>
            <a:chExt cx="572476" cy="127659"/>
          </a:xfrm>
        </p:grpSpPr>
        <p:sp>
          <p:nvSpPr>
            <p:cNvPr id="48" name="Google Shape;48;p3"/>
            <p:cNvSpPr/>
            <p:nvPr/>
          </p:nvSpPr>
          <p:spPr>
            <a:xfrm>
              <a:off x="6032158" y="3367087"/>
              <a:ext cx="126733" cy="127659"/>
            </a:xfrm>
            <a:custGeom>
              <a:rect b="b" l="l" r="r" t="t"/>
              <a:pathLst>
                <a:path extrusionOk="0" h="127659" w="126733">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3"/>
            <p:cNvSpPr/>
            <p:nvPr/>
          </p:nvSpPr>
          <p:spPr>
            <a:xfrm>
              <a:off x="5810250" y="3368039"/>
              <a:ext cx="122895" cy="122898"/>
            </a:xfrm>
            <a:custGeom>
              <a:rect b="b" l="l" r="r" t="t"/>
              <a:pathLst>
                <a:path extrusionOk="0" h="122898" w="122895">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3"/>
            <p:cNvSpPr/>
            <p:nvPr/>
          </p:nvSpPr>
          <p:spPr>
            <a:xfrm>
              <a:off x="6259805" y="3368039"/>
              <a:ext cx="122921" cy="122898"/>
            </a:xfrm>
            <a:custGeom>
              <a:rect b="b" l="l" r="r" t="t"/>
              <a:pathLst>
                <a:path extrusionOk="0" h="122898" w="122921">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1" name="Google Shape;51;p3"/>
          <p:cNvSpPr/>
          <p:nvPr/>
        </p:nvSpPr>
        <p:spPr>
          <a:xfrm flipH="1" rot="10714074">
            <a:off x="6427435" y="202021"/>
            <a:ext cx="147313" cy="147313"/>
          </a:xfrm>
          <a:custGeom>
            <a:rect b="b" l="l" r="r" t="t"/>
            <a:pathLst>
              <a:path extrusionOk="0" h="1472666" w="1472666">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2" name="Google Shape;52;p3"/>
          <p:cNvSpPr/>
          <p:nvPr/>
        </p:nvSpPr>
        <p:spPr>
          <a:xfrm>
            <a:off x="1275347" y="582328"/>
            <a:ext cx="10152000" cy="360000"/>
          </a:xfrm>
          <a:prstGeom prst="roundRect">
            <a:avLst>
              <a:gd fmla="val 50000" name="adj"/>
            </a:avLst>
          </a:prstGeom>
          <a:solidFill>
            <a:srgbClr val="F2F2F2"/>
          </a:solid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3" name="Google Shape;53;p3"/>
          <p:cNvCxnSpPr/>
          <p:nvPr/>
        </p:nvCxnSpPr>
        <p:spPr>
          <a:xfrm>
            <a:off x="0" y="1036320"/>
            <a:ext cx="12192000" cy="0"/>
          </a:xfrm>
          <a:prstGeom prst="straightConnector1">
            <a:avLst/>
          </a:prstGeom>
          <a:noFill/>
          <a:ln cap="flat" cmpd="sng" w="9525">
            <a:solidFill>
              <a:srgbClr val="BFBFBF"/>
            </a:solidFill>
            <a:prstDash val="solid"/>
            <a:miter lim="800000"/>
            <a:headEnd len="sm" w="sm" type="none"/>
            <a:tailEnd len="sm" w="sm" type="none"/>
          </a:ln>
        </p:spPr>
      </p:cxnSp>
      <p:sp>
        <p:nvSpPr>
          <p:cNvPr id="54" name="Google Shape;54;p3"/>
          <p:cNvSpPr/>
          <p:nvPr/>
        </p:nvSpPr>
        <p:spPr>
          <a:xfrm>
            <a:off x="909118" y="666560"/>
            <a:ext cx="208279" cy="202230"/>
          </a:xfrm>
          <a:custGeom>
            <a:rect b="b" l="l" r="r" t="t"/>
            <a:pathLst>
              <a:path extrusionOk="0" h="144968" w="149304">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3"/>
          <p:cNvSpPr/>
          <p:nvPr/>
        </p:nvSpPr>
        <p:spPr>
          <a:xfrm>
            <a:off x="12004357" y="1037272"/>
            <a:ext cx="12620" cy="5792571"/>
          </a:xfrm>
          <a:custGeom>
            <a:rect b="b" l="l" r="r" t="t"/>
            <a:pathLst>
              <a:path extrusionOk="0" h="3836140" w="12620">
                <a:moveTo>
                  <a:pt x="0" y="3835718"/>
                </a:moveTo>
                <a:cubicBezTo>
                  <a:pt x="0" y="3820478"/>
                  <a:pt x="953" y="3806190"/>
                  <a:pt x="953" y="3790950"/>
                </a:cubicBezTo>
                <a:cubicBezTo>
                  <a:pt x="953" y="2541270"/>
                  <a:pt x="953" y="1291590"/>
                  <a:pt x="953" y="41910"/>
                </a:cubicBezTo>
                <a:cubicBezTo>
                  <a:pt x="953" y="27623"/>
                  <a:pt x="0" y="14288"/>
                  <a:pt x="0" y="0"/>
                </a:cubicBezTo>
                <a:cubicBezTo>
                  <a:pt x="3810" y="3810"/>
                  <a:pt x="10478" y="6668"/>
                  <a:pt x="11430" y="10478"/>
                </a:cubicBezTo>
                <a:cubicBezTo>
                  <a:pt x="13335" y="21908"/>
                  <a:pt x="12383" y="33338"/>
                  <a:pt x="12383" y="43815"/>
                </a:cubicBezTo>
                <a:cubicBezTo>
                  <a:pt x="12383" y="1291590"/>
                  <a:pt x="12383" y="2539365"/>
                  <a:pt x="12383" y="3788093"/>
                </a:cubicBezTo>
                <a:cubicBezTo>
                  <a:pt x="12383" y="3804285"/>
                  <a:pt x="12383" y="3819525"/>
                  <a:pt x="12383" y="3835718"/>
                </a:cubicBezTo>
                <a:cubicBezTo>
                  <a:pt x="8573" y="3836670"/>
                  <a:pt x="3810" y="3835718"/>
                  <a:pt x="0" y="3835718"/>
                </a:cubicBezTo>
                <a:close/>
              </a:path>
            </a:pathLst>
          </a:custGeom>
          <a:solidFill>
            <a:srgbClr val="C3C3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3"/>
          <p:cNvSpPr/>
          <p:nvPr/>
        </p:nvSpPr>
        <p:spPr>
          <a:xfrm>
            <a:off x="2324501" y="1465045"/>
            <a:ext cx="7335300" cy="537900"/>
          </a:xfrm>
          <a:prstGeom prst="roundRect">
            <a:avLst>
              <a:gd fmla="val 50000"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7" name="Google Shape;57;p3"/>
          <p:cNvSpPr/>
          <p:nvPr/>
        </p:nvSpPr>
        <p:spPr>
          <a:xfrm>
            <a:off x="11978391" y="793297"/>
            <a:ext cx="52330" cy="39762"/>
          </a:xfrm>
          <a:custGeom>
            <a:rect b="b" l="l" r="r" t="t"/>
            <a:pathLst>
              <a:path extrusionOk="0" h="29673" w="39052">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11978391" y="716812"/>
            <a:ext cx="52330" cy="39675"/>
          </a:xfrm>
          <a:custGeom>
            <a:rect b="b" l="l" r="r" t="t"/>
            <a:pathLst>
              <a:path extrusionOk="0" h="29608" w="39052">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3"/>
          <p:cNvSpPr/>
          <p:nvPr/>
        </p:nvSpPr>
        <p:spPr>
          <a:xfrm>
            <a:off x="11978391" y="641508"/>
            <a:ext cx="52330" cy="40950"/>
          </a:xfrm>
          <a:custGeom>
            <a:rect b="b" l="l" r="r" t="t"/>
            <a:pathLst>
              <a:path extrusionOk="0" h="30560" w="39052">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3"/>
          <p:cNvSpPr/>
          <p:nvPr/>
        </p:nvSpPr>
        <p:spPr>
          <a:xfrm rot="-5400000">
            <a:off x="520974" y="680341"/>
            <a:ext cx="177086" cy="197951"/>
          </a:xfrm>
          <a:custGeom>
            <a:rect b="b" l="l" r="r" t="t"/>
            <a:pathLst>
              <a:path extrusionOk="0" h="310512" w="277782">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3"/>
          <p:cNvSpPr/>
          <p:nvPr/>
        </p:nvSpPr>
        <p:spPr>
          <a:xfrm rot="5400000">
            <a:off x="206813" y="680338"/>
            <a:ext cx="177086" cy="197951"/>
          </a:xfrm>
          <a:custGeom>
            <a:rect b="b" l="l" r="r" t="t"/>
            <a:pathLst>
              <a:path extrusionOk="0" h="310512" w="277782">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3"/>
          <p:cNvSpPr/>
          <p:nvPr/>
        </p:nvSpPr>
        <p:spPr>
          <a:xfrm flipH="1" rot="8100000">
            <a:off x="6003678" y="188846"/>
            <a:ext cx="145786" cy="145786"/>
          </a:xfrm>
          <a:custGeom>
            <a:rect b="b" l="l" r="r" t="t"/>
            <a:pathLst>
              <a:path extrusionOk="0" h="1472666" w="1472666">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63" name="Google Shape;63;p3"/>
          <p:cNvGrpSpPr/>
          <p:nvPr/>
        </p:nvGrpSpPr>
        <p:grpSpPr>
          <a:xfrm>
            <a:off x="168448" y="2510989"/>
            <a:ext cx="11692997" cy="1539600"/>
            <a:chOff x="176469" y="2467675"/>
            <a:chExt cx="11692997" cy="1539600"/>
          </a:xfrm>
        </p:grpSpPr>
        <p:sp>
          <p:nvSpPr>
            <p:cNvPr id="64" name="Google Shape;64;p3"/>
            <p:cNvSpPr/>
            <p:nvPr/>
          </p:nvSpPr>
          <p:spPr>
            <a:xfrm>
              <a:off x="176469" y="2467675"/>
              <a:ext cx="2167200" cy="1539600"/>
            </a:xfrm>
            <a:prstGeom prst="roundRect">
              <a:avLst>
                <a:gd fmla="val 5491"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 name="Google Shape;65;p3"/>
            <p:cNvSpPr/>
            <p:nvPr/>
          </p:nvSpPr>
          <p:spPr>
            <a:xfrm>
              <a:off x="2557918" y="2467675"/>
              <a:ext cx="2167200" cy="1539600"/>
            </a:xfrm>
            <a:prstGeom prst="roundRect">
              <a:avLst>
                <a:gd fmla="val 5491"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6" name="Google Shape;66;p3"/>
            <p:cNvSpPr/>
            <p:nvPr/>
          </p:nvSpPr>
          <p:spPr>
            <a:xfrm>
              <a:off x="4939367" y="2467675"/>
              <a:ext cx="2167200" cy="1539600"/>
            </a:xfrm>
            <a:prstGeom prst="roundRect">
              <a:avLst>
                <a:gd fmla="val 5491"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 name="Google Shape;67;p3"/>
            <p:cNvSpPr/>
            <p:nvPr/>
          </p:nvSpPr>
          <p:spPr>
            <a:xfrm>
              <a:off x="7320816" y="2467675"/>
              <a:ext cx="2167200" cy="1539600"/>
            </a:xfrm>
            <a:prstGeom prst="roundRect">
              <a:avLst>
                <a:gd fmla="val 5491"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8" name="Google Shape;68;p3"/>
            <p:cNvSpPr/>
            <p:nvPr/>
          </p:nvSpPr>
          <p:spPr>
            <a:xfrm>
              <a:off x="9702266" y="2467675"/>
              <a:ext cx="2167200" cy="1539600"/>
            </a:xfrm>
            <a:prstGeom prst="roundRect">
              <a:avLst>
                <a:gd fmla="val 5491"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69" name="Google Shape;69;p3"/>
          <p:cNvGrpSpPr/>
          <p:nvPr/>
        </p:nvGrpSpPr>
        <p:grpSpPr>
          <a:xfrm>
            <a:off x="168448" y="4285246"/>
            <a:ext cx="11692997" cy="1539600"/>
            <a:chOff x="179677" y="4241932"/>
            <a:chExt cx="11692997" cy="1539600"/>
          </a:xfrm>
        </p:grpSpPr>
        <p:sp>
          <p:nvSpPr>
            <p:cNvPr id="70" name="Google Shape;70;p3"/>
            <p:cNvSpPr/>
            <p:nvPr/>
          </p:nvSpPr>
          <p:spPr>
            <a:xfrm>
              <a:off x="179677" y="4241932"/>
              <a:ext cx="2167200" cy="1539600"/>
            </a:xfrm>
            <a:prstGeom prst="roundRect">
              <a:avLst>
                <a:gd fmla="val 5491"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 name="Google Shape;71;p3"/>
            <p:cNvSpPr/>
            <p:nvPr/>
          </p:nvSpPr>
          <p:spPr>
            <a:xfrm>
              <a:off x="2561126" y="4241932"/>
              <a:ext cx="2167200" cy="1539600"/>
            </a:xfrm>
            <a:prstGeom prst="roundRect">
              <a:avLst>
                <a:gd fmla="val 5491"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 name="Google Shape;72;p3"/>
            <p:cNvSpPr/>
            <p:nvPr/>
          </p:nvSpPr>
          <p:spPr>
            <a:xfrm>
              <a:off x="4942575" y="4241932"/>
              <a:ext cx="2167200" cy="1539600"/>
            </a:xfrm>
            <a:prstGeom prst="roundRect">
              <a:avLst>
                <a:gd fmla="val 5491"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 name="Google Shape;73;p3"/>
            <p:cNvSpPr/>
            <p:nvPr/>
          </p:nvSpPr>
          <p:spPr>
            <a:xfrm>
              <a:off x="7324024" y="4241932"/>
              <a:ext cx="2167200" cy="1539600"/>
            </a:xfrm>
            <a:prstGeom prst="roundRect">
              <a:avLst>
                <a:gd fmla="val 5491"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 name="Google Shape;74;p3"/>
            <p:cNvSpPr/>
            <p:nvPr/>
          </p:nvSpPr>
          <p:spPr>
            <a:xfrm>
              <a:off x="9705474" y="4241932"/>
              <a:ext cx="2167200" cy="1539600"/>
            </a:xfrm>
            <a:prstGeom prst="roundRect">
              <a:avLst>
                <a:gd fmla="val 5491" name="adj"/>
              </a:avLst>
            </a:prstGeom>
            <a:solidFill>
              <a:srgbClr val="FFFFFF"/>
            </a:solidFill>
            <a:ln>
              <a:noFill/>
            </a:ln>
            <a:effectLst>
              <a:outerShdw blurRad="1270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descr="Magnifying glass with solid fill" id="75" name="Google Shape;75;p3"/>
          <p:cNvSpPr/>
          <p:nvPr/>
        </p:nvSpPr>
        <p:spPr>
          <a:xfrm>
            <a:off x="2478096" y="1611501"/>
            <a:ext cx="266918" cy="267128"/>
          </a:xfrm>
          <a:custGeom>
            <a:rect b="b" l="l" r="r" t="t"/>
            <a:pathLst>
              <a:path extrusionOk="0" h="752474" w="751881">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p:txBody>
      </p:sp>
      <p:grpSp>
        <p:nvGrpSpPr>
          <p:cNvPr id="76" name="Google Shape;76;p3"/>
          <p:cNvGrpSpPr/>
          <p:nvPr/>
        </p:nvGrpSpPr>
        <p:grpSpPr>
          <a:xfrm>
            <a:off x="9325202" y="1597539"/>
            <a:ext cx="149604" cy="293698"/>
            <a:chOff x="9949398" y="2089191"/>
            <a:chExt cx="854393" cy="1677317"/>
          </a:xfrm>
        </p:grpSpPr>
        <p:sp>
          <p:nvSpPr>
            <p:cNvPr id="77" name="Google Shape;77;p3"/>
            <p:cNvSpPr/>
            <p:nvPr/>
          </p:nvSpPr>
          <p:spPr>
            <a:xfrm>
              <a:off x="10312609" y="3353408"/>
              <a:ext cx="127500" cy="413100"/>
            </a:xfrm>
            <a:prstGeom prst="roundRect">
              <a:avLst>
                <a:gd fmla="val 50000" name="adj"/>
              </a:avLst>
            </a:prstGeom>
            <a:solidFill>
              <a:srgbClr val="34A8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8" name="Google Shape;78;p3"/>
            <p:cNvSpPr/>
            <p:nvPr/>
          </p:nvSpPr>
          <p:spPr>
            <a:xfrm>
              <a:off x="10149233" y="2089191"/>
              <a:ext cx="454200" cy="1077900"/>
            </a:xfrm>
            <a:prstGeom prst="roundRect">
              <a:avLst>
                <a:gd fmla="val 50000" name="adj"/>
              </a:avLst>
            </a:prstGeom>
            <a:solidFill>
              <a:srgbClr val="4285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9" name="Google Shape;79;p3"/>
            <p:cNvSpPr/>
            <p:nvPr/>
          </p:nvSpPr>
          <p:spPr>
            <a:xfrm>
              <a:off x="9949398" y="2759073"/>
              <a:ext cx="854393" cy="609219"/>
            </a:xfrm>
            <a:custGeom>
              <a:rect b="b" l="l" r="r" t="t"/>
              <a:pathLst>
                <a:path extrusionOk="0" h="312420" w="438150">
                  <a:moveTo>
                    <a:pt x="0" y="0"/>
                  </a:moveTo>
                  <a:lnTo>
                    <a:pt x="57150" y="0"/>
                  </a:lnTo>
                  <a:lnTo>
                    <a:pt x="57150" y="95250"/>
                  </a:lnTo>
                  <a:cubicBezTo>
                    <a:pt x="57150" y="184785"/>
                    <a:pt x="129540" y="257175"/>
                    <a:pt x="219075" y="257175"/>
                  </a:cubicBezTo>
                  <a:cubicBezTo>
                    <a:pt x="308610" y="257175"/>
                    <a:pt x="381000" y="184785"/>
                    <a:pt x="381000" y="95250"/>
                  </a:cubicBezTo>
                  <a:lnTo>
                    <a:pt x="381000" y="0"/>
                  </a:lnTo>
                  <a:lnTo>
                    <a:pt x="438150" y="0"/>
                  </a:lnTo>
                  <a:lnTo>
                    <a:pt x="438150" y="95250"/>
                  </a:lnTo>
                  <a:cubicBezTo>
                    <a:pt x="438150" y="206693"/>
                    <a:pt x="355283" y="298133"/>
                    <a:pt x="247650" y="312420"/>
                  </a:cubicBezTo>
                  <a:lnTo>
                    <a:pt x="190500" y="312420"/>
                  </a:lnTo>
                  <a:cubicBezTo>
                    <a:pt x="82868" y="298133"/>
                    <a:pt x="0" y="206693"/>
                    <a:pt x="0" y="95250"/>
                  </a:cubicBezTo>
                  <a:lnTo>
                    <a:pt x="0" y="0"/>
                  </a:lnTo>
                  <a:close/>
                </a:path>
              </a:pathLst>
            </a:custGeom>
            <a:gradFill>
              <a:gsLst>
                <a:gs pos="0">
                  <a:srgbClr val="FBBC05"/>
                </a:gs>
                <a:gs pos="25000">
                  <a:srgbClr val="EA4335"/>
                </a:gs>
                <a:gs pos="100000">
                  <a:srgbClr val="EA433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 name="Google Shape;80;p3"/>
          <p:cNvSpPr/>
          <p:nvPr/>
        </p:nvSpPr>
        <p:spPr>
          <a:xfrm>
            <a:off x="12031981" y="1086731"/>
            <a:ext cx="131778" cy="2267754"/>
          </a:xfrm>
          <a:custGeom>
            <a:rect b="b" l="l" r="r" t="t"/>
            <a:pathLst>
              <a:path extrusionOk="0" h="2256472" w="90725">
                <a:moveTo>
                  <a:pt x="0" y="1128713"/>
                </a:moveTo>
                <a:cubicBezTo>
                  <a:pt x="0" y="775335"/>
                  <a:pt x="0" y="421005"/>
                  <a:pt x="0" y="67628"/>
                </a:cubicBezTo>
                <a:cubicBezTo>
                  <a:pt x="0" y="21908"/>
                  <a:pt x="14288" y="0"/>
                  <a:pt x="44768" y="0"/>
                </a:cubicBezTo>
                <a:cubicBezTo>
                  <a:pt x="75248" y="0"/>
                  <a:pt x="90488" y="20955"/>
                  <a:pt x="90488" y="67628"/>
                </a:cubicBezTo>
                <a:cubicBezTo>
                  <a:pt x="90488" y="776288"/>
                  <a:pt x="90488" y="1484948"/>
                  <a:pt x="90488" y="2192655"/>
                </a:cubicBezTo>
                <a:cubicBezTo>
                  <a:pt x="90488" y="2201228"/>
                  <a:pt x="91440" y="2209800"/>
                  <a:pt x="89535" y="2217420"/>
                </a:cubicBezTo>
                <a:cubicBezTo>
                  <a:pt x="85725" y="2242185"/>
                  <a:pt x="70485" y="2256473"/>
                  <a:pt x="45720" y="2256473"/>
                </a:cubicBezTo>
                <a:cubicBezTo>
                  <a:pt x="20955" y="2256473"/>
                  <a:pt x="5715" y="2242185"/>
                  <a:pt x="1905" y="2217420"/>
                </a:cubicBezTo>
                <a:cubicBezTo>
                  <a:pt x="0" y="2206943"/>
                  <a:pt x="952" y="2194560"/>
                  <a:pt x="952" y="2184083"/>
                </a:cubicBezTo>
                <a:cubicBezTo>
                  <a:pt x="0" y="1832610"/>
                  <a:pt x="0" y="1481138"/>
                  <a:pt x="0" y="1128713"/>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1" name="Google Shape;81;p3"/>
          <p:cNvGrpSpPr/>
          <p:nvPr/>
        </p:nvGrpSpPr>
        <p:grpSpPr>
          <a:xfrm>
            <a:off x="11567160" y="612648"/>
            <a:ext cx="265973" cy="265973"/>
            <a:chOff x="8610600" y="-211873"/>
            <a:chExt cx="313500" cy="313500"/>
          </a:xfrm>
        </p:grpSpPr>
        <p:sp>
          <p:nvSpPr>
            <p:cNvPr id="82" name="Google Shape;82;p3"/>
            <p:cNvSpPr/>
            <p:nvPr/>
          </p:nvSpPr>
          <p:spPr>
            <a:xfrm>
              <a:off x="8610600" y="-211873"/>
              <a:ext cx="313500" cy="313500"/>
            </a:xfrm>
            <a:prstGeom prst="ellipse">
              <a:avLst/>
            </a:prstGeom>
            <a:solidFill>
              <a:srgbClr val="636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3"/>
            <p:cNvGrpSpPr/>
            <p:nvPr/>
          </p:nvGrpSpPr>
          <p:grpSpPr>
            <a:xfrm>
              <a:off x="8677894" y="-144833"/>
              <a:ext cx="180008" cy="191321"/>
              <a:chOff x="5145275" y="1056950"/>
              <a:chExt cx="212800" cy="226175"/>
            </a:xfrm>
          </p:grpSpPr>
          <p:sp>
            <p:nvSpPr>
              <p:cNvPr id="84" name="Google Shape;84;p3"/>
              <p:cNvSpPr/>
              <p:nvPr/>
            </p:nvSpPr>
            <p:spPr>
              <a:xfrm>
                <a:off x="5198375" y="1056950"/>
                <a:ext cx="106625" cy="106175"/>
              </a:xfrm>
              <a:custGeom>
                <a:rect b="b" l="l" r="r" t="t"/>
                <a:pathLst>
                  <a:path extrusionOk="0" h="4247" w="4265">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145275" y="1176500"/>
                <a:ext cx="212800" cy="106625"/>
              </a:xfrm>
              <a:custGeom>
                <a:rect b="b" l="l" r="r" t="t"/>
                <a:pathLst>
                  <a:path extrusionOk="0" h="4265" w="8512">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2908775" y="1465050"/>
            <a:ext cx="6233700" cy="5379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Font typeface="Arial"/>
              <a:buNone/>
              <a:defRPr sz="1400">
                <a:solidFill>
                  <a:srgbClr val="595959"/>
                </a:solidFill>
                <a:latin typeface="Roboto"/>
                <a:ea typeface="Roboto"/>
                <a:cs typeface="Roboto"/>
                <a:sym typeface="Roboto"/>
              </a:defRPr>
            </a:lvl1pPr>
            <a:lvl2pPr lvl="1" rtl="0" algn="ctr">
              <a:spcBef>
                <a:spcPts val="0"/>
              </a:spcBef>
              <a:spcAft>
                <a:spcPts val="0"/>
              </a:spcAft>
              <a:buClr>
                <a:schemeClr val="lt2"/>
              </a:buClr>
              <a:buSzPts val="6900"/>
              <a:buFont typeface="Roboto"/>
              <a:buNone/>
              <a:defRPr sz="6900">
                <a:solidFill>
                  <a:schemeClr val="lt2"/>
                </a:solidFill>
                <a:latin typeface="Roboto"/>
                <a:ea typeface="Roboto"/>
                <a:cs typeface="Roboto"/>
                <a:sym typeface="Roboto"/>
              </a:defRPr>
            </a:lvl2pPr>
            <a:lvl3pPr lvl="2" rtl="0" algn="ctr">
              <a:spcBef>
                <a:spcPts val="0"/>
              </a:spcBef>
              <a:spcAft>
                <a:spcPts val="0"/>
              </a:spcAft>
              <a:buClr>
                <a:schemeClr val="lt2"/>
              </a:buClr>
              <a:buSzPts val="6900"/>
              <a:buFont typeface="Roboto"/>
              <a:buNone/>
              <a:defRPr sz="6900">
                <a:solidFill>
                  <a:schemeClr val="lt2"/>
                </a:solidFill>
                <a:latin typeface="Roboto"/>
                <a:ea typeface="Roboto"/>
                <a:cs typeface="Roboto"/>
                <a:sym typeface="Roboto"/>
              </a:defRPr>
            </a:lvl3pPr>
            <a:lvl4pPr lvl="3" rtl="0" algn="ctr">
              <a:spcBef>
                <a:spcPts val="0"/>
              </a:spcBef>
              <a:spcAft>
                <a:spcPts val="0"/>
              </a:spcAft>
              <a:buClr>
                <a:schemeClr val="lt2"/>
              </a:buClr>
              <a:buSzPts val="6900"/>
              <a:buFont typeface="Roboto"/>
              <a:buNone/>
              <a:defRPr sz="6900">
                <a:solidFill>
                  <a:schemeClr val="lt2"/>
                </a:solidFill>
                <a:latin typeface="Roboto"/>
                <a:ea typeface="Roboto"/>
                <a:cs typeface="Roboto"/>
                <a:sym typeface="Roboto"/>
              </a:defRPr>
            </a:lvl4pPr>
            <a:lvl5pPr lvl="4" rtl="0" algn="ctr">
              <a:spcBef>
                <a:spcPts val="0"/>
              </a:spcBef>
              <a:spcAft>
                <a:spcPts val="0"/>
              </a:spcAft>
              <a:buClr>
                <a:schemeClr val="lt2"/>
              </a:buClr>
              <a:buSzPts val="6900"/>
              <a:buFont typeface="Roboto"/>
              <a:buNone/>
              <a:defRPr sz="6900">
                <a:solidFill>
                  <a:schemeClr val="lt2"/>
                </a:solidFill>
                <a:latin typeface="Roboto"/>
                <a:ea typeface="Roboto"/>
                <a:cs typeface="Roboto"/>
                <a:sym typeface="Roboto"/>
              </a:defRPr>
            </a:lvl5pPr>
            <a:lvl6pPr lvl="5" rtl="0" algn="ctr">
              <a:spcBef>
                <a:spcPts val="0"/>
              </a:spcBef>
              <a:spcAft>
                <a:spcPts val="0"/>
              </a:spcAft>
              <a:buClr>
                <a:schemeClr val="lt2"/>
              </a:buClr>
              <a:buSzPts val="6900"/>
              <a:buFont typeface="Roboto"/>
              <a:buNone/>
              <a:defRPr sz="6900">
                <a:solidFill>
                  <a:schemeClr val="lt2"/>
                </a:solidFill>
                <a:latin typeface="Roboto"/>
                <a:ea typeface="Roboto"/>
                <a:cs typeface="Roboto"/>
                <a:sym typeface="Roboto"/>
              </a:defRPr>
            </a:lvl6pPr>
            <a:lvl7pPr lvl="6" rtl="0" algn="ctr">
              <a:spcBef>
                <a:spcPts val="0"/>
              </a:spcBef>
              <a:spcAft>
                <a:spcPts val="0"/>
              </a:spcAft>
              <a:buClr>
                <a:schemeClr val="lt2"/>
              </a:buClr>
              <a:buSzPts val="6900"/>
              <a:buFont typeface="Roboto"/>
              <a:buNone/>
              <a:defRPr sz="6900">
                <a:solidFill>
                  <a:schemeClr val="lt2"/>
                </a:solidFill>
                <a:latin typeface="Roboto"/>
                <a:ea typeface="Roboto"/>
                <a:cs typeface="Roboto"/>
                <a:sym typeface="Roboto"/>
              </a:defRPr>
            </a:lvl7pPr>
            <a:lvl8pPr lvl="7" rtl="0" algn="ctr">
              <a:spcBef>
                <a:spcPts val="0"/>
              </a:spcBef>
              <a:spcAft>
                <a:spcPts val="0"/>
              </a:spcAft>
              <a:buClr>
                <a:schemeClr val="lt2"/>
              </a:buClr>
              <a:buSzPts val="6900"/>
              <a:buFont typeface="Roboto"/>
              <a:buNone/>
              <a:defRPr sz="6900">
                <a:solidFill>
                  <a:schemeClr val="lt2"/>
                </a:solidFill>
                <a:latin typeface="Roboto"/>
                <a:ea typeface="Roboto"/>
                <a:cs typeface="Roboto"/>
                <a:sym typeface="Roboto"/>
              </a:defRPr>
            </a:lvl8pPr>
            <a:lvl9pPr lvl="8" rtl="0" algn="ctr">
              <a:spcBef>
                <a:spcPts val="0"/>
              </a:spcBef>
              <a:spcAft>
                <a:spcPts val="0"/>
              </a:spcAft>
              <a:buClr>
                <a:schemeClr val="lt2"/>
              </a:buClr>
              <a:buSzPts val="6900"/>
              <a:buFont typeface="Roboto"/>
              <a:buNone/>
              <a:defRPr sz="6900">
                <a:solidFill>
                  <a:schemeClr val="lt2"/>
                </a:solidFill>
                <a:latin typeface="Roboto"/>
                <a:ea typeface="Roboto"/>
                <a:cs typeface="Roboto"/>
                <a:sym typeface="Roboto"/>
              </a:defRPr>
            </a:lvl9pPr>
          </a:lstStyle>
          <a:p/>
        </p:txBody>
      </p:sp>
      <p:sp>
        <p:nvSpPr>
          <p:cNvPr id="87" name="Google Shape;87;p3"/>
          <p:cNvSpPr txBox="1"/>
          <p:nvPr/>
        </p:nvSpPr>
        <p:spPr>
          <a:xfrm>
            <a:off x="5306100" y="6546375"/>
            <a:ext cx="15798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slidesmania.com</a:t>
            </a:r>
            <a:endParaRPr sz="1200">
              <a:solidFill>
                <a:schemeClr val="lt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19">
    <p:spTree>
      <p:nvGrpSpPr>
        <p:cNvPr id="88" name="Shape 88"/>
        <p:cNvGrpSpPr/>
        <p:nvPr/>
      </p:nvGrpSpPr>
      <p:grpSpPr>
        <a:xfrm>
          <a:off x="0" y="0"/>
          <a:ext cx="0" cy="0"/>
          <a:chOff x="0" y="0"/>
          <a:chExt cx="0" cy="0"/>
        </a:xfrm>
      </p:grpSpPr>
      <p:grpSp>
        <p:nvGrpSpPr>
          <p:cNvPr id="89" name="Google Shape;89;p4"/>
          <p:cNvGrpSpPr/>
          <p:nvPr/>
        </p:nvGrpSpPr>
        <p:grpSpPr>
          <a:xfrm>
            <a:off x="0" y="0"/>
            <a:ext cx="12192000" cy="6858000"/>
            <a:chOff x="0" y="0"/>
            <a:chExt cx="12192000" cy="6858000"/>
          </a:xfrm>
        </p:grpSpPr>
        <p:sp>
          <p:nvSpPr>
            <p:cNvPr id="90" name="Google Shape;90;p4"/>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4">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92" name="Google Shape;92;p4"/>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93" name="Google Shape;93;p4"/>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94" name="Google Shape;94;p4">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95" name="Google Shape;95;p4">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96" name="Google Shape;96;p4">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97" name="Google Shape;97;p4">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98" name="Google Shape;98;p4"/>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s">
  <p:cSld name="CUSTOM_1">
    <p:spTree>
      <p:nvGrpSpPr>
        <p:cNvPr id="99" name="Shape 99"/>
        <p:cNvGrpSpPr/>
        <p:nvPr/>
      </p:nvGrpSpPr>
      <p:grpSpPr>
        <a:xfrm>
          <a:off x="0" y="0"/>
          <a:ext cx="0" cy="0"/>
          <a:chOff x="0" y="0"/>
          <a:chExt cx="0" cy="0"/>
        </a:xfrm>
      </p:grpSpPr>
      <p:sp>
        <p:nvSpPr>
          <p:cNvPr id="100" name="Google Shape;100;p5"/>
          <p:cNvSpPr/>
          <p:nvPr/>
        </p:nvSpPr>
        <p:spPr>
          <a:xfrm>
            <a:off x="0" y="89535"/>
            <a:ext cx="12192000" cy="6768465"/>
          </a:xfrm>
          <a:custGeom>
            <a:rect b="b" l="l" r="r" t="t"/>
            <a:pathLst>
              <a:path extrusionOk="0" h="6768465" w="1219200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1" name="Google Shape;101;p5"/>
          <p:cNvSpPr/>
          <p:nvPr/>
        </p:nvSpPr>
        <p:spPr>
          <a:xfrm flipH="1" rot="8100000">
            <a:off x="3312184" y="191568"/>
            <a:ext cx="145786" cy="145786"/>
          </a:xfrm>
          <a:custGeom>
            <a:rect b="b" l="l" r="r" t="t"/>
            <a:pathLst>
              <a:path extrusionOk="0" h="1472666" w="1472666">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2" name="Google Shape;102;p5"/>
          <p:cNvSpPr/>
          <p:nvPr/>
        </p:nvSpPr>
        <p:spPr>
          <a:xfrm>
            <a:off x="-1" y="81915"/>
            <a:ext cx="12192001" cy="6776085"/>
          </a:xfrm>
          <a:custGeom>
            <a:rect b="b" l="l" r="r" t="t"/>
            <a:pathLst>
              <a:path extrusionOk="0" h="6776085" w="12192001">
                <a:moveTo>
                  <a:pt x="3665218" y="0"/>
                </a:moveTo>
                <a:lnTo>
                  <a:pt x="6168388" y="0"/>
                </a:lnTo>
                <a:cubicBezTo>
                  <a:pt x="6226491" y="0"/>
                  <a:pt x="6263638" y="38100"/>
                  <a:pt x="6264591" y="97155"/>
                </a:cubicBezTo>
                <a:lnTo>
                  <a:pt x="6264591" y="274320"/>
                </a:lnTo>
                <a:cubicBezTo>
                  <a:pt x="6264591" y="349567"/>
                  <a:pt x="6297928" y="382905"/>
                  <a:pt x="6372223" y="382905"/>
                </a:cubicBezTo>
                <a:lnTo>
                  <a:pt x="12192001" y="382102"/>
                </a:lnTo>
                <a:lnTo>
                  <a:pt x="12192001" y="6768465"/>
                </a:lnTo>
                <a:lnTo>
                  <a:pt x="0" y="6776085"/>
                </a:lnTo>
                <a:lnTo>
                  <a:pt x="0" y="391614"/>
                </a:lnTo>
                <a:lnTo>
                  <a:pt x="3455668" y="381952"/>
                </a:lnTo>
                <a:cubicBezTo>
                  <a:pt x="3535678" y="381952"/>
                  <a:pt x="3568063" y="349567"/>
                  <a:pt x="3568063" y="270510"/>
                </a:cubicBezTo>
                <a:lnTo>
                  <a:pt x="3568063" y="99060"/>
                </a:lnTo>
                <a:cubicBezTo>
                  <a:pt x="3568063" y="37147"/>
                  <a:pt x="3605211" y="0"/>
                  <a:pt x="3665218"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03" name="Google Shape;103;p5"/>
          <p:cNvGrpSpPr/>
          <p:nvPr/>
        </p:nvGrpSpPr>
        <p:grpSpPr>
          <a:xfrm>
            <a:off x="116973" y="202172"/>
            <a:ext cx="653367" cy="145697"/>
            <a:chOff x="5810250" y="3367087"/>
            <a:chExt cx="572476" cy="127659"/>
          </a:xfrm>
        </p:grpSpPr>
        <p:sp>
          <p:nvSpPr>
            <p:cNvPr id="104" name="Google Shape;104;p5"/>
            <p:cNvSpPr/>
            <p:nvPr/>
          </p:nvSpPr>
          <p:spPr>
            <a:xfrm>
              <a:off x="6032158" y="3367087"/>
              <a:ext cx="126733" cy="127659"/>
            </a:xfrm>
            <a:custGeom>
              <a:rect b="b" l="l" r="r" t="t"/>
              <a:pathLst>
                <a:path extrusionOk="0" h="127659" w="126733">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5810250" y="3368039"/>
              <a:ext cx="122895" cy="122898"/>
            </a:xfrm>
            <a:custGeom>
              <a:rect b="b" l="l" r="r" t="t"/>
              <a:pathLst>
                <a:path extrusionOk="0" h="122898" w="122895">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6259805" y="3368039"/>
              <a:ext cx="122921" cy="122898"/>
            </a:xfrm>
            <a:custGeom>
              <a:rect b="b" l="l" r="r" t="t"/>
              <a:pathLst>
                <a:path extrusionOk="0" h="122898" w="122921">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7" name="Google Shape;107;p5"/>
          <p:cNvSpPr/>
          <p:nvPr/>
        </p:nvSpPr>
        <p:spPr>
          <a:xfrm flipH="1" rot="10714074">
            <a:off x="9134060" y="187391"/>
            <a:ext cx="147313" cy="147313"/>
          </a:xfrm>
          <a:custGeom>
            <a:rect b="b" l="l" r="r" t="t"/>
            <a:pathLst>
              <a:path extrusionOk="0" h="1472666" w="1472666">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8" name="Google Shape;108;p5"/>
          <p:cNvSpPr/>
          <p:nvPr/>
        </p:nvSpPr>
        <p:spPr>
          <a:xfrm>
            <a:off x="-1" y="81915"/>
            <a:ext cx="12192001" cy="6776085"/>
          </a:xfrm>
          <a:custGeom>
            <a:rect b="b" l="l" r="r" t="t"/>
            <a:pathLst>
              <a:path extrusionOk="0" h="6776085" w="12192001">
                <a:moveTo>
                  <a:pt x="3665218" y="0"/>
                </a:moveTo>
                <a:lnTo>
                  <a:pt x="6168388" y="0"/>
                </a:lnTo>
                <a:cubicBezTo>
                  <a:pt x="6226491" y="0"/>
                  <a:pt x="6263638" y="38100"/>
                  <a:pt x="6264591" y="97155"/>
                </a:cubicBezTo>
                <a:lnTo>
                  <a:pt x="6264591" y="274320"/>
                </a:lnTo>
                <a:cubicBezTo>
                  <a:pt x="6264591" y="349567"/>
                  <a:pt x="6297928" y="382905"/>
                  <a:pt x="6372223" y="382905"/>
                </a:cubicBezTo>
                <a:lnTo>
                  <a:pt x="12192001" y="382102"/>
                </a:lnTo>
                <a:lnTo>
                  <a:pt x="12192001" y="6768465"/>
                </a:lnTo>
                <a:lnTo>
                  <a:pt x="0" y="6776085"/>
                </a:lnTo>
                <a:lnTo>
                  <a:pt x="0" y="391614"/>
                </a:lnTo>
                <a:lnTo>
                  <a:pt x="3455668" y="381952"/>
                </a:lnTo>
                <a:cubicBezTo>
                  <a:pt x="3535678" y="381952"/>
                  <a:pt x="3568063" y="349567"/>
                  <a:pt x="3568063" y="270510"/>
                </a:cubicBezTo>
                <a:lnTo>
                  <a:pt x="3568063" y="99060"/>
                </a:lnTo>
                <a:cubicBezTo>
                  <a:pt x="3568063" y="37147"/>
                  <a:pt x="3605211" y="0"/>
                  <a:pt x="3665218" y="0"/>
                </a:cubicBezTo>
                <a:close/>
              </a:path>
            </a:pathLst>
          </a:custGeom>
          <a:solidFill>
            <a:srgbClr val="FFFFFF">
              <a:alpha val="262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9" name="Google Shape;109;p5"/>
          <p:cNvSpPr/>
          <p:nvPr/>
        </p:nvSpPr>
        <p:spPr>
          <a:xfrm flipH="1" rot="8100000">
            <a:off x="6003678" y="188846"/>
            <a:ext cx="145786" cy="145786"/>
          </a:xfrm>
          <a:custGeom>
            <a:rect b="b" l="l" r="r" t="t"/>
            <a:pathLst>
              <a:path extrusionOk="0" h="1472666" w="1472666">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0" name="Google Shape;110;p5"/>
          <p:cNvSpPr/>
          <p:nvPr/>
        </p:nvSpPr>
        <p:spPr>
          <a:xfrm>
            <a:off x="0" y="69803"/>
            <a:ext cx="12192000" cy="6788197"/>
          </a:xfrm>
          <a:custGeom>
            <a:rect b="b" l="l" r="r" t="t"/>
            <a:pathLst>
              <a:path extrusionOk="0" h="6788197" w="12192000">
                <a:moveTo>
                  <a:pt x="6360982" y="0"/>
                </a:moveTo>
                <a:lnTo>
                  <a:pt x="8864151" y="0"/>
                </a:lnTo>
                <a:cubicBezTo>
                  <a:pt x="8922254" y="0"/>
                  <a:pt x="8959401" y="38168"/>
                  <a:pt x="8960354" y="97329"/>
                </a:cubicBezTo>
                <a:lnTo>
                  <a:pt x="8960354" y="274810"/>
                </a:lnTo>
                <a:cubicBezTo>
                  <a:pt x="8960354" y="350192"/>
                  <a:pt x="8993691" y="383590"/>
                  <a:pt x="9067986" y="383590"/>
                </a:cubicBezTo>
                <a:lnTo>
                  <a:pt x="12192000" y="383158"/>
                </a:lnTo>
                <a:lnTo>
                  <a:pt x="12192000" y="6782252"/>
                </a:lnTo>
                <a:lnTo>
                  <a:pt x="0" y="6788197"/>
                </a:lnTo>
                <a:lnTo>
                  <a:pt x="0" y="397489"/>
                </a:lnTo>
                <a:lnTo>
                  <a:pt x="6151431" y="382635"/>
                </a:lnTo>
                <a:cubicBezTo>
                  <a:pt x="6231441" y="382635"/>
                  <a:pt x="6263826" y="350192"/>
                  <a:pt x="6263826" y="270994"/>
                </a:cubicBezTo>
                <a:lnTo>
                  <a:pt x="6263826" y="99237"/>
                </a:lnTo>
                <a:cubicBezTo>
                  <a:pt x="6263826" y="37214"/>
                  <a:pt x="6300974" y="0"/>
                  <a:pt x="636098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 name="Google Shape;111;p5"/>
          <p:cNvSpPr/>
          <p:nvPr/>
        </p:nvSpPr>
        <p:spPr>
          <a:xfrm>
            <a:off x="1275347" y="582328"/>
            <a:ext cx="10152000" cy="360000"/>
          </a:xfrm>
          <a:prstGeom prst="roundRect">
            <a:avLst>
              <a:gd fmla="val 50000" name="adj"/>
            </a:avLst>
          </a:prstGeom>
          <a:solidFill>
            <a:srgbClr val="F2F2F2"/>
          </a:solid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12" name="Google Shape;112;p5"/>
          <p:cNvCxnSpPr/>
          <p:nvPr/>
        </p:nvCxnSpPr>
        <p:spPr>
          <a:xfrm>
            <a:off x="0" y="1036320"/>
            <a:ext cx="12192000" cy="0"/>
          </a:xfrm>
          <a:prstGeom prst="straightConnector1">
            <a:avLst/>
          </a:prstGeom>
          <a:noFill/>
          <a:ln cap="flat" cmpd="sng" w="9525">
            <a:solidFill>
              <a:srgbClr val="BFBFBF"/>
            </a:solidFill>
            <a:prstDash val="solid"/>
            <a:miter lim="800000"/>
            <a:headEnd len="sm" w="sm" type="none"/>
            <a:tailEnd len="sm" w="sm" type="none"/>
          </a:ln>
        </p:spPr>
      </p:cxnSp>
      <p:sp>
        <p:nvSpPr>
          <p:cNvPr id="113" name="Google Shape;113;p5"/>
          <p:cNvSpPr/>
          <p:nvPr/>
        </p:nvSpPr>
        <p:spPr>
          <a:xfrm>
            <a:off x="909118" y="666560"/>
            <a:ext cx="208279" cy="202230"/>
          </a:xfrm>
          <a:custGeom>
            <a:rect b="b" l="l" r="r" t="t"/>
            <a:pathLst>
              <a:path extrusionOk="0" h="144968" w="149304">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5"/>
          <p:cNvSpPr/>
          <p:nvPr/>
        </p:nvSpPr>
        <p:spPr>
          <a:xfrm>
            <a:off x="11978391" y="641508"/>
            <a:ext cx="52330" cy="40950"/>
          </a:xfrm>
          <a:custGeom>
            <a:rect b="b" l="l" r="r" t="t"/>
            <a:pathLst>
              <a:path extrusionOk="0" h="30560" w="39052">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5"/>
          <p:cNvSpPr/>
          <p:nvPr/>
        </p:nvSpPr>
        <p:spPr>
          <a:xfrm rot="-5400000">
            <a:off x="520974" y="680341"/>
            <a:ext cx="177086" cy="197951"/>
          </a:xfrm>
          <a:custGeom>
            <a:rect b="b" l="l" r="r" t="t"/>
            <a:pathLst>
              <a:path extrusionOk="0" h="310512" w="277782">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5"/>
          <p:cNvSpPr/>
          <p:nvPr/>
        </p:nvSpPr>
        <p:spPr>
          <a:xfrm rot="5400000">
            <a:off x="206813" y="680338"/>
            <a:ext cx="177086" cy="197951"/>
          </a:xfrm>
          <a:custGeom>
            <a:rect b="b" l="l" r="r" t="t"/>
            <a:pathLst>
              <a:path extrusionOk="0" h="310512" w="277782">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5"/>
          <p:cNvSpPr/>
          <p:nvPr/>
        </p:nvSpPr>
        <p:spPr>
          <a:xfrm>
            <a:off x="12004357" y="1037272"/>
            <a:ext cx="12620" cy="5792571"/>
          </a:xfrm>
          <a:custGeom>
            <a:rect b="b" l="l" r="r" t="t"/>
            <a:pathLst>
              <a:path extrusionOk="0" h="3836140" w="12620">
                <a:moveTo>
                  <a:pt x="0" y="3835718"/>
                </a:moveTo>
                <a:cubicBezTo>
                  <a:pt x="0" y="3820478"/>
                  <a:pt x="953" y="3806190"/>
                  <a:pt x="953" y="3790950"/>
                </a:cubicBezTo>
                <a:cubicBezTo>
                  <a:pt x="953" y="2541270"/>
                  <a:pt x="953" y="1291590"/>
                  <a:pt x="953" y="41910"/>
                </a:cubicBezTo>
                <a:cubicBezTo>
                  <a:pt x="953" y="27623"/>
                  <a:pt x="0" y="14288"/>
                  <a:pt x="0" y="0"/>
                </a:cubicBezTo>
                <a:cubicBezTo>
                  <a:pt x="3810" y="3810"/>
                  <a:pt x="10478" y="6668"/>
                  <a:pt x="11430" y="10478"/>
                </a:cubicBezTo>
                <a:cubicBezTo>
                  <a:pt x="13335" y="21908"/>
                  <a:pt x="12383" y="33338"/>
                  <a:pt x="12383" y="43815"/>
                </a:cubicBezTo>
                <a:cubicBezTo>
                  <a:pt x="12383" y="1291590"/>
                  <a:pt x="12383" y="2539365"/>
                  <a:pt x="12383" y="3788093"/>
                </a:cubicBezTo>
                <a:cubicBezTo>
                  <a:pt x="12383" y="3804285"/>
                  <a:pt x="12383" y="3819525"/>
                  <a:pt x="12383" y="3835718"/>
                </a:cubicBezTo>
                <a:cubicBezTo>
                  <a:pt x="8573" y="3836670"/>
                  <a:pt x="3810" y="3835718"/>
                  <a:pt x="0" y="3835718"/>
                </a:cubicBezTo>
                <a:close/>
              </a:path>
            </a:pathLst>
          </a:custGeom>
          <a:solidFill>
            <a:srgbClr val="C3C3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5"/>
          <p:cNvSpPr/>
          <p:nvPr/>
        </p:nvSpPr>
        <p:spPr>
          <a:xfrm>
            <a:off x="11978391" y="793297"/>
            <a:ext cx="52330" cy="39762"/>
          </a:xfrm>
          <a:custGeom>
            <a:rect b="b" l="l" r="r" t="t"/>
            <a:pathLst>
              <a:path extrusionOk="0" h="29673" w="39052">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5"/>
          <p:cNvSpPr/>
          <p:nvPr/>
        </p:nvSpPr>
        <p:spPr>
          <a:xfrm>
            <a:off x="11978391" y="716812"/>
            <a:ext cx="52330" cy="39675"/>
          </a:xfrm>
          <a:custGeom>
            <a:rect b="b" l="l" r="r" t="t"/>
            <a:pathLst>
              <a:path extrusionOk="0" h="29608" w="39052">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5"/>
          <p:cNvSpPr/>
          <p:nvPr/>
        </p:nvSpPr>
        <p:spPr>
          <a:xfrm flipH="1" rot="8100000">
            <a:off x="8709584" y="190352"/>
            <a:ext cx="145786" cy="145786"/>
          </a:xfrm>
          <a:custGeom>
            <a:rect b="b" l="l" r="r" t="t"/>
            <a:pathLst>
              <a:path extrusionOk="0" h="1472666" w="1472666">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1" name="Google Shape;121;p5"/>
          <p:cNvSpPr/>
          <p:nvPr/>
        </p:nvSpPr>
        <p:spPr>
          <a:xfrm>
            <a:off x="12031981" y="1086731"/>
            <a:ext cx="131778" cy="2267754"/>
          </a:xfrm>
          <a:custGeom>
            <a:rect b="b" l="l" r="r" t="t"/>
            <a:pathLst>
              <a:path extrusionOk="0" h="2256472" w="90725">
                <a:moveTo>
                  <a:pt x="0" y="1128713"/>
                </a:moveTo>
                <a:cubicBezTo>
                  <a:pt x="0" y="775335"/>
                  <a:pt x="0" y="421005"/>
                  <a:pt x="0" y="67628"/>
                </a:cubicBezTo>
                <a:cubicBezTo>
                  <a:pt x="0" y="21908"/>
                  <a:pt x="14288" y="0"/>
                  <a:pt x="44768" y="0"/>
                </a:cubicBezTo>
                <a:cubicBezTo>
                  <a:pt x="75248" y="0"/>
                  <a:pt x="90488" y="20955"/>
                  <a:pt x="90488" y="67628"/>
                </a:cubicBezTo>
                <a:cubicBezTo>
                  <a:pt x="90488" y="776288"/>
                  <a:pt x="90488" y="1484948"/>
                  <a:pt x="90488" y="2192655"/>
                </a:cubicBezTo>
                <a:cubicBezTo>
                  <a:pt x="90488" y="2201228"/>
                  <a:pt x="91440" y="2209800"/>
                  <a:pt x="89535" y="2217420"/>
                </a:cubicBezTo>
                <a:cubicBezTo>
                  <a:pt x="85725" y="2242185"/>
                  <a:pt x="70485" y="2256473"/>
                  <a:pt x="45720" y="2256473"/>
                </a:cubicBezTo>
                <a:cubicBezTo>
                  <a:pt x="20955" y="2256473"/>
                  <a:pt x="5715" y="2242185"/>
                  <a:pt x="1905" y="2217420"/>
                </a:cubicBezTo>
                <a:cubicBezTo>
                  <a:pt x="0" y="2206943"/>
                  <a:pt x="952" y="2194560"/>
                  <a:pt x="952" y="2184083"/>
                </a:cubicBezTo>
                <a:cubicBezTo>
                  <a:pt x="0" y="1832610"/>
                  <a:pt x="0" y="1481138"/>
                  <a:pt x="0" y="1128713"/>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2" name="Google Shape;122;p5"/>
          <p:cNvGrpSpPr/>
          <p:nvPr/>
        </p:nvGrpSpPr>
        <p:grpSpPr>
          <a:xfrm>
            <a:off x="11567160" y="612648"/>
            <a:ext cx="265973" cy="265973"/>
            <a:chOff x="8610600" y="-211873"/>
            <a:chExt cx="313500" cy="313500"/>
          </a:xfrm>
        </p:grpSpPr>
        <p:sp>
          <p:nvSpPr>
            <p:cNvPr id="123" name="Google Shape;123;p5"/>
            <p:cNvSpPr/>
            <p:nvPr/>
          </p:nvSpPr>
          <p:spPr>
            <a:xfrm>
              <a:off x="8610600" y="-211873"/>
              <a:ext cx="313500" cy="313500"/>
            </a:xfrm>
            <a:prstGeom prst="ellipse">
              <a:avLst/>
            </a:prstGeom>
            <a:solidFill>
              <a:srgbClr val="636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5"/>
            <p:cNvGrpSpPr/>
            <p:nvPr/>
          </p:nvGrpSpPr>
          <p:grpSpPr>
            <a:xfrm>
              <a:off x="8677894" y="-144833"/>
              <a:ext cx="180008" cy="191321"/>
              <a:chOff x="5145275" y="1056950"/>
              <a:chExt cx="212800" cy="226175"/>
            </a:xfrm>
          </p:grpSpPr>
          <p:sp>
            <p:nvSpPr>
              <p:cNvPr id="125" name="Google Shape;125;p5"/>
              <p:cNvSpPr/>
              <p:nvPr/>
            </p:nvSpPr>
            <p:spPr>
              <a:xfrm>
                <a:off x="5198375" y="1056950"/>
                <a:ext cx="106625" cy="106175"/>
              </a:xfrm>
              <a:custGeom>
                <a:rect b="b" l="l" r="r" t="t"/>
                <a:pathLst>
                  <a:path extrusionOk="0" h="4247" w="4265">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5145275" y="1176500"/>
                <a:ext cx="212800" cy="106625"/>
              </a:xfrm>
              <a:custGeom>
                <a:rect b="b" l="l" r="r" t="t"/>
                <a:pathLst>
                  <a:path extrusionOk="0" h="4265" w="8512">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5"/>
          <p:cNvSpPr txBox="1"/>
          <p:nvPr>
            <p:ph type="title"/>
          </p:nvPr>
        </p:nvSpPr>
        <p:spPr>
          <a:xfrm>
            <a:off x="196400" y="1383925"/>
            <a:ext cx="5322600" cy="13248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6600"/>
              <a:buFont typeface="Abril Fatface"/>
              <a:buNone/>
              <a:defRPr sz="66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600"/>
              <a:buFont typeface="Abril Fatface"/>
              <a:buNone/>
              <a:defRPr sz="66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600"/>
              <a:buFont typeface="Abril Fatface"/>
              <a:buNone/>
              <a:defRPr sz="66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600"/>
              <a:buFont typeface="Abril Fatface"/>
              <a:buNone/>
              <a:defRPr sz="66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600"/>
              <a:buFont typeface="Abril Fatface"/>
              <a:buNone/>
              <a:defRPr sz="66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600"/>
              <a:buFont typeface="Abril Fatface"/>
              <a:buNone/>
              <a:defRPr sz="66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600"/>
              <a:buFont typeface="Abril Fatface"/>
              <a:buNone/>
              <a:defRPr sz="66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600"/>
              <a:buFont typeface="Abril Fatface"/>
              <a:buNone/>
              <a:defRPr sz="6600">
                <a:solidFill>
                  <a:schemeClr val="dk1"/>
                </a:solidFill>
                <a:latin typeface="Abril Fatface"/>
                <a:ea typeface="Abril Fatface"/>
                <a:cs typeface="Abril Fatface"/>
                <a:sym typeface="Abril Fatface"/>
              </a:defRPr>
            </a:lvl9pPr>
          </a:lstStyle>
          <a:p/>
        </p:txBody>
      </p:sp>
      <p:sp>
        <p:nvSpPr>
          <p:cNvPr id="128" name="Google Shape;128;p5"/>
          <p:cNvSpPr txBox="1"/>
          <p:nvPr>
            <p:ph idx="1" type="body"/>
          </p:nvPr>
        </p:nvSpPr>
        <p:spPr>
          <a:xfrm>
            <a:off x="196375" y="2788225"/>
            <a:ext cx="5322600" cy="2235900"/>
          </a:xfrm>
          <a:prstGeom prst="rect">
            <a:avLst/>
          </a:prstGeom>
        </p:spPr>
        <p:txBody>
          <a:bodyPr anchorCtr="0" anchor="t" bIns="121900" lIns="121900" spcFirstLastPara="1" rIns="121900" wrap="square" tIns="121900">
            <a:noAutofit/>
          </a:bodyPr>
          <a:lstStyle>
            <a:lvl1pPr indent="-323850" lvl="0" marL="457200">
              <a:spcBef>
                <a:spcPts val="0"/>
              </a:spcBef>
              <a:spcAft>
                <a:spcPts val="0"/>
              </a:spcAft>
              <a:buSzPts val="1500"/>
              <a:buChar char="●"/>
              <a:defRPr sz="1500"/>
            </a:lvl1pPr>
            <a:lvl2pPr indent="-323850" lvl="1" marL="914400">
              <a:spcBef>
                <a:spcPts val="2100"/>
              </a:spcBef>
              <a:spcAft>
                <a:spcPts val="0"/>
              </a:spcAft>
              <a:buSzPts val="1500"/>
              <a:buChar char="○"/>
              <a:defRPr sz="1500"/>
            </a:lvl2pPr>
            <a:lvl3pPr indent="-323850" lvl="2" marL="1371600">
              <a:spcBef>
                <a:spcPts val="2100"/>
              </a:spcBef>
              <a:spcAft>
                <a:spcPts val="0"/>
              </a:spcAft>
              <a:buSzPts val="1500"/>
              <a:buChar char="■"/>
              <a:defRPr sz="1500"/>
            </a:lvl3pPr>
            <a:lvl4pPr indent="-323850" lvl="3" marL="1828800">
              <a:spcBef>
                <a:spcPts val="2100"/>
              </a:spcBef>
              <a:spcAft>
                <a:spcPts val="0"/>
              </a:spcAft>
              <a:buSzPts val="1500"/>
              <a:buChar char="●"/>
              <a:defRPr sz="1500"/>
            </a:lvl4pPr>
            <a:lvl5pPr indent="-323850" lvl="4" marL="2286000">
              <a:spcBef>
                <a:spcPts val="2100"/>
              </a:spcBef>
              <a:spcAft>
                <a:spcPts val="0"/>
              </a:spcAft>
              <a:buSzPts val="1500"/>
              <a:buChar char="○"/>
              <a:defRPr sz="1500"/>
            </a:lvl5pPr>
            <a:lvl6pPr indent="-323850" lvl="5" marL="2743200">
              <a:spcBef>
                <a:spcPts val="2100"/>
              </a:spcBef>
              <a:spcAft>
                <a:spcPts val="0"/>
              </a:spcAft>
              <a:buSzPts val="1500"/>
              <a:buChar char="■"/>
              <a:defRPr sz="1500"/>
            </a:lvl6pPr>
            <a:lvl7pPr indent="-323850" lvl="6" marL="3200400">
              <a:spcBef>
                <a:spcPts val="2100"/>
              </a:spcBef>
              <a:spcAft>
                <a:spcPts val="0"/>
              </a:spcAft>
              <a:buSzPts val="1500"/>
              <a:buChar char="●"/>
              <a:defRPr sz="1500"/>
            </a:lvl7pPr>
            <a:lvl8pPr indent="-323850" lvl="7" marL="3657600">
              <a:spcBef>
                <a:spcPts val="2100"/>
              </a:spcBef>
              <a:spcAft>
                <a:spcPts val="0"/>
              </a:spcAft>
              <a:buSzPts val="1500"/>
              <a:buChar char="○"/>
              <a:defRPr sz="1500"/>
            </a:lvl8pPr>
            <a:lvl9pPr indent="-323850" lvl="8" marL="4114800">
              <a:spcBef>
                <a:spcPts val="2100"/>
              </a:spcBef>
              <a:spcAft>
                <a:spcPts val="2100"/>
              </a:spcAft>
              <a:buSzPts val="1500"/>
              <a:buChar char="■"/>
              <a:defRPr sz="1500"/>
            </a:lvl9pPr>
          </a:lstStyle>
          <a:p/>
        </p:txBody>
      </p:sp>
      <p:sp>
        <p:nvSpPr>
          <p:cNvPr id="129" name="Google Shape;129;p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
        <p:nvSpPr>
          <p:cNvPr id="130" name="Google Shape;130;p5"/>
          <p:cNvSpPr/>
          <p:nvPr/>
        </p:nvSpPr>
        <p:spPr>
          <a:xfrm>
            <a:off x="0" y="5516625"/>
            <a:ext cx="246600" cy="1315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tra">
  <p:cSld name="CUSTOM_16">
    <p:spTree>
      <p:nvGrpSpPr>
        <p:cNvPr id="131" name="Shape 131"/>
        <p:cNvGrpSpPr/>
        <p:nvPr/>
      </p:nvGrpSpPr>
      <p:grpSpPr>
        <a:xfrm>
          <a:off x="0" y="0"/>
          <a:ext cx="0" cy="0"/>
          <a:chOff x="0" y="0"/>
          <a:chExt cx="0" cy="0"/>
        </a:xfrm>
      </p:grpSpPr>
      <p:sp>
        <p:nvSpPr>
          <p:cNvPr id="132" name="Google Shape;132;p6"/>
          <p:cNvSpPr/>
          <p:nvPr/>
        </p:nvSpPr>
        <p:spPr>
          <a:xfrm>
            <a:off x="0" y="-20975"/>
            <a:ext cx="12192000" cy="696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4" name="Google Shape;134;p6"/>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35" name="Google Shape;135;p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Lexend Deca"/>
              <a:buNone/>
              <a:defRPr sz="4000">
                <a:solidFill>
                  <a:schemeClr val="dk1"/>
                </a:solidFill>
                <a:latin typeface="Lexend Deca"/>
                <a:ea typeface="Lexend Deca"/>
                <a:cs typeface="Lexend Deca"/>
                <a:sym typeface="Lexend Deca"/>
              </a:defRPr>
            </a:lvl1pPr>
            <a:lvl2pPr lvl="1">
              <a:spcBef>
                <a:spcPts val="0"/>
              </a:spcBef>
              <a:spcAft>
                <a:spcPts val="0"/>
              </a:spcAft>
              <a:buClr>
                <a:schemeClr val="dk1"/>
              </a:buClr>
              <a:buSzPts val="4000"/>
              <a:buFont typeface="Lexend Deca"/>
              <a:buNone/>
              <a:defRPr sz="4000">
                <a:solidFill>
                  <a:schemeClr val="dk1"/>
                </a:solidFill>
                <a:latin typeface="Lexend Deca"/>
                <a:ea typeface="Lexend Deca"/>
                <a:cs typeface="Lexend Deca"/>
                <a:sym typeface="Lexend Deca"/>
              </a:defRPr>
            </a:lvl2pPr>
            <a:lvl3pPr lvl="2">
              <a:spcBef>
                <a:spcPts val="0"/>
              </a:spcBef>
              <a:spcAft>
                <a:spcPts val="0"/>
              </a:spcAft>
              <a:buClr>
                <a:schemeClr val="dk1"/>
              </a:buClr>
              <a:buSzPts val="4000"/>
              <a:buFont typeface="Lexend Deca"/>
              <a:buNone/>
              <a:defRPr sz="4000">
                <a:solidFill>
                  <a:schemeClr val="dk1"/>
                </a:solidFill>
                <a:latin typeface="Lexend Deca"/>
                <a:ea typeface="Lexend Deca"/>
                <a:cs typeface="Lexend Deca"/>
                <a:sym typeface="Lexend Deca"/>
              </a:defRPr>
            </a:lvl3pPr>
            <a:lvl4pPr lvl="3">
              <a:spcBef>
                <a:spcPts val="0"/>
              </a:spcBef>
              <a:spcAft>
                <a:spcPts val="0"/>
              </a:spcAft>
              <a:buClr>
                <a:schemeClr val="dk1"/>
              </a:buClr>
              <a:buSzPts val="4000"/>
              <a:buFont typeface="Lexend Deca"/>
              <a:buNone/>
              <a:defRPr sz="4000">
                <a:solidFill>
                  <a:schemeClr val="dk1"/>
                </a:solidFill>
                <a:latin typeface="Lexend Deca"/>
                <a:ea typeface="Lexend Deca"/>
                <a:cs typeface="Lexend Deca"/>
                <a:sym typeface="Lexend Deca"/>
              </a:defRPr>
            </a:lvl4pPr>
            <a:lvl5pPr lvl="4">
              <a:spcBef>
                <a:spcPts val="0"/>
              </a:spcBef>
              <a:spcAft>
                <a:spcPts val="0"/>
              </a:spcAft>
              <a:buClr>
                <a:schemeClr val="dk1"/>
              </a:buClr>
              <a:buSzPts val="4000"/>
              <a:buFont typeface="Lexend Deca"/>
              <a:buNone/>
              <a:defRPr sz="4000">
                <a:solidFill>
                  <a:schemeClr val="dk1"/>
                </a:solidFill>
                <a:latin typeface="Lexend Deca"/>
                <a:ea typeface="Lexend Deca"/>
                <a:cs typeface="Lexend Deca"/>
                <a:sym typeface="Lexend Deca"/>
              </a:defRPr>
            </a:lvl5pPr>
            <a:lvl6pPr lvl="5">
              <a:spcBef>
                <a:spcPts val="0"/>
              </a:spcBef>
              <a:spcAft>
                <a:spcPts val="0"/>
              </a:spcAft>
              <a:buClr>
                <a:schemeClr val="dk1"/>
              </a:buClr>
              <a:buSzPts val="4000"/>
              <a:buFont typeface="Lexend Deca"/>
              <a:buNone/>
              <a:defRPr sz="4000">
                <a:solidFill>
                  <a:schemeClr val="dk1"/>
                </a:solidFill>
                <a:latin typeface="Lexend Deca"/>
                <a:ea typeface="Lexend Deca"/>
                <a:cs typeface="Lexend Deca"/>
                <a:sym typeface="Lexend Deca"/>
              </a:defRPr>
            </a:lvl6pPr>
            <a:lvl7pPr lvl="6">
              <a:spcBef>
                <a:spcPts val="0"/>
              </a:spcBef>
              <a:spcAft>
                <a:spcPts val="0"/>
              </a:spcAft>
              <a:buClr>
                <a:schemeClr val="dk1"/>
              </a:buClr>
              <a:buSzPts val="4000"/>
              <a:buFont typeface="Lexend Deca"/>
              <a:buNone/>
              <a:defRPr sz="4000">
                <a:solidFill>
                  <a:schemeClr val="dk1"/>
                </a:solidFill>
                <a:latin typeface="Lexend Deca"/>
                <a:ea typeface="Lexend Deca"/>
                <a:cs typeface="Lexend Deca"/>
                <a:sym typeface="Lexend Deca"/>
              </a:defRPr>
            </a:lvl7pPr>
            <a:lvl8pPr lvl="7">
              <a:spcBef>
                <a:spcPts val="0"/>
              </a:spcBef>
              <a:spcAft>
                <a:spcPts val="0"/>
              </a:spcAft>
              <a:buClr>
                <a:schemeClr val="dk1"/>
              </a:buClr>
              <a:buSzPts val="4000"/>
              <a:buFont typeface="Lexend Deca"/>
              <a:buNone/>
              <a:defRPr sz="4000">
                <a:solidFill>
                  <a:schemeClr val="dk1"/>
                </a:solidFill>
                <a:latin typeface="Lexend Deca"/>
                <a:ea typeface="Lexend Deca"/>
                <a:cs typeface="Lexend Deca"/>
                <a:sym typeface="Lexend Deca"/>
              </a:defRPr>
            </a:lvl8pPr>
            <a:lvl9pPr lvl="8">
              <a:spcBef>
                <a:spcPts val="0"/>
              </a:spcBef>
              <a:spcAft>
                <a:spcPts val="0"/>
              </a:spcAft>
              <a:buClr>
                <a:schemeClr val="dk1"/>
              </a:buClr>
              <a:buSzPts val="4000"/>
              <a:buFont typeface="Lexend Deca"/>
              <a:buNone/>
              <a:defRPr sz="4000">
                <a:solidFill>
                  <a:schemeClr val="dk1"/>
                </a:solidFill>
                <a:latin typeface="Lexend Deca"/>
                <a:ea typeface="Lexend Deca"/>
                <a:cs typeface="Lexend Deca"/>
                <a:sym typeface="Lexend Deca"/>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1pPr>
            <a:lvl2pPr indent="-349250" lvl="1" marL="9144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2100"/>
              </a:spcBef>
              <a:spcAft>
                <a:spcPts val="210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instagram.com/slidesmania/" TargetMode="External"/><Relationship Id="rId4" Type="http://schemas.openxmlformats.org/officeDocument/2006/relationships/image" Target="../media/image1.gif"/><Relationship Id="rId5" Type="http://schemas.openxmlformats.org/officeDocument/2006/relationships/image" Target="../media/image20.png"/><Relationship Id="rId6" Type="http://schemas.openxmlformats.org/officeDocument/2006/relationships/image" Target="../media/image5.png"/><Relationship Id="rId7"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neurips.cc/Conferences/2021/PaperInformation/PaperChecklis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github.com/Mossd-2/DATASCI-207-Applied-Machine-Learning" TargetMode="External"/><Relationship Id="rId4" Type="http://schemas.openxmlformats.org/officeDocument/2006/relationships/hyperlink" Target="https://github.com/Mossd-2/DATASCI-207-Applied-Machine-Learn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bigquery.cloud.google.com/table/bigquery-public-data:google_analytics_sample.ga_sessions_2017080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slidesmania.com/" TargetMode="External"/><Relationship Id="rId4" Type="http://schemas.openxmlformats.org/officeDocument/2006/relationships/hyperlink" Target="https://unsplash.com/" TargetMode="External"/><Relationship Id="rId5" Type="http://schemas.openxmlformats.org/officeDocument/2006/relationships/hyperlink" Target="https://youtu.be/wXQFv9D-sdU"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3.png"/><Relationship Id="rId6" Type="http://schemas.openxmlformats.org/officeDocument/2006/relationships/image" Target="../media/image14.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4.png"/><Relationship Id="rId10" Type="http://schemas.openxmlformats.org/officeDocument/2006/relationships/image" Target="../media/image19.png"/><Relationship Id="rId9" Type="http://schemas.openxmlformats.org/officeDocument/2006/relationships/image" Target="../media/image27.png"/><Relationship Id="rId5" Type="http://schemas.openxmlformats.org/officeDocument/2006/relationships/image" Target="../media/image17.png"/><Relationship Id="rId6" Type="http://schemas.openxmlformats.org/officeDocument/2006/relationships/image" Target="../media/image22.png"/><Relationship Id="rId7" Type="http://schemas.openxmlformats.org/officeDocument/2006/relationships/image" Target="../media/image16.png"/><Relationship Id="rId8"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33.png"/><Relationship Id="rId5"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hyperlink" Target="https://carpentries-incubator.github.io/ml4bio-workshop/05-logit-ann/index.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a:hlinkClick r:id="rId3"/>
          </p:cNvPr>
          <p:cNvSpPr/>
          <p:nvPr/>
        </p:nvSpPr>
        <p:spPr>
          <a:xfrm>
            <a:off x="6935688" y="5062925"/>
            <a:ext cx="606600" cy="6066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5759913" y="5062925"/>
            <a:ext cx="606600" cy="6066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4584138" y="5062925"/>
            <a:ext cx="606600" cy="6066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txBox="1"/>
          <p:nvPr>
            <p:ph idx="1" type="subTitle"/>
          </p:nvPr>
        </p:nvSpPr>
        <p:spPr>
          <a:xfrm>
            <a:off x="2899500" y="3884225"/>
            <a:ext cx="6105600" cy="5379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 Sammy Cayo, Roz Huang, Conor Huh, </a:t>
            </a:r>
            <a:r>
              <a:rPr lang="en"/>
              <a:t>Jasmine Lau, </a:t>
            </a:r>
            <a:r>
              <a:rPr lang="en"/>
              <a:t>Diego Moss</a:t>
            </a:r>
            <a:endParaRPr/>
          </a:p>
        </p:txBody>
      </p:sp>
      <p:sp>
        <p:nvSpPr>
          <p:cNvPr id="144" name="Google Shape;144;p7"/>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000000"/>
                </a:solidFill>
                <a:latin typeface="Roboto"/>
                <a:ea typeface="Roboto"/>
                <a:cs typeface="Roboto"/>
                <a:sym typeface="Roboto"/>
              </a:rPr>
              <a:t>Home</a:t>
            </a:r>
            <a:endParaRPr/>
          </a:p>
        </p:txBody>
      </p:sp>
      <p:sp>
        <p:nvSpPr>
          <p:cNvPr id="145" name="Google Shape;145;p7"/>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595959"/>
                </a:solidFill>
                <a:latin typeface="Roboto"/>
                <a:ea typeface="Roboto"/>
                <a:cs typeface="Roboto"/>
                <a:sym typeface="Roboto"/>
              </a:rPr>
              <a:t>https://shop.merch.google/</a:t>
            </a:r>
            <a:endParaRPr/>
          </a:p>
        </p:txBody>
      </p:sp>
      <p:sp>
        <p:nvSpPr>
          <p:cNvPr id="146" name="Google Shape;146;p7"/>
          <p:cNvSpPr txBox="1"/>
          <p:nvPr>
            <p:ph type="title"/>
          </p:nvPr>
        </p:nvSpPr>
        <p:spPr>
          <a:xfrm>
            <a:off x="364250" y="1843699"/>
            <a:ext cx="11360700" cy="1964100"/>
          </a:xfrm>
          <a:prstGeom prst="rect">
            <a:avLst/>
          </a:prstGeom>
        </p:spPr>
        <p:txBody>
          <a:bodyPr anchorCtr="0" anchor="t" bIns="121900" lIns="121900" spcFirstLastPara="1" rIns="121900" wrap="square" tIns="121900">
            <a:noAutofit/>
          </a:bodyPr>
          <a:lstStyle/>
          <a:p>
            <a:pPr indent="0" lvl="0" marL="0" rtl="0" algn="ctr">
              <a:lnSpc>
                <a:spcPct val="80000"/>
              </a:lnSpc>
              <a:spcBef>
                <a:spcPts val="0"/>
              </a:spcBef>
              <a:spcAft>
                <a:spcPts val="0"/>
              </a:spcAft>
              <a:buNone/>
            </a:pPr>
            <a:r>
              <a:rPr lang="en">
                <a:solidFill>
                  <a:schemeClr val="accent4"/>
                </a:solidFill>
              </a:rPr>
              <a:t>Predicting Returning Customers</a:t>
            </a:r>
            <a:endParaRPr>
              <a:solidFill>
                <a:schemeClr val="accent4"/>
              </a:solidFill>
            </a:endParaRPr>
          </a:p>
        </p:txBody>
      </p:sp>
      <p:sp>
        <p:nvSpPr>
          <p:cNvPr id="147" name="Google Shape;147;p7">
            <a:hlinkClick/>
          </p:cNvPr>
          <p:cNvSpPr/>
          <p:nvPr/>
        </p:nvSpPr>
        <p:spPr>
          <a:xfrm>
            <a:off x="3632825" y="82575"/>
            <a:ext cx="8435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7"/>
          <p:cNvPicPr preferRelativeResize="0"/>
          <p:nvPr/>
        </p:nvPicPr>
        <p:blipFill rotWithShape="1">
          <a:blip r:embed="rId4">
            <a:alphaModFix/>
          </a:blip>
          <a:srcRect b="0" l="18903" r="70675" t="0"/>
          <a:stretch/>
        </p:blipFill>
        <p:spPr>
          <a:xfrm>
            <a:off x="8108019" y="4058375"/>
            <a:ext cx="32481" cy="307800"/>
          </a:xfrm>
          <a:prstGeom prst="rect">
            <a:avLst/>
          </a:prstGeom>
          <a:noFill/>
          <a:ln>
            <a:noFill/>
          </a:ln>
        </p:spPr>
      </p:pic>
      <p:sp>
        <p:nvSpPr>
          <p:cNvPr id="149" name="Google Shape;149;p7"/>
          <p:cNvSpPr/>
          <p:nvPr/>
        </p:nvSpPr>
        <p:spPr>
          <a:xfrm>
            <a:off x="5387425" y="6497425"/>
            <a:ext cx="1378800" cy="360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50" name="Google Shape;150;p7"/>
          <p:cNvPicPr preferRelativeResize="0"/>
          <p:nvPr/>
        </p:nvPicPr>
        <p:blipFill>
          <a:blip r:embed="rId5">
            <a:alphaModFix/>
          </a:blip>
          <a:stretch>
            <a:fillRect/>
          </a:stretch>
        </p:blipFill>
        <p:spPr>
          <a:xfrm>
            <a:off x="5814994" y="5166725"/>
            <a:ext cx="496448" cy="399001"/>
          </a:xfrm>
          <a:prstGeom prst="rect">
            <a:avLst/>
          </a:prstGeom>
          <a:noFill/>
          <a:ln>
            <a:noFill/>
          </a:ln>
        </p:spPr>
      </p:pic>
      <p:pic>
        <p:nvPicPr>
          <p:cNvPr id="151" name="Google Shape;151;p7"/>
          <p:cNvPicPr preferRelativeResize="0"/>
          <p:nvPr/>
        </p:nvPicPr>
        <p:blipFill>
          <a:blip r:embed="rId6">
            <a:alphaModFix/>
          </a:blip>
          <a:stretch>
            <a:fillRect/>
          </a:stretch>
        </p:blipFill>
        <p:spPr>
          <a:xfrm>
            <a:off x="7001938" y="5129163"/>
            <a:ext cx="474125" cy="474125"/>
          </a:xfrm>
          <a:prstGeom prst="rect">
            <a:avLst/>
          </a:prstGeom>
          <a:noFill/>
          <a:ln>
            <a:noFill/>
          </a:ln>
        </p:spPr>
      </p:pic>
      <p:pic>
        <p:nvPicPr>
          <p:cNvPr id="152" name="Google Shape;152;p7"/>
          <p:cNvPicPr preferRelativeResize="0"/>
          <p:nvPr/>
        </p:nvPicPr>
        <p:blipFill>
          <a:blip r:embed="rId7">
            <a:alphaModFix/>
          </a:blip>
          <a:stretch>
            <a:fillRect/>
          </a:stretch>
        </p:blipFill>
        <p:spPr>
          <a:xfrm>
            <a:off x="4639225" y="5118000"/>
            <a:ext cx="496450" cy="496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6"/>
          <p:cNvSpPr txBox="1"/>
          <p:nvPr>
            <p:ph type="title"/>
          </p:nvPr>
        </p:nvSpPr>
        <p:spPr>
          <a:xfrm>
            <a:off x="202450" y="1366325"/>
            <a:ext cx="7437000" cy="861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Baseline Model Performance</a:t>
            </a:r>
            <a:endParaRPr/>
          </a:p>
        </p:txBody>
      </p:sp>
      <p:sp>
        <p:nvSpPr>
          <p:cNvPr id="336" name="Google Shape;336;p16"/>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337" name="Google Shape;337;p16"/>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EDA</a:t>
            </a:r>
            <a:endParaRPr/>
          </a:p>
        </p:txBody>
      </p:sp>
      <p:sp>
        <p:nvSpPr>
          <p:cNvPr id="338" name="Google Shape;338;p16"/>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Baseline </a:t>
            </a:r>
            <a:r>
              <a:rPr lang="en">
                <a:latin typeface="Roboto"/>
                <a:ea typeface="Roboto"/>
                <a:cs typeface="Roboto"/>
                <a:sym typeface="Roboto"/>
              </a:rPr>
              <a:t>Model</a:t>
            </a:r>
            <a:endParaRPr/>
          </a:p>
        </p:txBody>
      </p:sp>
      <p:sp>
        <p:nvSpPr>
          <p:cNvPr id="339" name="Google Shape;339;p16"/>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40" name="Google Shape;340;p16">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42" name="Google Shape;342;p16"/>
          <p:cNvGraphicFramePr/>
          <p:nvPr/>
        </p:nvGraphicFramePr>
        <p:xfrm>
          <a:off x="2134688" y="5645950"/>
          <a:ext cx="3000000" cy="3000000"/>
        </p:xfrm>
        <a:graphic>
          <a:graphicData uri="http://schemas.openxmlformats.org/drawingml/2006/table">
            <a:tbl>
              <a:tblPr>
                <a:noFill/>
                <a:tableStyleId>{4615B4C3-65F0-4133-894A-43D5F12CB01C}</a:tableStyleId>
              </a:tblPr>
              <a:tblGrid>
                <a:gridCol w="1627225"/>
                <a:gridCol w="1627225"/>
                <a:gridCol w="1627225"/>
                <a:gridCol w="1627225"/>
                <a:gridCol w="1627225"/>
              </a:tblGrid>
              <a:tr h="11950">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Model</a:t>
                      </a:r>
                      <a:endParaRPr>
                        <a:solidFill>
                          <a:schemeClr val="lt1"/>
                        </a:solidFill>
                        <a:highlight>
                          <a:schemeClr val="dk1"/>
                        </a:highlight>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Loss</a:t>
                      </a:r>
                      <a:endParaRPr>
                        <a:solidFill>
                          <a:schemeClr val="lt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Accuracy</a:t>
                      </a:r>
                      <a:endParaRPr>
                        <a:solidFill>
                          <a:schemeClr val="lt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Precision</a:t>
                      </a:r>
                      <a:endParaRPr>
                        <a:solidFill>
                          <a:schemeClr val="lt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Recall</a:t>
                      </a:r>
                      <a:endParaRPr>
                        <a:solidFill>
                          <a:schemeClr val="lt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r>
              <a:tr h="11950">
                <a:tc>
                  <a:txBody>
                    <a:bodyPr/>
                    <a:lstStyle/>
                    <a:p>
                      <a:pPr indent="0" lvl="0" marL="0" rtl="0" algn="l">
                        <a:spcBef>
                          <a:spcPts val="0"/>
                        </a:spcBef>
                        <a:spcAft>
                          <a:spcPts val="0"/>
                        </a:spcAft>
                        <a:buNone/>
                      </a:pPr>
                      <a:r>
                        <a:rPr lang="en">
                          <a:latin typeface="Roboto"/>
                          <a:ea typeface="Roboto"/>
                          <a:cs typeface="Roboto"/>
                          <a:sym typeface="Roboto"/>
                        </a:rPr>
                        <a:t>Baseline</a:t>
                      </a:r>
                      <a:endParaRPr>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0.470315</a:t>
                      </a:r>
                      <a:endParaRPr>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0.793532</a:t>
                      </a:r>
                      <a:endParaRPr>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0.83964</a:t>
                      </a:r>
                      <a:endParaRPr>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0.725654</a:t>
                      </a:r>
                      <a:endParaRPr>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343" name="Google Shape;343;p16"/>
          <p:cNvPicPr preferRelativeResize="0"/>
          <p:nvPr/>
        </p:nvPicPr>
        <p:blipFill>
          <a:blip r:embed="rId3">
            <a:alphaModFix/>
          </a:blip>
          <a:stretch>
            <a:fillRect/>
          </a:stretch>
        </p:blipFill>
        <p:spPr>
          <a:xfrm>
            <a:off x="2134650" y="2523225"/>
            <a:ext cx="3727425" cy="2776125"/>
          </a:xfrm>
          <a:prstGeom prst="rect">
            <a:avLst/>
          </a:prstGeom>
          <a:noFill/>
          <a:ln cap="flat" cmpd="sng" w="19050">
            <a:solidFill>
              <a:schemeClr val="dk2"/>
            </a:solidFill>
            <a:prstDash val="solid"/>
            <a:round/>
            <a:headEnd len="sm" w="sm" type="none"/>
            <a:tailEnd len="sm" w="sm" type="none"/>
          </a:ln>
        </p:spPr>
      </p:pic>
      <p:pic>
        <p:nvPicPr>
          <p:cNvPr id="344" name="Google Shape;344;p16"/>
          <p:cNvPicPr preferRelativeResize="0"/>
          <p:nvPr/>
        </p:nvPicPr>
        <p:blipFill>
          <a:blip r:embed="rId4">
            <a:alphaModFix/>
          </a:blip>
          <a:stretch>
            <a:fillRect/>
          </a:stretch>
        </p:blipFill>
        <p:spPr>
          <a:xfrm>
            <a:off x="6543400" y="2523225"/>
            <a:ext cx="3727425" cy="277612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7"/>
          <p:cNvSpPr txBox="1"/>
          <p:nvPr>
            <p:ph type="title"/>
          </p:nvPr>
        </p:nvSpPr>
        <p:spPr>
          <a:xfrm>
            <a:off x="202450" y="1366325"/>
            <a:ext cx="7437000" cy="861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Baseline Model Performance</a:t>
            </a:r>
            <a:endParaRPr/>
          </a:p>
        </p:txBody>
      </p:sp>
      <p:sp>
        <p:nvSpPr>
          <p:cNvPr id="350" name="Google Shape;350;p17"/>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351" name="Google Shape;351;p17"/>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EDA</a:t>
            </a:r>
            <a:endParaRPr/>
          </a:p>
        </p:txBody>
      </p:sp>
      <p:sp>
        <p:nvSpPr>
          <p:cNvPr id="352" name="Google Shape;352;p17"/>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Baseline Model</a:t>
            </a:r>
            <a:endParaRPr/>
          </a:p>
        </p:txBody>
      </p:sp>
      <p:sp>
        <p:nvSpPr>
          <p:cNvPr id="353" name="Google Shape;353;p17"/>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54" name="Google Shape;354;p17">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6" name="Google Shape;356;p17"/>
          <p:cNvPicPr preferRelativeResize="0"/>
          <p:nvPr/>
        </p:nvPicPr>
        <p:blipFill>
          <a:blip r:embed="rId3">
            <a:alphaModFix/>
          </a:blip>
          <a:stretch>
            <a:fillRect/>
          </a:stretch>
        </p:blipFill>
        <p:spPr>
          <a:xfrm>
            <a:off x="1786300" y="2310075"/>
            <a:ext cx="4419600" cy="3278825"/>
          </a:xfrm>
          <a:prstGeom prst="rect">
            <a:avLst/>
          </a:prstGeom>
          <a:noFill/>
          <a:ln cap="flat" cmpd="sng" w="19050">
            <a:solidFill>
              <a:schemeClr val="dk2"/>
            </a:solidFill>
            <a:prstDash val="solid"/>
            <a:round/>
            <a:headEnd len="sm" w="sm" type="none"/>
            <a:tailEnd len="sm" w="sm" type="none"/>
          </a:ln>
        </p:spPr>
      </p:pic>
      <p:sp>
        <p:nvSpPr>
          <p:cNvPr id="357" name="Google Shape;357;p17"/>
          <p:cNvSpPr/>
          <p:nvPr/>
        </p:nvSpPr>
        <p:spPr>
          <a:xfrm>
            <a:off x="2754475" y="2503000"/>
            <a:ext cx="2717100" cy="1374900"/>
          </a:xfrm>
          <a:prstGeom prst="rect">
            <a:avLst/>
          </a:prstGeom>
          <a:noFill/>
          <a:ln cap="flat" cmpd="sng" w="38100">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58" name="Google Shape;358;p17"/>
          <p:cNvSpPr txBox="1"/>
          <p:nvPr/>
        </p:nvSpPr>
        <p:spPr>
          <a:xfrm>
            <a:off x="2632025" y="5807950"/>
            <a:ext cx="2539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C000"/>
                </a:solidFill>
                <a:latin typeface="Roboto"/>
                <a:ea typeface="Roboto"/>
                <a:cs typeface="Roboto"/>
                <a:sym typeface="Roboto"/>
              </a:rPr>
              <a:t>Recall</a:t>
            </a:r>
            <a:r>
              <a:rPr b="1" lang="en" sz="1600">
                <a:solidFill>
                  <a:srgbClr val="FFCB25"/>
                </a:solidFill>
                <a:latin typeface="Roboto"/>
                <a:ea typeface="Roboto"/>
                <a:cs typeface="Roboto"/>
                <a:sym typeface="Roboto"/>
              </a:rPr>
              <a:t>:</a:t>
            </a:r>
            <a:r>
              <a:rPr lang="en" sz="1600">
                <a:solidFill>
                  <a:srgbClr val="FFCB25"/>
                </a:solidFill>
                <a:latin typeface="Roboto"/>
                <a:ea typeface="Roboto"/>
                <a:cs typeface="Roboto"/>
                <a:sym typeface="Roboto"/>
              </a:rPr>
              <a:t> </a:t>
            </a:r>
            <a:r>
              <a:rPr lang="en" sz="1600">
                <a:solidFill>
                  <a:schemeClr val="dk1"/>
                </a:solidFill>
                <a:latin typeface="Roboto"/>
                <a:ea typeface="Roboto"/>
                <a:cs typeface="Roboto"/>
                <a:sym typeface="Roboto"/>
              </a:rPr>
              <a:t>TP/ (TP + FN) </a:t>
            </a:r>
            <a:endParaRPr sz="1600">
              <a:solidFill>
                <a:schemeClr val="dk1"/>
              </a:solidFill>
              <a:latin typeface="Roboto"/>
              <a:ea typeface="Roboto"/>
              <a:cs typeface="Roboto"/>
              <a:sym typeface="Roboto"/>
            </a:endParaRPr>
          </a:p>
          <a:p>
            <a:pPr indent="0" lvl="0" marL="0" rtl="0" algn="ctr">
              <a:spcBef>
                <a:spcPts val="0"/>
              </a:spcBef>
              <a:spcAft>
                <a:spcPts val="0"/>
              </a:spcAft>
              <a:buNone/>
            </a:pPr>
            <a:r>
              <a:rPr b="1" lang="en" sz="1600">
                <a:solidFill>
                  <a:srgbClr val="EA4335"/>
                </a:solidFill>
                <a:latin typeface="Roboto"/>
                <a:ea typeface="Roboto"/>
                <a:cs typeface="Roboto"/>
                <a:sym typeface="Roboto"/>
              </a:rPr>
              <a:t>Precision:</a:t>
            </a:r>
            <a:r>
              <a:rPr lang="en" sz="1600">
                <a:solidFill>
                  <a:schemeClr val="dk1"/>
                </a:solidFill>
                <a:latin typeface="Roboto"/>
                <a:ea typeface="Roboto"/>
                <a:cs typeface="Roboto"/>
                <a:sym typeface="Roboto"/>
              </a:rPr>
              <a:t> TP/ (TP + FP)</a:t>
            </a:r>
            <a:endParaRPr sz="1600">
              <a:solidFill>
                <a:schemeClr val="dk1"/>
              </a:solidFill>
              <a:latin typeface="Roboto"/>
              <a:ea typeface="Roboto"/>
              <a:cs typeface="Roboto"/>
              <a:sym typeface="Roboto"/>
            </a:endParaRPr>
          </a:p>
        </p:txBody>
      </p:sp>
      <p:sp>
        <p:nvSpPr>
          <p:cNvPr id="359" name="Google Shape;359;p17"/>
          <p:cNvSpPr/>
          <p:nvPr/>
        </p:nvSpPr>
        <p:spPr>
          <a:xfrm rot="5400000">
            <a:off x="2101375" y="3156100"/>
            <a:ext cx="2692800" cy="1386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360" name="Google Shape;360;p17"/>
          <p:cNvPicPr preferRelativeResize="0"/>
          <p:nvPr/>
        </p:nvPicPr>
        <p:blipFill>
          <a:blip r:embed="rId4">
            <a:alphaModFix/>
          </a:blip>
          <a:stretch>
            <a:fillRect/>
          </a:stretch>
        </p:blipFill>
        <p:spPr>
          <a:xfrm>
            <a:off x="6916800" y="2310075"/>
            <a:ext cx="3461450" cy="327882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8"/>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366" name="Google Shape;366;p18"/>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Baseline Model</a:t>
            </a:r>
            <a:endParaRPr>
              <a:solidFill>
                <a:srgbClr val="FFFFFF"/>
              </a:solidFill>
              <a:latin typeface="Roboto"/>
              <a:ea typeface="Roboto"/>
              <a:cs typeface="Roboto"/>
              <a:sym typeface="Roboto"/>
            </a:endParaRPr>
          </a:p>
        </p:txBody>
      </p:sp>
      <p:sp>
        <p:nvSpPr>
          <p:cNvPr id="367" name="Google Shape;367;p18"/>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Advanced Model</a:t>
            </a:r>
            <a:endParaRPr/>
          </a:p>
        </p:txBody>
      </p:sp>
      <p:sp>
        <p:nvSpPr>
          <p:cNvPr id="368" name="Google Shape;368;p18"/>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69" name="Google Shape;369;p18">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txBox="1"/>
          <p:nvPr/>
        </p:nvSpPr>
        <p:spPr>
          <a:xfrm>
            <a:off x="2266763" y="2519374"/>
            <a:ext cx="734400" cy="48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Roboto"/>
                <a:ea typeface="Roboto"/>
                <a:cs typeface="Roboto"/>
                <a:sym typeface="Roboto"/>
              </a:rPr>
              <a:t>User Data</a:t>
            </a:r>
            <a:endParaRPr sz="1900">
              <a:solidFill>
                <a:schemeClr val="dk1"/>
              </a:solidFill>
              <a:latin typeface="Roboto"/>
              <a:ea typeface="Roboto"/>
              <a:cs typeface="Roboto"/>
              <a:sym typeface="Roboto"/>
            </a:endParaRPr>
          </a:p>
        </p:txBody>
      </p:sp>
      <p:sp>
        <p:nvSpPr>
          <p:cNvPr id="372" name="Google Shape;372;p18"/>
          <p:cNvSpPr txBox="1"/>
          <p:nvPr/>
        </p:nvSpPr>
        <p:spPr>
          <a:xfrm>
            <a:off x="3348088" y="2755213"/>
            <a:ext cx="705900" cy="39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Jan</a:t>
            </a:r>
            <a:endParaRPr sz="2000">
              <a:solidFill>
                <a:schemeClr val="dk1"/>
              </a:solidFill>
              <a:latin typeface="Roboto"/>
              <a:ea typeface="Roboto"/>
              <a:cs typeface="Roboto"/>
              <a:sym typeface="Roboto"/>
            </a:endParaRPr>
          </a:p>
        </p:txBody>
      </p:sp>
      <p:sp>
        <p:nvSpPr>
          <p:cNvPr id="373" name="Google Shape;373;p18"/>
          <p:cNvSpPr txBox="1"/>
          <p:nvPr/>
        </p:nvSpPr>
        <p:spPr>
          <a:xfrm>
            <a:off x="3348088" y="3288613"/>
            <a:ext cx="705900" cy="39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Feb</a:t>
            </a:r>
            <a:endParaRPr sz="2000">
              <a:solidFill>
                <a:schemeClr val="dk1"/>
              </a:solidFill>
              <a:latin typeface="Roboto"/>
              <a:ea typeface="Roboto"/>
              <a:cs typeface="Roboto"/>
              <a:sym typeface="Roboto"/>
            </a:endParaRPr>
          </a:p>
        </p:txBody>
      </p:sp>
      <p:sp>
        <p:nvSpPr>
          <p:cNvPr id="374" name="Google Shape;374;p18"/>
          <p:cNvSpPr txBox="1"/>
          <p:nvPr/>
        </p:nvSpPr>
        <p:spPr>
          <a:xfrm>
            <a:off x="3348088" y="3822013"/>
            <a:ext cx="705900" cy="39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Mar</a:t>
            </a:r>
            <a:endParaRPr sz="2000">
              <a:solidFill>
                <a:schemeClr val="dk1"/>
              </a:solidFill>
              <a:latin typeface="Roboto"/>
              <a:ea typeface="Roboto"/>
              <a:cs typeface="Roboto"/>
              <a:sym typeface="Roboto"/>
            </a:endParaRPr>
          </a:p>
        </p:txBody>
      </p:sp>
      <p:sp>
        <p:nvSpPr>
          <p:cNvPr id="375" name="Google Shape;375;p18"/>
          <p:cNvSpPr txBox="1"/>
          <p:nvPr/>
        </p:nvSpPr>
        <p:spPr>
          <a:xfrm>
            <a:off x="3348088" y="4812613"/>
            <a:ext cx="705900" cy="39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Oct</a:t>
            </a:r>
            <a:endParaRPr sz="2000">
              <a:solidFill>
                <a:schemeClr val="dk1"/>
              </a:solidFill>
              <a:latin typeface="Roboto"/>
              <a:ea typeface="Roboto"/>
              <a:cs typeface="Roboto"/>
              <a:sym typeface="Roboto"/>
            </a:endParaRPr>
          </a:p>
        </p:txBody>
      </p:sp>
      <p:sp>
        <p:nvSpPr>
          <p:cNvPr id="376" name="Google Shape;376;p18"/>
          <p:cNvSpPr txBox="1"/>
          <p:nvPr/>
        </p:nvSpPr>
        <p:spPr>
          <a:xfrm>
            <a:off x="3348088" y="5346013"/>
            <a:ext cx="705900" cy="39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Nov</a:t>
            </a:r>
            <a:endParaRPr sz="2000">
              <a:solidFill>
                <a:schemeClr val="dk1"/>
              </a:solidFill>
              <a:latin typeface="Roboto"/>
              <a:ea typeface="Roboto"/>
              <a:cs typeface="Roboto"/>
              <a:sym typeface="Roboto"/>
            </a:endParaRPr>
          </a:p>
        </p:txBody>
      </p:sp>
      <p:sp>
        <p:nvSpPr>
          <p:cNvPr id="377" name="Google Shape;377;p18"/>
          <p:cNvSpPr txBox="1"/>
          <p:nvPr/>
        </p:nvSpPr>
        <p:spPr>
          <a:xfrm>
            <a:off x="3348088" y="5879413"/>
            <a:ext cx="705900" cy="39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Dec</a:t>
            </a:r>
            <a:endParaRPr sz="2000">
              <a:solidFill>
                <a:schemeClr val="dk1"/>
              </a:solidFill>
              <a:latin typeface="Roboto"/>
              <a:ea typeface="Roboto"/>
              <a:cs typeface="Roboto"/>
              <a:sym typeface="Roboto"/>
            </a:endParaRPr>
          </a:p>
        </p:txBody>
      </p:sp>
      <p:sp>
        <p:nvSpPr>
          <p:cNvPr id="378" name="Google Shape;378;p18"/>
          <p:cNvSpPr txBox="1"/>
          <p:nvPr/>
        </p:nvSpPr>
        <p:spPr>
          <a:xfrm>
            <a:off x="3358138" y="4271813"/>
            <a:ext cx="705900" cy="3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Roboto"/>
                <a:ea typeface="Roboto"/>
                <a:cs typeface="Roboto"/>
                <a:sym typeface="Roboto"/>
              </a:rPr>
              <a:t>…</a:t>
            </a:r>
            <a:endParaRPr sz="2700">
              <a:solidFill>
                <a:schemeClr val="dk1"/>
              </a:solidFill>
              <a:latin typeface="Roboto"/>
              <a:ea typeface="Roboto"/>
              <a:cs typeface="Roboto"/>
              <a:sym typeface="Roboto"/>
            </a:endParaRPr>
          </a:p>
        </p:txBody>
      </p:sp>
      <p:sp>
        <p:nvSpPr>
          <p:cNvPr id="379" name="Google Shape;379;p18"/>
          <p:cNvSpPr/>
          <p:nvPr/>
        </p:nvSpPr>
        <p:spPr>
          <a:xfrm>
            <a:off x="3627538" y="3154213"/>
            <a:ext cx="147000" cy="16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0" name="Google Shape;380;p18"/>
          <p:cNvSpPr/>
          <p:nvPr/>
        </p:nvSpPr>
        <p:spPr>
          <a:xfrm>
            <a:off x="3627538" y="3687613"/>
            <a:ext cx="147000" cy="16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1" name="Google Shape;381;p18"/>
          <p:cNvSpPr/>
          <p:nvPr/>
        </p:nvSpPr>
        <p:spPr>
          <a:xfrm>
            <a:off x="3627538" y="4221013"/>
            <a:ext cx="147000" cy="16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2" name="Google Shape;382;p18"/>
          <p:cNvSpPr/>
          <p:nvPr/>
        </p:nvSpPr>
        <p:spPr>
          <a:xfrm>
            <a:off x="3627538" y="4678213"/>
            <a:ext cx="147000" cy="16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3" name="Google Shape;383;p18"/>
          <p:cNvSpPr/>
          <p:nvPr/>
        </p:nvSpPr>
        <p:spPr>
          <a:xfrm>
            <a:off x="3627538" y="5211613"/>
            <a:ext cx="147000" cy="16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4" name="Google Shape;384;p18"/>
          <p:cNvSpPr/>
          <p:nvPr/>
        </p:nvSpPr>
        <p:spPr>
          <a:xfrm>
            <a:off x="3627538" y="5745013"/>
            <a:ext cx="147000" cy="16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5" name="Google Shape;385;p18"/>
          <p:cNvSpPr/>
          <p:nvPr/>
        </p:nvSpPr>
        <p:spPr>
          <a:xfrm>
            <a:off x="2210875" y="2397300"/>
            <a:ext cx="846174" cy="861908"/>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500">
              <a:latin typeface="Roboto"/>
              <a:ea typeface="Roboto"/>
              <a:cs typeface="Roboto"/>
              <a:sym typeface="Roboto"/>
            </a:endParaRPr>
          </a:p>
        </p:txBody>
      </p:sp>
      <p:pic>
        <p:nvPicPr>
          <p:cNvPr id="386" name="Google Shape;386;p18"/>
          <p:cNvPicPr preferRelativeResize="0"/>
          <p:nvPr/>
        </p:nvPicPr>
        <p:blipFill rotWithShape="1">
          <a:blip r:embed="rId3">
            <a:alphaModFix/>
          </a:blip>
          <a:srcRect b="0" l="4131" r="9802" t="0"/>
          <a:stretch/>
        </p:blipFill>
        <p:spPr>
          <a:xfrm>
            <a:off x="4711800" y="2141713"/>
            <a:ext cx="5241900" cy="4568025"/>
          </a:xfrm>
          <a:prstGeom prst="rect">
            <a:avLst/>
          </a:prstGeom>
          <a:noFill/>
          <a:ln>
            <a:noFill/>
          </a:ln>
        </p:spPr>
      </p:pic>
      <p:sp>
        <p:nvSpPr>
          <p:cNvPr id="387" name="Google Shape;387;p18"/>
          <p:cNvSpPr txBox="1"/>
          <p:nvPr>
            <p:ph type="title"/>
          </p:nvPr>
        </p:nvSpPr>
        <p:spPr>
          <a:xfrm>
            <a:off x="196400" y="1383925"/>
            <a:ext cx="6858300" cy="86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 sz="4000"/>
              <a:t>LSTM Model Architecture</a:t>
            </a:r>
            <a:endParaRPr sz="4000"/>
          </a:p>
        </p:txBody>
      </p:sp>
      <p:sp>
        <p:nvSpPr>
          <p:cNvPr id="388" name="Google Shape;388;p18"/>
          <p:cNvSpPr txBox="1"/>
          <p:nvPr/>
        </p:nvSpPr>
        <p:spPr>
          <a:xfrm>
            <a:off x="0" y="6517800"/>
            <a:ext cx="2206500" cy="3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2100"/>
              </a:spcAft>
              <a:buNone/>
            </a:pPr>
            <a:r>
              <a:rPr b="1" lang="en" sz="1100">
                <a:solidFill>
                  <a:schemeClr val="dk1"/>
                </a:solidFill>
                <a:latin typeface="Roboto"/>
                <a:ea typeface="Roboto"/>
                <a:cs typeface="Roboto"/>
                <a:sym typeface="Roboto"/>
              </a:rPr>
              <a:t>* </a:t>
            </a:r>
            <a:r>
              <a:rPr lang="en" sz="1100">
                <a:solidFill>
                  <a:schemeClr val="dk1"/>
                </a:solidFill>
                <a:latin typeface="Roboto"/>
                <a:ea typeface="Roboto"/>
                <a:cs typeface="Roboto"/>
                <a:sym typeface="Roboto"/>
              </a:rPr>
              <a:t>Wilcox, K., &amp; Wang, L. (2022)</a:t>
            </a:r>
            <a:endParaRPr sz="1100">
              <a:solidFill>
                <a:schemeClr val="dk1"/>
              </a:solidFill>
              <a:latin typeface="Roboto"/>
              <a:ea typeface="Roboto"/>
              <a:cs typeface="Roboto"/>
              <a:sym typeface="Roboto"/>
            </a:endParaRPr>
          </a:p>
        </p:txBody>
      </p:sp>
      <p:sp>
        <p:nvSpPr>
          <p:cNvPr id="389" name="Google Shape;389;p18"/>
          <p:cNvSpPr txBox="1"/>
          <p:nvPr/>
        </p:nvSpPr>
        <p:spPr>
          <a:xfrm>
            <a:off x="9753325" y="3567075"/>
            <a:ext cx="267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Roboto"/>
                <a:ea typeface="Roboto"/>
                <a:cs typeface="Roboto"/>
                <a:sym typeface="Roboto"/>
              </a:rPr>
              <a:t>*</a:t>
            </a:r>
            <a:endParaRPr b="1" sz="19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9"/>
          <p:cNvSpPr txBox="1"/>
          <p:nvPr>
            <p:ph type="title"/>
          </p:nvPr>
        </p:nvSpPr>
        <p:spPr>
          <a:xfrm>
            <a:off x="202450" y="1366325"/>
            <a:ext cx="9012300" cy="86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 sz="4000"/>
              <a:t>LSTM ROC</a:t>
            </a:r>
            <a:r>
              <a:rPr lang="en" sz="4000"/>
              <a:t> Model Performance</a:t>
            </a:r>
            <a:endParaRPr sz="4000"/>
          </a:p>
        </p:txBody>
      </p:sp>
      <p:sp>
        <p:nvSpPr>
          <p:cNvPr id="395" name="Google Shape;395;p19"/>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396" name="Google Shape;396;p19"/>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Baseline </a:t>
            </a:r>
            <a:r>
              <a:rPr lang="en">
                <a:solidFill>
                  <a:srgbClr val="FFFFFF"/>
                </a:solidFill>
                <a:latin typeface="Roboto"/>
                <a:ea typeface="Roboto"/>
                <a:cs typeface="Roboto"/>
                <a:sym typeface="Roboto"/>
              </a:rPr>
              <a:t>Model</a:t>
            </a:r>
            <a:endParaRPr/>
          </a:p>
        </p:txBody>
      </p:sp>
      <p:sp>
        <p:nvSpPr>
          <p:cNvPr id="397" name="Google Shape;397;p19"/>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Advanced M</a:t>
            </a:r>
            <a:r>
              <a:rPr lang="en">
                <a:latin typeface="Roboto"/>
                <a:ea typeface="Roboto"/>
                <a:cs typeface="Roboto"/>
                <a:sym typeface="Roboto"/>
              </a:rPr>
              <a:t>odel</a:t>
            </a:r>
            <a:endParaRPr/>
          </a:p>
        </p:txBody>
      </p:sp>
      <p:sp>
        <p:nvSpPr>
          <p:cNvPr id="398" name="Google Shape;398;p19"/>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99" name="Google Shape;399;p19">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19"/>
          <p:cNvPicPr preferRelativeResize="0"/>
          <p:nvPr/>
        </p:nvPicPr>
        <p:blipFill>
          <a:blip r:embed="rId3">
            <a:alphaModFix/>
          </a:blip>
          <a:stretch>
            <a:fillRect/>
          </a:stretch>
        </p:blipFill>
        <p:spPr>
          <a:xfrm>
            <a:off x="1859938" y="2281725"/>
            <a:ext cx="4324974" cy="4324974"/>
          </a:xfrm>
          <a:prstGeom prst="rect">
            <a:avLst/>
          </a:prstGeom>
          <a:noFill/>
          <a:ln cap="flat" cmpd="sng" w="19050">
            <a:solidFill>
              <a:schemeClr val="dk1"/>
            </a:solidFill>
            <a:prstDash val="solid"/>
            <a:round/>
            <a:headEnd len="sm" w="sm" type="none"/>
            <a:tailEnd len="sm" w="sm" type="none"/>
          </a:ln>
        </p:spPr>
      </p:pic>
      <p:sp>
        <p:nvSpPr>
          <p:cNvPr id="402" name="Google Shape;402;p19"/>
          <p:cNvSpPr txBox="1"/>
          <p:nvPr/>
        </p:nvSpPr>
        <p:spPr>
          <a:xfrm>
            <a:off x="6964850" y="3504463"/>
            <a:ext cx="3367200" cy="187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chemeClr val="dk1"/>
                </a:solidFill>
                <a:latin typeface="Roboto"/>
                <a:ea typeface="Roboto"/>
                <a:cs typeface="Roboto"/>
                <a:sym typeface="Roboto"/>
              </a:rPr>
              <a:t>AUC </a:t>
            </a:r>
            <a:r>
              <a:rPr lang="en" sz="2300">
                <a:solidFill>
                  <a:schemeClr val="dk1"/>
                </a:solidFill>
                <a:latin typeface="Roboto"/>
                <a:ea typeface="Roboto"/>
                <a:cs typeface="Roboto"/>
                <a:sym typeface="Roboto"/>
              </a:rPr>
              <a:t>from .90 - .94</a:t>
            </a:r>
            <a:endParaRPr sz="2300">
              <a:solidFill>
                <a:schemeClr val="dk1"/>
              </a:solidFill>
              <a:latin typeface="Roboto"/>
              <a:ea typeface="Roboto"/>
              <a:cs typeface="Roboto"/>
              <a:sym typeface="Roboto"/>
            </a:endParaRPr>
          </a:p>
          <a:p>
            <a:pPr indent="0" lvl="0" marL="457200" rtl="0" algn="l">
              <a:spcBef>
                <a:spcPts val="0"/>
              </a:spcBef>
              <a:spcAft>
                <a:spcPts val="0"/>
              </a:spcAft>
              <a:buNone/>
            </a:pPr>
            <a:r>
              <a:t/>
            </a:r>
            <a:endParaRPr sz="2300">
              <a:solidFill>
                <a:schemeClr val="dk1"/>
              </a:solidFill>
              <a:latin typeface="Roboto"/>
              <a:ea typeface="Roboto"/>
              <a:cs typeface="Roboto"/>
              <a:sym typeface="Roboto"/>
            </a:endParaRPr>
          </a:p>
          <a:p>
            <a:pPr indent="0" lvl="0" marL="0" rtl="0" algn="l">
              <a:spcBef>
                <a:spcPts val="0"/>
              </a:spcBef>
              <a:spcAft>
                <a:spcPts val="0"/>
              </a:spcAft>
              <a:buNone/>
            </a:pPr>
            <a:r>
              <a:rPr b="1" lang="en" sz="2300">
                <a:solidFill>
                  <a:schemeClr val="dk1"/>
                </a:solidFill>
                <a:latin typeface="Roboto"/>
                <a:ea typeface="Roboto"/>
                <a:cs typeface="Roboto"/>
                <a:sym typeface="Roboto"/>
              </a:rPr>
              <a:t>Recall </a:t>
            </a:r>
            <a:r>
              <a:rPr lang="en" sz="2300">
                <a:solidFill>
                  <a:schemeClr val="dk1"/>
                </a:solidFill>
                <a:latin typeface="Roboto"/>
                <a:ea typeface="Roboto"/>
                <a:cs typeface="Roboto"/>
                <a:sym typeface="Roboto"/>
              </a:rPr>
              <a:t>from .73 - .93</a:t>
            </a:r>
            <a:endParaRPr sz="23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0">
            <a:hlinkClick/>
          </p:cNvPr>
          <p:cNvSpPr/>
          <p:nvPr/>
        </p:nvSpPr>
        <p:spPr>
          <a:xfrm>
            <a:off x="57858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a:hlinkClick/>
          </p:cNvPr>
          <p:cNvSpPr/>
          <p:nvPr/>
        </p:nvSpPr>
        <p:spPr>
          <a:xfrm>
            <a:off x="84289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txBox="1"/>
          <p:nvPr>
            <p:ph idx="1" type="body"/>
          </p:nvPr>
        </p:nvSpPr>
        <p:spPr>
          <a:xfrm>
            <a:off x="6513550" y="2494625"/>
            <a:ext cx="4706400" cy="353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b="1" lang="en" sz="2000"/>
              <a:t>Final Model Test Recall: </a:t>
            </a:r>
            <a:endParaRPr b="1" sz="2000"/>
          </a:p>
          <a:p>
            <a:pPr indent="0" lvl="0" marL="457200" rtl="0" algn="l">
              <a:spcBef>
                <a:spcPts val="2100"/>
              </a:spcBef>
              <a:spcAft>
                <a:spcPts val="0"/>
              </a:spcAft>
              <a:buNone/>
            </a:pPr>
            <a:r>
              <a:rPr lang="en" sz="2000"/>
              <a:t>93.72% </a:t>
            </a:r>
            <a:endParaRPr sz="2000"/>
          </a:p>
          <a:p>
            <a:pPr indent="0" lvl="0" marL="0" rtl="0" algn="l">
              <a:spcBef>
                <a:spcPts val="2100"/>
              </a:spcBef>
              <a:spcAft>
                <a:spcPts val="0"/>
              </a:spcAft>
              <a:buNone/>
            </a:pPr>
            <a:r>
              <a:rPr b="1" lang="en" sz="2000"/>
              <a:t>Final Model Param</a:t>
            </a:r>
            <a:r>
              <a:rPr b="1" lang="en" sz="2000"/>
              <a:t>eter</a:t>
            </a:r>
            <a:r>
              <a:rPr b="1" lang="en" sz="2000"/>
              <a:t> Count: </a:t>
            </a:r>
            <a:endParaRPr b="1" sz="2000"/>
          </a:p>
          <a:p>
            <a:pPr indent="0" lvl="0" marL="457200" rtl="0" algn="l">
              <a:spcBef>
                <a:spcPts val="2100"/>
              </a:spcBef>
              <a:spcAft>
                <a:spcPts val="0"/>
              </a:spcAft>
              <a:buNone/>
            </a:pPr>
            <a:r>
              <a:rPr lang="en" sz="2000"/>
              <a:t>50,255 params (~197 KB)</a:t>
            </a:r>
            <a:endParaRPr sz="2000"/>
          </a:p>
          <a:p>
            <a:pPr indent="0" lvl="0" marL="0" rtl="0" algn="l">
              <a:spcBef>
                <a:spcPts val="2100"/>
              </a:spcBef>
              <a:spcAft>
                <a:spcPts val="0"/>
              </a:spcAft>
              <a:buNone/>
            </a:pPr>
            <a:r>
              <a:rPr b="1" lang="en" sz="2000"/>
              <a:t>Prediction Time (Inference): </a:t>
            </a:r>
            <a:endParaRPr b="1" sz="2000"/>
          </a:p>
          <a:p>
            <a:pPr indent="0" lvl="0" marL="457200" rtl="0" algn="l">
              <a:spcBef>
                <a:spcPts val="2100"/>
              </a:spcBef>
              <a:spcAft>
                <a:spcPts val="0"/>
              </a:spcAft>
              <a:buNone/>
            </a:pPr>
            <a:r>
              <a:rPr lang="en" sz="2000"/>
              <a:t>~2 ms for one prediction for a user</a:t>
            </a:r>
            <a:endParaRPr b="1" sz="2000"/>
          </a:p>
          <a:p>
            <a:pPr indent="0" lvl="0" marL="457200" rtl="0" algn="l">
              <a:spcBef>
                <a:spcPts val="2100"/>
              </a:spcBef>
              <a:spcAft>
                <a:spcPts val="2100"/>
              </a:spcAft>
              <a:buNone/>
            </a:pPr>
            <a:r>
              <a:t/>
            </a:r>
            <a:endParaRPr sz="2000"/>
          </a:p>
        </p:txBody>
      </p:sp>
      <p:graphicFrame>
        <p:nvGraphicFramePr>
          <p:cNvPr id="410" name="Google Shape;410;p20"/>
          <p:cNvGraphicFramePr/>
          <p:nvPr/>
        </p:nvGraphicFramePr>
        <p:xfrm>
          <a:off x="972050" y="2298175"/>
          <a:ext cx="3000000" cy="3000000"/>
        </p:xfrm>
        <a:graphic>
          <a:graphicData uri="http://schemas.openxmlformats.org/drawingml/2006/table">
            <a:tbl>
              <a:tblPr>
                <a:noFill/>
                <a:tableStyleId>{4615B4C3-65F0-4133-894A-43D5F12CB01C}</a:tableStyleId>
              </a:tblPr>
              <a:tblGrid>
                <a:gridCol w="745450"/>
                <a:gridCol w="868750"/>
                <a:gridCol w="517700"/>
                <a:gridCol w="825175"/>
                <a:gridCol w="745475"/>
                <a:gridCol w="831725"/>
                <a:gridCol w="757750"/>
              </a:tblGrid>
              <a:tr h="227675">
                <a:tc>
                  <a:txBody>
                    <a:bodyPr/>
                    <a:lstStyle/>
                    <a:p>
                      <a:pPr indent="0" lvl="0" marL="0" rtl="0" algn="ctr">
                        <a:spcBef>
                          <a:spcPts val="0"/>
                        </a:spcBef>
                        <a:spcAft>
                          <a:spcPts val="0"/>
                        </a:spcAft>
                        <a:buNone/>
                      </a:pPr>
                      <a:r>
                        <a:rPr b="1" lang="en" sz="700">
                          <a:solidFill>
                            <a:schemeClr val="lt1"/>
                          </a:solidFill>
                          <a:latin typeface="Roboto"/>
                          <a:ea typeface="Roboto"/>
                          <a:cs typeface="Roboto"/>
                          <a:sym typeface="Roboto"/>
                        </a:rPr>
                        <a:t>drop out rate</a:t>
                      </a:r>
                      <a:endParaRPr b="1" sz="700">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700">
                          <a:solidFill>
                            <a:schemeClr val="lt1"/>
                          </a:solidFill>
                          <a:latin typeface="Roboto"/>
                          <a:ea typeface="Roboto"/>
                          <a:cs typeface="Roboto"/>
                          <a:sym typeface="Roboto"/>
                        </a:rPr>
                        <a:t>d</a:t>
                      </a:r>
                      <a:r>
                        <a:rPr b="1" lang="en" sz="700">
                          <a:solidFill>
                            <a:schemeClr val="lt1"/>
                          </a:solidFill>
                          <a:latin typeface="Roboto"/>
                          <a:ea typeface="Roboto"/>
                          <a:cs typeface="Roboto"/>
                          <a:sym typeface="Roboto"/>
                        </a:rPr>
                        <a:t>ense neurons</a:t>
                      </a:r>
                      <a:endParaRPr b="1" sz="700">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700">
                          <a:solidFill>
                            <a:schemeClr val="lt1"/>
                          </a:solidFill>
                          <a:latin typeface="Roboto"/>
                          <a:ea typeface="Roboto"/>
                          <a:cs typeface="Roboto"/>
                          <a:sym typeface="Roboto"/>
                        </a:rPr>
                        <a:t>lr </a:t>
                      </a:r>
                      <a:endParaRPr b="1" sz="700">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700">
                          <a:solidFill>
                            <a:schemeClr val="lt1"/>
                          </a:solidFill>
                          <a:latin typeface="Roboto"/>
                          <a:ea typeface="Roboto"/>
                          <a:cs typeface="Roboto"/>
                          <a:sym typeface="Roboto"/>
                        </a:rPr>
                        <a:t>train loss </a:t>
                      </a:r>
                      <a:endParaRPr b="1" sz="700">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700">
                          <a:solidFill>
                            <a:schemeClr val="lt1"/>
                          </a:solidFill>
                          <a:latin typeface="Roboto"/>
                          <a:ea typeface="Roboto"/>
                          <a:cs typeface="Roboto"/>
                          <a:sym typeface="Roboto"/>
                        </a:rPr>
                        <a:t>train recall</a:t>
                      </a:r>
                      <a:endParaRPr b="1" sz="700">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700">
                          <a:solidFill>
                            <a:schemeClr val="lt1"/>
                          </a:solidFill>
                          <a:latin typeface="Roboto"/>
                          <a:ea typeface="Roboto"/>
                          <a:cs typeface="Roboto"/>
                          <a:sym typeface="Roboto"/>
                        </a:rPr>
                        <a:t>val loss</a:t>
                      </a:r>
                      <a:endParaRPr b="1" sz="700">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700">
                          <a:solidFill>
                            <a:schemeClr val="lt1"/>
                          </a:solidFill>
                          <a:latin typeface="Roboto"/>
                          <a:ea typeface="Roboto"/>
                          <a:cs typeface="Roboto"/>
                          <a:sym typeface="Roboto"/>
                        </a:rPr>
                        <a:t>val recall</a:t>
                      </a:r>
                      <a:endParaRPr b="1" sz="700">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None</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0.270952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0.913334</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0.268425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0.915902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None</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0.386963</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0.914186</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0.385042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0.915159</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None</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0.239962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0.913222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0.241114</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0.916109</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None</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0.381681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0.904108</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0.380113</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0.904007</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50</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0.30718</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0.939715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0.307181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0.935233</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50</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0.312531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0.930838</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0.31023</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0.932425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accent3"/>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b="1" lang="en" sz="1000">
                          <a:solidFill>
                            <a:srgbClr val="38761D"/>
                          </a:solidFill>
                          <a:latin typeface="Roboto"/>
                          <a:ea typeface="Roboto"/>
                          <a:cs typeface="Roboto"/>
                          <a:sym typeface="Roboto"/>
                        </a:rPr>
                        <a:t>0.2</a:t>
                      </a:r>
                      <a:endParaRPr b="1" sz="1000">
                        <a:solidFill>
                          <a:srgbClr val="38761D"/>
                        </a:solidFill>
                        <a:latin typeface="Roboto"/>
                        <a:ea typeface="Roboto"/>
                        <a:cs typeface="Roboto"/>
                        <a:sym typeface="Roboto"/>
                      </a:endParaRPr>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38761D"/>
                          </a:solidFill>
                          <a:latin typeface="Roboto"/>
                          <a:ea typeface="Roboto"/>
                          <a:cs typeface="Roboto"/>
                          <a:sym typeface="Roboto"/>
                        </a:rPr>
                        <a:t>50</a:t>
                      </a:r>
                      <a:endParaRPr b="1" sz="1000">
                        <a:solidFill>
                          <a:srgbClr val="38761D"/>
                        </a:solidFill>
                        <a:latin typeface="Roboto"/>
                        <a:ea typeface="Roboto"/>
                        <a:cs typeface="Roboto"/>
                        <a:sym typeface="Roboto"/>
                      </a:endParaRPr>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38761D"/>
                          </a:solidFill>
                          <a:latin typeface="Roboto"/>
                          <a:ea typeface="Roboto"/>
                          <a:cs typeface="Roboto"/>
                          <a:sym typeface="Roboto"/>
                        </a:rPr>
                        <a:t>0.001</a:t>
                      </a:r>
                      <a:endParaRPr b="1" sz="1000">
                        <a:solidFill>
                          <a:srgbClr val="38761D"/>
                        </a:solidFill>
                        <a:latin typeface="Roboto"/>
                        <a:ea typeface="Roboto"/>
                        <a:cs typeface="Roboto"/>
                        <a:sym typeface="Roboto"/>
                      </a:endParaRPr>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38761D"/>
                          </a:solidFill>
                          <a:latin typeface="Roboto"/>
                          <a:ea typeface="Roboto"/>
                          <a:cs typeface="Roboto"/>
                          <a:sym typeface="Roboto"/>
                        </a:rPr>
                        <a:t>0.266768</a:t>
                      </a:r>
                      <a:endParaRPr b="1" sz="1000">
                        <a:solidFill>
                          <a:srgbClr val="38761D"/>
                        </a:solidFill>
                        <a:latin typeface="Roboto"/>
                        <a:ea typeface="Roboto"/>
                        <a:cs typeface="Roboto"/>
                        <a:sym typeface="Roboto"/>
                      </a:endParaRPr>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38761D"/>
                          </a:solidFill>
                          <a:latin typeface="Roboto"/>
                          <a:ea typeface="Roboto"/>
                          <a:cs typeface="Roboto"/>
                          <a:sym typeface="Roboto"/>
                        </a:rPr>
                        <a:t>0.957386</a:t>
                      </a:r>
                      <a:endParaRPr b="1" sz="1000">
                        <a:solidFill>
                          <a:srgbClr val="38761D"/>
                        </a:solidFill>
                        <a:latin typeface="Roboto"/>
                        <a:ea typeface="Roboto"/>
                        <a:cs typeface="Roboto"/>
                        <a:sym typeface="Roboto"/>
                      </a:endParaRPr>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38761D"/>
                          </a:solidFill>
                          <a:latin typeface="Roboto"/>
                          <a:ea typeface="Roboto"/>
                          <a:cs typeface="Roboto"/>
                          <a:sym typeface="Roboto"/>
                        </a:rPr>
                        <a:t>0.270468</a:t>
                      </a:r>
                      <a:endParaRPr b="1" sz="1000">
                        <a:solidFill>
                          <a:srgbClr val="38761D"/>
                        </a:solidFill>
                        <a:latin typeface="Roboto"/>
                        <a:ea typeface="Roboto"/>
                        <a:cs typeface="Roboto"/>
                        <a:sym typeface="Roboto"/>
                      </a:endParaRPr>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38761D"/>
                          </a:solidFill>
                          <a:latin typeface="Roboto"/>
                          <a:ea typeface="Roboto"/>
                          <a:cs typeface="Roboto"/>
                          <a:sym typeface="Roboto"/>
                        </a:rPr>
                        <a:t>0.951425</a:t>
                      </a:r>
                      <a:endParaRPr b="1" sz="1000">
                        <a:solidFill>
                          <a:srgbClr val="38761D"/>
                        </a:solidFill>
                        <a:latin typeface="Roboto"/>
                        <a:ea typeface="Roboto"/>
                        <a:cs typeface="Roboto"/>
                        <a:sym typeface="Roboto"/>
                      </a:endParaRPr>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50</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0.306068</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0.922156</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0.305149</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0.922181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chemeClr val="dk1"/>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None</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0.460965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0.934927</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0.463083</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0.928872</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None</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0.381211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0.895817</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0.378881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0.89558</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None</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0.299457</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0.928521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0.297285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0.930979</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None</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0.379716</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0.883869</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0.377461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0.884015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50</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0.298759</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0.939338</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0.298797</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0.937794</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3900">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Roboto"/>
                          <a:ea typeface="Roboto"/>
                          <a:cs typeface="Roboto"/>
                          <a:sym typeface="Roboto"/>
                        </a:rPr>
                        <a:t>50</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0.0001</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0.341267</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0.914255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0.338925</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Roboto"/>
                          <a:ea typeface="Roboto"/>
                          <a:cs typeface="Roboto"/>
                          <a:sym typeface="Roboto"/>
                        </a:rPr>
                        <a:t>0.916894</a:t>
                      </a:r>
                      <a:endParaRPr sz="7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11" name="Google Shape;411;p20"/>
          <p:cNvSpPr txBox="1"/>
          <p:nvPr>
            <p:ph type="title"/>
          </p:nvPr>
        </p:nvSpPr>
        <p:spPr>
          <a:xfrm>
            <a:off x="196400" y="1383925"/>
            <a:ext cx="11401200" cy="86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1100"/>
              <a:buNone/>
            </a:pPr>
            <a:r>
              <a:rPr lang="en"/>
              <a:t>Model Results and Hyperparameter Tuning</a:t>
            </a:r>
            <a:endParaRPr sz="4000"/>
          </a:p>
        </p:txBody>
      </p:sp>
      <p:sp>
        <p:nvSpPr>
          <p:cNvPr id="412" name="Google Shape;412;p20"/>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413" name="Google Shape;413;p20"/>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Advanced</a:t>
            </a:r>
            <a:r>
              <a:rPr lang="en">
                <a:solidFill>
                  <a:srgbClr val="FFFFFF"/>
                </a:solidFill>
                <a:latin typeface="Roboto"/>
                <a:ea typeface="Roboto"/>
                <a:cs typeface="Roboto"/>
                <a:sym typeface="Roboto"/>
              </a:rPr>
              <a:t> Model</a:t>
            </a:r>
            <a:endParaRPr/>
          </a:p>
        </p:txBody>
      </p:sp>
      <p:sp>
        <p:nvSpPr>
          <p:cNvPr id="414" name="Google Shape;414;p20"/>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Hyperparameters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1"/>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420" name="Google Shape;420;p21"/>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Hyperparameters</a:t>
            </a:r>
            <a:endParaRPr/>
          </a:p>
        </p:txBody>
      </p:sp>
      <p:sp>
        <p:nvSpPr>
          <p:cNvPr id="421" name="Google Shape;421;p21"/>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Conclusions</a:t>
            </a:r>
            <a:endParaRPr/>
          </a:p>
        </p:txBody>
      </p:sp>
      <p:sp>
        <p:nvSpPr>
          <p:cNvPr id="422" name="Google Shape;422;p21"/>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23" name="Google Shape;423;p21"/>
          <p:cNvSpPr txBox="1"/>
          <p:nvPr>
            <p:ph idx="1" type="body"/>
          </p:nvPr>
        </p:nvSpPr>
        <p:spPr>
          <a:xfrm>
            <a:off x="924025" y="2245825"/>
            <a:ext cx="4979700" cy="4388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sz="1900"/>
              <a:t>Conclusion:</a:t>
            </a:r>
            <a:endParaRPr b="1" sz="1900"/>
          </a:p>
          <a:p>
            <a:pPr indent="-349250" lvl="0" marL="457200" rtl="0" algn="l">
              <a:spcBef>
                <a:spcPts val="2100"/>
              </a:spcBef>
              <a:spcAft>
                <a:spcPts val="0"/>
              </a:spcAft>
              <a:buSzPts val="1900"/>
              <a:buChar char="-"/>
            </a:pPr>
            <a:r>
              <a:rPr lang="en" sz="1900"/>
              <a:t>Identify high-potential customers</a:t>
            </a:r>
            <a:endParaRPr sz="1900"/>
          </a:p>
          <a:p>
            <a:pPr indent="-349250" lvl="1" marL="914400" rtl="0" algn="l">
              <a:spcBef>
                <a:spcPts val="0"/>
              </a:spcBef>
              <a:spcAft>
                <a:spcPts val="0"/>
              </a:spcAft>
              <a:buSzPts val="1900"/>
              <a:buChar char="-"/>
            </a:pPr>
            <a:r>
              <a:rPr lang="en" sz="1900"/>
              <a:t>Focus marketing efforts </a:t>
            </a:r>
            <a:endParaRPr sz="1900"/>
          </a:p>
          <a:p>
            <a:pPr indent="-349250" lvl="1" marL="914400" rtl="0" algn="l">
              <a:spcBef>
                <a:spcPts val="0"/>
              </a:spcBef>
              <a:spcAft>
                <a:spcPts val="0"/>
              </a:spcAft>
              <a:buSzPts val="1900"/>
              <a:buChar char="-"/>
            </a:pPr>
            <a:r>
              <a:rPr lang="en" sz="1900"/>
              <a:t>↑ User engagement + ↑ User loyalty</a:t>
            </a:r>
            <a:endParaRPr sz="1900"/>
          </a:p>
          <a:p>
            <a:pPr indent="0" lvl="0" marL="0" rtl="0" algn="l">
              <a:spcBef>
                <a:spcPts val="2100"/>
              </a:spcBef>
              <a:spcAft>
                <a:spcPts val="0"/>
              </a:spcAft>
              <a:buNone/>
            </a:pPr>
            <a:r>
              <a:rPr b="1" lang="en" sz="1900"/>
              <a:t>Application:</a:t>
            </a:r>
            <a:endParaRPr b="1" sz="1900"/>
          </a:p>
          <a:p>
            <a:pPr indent="-349250" lvl="0" marL="457200" rtl="0" algn="l">
              <a:spcBef>
                <a:spcPts val="2100"/>
              </a:spcBef>
              <a:spcAft>
                <a:spcPts val="0"/>
              </a:spcAft>
              <a:buSzPts val="1900"/>
              <a:buChar char="-"/>
            </a:pPr>
            <a:r>
              <a:rPr lang="en" sz="1900"/>
              <a:t>Managers run model periodically to:</a:t>
            </a:r>
            <a:endParaRPr sz="1900"/>
          </a:p>
          <a:p>
            <a:pPr indent="-349250" lvl="1" marL="914400" rtl="0" algn="l">
              <a:spcBef>
                <a:spcPts val="0"/>
              </a:spcBef>
              <a:spcAft>
                <a:spcPts val="0"/>
              </a:spcAft>
              <a:buSzPts val="1900"/>
              <a:buChar char="-"/>
            </a:pPr>
            <a:r>
              <a:rPr lang="en" sz="1900"/>
              <a:t>Monitor trends</a:t>
            </a:r>
            <a:endParaRPr sz="1900"/>
          </a:p>
          <a:p>
            <a:pPr indent="-349250" lvl="1" marL="914400" rtl="0" algn="l">
              <a:spcBef>
                <a:spcPts val="0"/>
              </a:spcBef>
              <a:spcAft>
                <a:spcPts val="0"/>
              </a:spcAft>
              <a:buSzPts val="1900"/>
              <a:buChar char="-"/>
            </a:pPr>
            <a:r>
              <a:rPr lang="en" sz="1900"/>
              <a:t>Optimize resources</a:t>
            </a:r>
            <a:endParaRPr sz="1900"/>
          </a:p>
          <a:p>
            <a:pPr indent="-349250" lvl="1" marL="914400" rtl="0" algn="l">
              <a:spcBef>
                <a:spcPts val="0"/>
              </a:spcBef>
              <a:spcAft>
                <a:spcPts val="0"/>
              </a:spcAft>
              <a:buSzPts val="1900"/>
              <a:buChar char="-"/>
            </a:pPr>
            <a:r>
              <a:rPr lang="en" sz="1900"/>
              <a:t>Evaluate performance</a:t>
            </a:r>
            <a:endParaRPr sz="2000"/>
          </a:p>
        </p:txBody>
      </p:sp>
      <p:sp>
        <p:nvSpPr>
          <p:cNvPr id="424" name="Google Shape;424;p21">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txBox="1"/>
          <p:nvPr>
            <p:ph type="title"/>
          </p:nvPr>
        </p:nvSpPr>
        <p:spPr>
          <a:xfrm>
            <a:off x="196400" y="1383925"/>
            <a:ext cx="11401200" cy="86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1100"/>
              <a:buNone/>
            </a:pPr>
            <a:r>
              <a:rPr lang="en"/>
              <a:t>Conclusions</a:t>
            </a:r>
            <a:endParaRPr sz="4000"/>
          </a:p>
        </p:txBody>
      </p:sp>
      <p:sp>
        <p:nvSpPr>
          <p:cNvPr id="427" name="Google Shape;427;p21"/>
          <p:cNvSpPr txBox="1"/>
          <p:nvPr/>
        </p:nvSpPr>
        <p:spPr>
          <a:xfrm>
            <a:off x="6302475" y="2513875"/>
            <a:ext cx="4012500" cy="385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chemeClr val="dk1"/>
                </a:solidFill>
                <a:latin typeface="Roboto"/>
                <a:ea typeface="Roboto"/>
                <a:cs typeface="Roboto"/>
                <a:sym typeface="Roboto"/>
              </a:rPr>
              <a:t>Improvement Avenues:</a:t>
            </a:r>
            <a:endParaRPr b="1" sz="1900">
              <a:solidFill>
                <a:schemeClr val="dk1"/>
              </a:solidFill>
              <a:latin typeface="Roboto"/>
              <a:ea typeface="Roboto"/>
              <a:cs typeface="Roboto"/>
              <a:sym typeface="Roboto"/>
            </a:endParaRPr>
          </a:p>
          <a:p>
            <a:pPr indent="-349250" lvl="0" marL="457200" rtl="0" algn="l">
              <a:lnSpc>
                <a:spcPct val="115000"/>
              </a:lnSpc>
              <a:spcBef>
                <a:spcPts val="2100"/>
              </a:spcBef>
              <a:spcAft>
                <a:spcPts val="0"/>
              </a:spcAft>
              <a:buClr>
                <a:schemeClr val="dk1"/>
              </a:buClr>
              <a:buSzPts val="1900"/>
              <a:buFont typeface="Roboto"/>
              <a:buChar char="-"/>
            </a:pPr>
            <a:r>
              <a:rPr lang="en" sz="1900">
                <a:solidFill>
                  <a:schemeClr val="dk1"/>
                </a:solidFill>
                <a:latin typeface="Roboto"/>
                <a:ea typeface="Roboto"/>
                <a:cs typeface="Roboto"/>
                <a:sym typeface="Roboto"/>
              </a:rPr>
              <a:t>Play with hyperparameter sets</a:t>
            </a:r>
            <a:endParaRPr b="1" sz="1900">
              <a:solidFill>
                <a:schemeClr val="dk1"/>
              </a:solidFill>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 Feature engineering</a:t>
            </a:r>
            <a:endParaRPr sz="1900">
              <a:solidFill>
                <a:schemeClr val="dk1"/>
              </a:solidFill>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Method of filling NaN’s</a:t>
            </a:r>
            <a:endParaRPr sz="1900">
              <a:solidFill>
                <a:schemeClr val="dk1"/>
              </a:solidFill>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Compute metrics </a:t>
            </a:r>
            <a:endParaRPr sz="1900">
              <a:solidFill>
                <a:schemeClr val="dk1"/>
              </a:solidFill>
              <a:latin typeface="Roboto"/>
              <a:ea typeface="Roboto"/>
              <a:cs typeface="Roboto"/>
              <a:sym typeface="Roboto"/>
            </a:endParaRPr>
          </a:p>
          <a:p>
            <a:pPr indent="-349250" lvl="1" marL="914400" rtl="0" algn="l">
              <a:lnSpc>
                <a:spcPct val="11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ie. Session quality</a:t>
            </a:r>
            <a:endParaRPr sz="1900">
              <a:solidFill>
                <a:schemeClr val="dk1"/>
              </a:solidFill>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Work with stable features</a:t>
            </a:r>
            <a:endParaRPr sz="1900">
              <a:solidFill>
                <a:schemeClr val="dk1"/>
              </a:solidFill>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Improve ML fairness</a:t>
            </a:r>
            <a:endParaRPr sz="1900">
              <a:solidFill>
                <a:schemeClr val="dk1"/>
              </a:solidFill>
              <a:latin typeface="Roboto"/>
              <a:ea typeface="Roboto"/>
              <a:cs typeface="Roboto"/>
              <a:sym typeface="Roboto"/>
            </a:endParaRPr>
          </a:p>
          <a:p>
            <a:pPr indent="-349250" lvl="1" marL="914400" rtl="0" algn="l">
              <a:lnSpc>
                <a:spcPct val="11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ie. Geographical location</a:t>
            </a:r>
            <a:endParaRPr sz="1900">
              <a:solidFill>
                <a:schemeClr val="dk1"/>
              </a:solidFill>
              <a:latin typeface="Roboto"/>
              <a:ea typeface="Roboto"/>
              <a:cs typeface="Roboto"/>
              <a:sym typeface="Roboto"/>
            </a:endParaRPr>
          </a:p>
        </p:txBody>
      </p:sp>
      <p:pic>
        <p:nvPicPr>
          <p:cNvPr id="428" name="Google Shape;428;p21"/>
          <p:cNvPicPr preferRelativeResize="0"/>
          <p:nvPr/>
        </p:nvPicPr>
        <p:blipFill>
          <a:blip r:embed="rId3">
            <a:alphaModFix/>
          </a:blip>
          <a:stretch>
            <a:fillRect/>
          </a:stretch>
        </p:blipFill>
        <p:spPr>
          <a:xfrm>
            <a:off x="10622825" y="1383925"/>
            <a:ext cx="974775" cy="974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2"/>
          <p:cNvSpPr txBox="1"/>
          <p:nvPr>
            <p:ph type="title"/>
          </p:nvPr>
        </p:nvSpPr>
        <p:spPr>
          <a:xfrm>
            <a:off x="196400" y="1383925"/>
            <a:ext cx="5322600" cy="132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NeurIPS Checklist</a:t>
            </a:r>
            <a:endParaRPr/>
          </a:p>
        </p:txBody>
      </p:sp>
      <p:sp>
        <p:nvSpPr>
          <p:cNvPr id="434" name="Google Shape;434;p22"/>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435" name="Google Shape;435;p22"/>
          <p:cNvSpPr txBox="1"/>
          <p:nvPr/>
        </p:nvSpPr>
        <p:spPr>
          <a:xfrm>
            <a:off x="3615521" y="117594"/>
            <a:ext cx="1819200" cy="3078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Conclusion</a:t>
            </a:r>
            <a:endParaRPr/>
          </a:p>
        </p:txBody>
      </p:sp>
      <p:sp>
        <p:nvSpPr>
          <p:cNvPr id="436" name="Google Shape;436;p22"/>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NeurIPS</a:t>
            </a:r>
            <a:endParaRPr/>
          </a:p>
        </p:txBody>
      </p:sp>
      <p:sp>
        <p:nvSpPr>
          <p:cNvPr id="437" name="Google Shape;437;p22"/>
          <p:cNvSpPr txBox="1"/>
          <p:nvPr/>
        </p:nvSpPr>
        <p:spPr>
          <a:xfrm>
            <a:off x="1371536" y="61254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595959"/>
                </a:solidFill>
                <a:uFill>
                  <a:noFill/>
                </a:uFill>
                <a:latin typeface="Roboto"/>
                <a:ea typeface="Roboto"/>
                <a:cs typeface="Roboto"/>
                <a:sym typeface="Roboto"/>
                <a:hlinkClick r:id="rId3">
                  <a:extLst>
                    <a:ext uri="{A12FA001-AC4F-418D-AE19-62706E023703}">
                      <ahyp:hlinkClr val="tx"/>
                    </a:ext>
                  </a:extLst>
                </a:hlinkClick>
              </a:rPr>
              <a:t>https://neurips.cc/Conferences/2021/PaperInformation/PaperChecklist</a:t>
            </a:r>
            <a:endParaRPr>
              <a:solidFill>
                <a:srgbClr val="595959"/>
              </a:solidFill>
              <a:latin typeface="Roboto"/>
              <a:ea typeface="Roboto"/>
              <a:cs typeface="Roboto"/>
              <a:sym typeface="Roboto"/>
            </a:endParaRPr>
          </a:p>
        </p:txBody>
      </p:sp>
      <p:sp>
        <p:nvSpPr>
          <p:cNvPr id="438" name="Google Shape;438;p22"/>
          <p:cNvSpPr txBox="1"/>
          <p:nvPr>
            <p:ph idx="1" type="body"/>
          </p:nvPr>
        </p:nvSpPr>
        <p:spPr>
          <a:xfrm>
            <a:off x="789650" y="2494750"/>
            <a:ext cx="5397300" cy="4202700"/>
          </a:xfrm>
          <a:prstGeom prst="rect">
            <a:avLst/>
          </a:prstGeom>
        </p:spPr>
        <p:txBody>
          <a:bodyPr anchorCtr="0" anchor="t" bIns="121900" lIns="121900" spcFirstLastPara="1" rIns="121900" wrap="square" tIns="121900">
            <a:noAutofit/>
          </a:bodyPr>
          <a:lstStyle/>
          <a:p>
            <a:pPr indent="-311150" lvl="0" marL="457200" rtl="0" algn="l">
              <a:lnSpc>
                <a:spcPct val="150000"/>
              </a:lnSpc>
              <a:spcBef>
                <a:spcPts val="0"/>
              </a:spcBef>
              <a:spcAft>
                <a:spcPts val="0"/>
              </a:spcAft>
              <a:buClr>
                <a:srgbClr val="212529"/>
              </a:buClr>
              <a:buSzPts val="1300"/>
              <a:buFont typeface="Arial"/>
              <a:buAutoNum type="arabicPeriod"/>
            </a:pPr>
            <a:r>
              <a:rPr lang="en" sz="1300">
                <a:highlight>
                  <a:srgbClr val="FFFFFF"/>
                </a:highlight>
              </a:rPr>
              <a:t>Do the main claims made in the abstract and introduction accurately reflect the paper's contributions and scope? </a:t>
            </a:r>
            <a:r>
              <a:rPr b="1" lang="en" sz="1300">
                <a:solidFill>
                  <a:schemeClr val="accent3"/>
                </a:solidFill>
                <a:highlight>
                  <a:srgbClr val="FFFFFF"/>
                </a:highlight>
              </a:rPr>
              <a:t>YES</a:t>
            </a:r>
            <a:endParaRPr b="1" sz="1300">
              <a:solidFill>
                <a:schemeClr val="accent3"/>
              </a:solidFill>
              <a:highlight>
                <a:srgbClr val="FFFFFF"/>
              </a:highlight>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highlight>
                  <a:srgbClr val="FFFFFF"/>
                </a:highlight>
              </a:rPr>
              <a:t>Have you read the ethics review guidelines and ensured that your paper conforms to them?</a:t>
            </a:r>
            <a:r>
              <a:rPr lang="en" sz="1300">
                <a:solidFill>
                  <a:srgbClr val="212529"/>
                </a:solidFill>
                <a:highlight>
                  <a:srgbClr val="FFFFFF"/>
                </a:highlight>
              </a:rPr>
              <a:t> </a:t>
            </a:r>
            <a:r>
              <a:rPr b="1" lang="en" sz="1300">
                <a:solidFill>
                  <a:schemeClr val="accent3"/>
                </a:solidFill>
                <a:highlight>
                  <a:srgbClr val="FFFFFF"/>
                </a:highlight>
              </a:rPr>
              <a:t>YES</a:t>
            </a:r>
            <a:endParaRPr sz="1300">
              <a:solidFill>
                <a:schemeClr val="accent3"/>
              </a:solidFill>
              <a:highlight>
                <a:srgbClr val="FFFFFF"/>
              </a:highlight>
            </a:endParaRPr>
          </a:p>
          <a:p>
            <a:pPr indent="-311150" lvl="0" marL="457200" rtl="0" algn="l">
              <a:lnSpc>
                <a:spcPct val="150000"/>
              </a:lnSpc>
              <a:spcBef>
                <a:spcPts val="0"/>
              </a:spcBef>
              <a:spcAft>
                <a:spcPts val="0"/>
              </a:spcAft>
              <a:buClr>
                <a:srgbClr val="212529"/>
              </a:buClr>
              <a:buSzPts val="1300"/>
              <a:buAutoNum type="arabicPeriod"/>
            </a:pPr>
            <a:r>
              <a:rPr lang="en" sz="1300">
                <a:solidFill>
                  <a:srgbClr val="212529"/>
                </a:solidFill>
                <a:highlight>
                  <a:srgbClr val="FFFFFF"/>
                </a:highlight>
              </a:rPr>
              <a:t>Did you discuss any potential negative societal impacts of your work? </a:t>
            </a:r>
            <a:endParaRPr sz="1300">
              <a:solidFill>
                <a:srgbClr val="212529"/>
              </a:solidFill>
              <a:highlight>
                <a:srgbClr val="FFFFFF"/>
              </a:highlight>
            </a:endParaRPr>
          </a:p>
          <a:p>
            <a:pPr indent="-311150" lvl="1" marL="914400" rtl="0" algn="l">
              <a:lnSpc>
                <a:spcPct val="150000"/>
              </a:lnSpc>
              <a:spcBef>
                <a:spcPts val="0"/>
              </a:spcBef>
              <a:spcAft>
                <a:spcPts val="0"/>
              </a:spcAft>
              <a:buClr>
                <a:schemeClr val="accent3"/>
              </a:buClr>
              <a:buSzPts val="1300"/>
              <a:buAutoNum type="alphaLcPeriod"/>
            </a:pPr>
            <a:r>
              <a:rPr b="1" lang="en" sz="1300">
                <a:solidFill>
                  <a:schemeClr val="accent3"/>
                </a:solidFill>
                <a:highlight>
                  <a:srgbClr val="FFFFFF"/>
                </a:highlight>
              </a:rPr>
              <a:t>Our project has no direct paths to negative outcomes when used as intended</a:t>
            </a:r>
            <a:endParaRPr b="1" sz="1300">
              <a:solidFill>
                <a:schemeClr val="accent3"/>
              </a:solidFill>
              <a:highlight>
                <a:srgbClr val="FFFFFF"/>
              </a:highlight>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rgbClr val="FFFFFF"/>
                </a:highlight>
              </a:rPr>
              <a:t>Did you describe the limitations of your work? </a:t>
            </a:r>
            <a:r>
              <a:rPr b="1" lang="en" sz="1300">
                <a:solidFill>
                  <a:schemeClr val="accent3"/>
                </a:solidFill>
                <a:highlight>
                  <a:srgbClr val="FFFFFF"/>
                </a:highlight>
              </a:rPr>
              <a:t>YES</a:t>
            </a:r>
            <a:endParaRPr sz="1300">
              <a:solidFill>
                <a:schemeClr val="accent3"/>
              </a:solidFill>
              <a:highlight>
                <a:srgbClr val="FFFFFF"/>
              </a:highlight>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rgbClr val="FFFFFF"/>
                </a:highlight>
              </a:rPr>
              <a:t>If you are including theoretical results…? </a:t>
            </a:r>
            <a:r>
              <a:rPr b="1" lang="en" sz="1300">
                <a:solidFill>
                  <a:schemeClr val="accent2"/>
                </a:solidFill>
                <a:highlight>
                  <a:srgbClr val="FFFFFF"/>
                </a:highlight>
              </a:rPr>
              <a:t>NA</a:t>
            </a:r>
            <a:endParaRPr b="1" sz="1300">
              <a:solidFill>
                <a:schemeClr val="accent2"/>
              </a:solidFill>
              <a:highlight>
                <a:srgbClr val="FFFFFF"/>
              </a:highlight>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rgbClr val="FFFFFF"/>
                </a:highlight>
              </a:rPr>
              <a:t>Did you include the code, data, and instructions needed to reproduce results? </a:t>
            </a:r>
            <a:r>
              <a:rPr b="1" lang="en" sz="1300">
                <a:solidFill>
                  <a:schemeClr val="accent3"/>
                </a:solidFill>
                <a:highlight>
                  <a:srgbClr val="FFFFFF"/>
                </a:highlight>
              </a:rPr>
              <a:t>YES</a:t>
            </a:r>
            <a:endParaRPr sz="1300">
              <a:solidFill>
                <a:schemeClr val="accent3"/>
              </a:solidFill>
              <a:highlight>
                <a:srgbClr val="FFFFFF"/>
              </a:highlight>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rgbClr val="FFFFFF"/>
                </a:highlight>
              </a:rPr>
              <a:t>Did you specify all the training details? </a:t>
            </a:r>
            <a:r>
              <a:rPr b="1" lang="en" sz="1300">
                <a:solidFill>
                  <a:schemeClr val="accent3"/>
                </a:solidFill>
                <a:highlight>
                  <a:srgbClr val="FFFFFF"/>
                </a:highlight>
              </a:rPr>
              <a:t>YES</a:t>
            </a:r>
            <a:endParaRPr sz="1300">
              <a:solidFill>
                <a:schemeClr val="accent3"/>
              </a:solidFill>
              <a:highlight>
                <a:srgbClr val="FFFFFF"/>
              </a:highlight>
            </a:endParaRPr>
          </a:p>
        </p:txBody>
      </p:sp>
      <p:sp>
        <p:nvSpPr>
          <p:cNvPr id="439" name="Google Shape;439;p22"/>
          <p:cNvSpPr txBox="1"/>
          <p:nvPr/>
        </p:nvSpPr>
        <p:spPr>
          <a:xfrm>
            <a:off x="6137775" y="2154175"/>
            <a:ext cx="5397300" cy="4650300"/>
          </a:xfrm>
          <a:prstGeom prst="rect">
            <a:avLst/>
          </a:prstGeom>
          <a:noFill/>
          <a:ln>
            <a:noFill/>
          </a:ln>
        </p:spPr>
        <p:txBody>
          <a:bodyPr anchorCtr="0" anchor="t" bIns="91425" lIns="91425" spcFirstLastPara="1" rIns="91425" wrap="square" tIns="91425">
            <a:spAutoFit/>
          </a:bodyPr>
          <a:lstStyle/>
          <a:p>
            <a:pPr indent="-234950" lvl="0" marL="457200" rtl="0" algn="l">
              <a:lnSpc>
                <a:spcPct val="150000"/>
              </a:lnSpc>
              <a:spcBef>
                <a:spcPts val="0"/>
              </a:spcBef>
              <a:spcAft>
                <a:spcPts val="0"/>
              </a:spcAft>
              <a:buClr>
                <a:schemeClr val="lt1"/>
              </a:buClr>
              <a:buSzPts val="100"/>
              <a:buFont typeface="Arial"/>
              <a:buAutoNum type="arabicPeriod"/>
            </a:pPr>
            <a:r>
              <a:rPr lang="en" sz="100">
                <a:solidFill>
                  <a:schemeClr val="lt1"/>
                </a:solidFill>
                <a:latin typeface="Roboto"/>
                <a:ea typeface="Roboto"/>
                <a:cs typeface="Roboto"/>
                <a:sym typeface="Roboto"/>
              </a:rPr>
              <a:t>D</a:t>
            </a:r>
            <a:endParaRPr sz="100">
              <a:solidFill>
                <a:schemeClr val="lt1"/>
              </a:solidFill>
              <a:latin typeface="Roboto"/>
              <a:ea typeface="Roboto"/>
              <a:cs typeface="Roboto"/>
              <a:sym typeface="Roboto"/>
            </a:endParaRPr>
          </a:p>
          <a:p>
            <a:pPr indent="-234950" lvl="0" marL="457200" rtl="0" algn="l">
              <a:lnSpc>
                <a:spcPct val="150000"/>
              </a:lnSpc>
              <a:spcBef>
                <a:spcPts val="0"/>
              </a:spcBef>
              <a:spcAft>
                <a:spcPts val="0"/>
              </a:spcAft>
              <a:buClr>
                <a:schemeClr val="lt1"/>
              </a:buClr>
              <a:buSzPts val="100"/>
              <a:buFont typeface="Roboto"/>
              <a:buAutoNum type="arabicPeriod"/>
            </a:pPr>
            <a:r>
              <a:rPr lang="en" sz="100">
                <a:solidFill>
                  <a:schemeClr val="lt1"/>
                </a:solidFill>
                <a:latin typeface="Roboto"/>
                <a:ea typeface="Roboto"/>
                <a:cs typeface="Roboto"/>
                <a:sym typeface="Roboto"/>
              </a:rPr>
              <a:t>D</a:t>
            </a:r>
            <a:endParaRPr sz="100">
              <a:solidFill>
                <a:schemeClr val="lt1"/>
              </a:solidFill>
              <a:latin typeface="Roboto"/>
              <a:ea typeface="Roboto"/>
              <a:cs typeface="Roboto"/>
              <a:sym typeface="Roboto"/>
            </a:endParaRPr>
          </a:p>
          <a:p>
            <a:pPr indent="-234950" lvl="0" marL="457200" rtl="0" algn="l">
              <a:lnSpc>
                <a:spcPct val="150000"/>
              </a:lnSpc>
              <a:spcBef>
                <a:spcPts val="0"/>
              </a:spcBef>
              <a:spcAft>
                <a:spcPts val="0"/>
              </a:spcAft>
              <a:buClr>
                <a:schemeClr val="lt1"/>
              </a:buClr>
              <a:buSzPts val="100"/>
              <a:buFont typeface="Roboto"/>
              <a:buAutoNum type="arabicPeriod"/>
            </a:pPr>
            <a:r>
              <a:rPr lang="en" sz="100">
                <a:solidFill>
                  <a:schemeClr val="lt1"/>
                </a:solidFill>
                <a:latin typeface="Roboto"/>
                <a:ea typeface="Roboto"/>
                <a:cs typeface="Roboto"/>
                <a:sym typeface="Roboto"/>
              </a:rPr>
              <a:t>D</a:t>
            </a:r>
            <a:endParaRPr sz="100">
              <a:solidFill>
                <a:schemeClr val="lt1"/>
              </a:solidFill>
              <a:latin typeface="Roboto"/>
              <a:ea typeface="Roboto"/>
              <a:cs typeface="Roboto"/>
              <a:sym typeface="Roboto"/>
            </a:endParaRPr>
          </a:p>
          <a:p>
            <a:pPr indent="-234950" lvl="0" marL="457200" rtl="0" algn="l">
              <a:lnSpc>
                <a:spcPct val="150000"/>
              </a:lnSpc>
              <a:spcBef>
                <a:spcPts val="0"/>
              </a:spcBef>
              <a:spcAft>
                <a:spcPts val="0"/>
              </a:spcAft>
              <a:buClr>
                <a:schemeClr val="lt1"/>
              </a:buClr>
              <a:buSzPts val="100"/>
              <a:buFont typeface="Roboto"/>
              <a:buAutoNum type="arabicPeriod"/>
            </a:pPr>
            <a:r>
              <a:rPr lang="en" sz="100">
                <a:solidFill>
                  <a:schemeClr val="lt1"/>
                </a:solidFill>
                <a:latin typeface="Roboto"/>
                <a:ea typeface="Roboto"/>
                <a:cs typeface="Roboto"/>
                <a:sym typeface="Roboto"/>
              </a:rPr>
              <a:t>D</a:t>
            </a:r>
            <a:endParaRPr sz="100">
              <a:solidFill>
                <a:schemeClr val="lt1"/>
              </a:solidFill>
              <a:latin typeface="Roboto"/>
              <a:ea typeface="Roboto"/>
              <a:cs typeface="Roboto"/>
              <a:sym typeface="Roboto"/>
            </a:endParaRPr>
          </a:p>
          <a:p>
            <a:pPr indent="-234950" lvl="0" marL="457200" rtl="0" algn="l">
              <a:lnSpc>
                <a:spcPct val="150000"/>
              </a:lnSpc>
              <a:spcBef>
                <a:spcPts val="0"/>
              </a:spcBef>
              <a:spcAft>
                <a:spcPts val="0"/>
              </a:spcAft>
              <a:buClr>
                <a:schemeClr val="lt1"/>
              </a:buClr>
              <a:buSzPts val="100"/>
              <a:buFont typeface="Roboto"/>
              <a:buAutoNum type="arabicPeriod"/>
            </a:pPr>
            <a:r>
              <a:rPr lang="en" sz="100">
                <a:solidFill>
                  <a:schemeClr val="lt1"/>
                </a:solidFill>
                <a:latin typeface="Roboto"/>
                <a:ea typeface="Roboto"/>
                <a:cs typeface="Roboto"/>
                <a:sym typeface="Roboto"/>
              </a:rPr>
              <a:t>D</a:t>
            </a:r>
            <a:endParaRPr sz="100">
              <a:solidFill>
                <a:schemeClr val="lt1"/>
              </a:solidFill>
              <a:latin typeface="Roboto"/>
              <a:ea typeface="Roboto"/>
              <a:cs typeface="Roboto"/>
              <a:sym typeface="Roboto"/>
            </a:endParaRPr>
          </a:p>
          <a:p>
            <a:pPr indent="-234950" lvl="0" marL="457200" rtl="0" algn="l">
              <a:lnSpc>
                <a:spcPct val="150000"/>
              </a:lnSpc>
              <a:spcBef>
                <a:spcPts val="0"/>
              </a:spcBef>
              <a:spcAft>
                <a:spcPts val="0"/>
              </a:spcAft>
              <a:buClr>
                <a:schemeClr val="lt1"/>
              </a:buClr>
              <a:buSzPts val="100"/>
              <a:buFont typeface="Roboto"/>
              <a:buAutoNum type="arabicPeriod"/>
            </a:pPr>
            <a:r>
              <a:rPr lang="en" sz="100">
                <a:solidFill>
                  <a:schemeClr val="lt1"/>
                </a:solidFill>
                <a:latin typeface="Roboto"/>
                <a:ea typeface="Roboto"/>
                <a:cs typeface="Roboto"/>
                <a:sym typeface="Roboto"/>
              </a:rPr>
              <a:t>D</a:t>
            </a:r>
            <a:endParaRPr sz="100">
              <a:solidFill>
                <a:schemeClr val="lt1"/>
              </a:solidFill>
              <a:latin typeface="Roboto"/>
              <a:ea typeface="Roboto"/>
              <a:cs typeface="Roboto"/>
              <a:sym typeface="Roboto"/>
            </a:endParaRPr>
          </a:p>
          <a:p>
            <a:pPr indent="-234950" lvl="0" marL="457200" rtl="0" algn="l">
              <a:lnSpc>
                <a:spcPct val="150000"/>
              </a:lnSpc>
              <a:spcBef>
                <a:spcPts val="0"/>
              </a:spcBef>
              <a:spcAft>
                <a:spcPts val="0"/>
              </a:spcAft>
              <a:buClr>
                <a:schemeClr val="lt1"/>
              </a:buClr>
              <a:buSzPts val="100"/>
              <a:buFont typeface="Roboto"/>
              <a:buAutoNum type="arabicPeriod"/>
            </a:pPr>
            <a:r>
              <a:rPr lang="en" sz="100">
                <a:solidFill>
                  <a:schemeClr val="lt1"/>
                </a:solidFill>
                <a:latin typeface="Roboto"/>
                <a:ea typeface="Roboto"/>
                <a:cs typeface="Roboto"/>
                <a:sym typeface="Roboto"/>
              </a:rPr>
              <a:t>D</a:t>
            </a:r>
            <a:endParaRPr sz="100">
              <a:solidFill>
                <a:schemeClr val="lt1"/>
              </a:solidFill>
              <a:latin typeface="Roboto"/>
              <a:ea typeface="Roboto"/>
              <a:cs typeface="Roboto"/>
              <a:sym typeface="Roboto"/>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chemeClr val="lt1"/>
                </a:highlight>
                <a:latin typeface="Roboto"/>
                <a:ea typeface="Roboto"/>
                <a:cs typeface="Roboto"/>
                <a:sym typeface="Roboto"/>
              </a:rPr>
              <a:t>Did you report error bars? </a:t>
            </a:r>
            <a:r>
              <a:rPr b="1" lang="en" sz="1300">
                <a:solidFill>
                  <a:schemeClr val="accent2"/>
                </a:solidFill>
                <a:highlight>
                  <a:schemeClr val="lt1"/>
                </a:highlight>
                <a:latin typeface="Roboto"/>
                <a:ea typeface="Roboto"/>
                <a:cs typeface="Roboto"/>
                <a:sym typeface="Roboto"/>
              </a:rPr>
              <a:t>NA</a:t>
            </a:r>
            <a:endParaRPr b="1" sz="1300">
              <a:solidFill>
                <a:schemeClr val="accent2"/>
              </a:solidFill>
              <a:highlight>
                <a:schemeClr val="lt1"/>
              </a:highlight>
              <a:latin typeface="Roboto"/>
              <a:ea typeface="Roboto"/>
              <a:cs typeface="Roboto"/>
              <a:sym typeface="Roboto"/>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chemeClr val="lt1"/>
                </a:highlight>
                <a:latin typeface="Roboto"/>
                <a:ea typeface="Roboto"/>
                <a:cs typeface="Roboto"/>
                <a:sym typeface="Roboto"/>
              </a:rPr>
              <a:t>Did you include the amount of compute and the type of resources used? </a:t>
            </a:r>
            <a:r>
              <a:rPr b="1" lang="en" sz="1300">
                <a:solidFill>
                  <a:schemeClr val="accent2"/>
                </a:solidFill>
                <a:highlight>
                  <a:schemeClr val="lt1"/>
                </a:highlight>
                <a:latin typeface="Roboto"/>
                <a:ea typeface="Roboto"/>
                <a:cs typeface="Roboto"/>
                <a:sym typeface="Roboto"/>
              </a:rPr>
              <a:t>NO</a:t>
            </a:r>
            <a:endParaRPr b="1" sz="1300">
              <a:solidFill>
                <a:schemeClr val="accent2"/>
              </a:solidFill>
              <a:highlight>
                <a:schemeClr val="lt1"/>
              </a:highlight>
              <a:latin typeface="Roboto"/>
              <a:ea typeface="Roboto"/>
              <a:cs typeface="Roboto"/>
              <a:sym typeface="Roboto"/>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chemeClr val="lt1"/>
                </a:highlight>
                <a:latin typeface="Roboto"/>
                <a:ea typeface="Roboto"/>
                <a:cs typeface="Roboto"/>
                <a:sym typeface="Roboto"/>
              </a:rPr>
              <a:t>If your work uses existing assets, did you cite the creators? </a:t>
            </a:r>
            <a:r>
              <a:rPr b="1" lang="en" sz="1300">
                <a:solidFill>
                  <a:schemeClr val="accent3"/>
                </a:solidFill>
                <a:highlight>
                  <a:schemeClr val="lt1"/>
                </a:highlight>
                <a:latin typeface="Roboto"/>
                <a:ea typeface="Roboto"/>
                <a:cs typeface="Roboto"/>
                <a:sym typeface="Roboto"/>
              </a:rPr>
              <a:t>YES</a:t>
            </a:r>
            <a:endParaRPr sz="1300">
              <a:solidFill>
                <a:schemeClr val="accent3"/>
              </a:solidFill>
              <a:highlight>
                <a:schemeClr val="lt1"/>
              </a:highlight>
              <a:latin typeface="Roboto"/>
              <a:ea typeface="Roboto"/>
              <a:cs typeface="Roboto"/>
              <a:sym typeface="Roboto"/>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chemeClr val="lt1"/>
                </a:highlight>
                <a:latin typeface="Roboto"/>
                <a:ea typeface="Roboto"/>
                <a:cs typeface="Roboto"/>
                <a:sym typeface="Roboto"/>
              </a:rPr>
              <a:t>Did you mention the license of the assets? </a:t>
            </a:r>
            <a:r>
              <a:rPr b="1" lang="en" sz="1300">
                <a:solidFill>
                  <a:schemeClr val="accent3"/>
                </a:solidFill>
                <a:highlight>
                  <a:schemeClr val="lt1"/>
                </a:highlight>
                <a:latin typeface="Roboto"/>
                <a:ea typeface="Roboto"/>
                <a:cs typeface="Roboto"/>
                <a:sym typeface="Roboto"/>
              </a:rPr>
              <a:t>YES</a:t>
            </a:r>
            <a:endParaRPr sz="1300">
              <a:solidFill>
                <a:schemeClr val="accent3"/>
              </a:solidFill>
              <a:highlight>
                <a:schemeClr val="lt1"/>
              </a:highlight>
              <a:latin typeface="Roboto"/>
              <a:ea typeface="Roboto"/>
              <a:cs typeface="Roboto"/>
              <a:sym typeface="Roboto"/>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chemeClr val="lt1"/>
                </a:highlight>
                <a:latin typeface="Roboto"/>
                <a:ea typeface="Roboto"/>
                <a:cs typeface="Roboto"/>
                <a:sym typeface="Roboto"/>
              </a:rPr>
              <a:t>Did you include any new assets either in the supplemental material or as a URL? </a:t>
            </a:r>
            <a:r>
              <a:rPr b="1" lang="en" sz="1300">
                <a:solidFill>
                  <a:schemeClr val="accent2"/>
                </a:solidFill>
                <a:highlight>
                  <a:schemeClr val="lt1"/>
                </a:highlight>
                <a:latin typeface="Roboto"/>
                <a:ea typeface="Roboto"/>
                <a:cs typeface="Roboto"/>
                <a:sym typeface="Roboto"/>
              </a:rPr>
              <a:t>NA</a:t>
            </a:r>
            <a:endParaRPr sz="1300">
              <a:solidFill>
                <a:schemeClr val="accent2"/>
              </a:solidFill>
              <a:highlight>
                <a:schemeClr val="lt1"/>
              </a:highlight>
              <a:latin typeface="Roboto"/>
              <a:ea typeface="Roboto"/>
              <a:cs typeface="Roboto"/>
              <a:sym typeface="Roboto"/>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chemeClr val="lt1"/>
                </a:highlight>
                <a:latin typeface="Roboto"/>
                <a:ea typeface="Roboto"/>
                <a:cs typeface="Roboto"/>
                <a:sym typeface="Roboto"/>
              </a:rPr>
              <a:t>Did you discuss whether and how consent was obtained from people whose data you're using/curating? </a:t>
            </a:r>
            <a:r>
              <a:rPr b="1" lang="en" sz="1300">
                <a:solidFill>
                  <a:schemeClr val="accent2"/>
                </a:solidFill>
                <a:highlight>
                  <a:schemeClr val="lt1"/>
                </a:highlight>
                <a:latin typeface="Roboto"/>
                <a:ea typeface="Roboto"/>
                <a:cs typeface="Roboto"/>
                <a:sym typeface="Roboto"/>
              </a:rPr>
              <a:t>NA</a:t>
            </a:r>
            <a:endParaRPr sz="1300">
              <a:solidFill>
                <a:schemeClr val="accent2"/>
              </a:solidFill>
              <a:highlight>
                <a:schemeClr val="lt1"/>
              </a:highlight>
              <a:latin typeface="Roboto"/>
              <a:ea typeface="Roboto"/>
              <a:cs typeface="Roboto"/>
              <a:sym typeface="Roboto"/>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chemeClr val="lt1"/>
                </a:highlight>
                <a:latin typeface="Roboto"/>
                <a:ea typeface="Roboto"/>
                <a:cs typeface="Roboto"/>
                <a:sym typeface="Roboto"/>
              </a:rPr>
              <a:t>Did you discuss whether the data you are using/curating contains personally identifiable information or offensive content? </a:t>
            </a:r>
            <a:r>
              <a:rPr b="1" lang="en" sz="1300">
                <a:solidFill>
                  <a:schemeClr val="accent2"/>
                </a:solidFill>
                <a:highlight>
                  <a:schemeClr val="lt1"/>
                </a:highlight>
                <a:latin typeface="Roboto"/>
                <a:ea typeface="Roboto"/>
                <a:cs typeface="Roboto"/>
                <a:sym typeface="Roboto"/>
              </a:rPr>
              <a:t>NA</a:t>
            </a:r>
            <a:endParaRPr sz="1300">
              <a:solidFill>
                <a:schemeClr val="accent2"/>
              </a:solidFill>
              <a:highlight>
                <a:schemeClr val="lt1"/>
              </a:highlight>
              <a:latin typeface="Roboto"/>
              <a:ea typeface="Roboto"/>
              <a:cs typeface="Roboto"/>
              <a:sym typeface="Roboto"/>
            </a:endParaRPr>
          </a:p>
          <a:p>
            <a:pPr indent="-311150" lvl="0" marL="457200" rtl="0" algn="l">
              <a:lnSpc>
                <a:spcPct val="150000"/>
              </a:lnSpc>
              <a:spcBef>
                <a:spcPts val="0"/>
              </a:spcBef>
              <a:spcAft>
                <a:spcPts val="0"/>
              </a:spcAft>
              <a:buClr>
                <a:srgbClr val="212529"/>
              </a:buClr>
              <a:buSzPts val="1300"/>
              <a:buFont typeface="Arial"/>
              <a:buAutoNum type="arabicPeriod"/>
            </a:pPr>
            <a:r>
              <a:rPr lang="en" sz="1300">
                <a:solidFill>
                  <a:srgbClr val="212529"/>
                </a:solidFill>
                <a:highlight>
                  <a:schemeClr val="lt1"/>
                </a:highlight>
                <a:latin typeface="Roboto"/>
                <a:ea typeface="Roboto"/>
                <a:cs typeface="Roboto"/>
                <a:sym typeface="Roboto"/>
              </a:rPr>
              <a:t>If you used crowdsourcing or conducted research with human subjects…? </a:t>
            </a:r>
            <a:r>
              <a:rPr b="1" lang="en" sz="1300">
                <a:solidFill>
                  <a:schemeClr val="accent2"/>
                </a:solidFill>
                <a:highlight>
                  <a:schemeClr val="lt1"/>
                </a:highlight>
                <a:latin typeface="Roboto"/>
                <a:ea typeface="Roboto"/>
                <a:cs typeface="Roboto"/>
                <a:sym typeface="Roboto"/>
              </a:rPr>
              <a:t>NA</a:t>
            </a:r>
            <a:endParaRPr sz="1300">
              <a:solidFill>
                <a:schemeClr val="accent2"/>
              </a:solidFill>
              <a:highlight>
                <a:schemeClr val="lt1"/>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3"/>
          <p:cNvSpPr txBox="1"/>
          <p:nvPr>
            <p:ph type="title"/>
          </p:nvPr>
        </p:nvSpPr>
        <p:spPr>
          <a:xfrm>
            <a:off x="3434700" y="2938475"/>
            <a:ext cx="5322600" cy="1324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5000">
                <a:solidFill>
                  <a:schemeClr val="accent3"/>
                </a:solidFill>
              </a:rPr>
              <a:t>Q</a:t>
            </a:r>
            <a:r>
              <a:rPr lang="en" sz="5000"/>
              <a:t> </a:t>
            </a:r>
            <a:r>
              <a:rPr lang="en" sz="5000">
                <a:solidFill>
                  <a:schemeClr val="accent1"/>
                </a:solidFill>
              </a:rPr>
              <a:t>&amp;</a:t>
            </a:r>
            <a:r>
              <a:rPr lang="en" sz="5000"/>
              <a:t> </a:t>
            </a:r>
            <a:r>
              <a:rPr lang="en" sz="5000">
                <a:solidFill>
                  <a:schemeClr val="accent2"/>
                </a:solidFill>
              </a:rPr>
              <a:t>A</a:t>
            </a:r>
            <a:endParaRPr sz="5000">
              <a:solidFill>
                <a:schemeClr val="accent2"/>
              </a:solidFill>
            </a:endParaRPr>
          </a:p>
        </p:txBody>
      </p:sp>
      <p:sp>
        <p:nvSpPr>
          <p:cNvPr id="445" name="Google Shape;445;p23"/>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 sz="1400">
                <a:solidFill>
                  <a:srgbClr val="FFFFFF"/>
                </a:solidFill>
                <a:latin typeface="Roboto"/>
                <a:ea typeface="Roboto"/>
                <a:cs typeface="Roboto"/>
                <a:sym typeface="Roboto"/>
              </a:rPr>
              <a:t>Home</a:t>
            </a:r>
            <a:endParaRPr/>
          </a:p>
        </p:txBody>
      </p:sp>
      <p:sp>
        <p:nvSpPr>
          <p:cNvPr id="446" name="Google Shape;446;p23"/>
          <p:cNvSpPr txBox="1"/>
          <p:nvPr/>
        </p:nvSpPr>
        <p:spPr>
          <a:xfrm>
            <a:off x="3615521" y="117594"/>
            <a:ext cx="1819200" cy="3078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NeurIPS</a:t>
            </a:r>
            <a:endParaRPr/>
          </a:p>
        </p:txBody>
      </p:sp>
      <p:sp>
        <p:nvSpPr>
          <p:cNvPr id="447" name="Google Shape;447;p23"/>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Questions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4"/>
          <p:cNvSpPr txBox="1"/>
          <p:nvPr>
            <p:ph type="title"/>
          </p:nvPr>
        </p:nvSpPr>
        <p:spPr>
          <a:xfrm>
            <a:off x="3434700" y="2943000"/>
            <a:ext cx="5322600" cy="1324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5000">
                <a:solidFill>
                  <a:srgbClr val="4285F4"/>
                </a:solidFill>
              </a:rPr>
              <a:t>t</a:t>
            </a:r>
            <a:r>
              <a:rPr lang="en" sz="5000">
                <a:solidFill>
                  <a:srgbClr val="4285F4"/>
                </a:solidFill>
              </a:rPr>
              <a:t>hank you</a:t>
            </a:r>
            <a:endParaRPr sz="5000">
              <a:solidFill>
                <a:srgbClr val="4285F4"/>
              </a:solidFill>
            </a:endParaRPr>
          </a:p>
        </p:txBody>
      </p:sp>
      <p:sp>
        <p:nvSpPr>
          <p:cNvPr id="453" name="Google Shape;453;p24"/>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 sz="1400">
                <a:solidFill>
                  <a:srgbClr val="FFFFFF"/>
                </a:solidFill>
                <a:latin typeface="Roboto"/>
                <a:ea typeface="Roboto"/>
                <a:cs typeface="Roboto"/>
                <a:sym typeface="Roboto"/>
              </a:rPr>
              <a:t>Home</a:t>
            </a:r>
            <a:endParaRPr/>
          </a:p>
        </p:txBody>
      </p:sp>
      <p:sp>
        <p:nvSpPr>
          <p:cNvPr id="454" name="Google Shape;454;p24"/>
          <p:cNvSpPr txBox="1"/>
          <p:nvPr/>
        </p:nvSpPr>
        <p:spPr>
          <a:xfrm>
            <a:off x="3615521" y="117594"/>
            <a:ext cx="1819200" cy="3078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Questions</a:t>
            </a:r>
            <a:endParaRPr/>
          </a:p>
        </p:txBody>
      </p:sp>
      <p:sp>
        <p:nvSpPr>
          <p:cNvPr id="455" name="Google Shape;455;p24"/>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Thank You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5"/>
          <p:cNvSpPr txBox="1"/>
          <p:nvPr>
            <p:ph type="title"/>
          </p:nvPr>
        </p:nvSpPr>
        <p:spPr>
          <a:xfrm>
            <a:off x="3434700" y="2852550"/>
            <a:ext cx="5322600" cy="1324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5000">
                <a:solidFill>
                  <a:schemeClr val="accent3"/>
                </a:solidFill>
              </a:rPr>
              <a:t>Appendix</a:t>
            </a:r>
            <a:endParaRPr sz="5000">
              <a:solidFill>
                <a:schemeClr val="accent2"/>
              </a:solidFill>
            </a:endParaRPr>
          </a:p>
        </p:txBody>
      </p:sp>
      <p:sp>
        <p:nvSpPr>
          <p:cNvPr id="461" name="Google Shape;461;p25"/>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 sz="1400">
                <a:solidFill>
                  <a:srgbClr val="FFFFFF"/>
                </a:solidFill>
                <a:latin typeface="Roboto"/>
                <a:ea typeface="Roboto"/>
                <a:cs typeface="Roboto"/>
                <a:sym typeface="Roboto"/>
              </a:rPr>
              <a:t>Home</a:t>
            </a:r>
            <a:endParaRPr/>
          </a:p>
        </p:txBody>
      </p:sp>
      <p:sp>
        <p:nvSpPr>
          <p:cNvPr id="462" name="Google Shape;462;p25"/>
          <p:cNvSpPr txBox="1"/>
          <p:nvPr/>
        </p:nvSpPr>
        <p:spPr>
          <a:xfrm>
            <a:off x="3615521" y="117594"/>
            <a:ext cx="1819200" cy="3078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Questions</a:t>
            </a:r>
            <a:endParaRPr/>
          </a:p>
        </p:txBody>
      </p:sp>
      <p:sp>
        <p:nvSpPr>
          <p:cNvPr id="463" name="Google Shape;463;p25"/>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158" name="Google Shape;158;p8"/>
          <p:cNvSpPr txBox="1"/>
          <p:nvPr/>
        </p:nvSpPr>
        <p:spPr>
          <a:xfrm>
            <a:off x="6321421" y="119094"/>
            <a:ext cx="1819200" cy="30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a:solidFill>
                  <a:schemeClr val="dk2"/>
                </a:solidFill>
                <a:latin typeface="Roboto"/>
                <a:ea typeface="Roboto"/>
                <a:cs typeface="Roboto"/>
                <a:sym typeface="Roboto"/>
              </a:rPr>
              <a:t>Motivation</a:t>
            </a:r>
            <a:endParaRPr>
              <a:solidFill>
                <a:schemeClr val="dk2"/>
              </a:solidFill>
            </a:endParaRPr>
          </a:p>
          <a:p>
            <a:pPr indent="0" lvl="0" marL="0" marR="0" rtl="0" algn="l">
              <a:spcBef>
                <a:spcPts val="0"/>
              </a:spcBef>
              <a:spcAft>
                <a:spcPts val="0"/>
              </a:spcAft>
              <a:buClr>
                <a:srgbClr val="000000"/>
              </a:buClr>
              <a:buFont typeface="Arial"/>
              <a:buNone/>
            </a:pPr>
            <a:r>
              <a:t/>
            </a:r>
            <a:endParaRPr>
              <a:solidFill>
                <a:schemeClr val="dk2"/>
              </a:solidFill>
              <a:latin typeface="Roboto"/>
              <a:ea typeface="Roboto"/>
              <a:cs typeface="Roboto"/>
              <a:sym typeface="Roboto"/>
            </a:endParaRPr>
          </a:p>
        </p:txBody>
      </p:sp>
      <p:sp>
        <p:nvSpPr>
          <p:cNvPr id="159" name="Google Shape;159;p8"/>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60" name="Google Shape;160;p8"/>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a:solidFill>
                  <a:srgbClr val="595959"/>
                </a:solidFill>
                <a:latin typeface="Roboto"/>
                <a:ea typeface="Roboto"/>
                <a:cs typeface="Roboto"/>
                <a:sym typeface="Roboto"/>
              </a:rPr>
              <a:t>https://shop.merch.google/</a:t>
            </a:r>
            <a:endParaRPr>
              <a:solidFill>
                <a:schemeClr val="dk1"/>
              </a:solidFill>
            </a:endParaRPr>
          </a:p>
          <a:p>
            <a:pPr indent="0" lvl="0" marL="0" marR="0" rtl="0" algn="l">
              <a:spcBef>
                <a:spcPts val="0"/>
              </a:spcBef>
              <a:spcAft>
                <a:spcPts val="0"/>
              </a:spcAft>
              <a:buNone/>
            </a:pPr>
            <a:r>
              <a:t/>
            </a:r>
            <a:endParaRPr sz="1100"/>
          </a:p>
        </p:txBody>
      </p:sp>
      <p:sp>
        <p:nvSpPr>
          <p:cNvPr id="161" name="Google Shape;161;p8">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8"/>
          <p:cNvPicPr preferRelativeResize="0"/>
          <p:nvPr/>
        </p:nvPicPr>
        <p:blipFill rotWithShape="1">
          <a:blip r:embed="rId3">
            <a:alphaModFix/>
          </a:blip>
          <a:srcRect b="0" l="0" r="0" t="6410"/>
          <a:stretch/>
        </p:blipFill>
        <p:spPr>
          <a:xfrm>
            <a:off x="196400" y="2245826"/>
            <a:ext cx="7969850" cy="4469801"/>
          </a:xfrm>
          <a:prstGeom prst="rect">
            <a:avLst/>
          </a:prstGeom>
          <a:noFill/>
          <a:ln>
            <a:noFill/>
          </a:ln>
        </p:spPr>
      </p:pic>
      <p:sp>
        <p:nvSpPr>
          <p:cNvPr id="163" name="Google Shape;163;p8"/>
          <p:cNvSpPr txBox="1"/>
          <p:nvPr>
            <p:ph idx="1" type="body"/>
          </p:nvPr>
        </p:nvSpPr>
        <p:spPr>
          <a:xfrm>
            <a:off x="8248325" y="2067075"/>
            <a:ext cx="3738300" cy="4827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b="1" lang="en" sz="2000"/>
              <a:t>Goal:</a:t>
            </a:r>
            <a:r>
              <a:rPr lang="en" sz="2000"/>
              <a:t> </a:t>
            </a:r>
            <a:endParaRPr sz="2000"/>
          </a:p>
          <a:p>
            <a:pPr indent="-355600" lvl="0" marL="457200" rtl="0" algn="l">
              <a:spcBef>
                <a:spcPts val="2100"/>
              </a:spcBef>
              <a:spcAft>
                <a:spcPts val="0"/>
              </a:spcAft>
              <a:buSzPts val="2000"/>
              <a:buChar char="-"/>
            </a:pPr>
            <a:r>
              <a:rPr lang="en" sz="2000"/>
              <a:t>User Retention Prediction</a:t>
            </a:r>
            <a:endParaRPr sz="2000"/>
          </a:p>
          <a:p>
            <a:pPr indent="0" lvl="0" marL="0" rtl="0" algn="l">
              <a:spcBef>
                <a:spcPts val="2100"/>
              </a:spcBef>
              <a:spcAft>
                <a:spcPts val="0"/>
              </a:spcAft>
              <a:buNone/>
            </a:pPr>
            <a:r>
              <a:rPr b="1" lang="en" sz="2000"/>
              <a:t>Impact: </a:t>
            </a:r>
            <a:endParaRPr b="1" sz="2000"/>
          </a:p>
          <a:p>
            <a:pPr indent="-355600" lvl="0" marL="457200" rtl="0" algn="l">
              <a:spcBef>
                <a:spcPts val="2100"/>
              </a:spcBef>
              <a:spcAft>
                <a:spcPts val="0"/>
              </a:spcAft>
              <a:buSzPts val="2000"/>
              <a:buChar char="-"/>
            </a:pPr>
            <a:r>
              <a:rPr lang="en" sz="2000"/>
              <a:t>Higher conversion rate of ad spend</a:t>
            </a:r>
            <a:endParaRPr sz="2000"/>
          </a:p>
          <a:p>
            <a:pPr indent="0" lvl="0" marL="0" rtl="0" algn="l">
              <a:spcBef>
                <a:spcPts val="2100"/>
              </a:spcBef>
              <a:spcAft>
                <a:spcPts val="0"/>
              </a:spcAft>
              <a:buNone/>
            </a:pPr>
            <a:r>
              <a:rPr b="1" lang="en" sz="2000"/>
              <a:t>Challenge:</a:t>
            </a:r>
            <a:r>
              <a:rPr lang="en" sz="2000"/>
              <a:t> </a:t>
            </a:r>
            <a:endParaRPr sz="2000"/>
          </a:p>
          <a:p>
            <a:pPr indent="-355600" lvl="0" marL="457200" rtl="0" algn="l">
              <a:spcBef>
                <a:spcPts val="2100"/>
              </a:spcBef>
              <a:spcAft>
                <a:spcPts val="0"/>
              </a:spcAft>
              <a:buSzPts val="2000"/>
              <a:buChar char="-"/>
            </a:pPr>
            <a:r>
              <a:rPr lang="en" sz="2000"/>
              <a:t>Implement ML to predict customer return to Google’s online store</a:t>
            </a:r>
            <a:endParaRPr sz="2000"/>
          </a:p>
        </p:txBody>
      </p:sp>
      <p:sp>
        <p:nvSpPr>
          <p:cNvPr id="164" name="Google Shape;164;p8"/>
          <p:cNvSpPr txBox="1"/>
          <p:nvPr/>
        </p:nvSpPr>
        <p:spPr>
          <a:xfrm>
            <a:off x="3622727" y="119091"/>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Merch</a:t>
            </a:r>
            <a:endParaRPr/>
          </a:p>
        </p:txBody>
      </p:sp>
      <p:sp>
        <p:nvSpPr>
          <p:cNvPr id="165" name="Google Shape;165;p8"/>
          <p:cNvSpPr txBox="1"/>
          <p:nvPr>
            <p:ph type="title"/>
          </p:nvPr>
        </p:nvSpPr>
        <p:spPr>
          <a:xfrm>
            <a:off x="196400" y="1383925"/>
            <a:ext cx="4165800" cy="861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Motivation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6"/>
          <p:cNvSpPr txBox="1"/>
          <p:nvPr>
            <p:ph type="title"/>
          </p:nvPr>
        </p:nvSpPr>
        <p:spPr>
          <a:xfrm>
            <a:off x="196400" y="1383925"/>
            <a:ext cx="6573900" cy="861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Contributions</a:t>
            </a:r>
            <a:endParaRPr/>
          </a:p>
        </p:txBody>
      </p:sp>
      <p:sp>
        <p:nvSpPr>
          <p:cNvPr id="469" name="Google Shape;469;p26"/>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470" name="Google Shape;470;p26"/>
          <p:cNvSpPr txBox="1"/>
          <p:nvPr/>
        </p:nvSpPr>
        <p:spPr>
          <a:xfrm>
            <a:off x="3615521" y="117594"/>
            <a:ext cx="1819200" cy="307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Font typeface="Arial"/>
              <a:buNone/>
            </a:pPr>
            <a:r>
              <a:rPr lang="en">
                <a:solidFill>
                  <a:schemeClr val="lt1"/>
                </a:solidFill>
                <a:latin typeface="Roboto"/>
                <a:ea typeface="Roboto"/>
                <a:cs typeface="Roboto"/>
                <a:sym typeface="Roboto"/>
              </a:rPr>
              <a:t>Appendix</a:t>
            </a:r>
            <a:endParaRPr>
              <a:solidFill>
                <a:schemeClr val="lt1"/>
              </a:solidFill>
            </a:endParaRPr>
          </a:p>
        </p:txBody>
      </p:sp>
      <p:sp>
        <p:nvSpPr>
          <p:cNvPr id="471" name="Google Shape;471;p26"/>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Contributions</a:t>
            </a:r>
            <a:endParaRPr/>
          </a:p>
        </p:txBody>
      </p:sp>
      <p:sp>
        <p:nvSpPr>
          <p:cNvPr id="472" name="Google Shape;472;p26"/>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73" name="Google Shape;473;p26">
            <a:hlinkClick/>
          </p:cNvPr>
          <p:cNvSpPr/>
          <p:nvPr/>
        </p:nvSpPr>
        <p:spPr>
          <a:xfrm>
            <a:off x="5875800" y="7472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5" name="Google Shape;475;p26"/>
          <p:cNvGraphicFramePr/>
          <p:nvPr/>
        </p:nvGraphicFramePr>
        <p:xfrm>
          <a:off x="1797825" y="2419975"/>
          <a:ext cx="3000000" cy="3000000"/>
        </p:xfrm>
        <a:graphic>
          <a:graphicData uri="http://schemas.openxmlformats.org/drawingml/2006/table">
            <a:tbl>
              <a:tblPr>
                <a:noFill/>
                <a:tableStyleId>{4615B4C3-65F0-4133-894A-43D5F12CB01C}</a:tableStyleId>
              </a:tblPr>
              <a:tblGrid>
                <a:gridCol w="1418825"/>
                <a:gridCol w="1446625"/>
                <a:gridCol w="1432725"/>
                <a:gridCol w="1432725"/>
                <a:gridCol w="1432725"/>
                <a:gridCol w="1432725"/>
              </a:tblGrid>
              <a:tr h="264225">
                <a:tc>
                  <a:txBody>
                    <a:bodyPr/>
                    <a:lstStyle/>
                    <a:p>
                      <a:pPr indent="0" lvl="0" marL="0" rtl="0" algn="ctr">
                        <a:spcBef>
                          <a:spcPts val="0"/>
                        </a:spcBef>
                        <a:spcAft>
                          <a:spcPts val="0"/>
                        </a:spcAft>
                        <a:buNone/>
                      </a:pPr>
                      <a:r>
                        <a:t/>
                      </a:r>
                      <a:endParaRPr b="1">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4285F4"/>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Jasmine Lau</a:t>
                      </a:r>
                      <a:endParaRPr b="1">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4285F4"/>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Diego Moss</a:t>
                      </a:r>
                      <a:endParaRPr b="1">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4285F4"/>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Roz Huang</a:t>
                      </a:r>
                      <a:endParaRPr b="1">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4285F4"/>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Conor Huh</a:t>
                      </a:r>
                      <a:endParaRPr b="1">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4285F4"/>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Sammy Cayo</a:t>
                      </a:r>
                      <a:endParaRPr b="1">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4285F4"/>
                    </a:solidFill>
                  </a:tcPr>
                </a:tc>
              </a:tr>
              <a:tr h="551200">
                <a:tc>
                  <a:txBody>
                    <a:bodyPr/>
                    <a:lstStyle/>
                    <a:p>
                      <a:pPr indent="0" lvl="0" marL="0" rtl="0" algn="ctr">
                        <a:spcBef>
                          <a:spcPts val="0"/>
                        </a:spcBef>
                        <a:spcAft>
                          <a:spcPts val="0"/>
                        </a:spcAft>
                        <a:buNone/>
                      </a:pPr>
                      <a:r>
                        <a:rPr b="1" lang="en">
                          <a:latin typeface="Roboto"/>
                          <a:ea typeface="Roboto"/>
                          <a:cs typeface="Roboto"/>
                          <a:sym typeface="Roboto"/>
                        </a:rPr>
                        <a:t>Data Querying</a:t>
                      </a:r>
                      <a:endParaRPr b="1">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1200">
                <a:tc>
                  <a:txBody>
                    <a:bodyPr/>
                    <a:lstStyle/>
                    <a:p>
                      <a:pPr indent="0" lvl="0" marL="0" rtl="0" algn="ctr">
                        <a:spcBef>
                          <a:spcPts val="0"/>
                        </a:spcBef>
                        <a:spcAft>
                          <a:spcPts val="0"/>
                        </a:spcAft>
                        <a:buNone/>
                      </a:pPr>
                      <a:r>
                        <a:rPr b="1" lang="en">
                          <a:latin typeface="Roboto"/>
                          <a:ea typeface="Roboto"/>
                          <a:cs typeface="Roboto"/>
                          <a:sym typeface="Roboto"/>
                        </a:rPr>
                        <a:t>EDA</a:t>
                      </a:r>
                      <a:endParaRPr b="1">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1200">
                <a:tc>
                  <a:txBody>
                    <a:bodyPr/>
                    <a:lstStyle/>
                    <a:p>
                      <a:pPr indent="0" lvl="0" marL="0" rtl="0" algn="ctr">
                        <a:spcBef>
                          <a:spcPts val="0"/>
                        </a:spcBef>
                        <a:spcAft>
                          <a:spcPts val="0"/>
                        </a:spcAft>
                        <a:buNone/>
                      </a:pPr>
                      <a:r>
                        <a:rPr b="1" lang="en">
                          <a:latin typeface="Roboto"/>
                          <a:ea typeface="Roboto"/>
                          <a:cs typeface="Roboto"/>
                          <a:sym typeface="Roboto"/>
                        </a:rPr>
                        <a:t>Data Cleaning / Splitting</a:t>
                      </a:r>
                      <a:endParaRPr b="1">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1200">
                <a:tc>
                  <a:txBody>
                    <a:bodyPr/>
                    <a:lstStyle/>
                    <a:p>
                      <a:pPr indent="0" lvl="0" marL="0" rtl="0" algn="ctr">
                        <a:spcBef>
                          <a:spcPts val="0"/>
                        </a:spcBef>
                        <a:spcAft>
                          <a:spcPts val="0"/>
                        </a:spcAft>
                        <a:buNone/>
                      </a:pPr>
                      <a:r>
                        <a:rPr b="1" lang="en">
                          <a:latin typeface="Roboto"/>
                          <a:ea typeface="Roboto"/>
                          <a:cs typeface="Roboto"/>
                          <a:sym typeface="Roboto"/>
                        </a:rPr>
                        <a:t>Feature Engineering</a:t>
                      </a:r>
                      <a:endParaRPr b="1">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1200">
                <a:tc>
                  <a:txBody>
                    <a:bodyPr/>
                    <a:lstStyle/>
                    <a:p>
                      <a:pPr indent="0" lvl="0" marL="0" rtl="0" algn="ctr">
                        <a:spcBef>
                          <a:spcPts val="0"/>
                        </a:spcBef>
                        <a:spcAft>
                          <a:spcPts val="0"/>
                        </a:spcAft>
                        <a:buNone/>
                      </a:pPr>
                      <a:r>
                        <a:rPr b="1" lang="en">
                          <a:latin typeface="Roboto"/>
                          <a:ea typeface="Roboto"/>
                          <a:cs typeface="Roboto"/>
                          <a:sym typeface="Roboto"/>
                        </a:rPr>
                        <a:t>Modeling</a:t>
                      </a:r>
                      <a:endParaRPr b="1">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1200">
                <a:tc>
                  <a:txBody>
                    <a:bodyPr/>
                    <a:lstStyle/>
                    <a:p>
                      <a:pPr indent="0" lvl="0" marL="0" rtl="0" algn="ctr">
                        <a:spcBef>
                          <a:spcPts val="0"/>
                        </a:spcBef>
                        <a:spcAft>
                          <a:spcPts val="0"/>
                        </a:spcAft>
                        <a:buNone/>
                      </a:pPr>
                      <a:r>
                        <a:rPr b="1" lang="en">
                          <a:latin typeface="Roboto"/>
                          <a:ea typeface="Roboto"/>
                          <a:cs typeface="Roboto"/>
                          <a:sym typeface="Roboto"/>
                        </a:rPr>
                        <a:t>Presentation</a:t>
                      </a:r>
                      <a:r>
                        <a:rPr b="1" lang="en">
                          <a:latin typeface="Roboto"/>
                          <a:ea typeface="Roboto"/>
                          <a:cs typeface="Roboto"/>
                          <a:sym typeface="Roboto"/>
                        </a:rPr>
                        <a:t> Slides</a:t>
                      </a:r>
                      <a:endParaRPr b="1">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7"/>
          <p:cNvSpPr txBox="1"/>
          <p:nvPr>
            <p:ph type="title"/>
          </p:nvPr>
        </p:nvSpPr>
        <p:spPr>
          <a:xfrm>
            <a:off x="124775" y="988938"/>
            <a:ext cx="7932900" cy="86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 sz="4000"/>
              <a:t>Feature </a:t>
            </a:r>
            <a:r>
              <a:rPr lang="en"/>
              <a:t>Engineering (Details)</a:t>
            </a:r>
            <a:endParaRPr sz="4000"/>
          </a:p>
        </p:txBody>
      </p:sp>
      <p:sp>
        <p:nvSpPr>
          <p:cNvPr id="481" name="Google Shape;481;p27"/>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482" name="Google Shape;482;p27"/>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Contributions</a:t>
            </a:r>
            <a:endParaRPr/>
          </a:p>
        </p:txBody>
      </p:sp>
      <p:sp>
        <p:nvSpPr>
          <p:cNvPr id="483" name="Google Shape;483;p27"/>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
                <a:latin typeface="Roboto"/>
                <a:ea typeface="Roboto"/>
                <a:cs typeface="Roboto"/>
                <a:sym typeface="Roboto"/>
              </a:rPr>
              <a:t>Feature Engineering</a:t>
            </a:r>
            <a:endParaRPr/>
          </a:p>
        </p:txBody>
      </p:sp>
      <p:sp>
        <p:nvSpPr>
          <p:cNvPr id="484" name="Google Shape;484;p27"/>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85" name="Google Shape;485;p27">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7" name="Google Shape;487;p27"/>
          <p:cNvGraphicFramePr/>
          <p:nvPr/>
        </p:nvGraphicFramePr>
        <p:xfrm>
          <a:off x="515800" y="1910163"/>
          <a:ext cx="3000000" cy="3000000"/>
        </p:xfrm>
        <a:graphic>
          <a:graphicData uri="http://schemas.openxmlformats.org/drawingml/2006/table">
            <a:tbl>
              <a:tblPr>
                <a:noFill/>
                <a:tableStyleId>{4593E82F-62CA-4969-8143-53278B406C72}</a:tableStyleId>
              </a:tblPr>
              <a:tblGrid>
                <a:gridCol w="1859175"/>
                <a:gridCol w="3633750"/>
              </a:tblGrid>
              <a:tr h="280425">
                <a:tc>
                  <a:txBody>
                    <a:bodyPr/>
                    <a:lstStyle/>
                    <a:p>
                      <a:pPr indent="0" lvl="0" marL="0" rtl="0" algn="ctr">
                        <a:lnSpc>
                          <a:spcPct val="115000"/>
                        </a:lnSpc>
                        <a:spcBef>
                          <a:spcPts val="0"/>
                        </a:spcBef>
                        <a:spcAft>
                          <a:spcPts val="0"/>
                        </a:spcAft>
                        <a:buNone/>
                      </a:pPr>
                      <a:r>
                        <a:rPr b="1" lang="en" sz="1200">
                          <a:solidFill>
                            <a:schemeClr val="lt1"/>
                          </a:solidFill>
                          <a:latin typeface="Roboto"/>
                          <a:ea typeface="Roboto"/>
                          <a:cs typeface="Roboto"/>
                          <a:sym typeface="Roboto"/>
                        </a:rPr>
                        <a:t>Feature</a:t>
                      </a:r>
                      <a:endParaRPr b="1" sz="1200">
                        <a:solidFill>
                          <a:schemeClr val="lt1"/>
                        </a:solidFill>
                        <a:latin typeface="Roboto"/>
                        <a:ea typeface="Roboto"/>
                        <a:cs typeface="Roboto"/>
                        <a:sym typeface="Roboto"/>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4285F4"/>
                    </a:solidFill>
                  </a:tcPr>
                </a:tc>
                <a:tc>
                  <a:txBody>
                    <a:bodyPr/>
                    <a:lstStyle/>
                    <a:p>
                      <a:pPr indent="0" lvl="0" marL="0" rtl="0" algn="ctr">
                        <a:lnSpc>
                          <a:spcPct val="115000"/>
                        </a:lnSpc>
                        <a:spcBef>
                          <a:spcPts val="0"/>
                        </a:spcBef>
                        <a:spcAft>
                          <a:spcPts val="0"/>
                        </a:spcAft>
                        <a:buNone/>
                      </a:pPr>
                      <a:r>
                        <a:rPr b="1" lang="en" sz="1200">
                          <a:solidFill>
                            <a:schemeClr val="lt1"/>
                          </a:solidFill>
                          <a:latin typeface="Roboto"/>
                          <a:ea typeface="Roboto"/>
                          <a:cs typeface="Roboto"/>
                          <a:sym typeface="Roboto"/>
                        </a:rPr>
                        <a:t>Description</a:t>
                      </a:r>
                      <a:endParaRPr b="1" sz="1200">
                        <a:solidFill>
                          <a:schemeClr val="lt1"/>
                        </a:solidFill>
                        <a:latin typeface="Roboto"/>
                        <a:ea typeface="Roboto"/>
                        <a:cs typeface="Roboto"/>
                        <a:sym typeface="Roboto"/>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4285F4"/>
                    </a:solidFill>
                  </a:tcPr>
                </a:tc>
              </a:tr>
              <a:tr h="2356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fullVisitorId</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The unique visitor ID.</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1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visitNumber</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The session number for this user. If this is the first session, then this is set to 1.</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56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date</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The date of the session in YYYYMMDD format.</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56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total_hits</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Total number of hits within the session.</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1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total_pageviews</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Total number of pageviews within the session. (desktop only field)</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1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total_screenviews</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Total number of screenviews within the session. (mobile only field)</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570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total_sessionQualityDim</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An estimate of how close a particular session was to transacting, ranging from 1 to 100.</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56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total_timeOnSite</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Total time of the session expressed in seconds.</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1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total_totalTransactionRevenue</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Total transaction revenue</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56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total_transactions</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Total number of ecommerce transactions within the session.</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56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trafficSource_source</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Traffic Source from which the session originated.</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1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socialEngagementType</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Engagement type, either "Socially Engaged" or "Not Socially Engaged".</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1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channelGrouping</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The Default Channel Group associated with an end user's session for this View.</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520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device_browser</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The browser used (e.g., "Chrome" or "Firefox").</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88" name="Google Shape;488;p27"/>
          <p:cNvGraphicFramePr/>
          <p:nvPr/>
        </p:nvGraphicFramePr>
        <p:xfrm>
          <a:off x="6155813" y="1910175"/>
          <a:ext cx="3000000" cy="3000000"/>
        </p:xfrm>
        <a:graphic>
          <a:graphicData uri="http://schemas.openxmlformats.org/drawingml/2006/table">
            <a:tbl>
              <a:tblPr>
                <a:noFill/>
                <a:tableStyleId>{4593E82F-62CA-4969-8143-53278B406C72}</a:tableStyleId>
              </a:tblPr>
              <a:tblGrid>
                <a:gridCol w="1577650"/>
                <a:gridCol w="3915275"/>
              </a:tblGrid>
              <a:tr h="283550">
                <a:tc>
                  <a:txBody>
                    <a:bodyPr/>
                    <a:lstStyle/>
                    <a:p>
                      <a:pPr indent="0" lvl="0" marL="0" rtl="0" algn="ctr">
                        <a:lnSpc>
                          <a:spcPct val="115000"/>
                        </a:lnSpc>
                        <a:spcBef>
                          <a:spcPts val="0"/>
                        </a:spcBef>
                        <a:spcAft>
                          <a:spcPts val="0"/>
                        </a:spcAft>
                        <a:buNone/>
                      </a:pPr>
                      <a:r>
                        <a:rPr b="1" lang="en" sz="1200">
                          <a:solidFill>
                            <a:schemeClr val="lt1"/>
                          </a:solidFill>
                          <a:latin typeface="Roboto"/>
                          <a:ea typeface="Roboto"/>
                          <a:cs typeface="Roboto"/>
                          <a:sym typeface="Roboto"/>
                        </a:rPr>
                        <a:t>Feature</a:t>
                      </a:r>
                      <a:endParaRPr b="1" sz="1200">
                        <a:solidFill>
                          <a:schemeClr val="lt1"/>
                        </a:solidFill>
                        <a:latin typeface="Roboto"/>
                        <a:ea typeface="Roboto"/>
                        <a:cs typeface="Roboto"/>
                        <a:sym typeface="Roboto"/>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4285F4"/>
                    </a:solidFill>
                  </a:tcPr>
                </a:tc>
                <a:tc>
                  <a:txBody>
                    <a:bodyPr/>
                    <a:lstStyle/>
                    <a:p>
                      <a:pPr indent="0" lvl="0" marL="0" rtl="0" algn="ctr">
                        <a:lnSpc>
                          <a:spcPct val="115000"/>
                        </a:lnSpc>
                        <a:spcBef>
                          <a:spcPts val="0"/>
                        </a:spcBef>
                        <a:spcAft>
                          <a:spcPts val="0"/>
                        </a:spcAft>
                        <a:buNone/>
                      </a:pPr>
                      <a:r>
                        <a:rPr b="1" lang="en" sz="1200">
                          <a:solidFill>
                            <a:schemeClr val="lt1"/>
                          </a:solidFill>
                          <a:latin typeface="Roboto"/>
                          <a:ea typeface="Roboto"/>
                          <a:cs typeface="Roboto"/>
                          <a:sym typeface="Roboto"/>
                        </a:rPr>
                        <a:t>Description</a:t>
                      </a:r>
                      <a:endParaRPr b="1" sz="1200">
                        <a:solidFill>
                          <a:schemeClr val="lt1"/>
                        </a:solidFill>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4285F4"/>
                    </a:solidFill>
                  </a:tcPr>
                </a:tc>
              </a:tr>
              <a:tr h="2402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device_operatingSystem</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  Device</a:t>
                      </a:r>
                      <a:endParaRPr sz="1000">
                        <a:latin typeface="Roboto"/>
                        <a:ea typeface="Roboto"/>
                        <a:cs typeface="Roboto"/>
                        <a:sym typeface="Roboto"/>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2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device_deviceCategory</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The type of device (Mobile, Tablet, Desktop).</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6225">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geoNetwork_continent</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The continent from which sessions originated, based on IP address.</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6225">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geoNetwork_subContinent</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The sub-continent from which sessions originated, based on IP address of the visitor.</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2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geoNetwork_country</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The country from which sessions originated, based on IP address.</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6225">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geoNetwork_region</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The region from which sessions originate, derived from IP addresses. </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6225">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geoNetwork_metro</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The Designated Market Area (DMA) from which sessions originate.</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2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geoNetwork_city</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Users' city, derived from their IP addresses or Geographical IDs.</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2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num_product_list_views</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Number of times a user views a product list</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2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num_product_detail_views</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Number of times a user views a product detail page</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2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num_ATC</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Number of Add To Carts</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2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num_RFC</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Number of Removes from Cart</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2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num_checkout</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Number of Checkouts</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2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num_purchase</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Number of Purchases [0,1]</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250">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num_refunds</a:t>
                      </a:r>
                      <a:endParaRPr b="1" sz="1000">
                        <a:latin typeface="Roboto"/>
                        <a:ea typeface="Roboto"/>
                        <a:cs typeface="Roboto"/>
                        <a:sym typeface="Roboto"/>
                      </a:endParaRPr>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Number of Refunds [0,1]</a:t>
                      </a:r>
                      <a:endParaRPr sz="1000">
                        <a:latin typeface="Roboto"/>
                        <a:ea typeface="Roboto"/>
                        <a:cs typeface="Roboto"/>
                        <a:sym typeface="Roboto"/>
                      </a:endParaRPr>
                    </a:p>
                  </a:txBody>
                  <a:tcPr marT="19050" marB="19050"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8"/>
          <p:cNvSpPr txBox="1"/>
          <p:nvPr>
            <p:ph idx="1" type="body"/>
          </p:nvPr>
        </p:nvSpPr>
        <p:spPr>
          <a:xfrm>
            <a:off x="3434700" y="2929325"/>
            <a:ext cx="5322600" cy="2235900"/>
          </a:xfrm>
          <a:prstGeom prst="rect">
            <a:avLst/>
          </a:prstGeom>
        </p:spPr>
        <p:txBody>
          <a:bodyPr anchorCtr="0" anchor="ctr" bIns="121900" lIns="121900" spcFirstLastPara="1" rIns="121900" wrap="square" tIns="121900">
            <a:noAutofit/>
          </a:bodyPr>
          <a:lstStyle/>
          <a:p>
            <a:pPr indent="0" lvl="0" marL="0" rtl="0" algn="ctr">
              <a:spcBef>
                <a:spcPts val="0"/>
              </a:spcBef>
              <a:spcAft>
                <a:spcPts val="2100"/>
              </a:spcAft>
              <a:buNone/>
            </a:pPr>
            <a:r>
              <a:rPr lang="en" sz="4000">
                <a:solidFill>
                  <a:schemeClr val="accent4"/>
                </a:solidFill>
                <a:uFill>
                  <a:noFill/>
                </a:uFill>
                <a:latin typeface="Lexend Deca"/>
                <a:ea typeface="Lexend Deca"/>
                <a:cs typeface="Lexend Deca"/>
                <a:sym typeface="Lexend Deca"/>
                <a:hlinkClick r:id="rId3">
                  <a:extLst>
                    <a:ext uri="{A12FA001-AC4F-418D-AE19-62706E023703}">
                      <ahyp:hlinkClr val="tx"/>
                    </a:ext>
                  </a:extLst>
                </a:hlinkClick>
              </a:rPr>
              <a:t>GitHub Project Repo</a:t>
            </a:r>
            <a:endParaRPr sz="4000">
              <a:solidFill>
                <a:schemeClr val="accent4"/>
              </a:solidFill>
              <a:latin typeface="Lexend Deca"/>
              <a:ea typeface="Lexend Deca"/>
              <a:cs typeface="Lexend Deca"/>
              <a:sym typeface="Lexend Deca"/>
            </a:endParaRPr>
          </a:p>
        </p:txBody>
      </p:sp>
      <p:sp>
        <p:nvSpPr>
          <p:cNvPr id="494" name="Google Shape;494;p28"/>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495" name="Google Shape;495;p28"/>
          <p:cNvSpPr txBox="1"/>
          <p:nvPr/>
        </p:nvSpPr>
        <p:spPr>
          <a:xfrm>
            <a:off x="3615521" y="117594"/>
            <a:ext cx="1819200" cy="3078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Feature Engineering</a:t>
            </a:r>
            <a:endParaRPr/>
          </a:p>
        </p:txBody>
      </p:sp>
      <p:sp>
        <p:nvSpPr>
          <p:cNvPr id="496" name="Google Shape;496;p28"/>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GitHub</a:t>
            </a:r>
            <a:endParaRPr/>
          </a:p>
        </p:txBody>
      </p:sp>
      <p:sp>
        <p:nvSpPr>
          <p:cNvPr id="497" name="Google Shape;497;p28"/>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595959"/>
                </a:solidFill>
                <a:uFill>
                  <a:noFill/>
                </a:uFill>
                <a:latin typeface="Roboto"/>
                <a:ea typeface="Roboto"/>
                <a:cs typeface="Roboto"/>
                <a:sym typeface="Roboto"/>
                <a:hlinkClick r:id="rId4">
                  <a:extLst>
                    <a:ext uri="{A12FA001-AC4F-418D-AE19-62706E023703}">
                      <ahyp:hlinkClr val="tx"/>
                    </a:ext>
                  </a:extLst>
                </a:hlinkClick>
              </a:rPr>
              <a:t>https://github.com/Mossd-2/DATASCI-207-Applied-Machine-Learning</a:t>
            </a:r>
            <a:endParaRPr>
              <a:solidFill>
                <a:srgbClr val="59595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9"/>
          <p:cNvSpPr txBox="1"/>
          <p:nvPr>
            <p:ph type="title"/>
          </p:nvPr>
        </p:nvSpPr>
        <p:spPr>
          <a:xfrm>
            <a:off x="196400" y="1383925"/>
            <a:ext cx="5322600" cy="132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Works Cited</a:t>
            </a:r>
            <a:endParaRPr/>
          </a:p>
        </p:txBody>
      </p:sp>
      <p:sp>
        <p:nvSpPr>
          <p:cNvPr id="503" name="Google Shape;503;p29"/>
          <p:cNvSpPr txBox="1"/>
          <p:nvPr>
            <p:ph idx="1" type="body"/>
          </p:nvPr>
        </p:nvSpPr>
        <p:spPr>
          <a:xfrm>
            <a:off x="1067700" y="2516900"/>
            <a:ext cx="10056600" cy="3638700"/>
          </a:xfrm>
          <a:prstGeom prst="rect">
            <a:avLst/>
          </a:prstGeom>
        </p:spPr>
        <p:txBody>
          <a:bodyPr anchorCtr="0" anchor="ctr" bIns="121900" lIns="121900" spcFirstLastPara="1" rIns="121900" wrap="square" tIns="121900">
            <a:noAutofit/>
          </a:bodyPr>
          <a:lstStyle/>
          <a:p>
            <a:pPr indent="-323850" lvl="0" marL="457200" rtl="0" algn="l">
              <a:spcBef>
                <a:spcPts val="1200"/>
              </a:spcBef>
              <a:spcAft>
                <a:spcPts val="0"/>
              </a:spcAft>
              <a:buClr>
                <a:srgbClr val="212529"/>
              </a:buClr>
              <a:buSzPts val="1500"/>
              <a:buAutoNum type="arabicPeriod"/>
            </a:pPr>
            <a:r>
              <a:rPr lang="en"/>
              <a:t>Data from: </a:t>
            </a:r>
            <a:r>
              <a:rPr i="1" lang="en" u="sng">
                <a:solidFill>
                  <a:schemeClr val="hlink"/>
                </a:solidFill>
                <a:hlinkClick r:id="rId3"/>
              </a:rPr>
              <a:t>https://bigquery.cloud.google.com/table/bigquery-public-data:google_analytics_sample.ga_sessions_20170801</a:t>
            </a:r>
            <a:endParaRPr i="1"/>
          </a:p>
          <a:p>
            <a:pPr indent="-323850" lvl="1" marL="914400" rtl="0" algn="l">
              <a:spcBef>
                <a:spcPts val="0"/>
              </a:spcBef>
              <a:spcAft>
                <a:spcPts val="0"/>
              </a:spcAft>
              <a:buSzPts val="1500"/>
              <a:buAutoNum type="alphaLcPeriod"/>
            </a:pPr>
            <a:r>
              <a:rPr i="1" lang="en"/>
              <a:t>License: CC0: Public Domain</a:t>
            </a:r>
            <a:endParaRPr i="1"/>
          </a:p>
          <a:p>
            <a:pPr indent="0" lvl="0" marL="0" rtl="0" algn="l">
              <a:spcBef>
                <a:spcPts val="1200"/>
              </a:spcBef>
              <a:spcAft>
                <a:spcPts val="0"/>
              </a:spcAft>
              <a:buNone/>
            </a:pPr>
            <a:r>
              <a:t/>
            </a:r>
            <a:endParaRPr/>
          </a:p>
          <a:p>
            <a:pPr indent="-323850" lvl="0" marL="457200" rtl="0" algn="l">
              <a:spcBef>
                <a:spcPts val="1200"/>
              </a:spcBef>
              <a:spcAft>
                <a:spcPts val="0"/>
              </a:spcAft>
              <a:buClr>
                <a:srgbClr val="212529"/>
              </a:buClr>
              <a:buSzPts val="1500"/>
              <a:buAutoNum type="arabicPeriod"/>
            </a:pPr>
            <a:r>
              <a:rPr lang="en"/>
              <a:t>“Logistic Regression, Artificial Neural Networks, and Linear Separability.” </a:t>
            </a:r>
            <a:r>
              <a:rPr i="1" lang="en"/>
              <a:t>Logistic Regression, Artificial Neural Networks, and Linear Separability – Machine Learning for Biologists</a:t>
            </a:r>
            <a:r>
              <a:rPr lang="en"/>
              <a:t>, carpentries-incubator.github.io/ml4bio-workshop/05-logit-ann/index.html. Accessed 5 Aug. 2024. </a:t>
            </a:r>
            <a:endParaRPr/>
          </a:p>
          <a:p>
            <a:pPr indent="0" lvl="0" marL="457200" rtl="0" algn="l">
              <a:spcBef>
                <a:spcPts val="1200"/>
              </a:spcBef>
              <a:spcAft>
                <a:spcPts val="0"/>
              </a:spcAft>
              <a:buNone/>
            </a:pPr>
            <a:r>
              <a:t/>
            </a:r>
            <a:endParaRPr/>
          </a:p>
          <a:p>
            <a:pPr indent="-323850" lvl="0" marL="457200" rtl="0" algn="l">
              <a:spcBef>
                <a:spcPts val="1200"/>
              </a:spcBef>
              <a:spcAft>
                <a:spcPts val="0"/>
              </a:spcAft>
              <a:buClr>
                <a:srgbClr val="212529"/>
              </a:buClr>
              <a:buSzPts val="1500"/>
              <a:buAutoNum type="arabicPeriod"/>
            </a:pPr>
            <a:r>
              <a:rPr lang="en"/>
              <a:t>Wilcox, K., &amp; Wang, L. (2022). Jointly Modeling Participant-Level Data and Summary Statistics for Treatment Differences. Multivariate Behavioral Research, 57, 175 - 176. https://doi.org/10.1080/00273171.2022.2030204.</a:t>
            </a:r>
            <a:endParaRPr/>
          </a:p>
        </p:txBody>
      </p:sp>
      <p:sp>
        <p:nvSpPr>
          <p:cNvPr id="504" name="Google Shape;504;p29"/>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505" name="Google Shape;505;p29"/>
          <p:cNvSpPr txBox="1"/>
          <p:nvPr/>
        </p:nvSpPr>
        <p:spPr>
          <a:xfrm>
            <a:off x="3615521" y="117594"/>
            <a:ext cx="1819200" cy="3078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Github Repo</a:t>
            </a:r>
            <a:endParaRPr/>
          </a:p>
        </p:txBody>
      </p:sp>
      <p:sp>
        <p:nvSpPr>
          <p:cNvPr id="506" name="Google Shape;506;p29"/>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Citations</a:t>
            </a:r>
            <a:endParaRPr/>
          </a:p>
        </p:txBody>
      </p:sp>
      <p:sp>
        <p:nvSpPr>
          <p:cNvPr id="507" name="Google Shape;507;p29"/>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0"/>
          <p:cNvSpPr txBox="1"/>
          <p:nvPr>
            <p:ph type="title"/>
          </p:nvPr>
        </p:nvSpPr>
        <p:spPr>
          <a:xfrm>
            <a:off x="3434700" y="2943000"/>
            <a:ext cx="5322600" cy="1324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5000">
                <a:solidFill>
                  <a:schemeClr val="accent3"/>
                </a:solidFill>
              </a:rPr>
              <a:t>Graveyard</a:t>
            </a:r>
            <a:endParaRPr sz="5000">
              <a:solidFill>
                <a:schemeClr val="accent2"/>
              </a:solidFill>
            </a:endParaRPr>
          </a:p>
        </p:txBody>
      </p:sp>
      <p:sp>
        <p:nvSpPr>
          <p:cNvPr id="513" name="Google Shape;513;p30"/>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 sz="1400">
                <a:solidFill>
                  <a:srgbClr val="FFFFFF"/>
                </a:solidFill>
                <a:latin typeface="Roboto"/>
                <a:ea typeface="Roboto"/>
                <a:cs typeface="Roboto"/>
                <a:sym typeface="Roboto"/>
              </a:rPr>
              <a:t>Home</a:t>
            </a:r>
            <a:endParaRPr/>
          </a:p>
        </p:txBody>
      </p:sp>
      <p:sp>
        <p:nvSpPr>
          <p:cNvPr id="514" name="Google Shape;514;p30"/>
          <p:cNvSpPr txBox="1"/>
          <p:nvPr/>
        </p:nvSpPr>
        <p:spPr>
          <a:xfrm>
            <a:off x="3615521" y="117594"/>
            <a:ext cx="1819200" cy="3078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Citations</a:t>
            </a:r>
            <a:endParaRPr/>
          </a:p>
        </p:txBody>
      </p:sp>
      <p:sp>
        <p:nvSpPr>
          <p:cNvPr id="515" name="Google Shape;515;p30"/>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Graveyard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9" name="Shape 519"/>
        <p:cNvGrpSpPr/>
        <p:nvPr/>
      </p:nvGrpSpPr>
      <p:grpSpPr>
        <a:xfrm>
          <a:off x="0" y="0"/>
          <a:ext cx="0" cy="0"/>
          <a:chOff x="0" y="0"/>
          <a:chExt cx="0" cy="0"/>
        </a:xfrm>
      </p:grpSpPr>
      <p:sp>
        <p:nvSpPr>
          <p:cNvPr id="520" name="Google Shape;520;p31"/>
          <p:cNvSpPr txBox="1"/>
          <p:nvPr>
            <p:ph type="title"/>
          </p:nvPr>
        </p:nvSpPr>
        <p:spPr>
          <a:xfrm>
            <a:off x="1123750" y="1431575"/>
            <a:ext cx="104358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100"/>
              <a:t>Credits.</a:t>
            </a:r>
            <a:endParaRPr sz="5100"/>
          </a:p>
        </p:txBody>
      </p:sp>
      <p:sp>
        <p:nvSpPr>
          <p:cNvPr id="521" name="Google Shape;521;p31"/>
          <p:cNvSpPr txBox="1"/>
          <p:nvPr>
            <p:ph idx="1" type="body"/>
          </p:nvPr>
        </p:nvSpPr>
        <p:spPr>
          <a:xfrm>
            <a:off x="1123937" y="2508425"/>
            <a:ext cx="10435800" cy="310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2400"/>
              <a:t>Presentation Template: </a:t>
            </a:r>
            <a:r>
              <a:rPr lang="en" sz="2400" u="sng">
                <a:solidFill>
                  <a:schemeClr val="hlink"/>
                </a:solidFill>
                <a:hlinkClick r:id="rId3"/>
              </a:rPr>
              <a:t>SlidesMania</a:t>
            </a:r>
            <a:endParaRPr sz="2400"/>
          </a:p>
          <a:p>
            <a:pPr indent="0" lvl="0" marL="0" rtl="0" algn="l">
              <a:spcBef>
                <a:spcPts val="2100"/>
              </a:spcBef>
              <a:spcAft>
                <a:spcPts val="0"/>
              </a:spcAft>
              <a:buNone/>
            </a:pPr>
            <a:r>
              <a:rPr lang="en" sz="2400"/>
              <a:t>Images: </a:t>
            </a:r>
            <a:r>
              <a:rPr lang="en" sz="2400" u="sng">
                <a:solidFill>
                  <a:schemeClr val="hlink"/>
                </a:solidFill>
                <a:hlinkClick r:id="rId4"/>
              </a:rPr>
              <a:t>Unsplash</a:t>
            </a:r>
            <a:endParaRPr sz="2400"/>
          </a:p>
          <a:p>
            <a:pPr indent="0" lvl="0" marL="0" rtl="0" algn="l">
              <a:spcBef>
                <a:spcPts val="2100"/>
              </a:spcBef>
              <a:spcAft>
                <a:spcPts val="0"/>
              </a:spcAft>
              <a:buNone/>
            </a:pPr>
            <a:r>
              <a:rPr lang="en"/>
              <a:t>Fonts used in this presentation: Roboto and </a:t>
            </a:r>
            <a:r>
              <a:rPr lang="en">
                <a:latin typeface="Lexend Deca"/>
                <a:ea typeface="Lexend Deca"/>
                <a:cs typeface="Lexend Deca"/>
                <a:sym typeface="Lexend Deca"/>
              </a:rPr>
              <a:t>Lexend Deca</a:t>
            </a:r>
            <a:endParaRPr>
              <a:latin typeface="Lexend Deca"/>
              <a:ea typeface="Lexend Deca"/>
              <a:cs typeface="Lexend Deca"/>
              <a:sym typeface="Lexend Deca"/>
            </a:endParaRPr>
          </a:p>
          <a:p>
            <a:pPr indent="0" lvl="0" marL="0" rtl="0" algn="l">
              <a:spcBef>
                <a:spcPts val="2100"/>
              </a:spcBef>
              <a:spcAft>
                <a:spcPts val="0"/>
              </a:spcAft>
              <a:buNone/>
            </a:pPr>
            <a:r>
              <a:rPr lang="en"/>
              <a:t>Need help editing this template? </a:t>
            </a:r>
            <a:r>
              <a:rPr lang="en" u="sng">
                <a:solidFill>
                  <a:schemeClr val="hlink"/>
                </a:solidFill>
                <a:hlinkClick r:id="rId5"/>
              </a:rPr>
              <a:t>Check out this video</a:t>
            </a:r>
            <a:endParaRPr/>
          </a:p>
          <a:p>
            <a:pPr indent="0" lvl="0" marL="0" rtl="0" algn="l">
              <a:spcBef>
                <a:spcPts val="2100"/>
              </a:spcBef>
              <a:spcAft>
                <a:spcPts val="21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5" name="Shape 525"/>
        <p:cNvGrpSpPr/>
        <p:nvPr/>
      </p:nvGrpSpPr>
      <p:grpSpPr>
        <a:xfrm>
          <a:off x="0" y="0"/>
          <a:ext cx="0" cy="0"/>
          <a:chOff x="0" y="0"/>
          <a:chExt cx="0" cy="0"/>
        </a:xfrm>
      </p:grpSpPr>
      <p:sp>
        <p:nvSpPr>
          <p:cNvPr id="526" name="Google Shape;526;p32"/>
          <p:cNvSpPr txBox="1"/>
          <p:nvPr>
            <p:ph type="title"/>
          </p:nvPr>
        </p:nvSpPr>
        <p:spPr>
          <a:xfrm>
            <a:off x="3094238" y="673700"/>
            <a:ext cx="55815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5000"/>
              <a:t>Editable Icons</a:t>
            </a:r>
            <a:endParaRPr sz="5000"/>
          </a:p>
        </p:txBody>
      </p:sp>
      <p:grpSp>
        <p:nvGrpSpPr>
          <p:cNvPr id="527" name="Google Shape;527;p32"/>
          <p:cNvGrpSpPr/>
          <p:nvPr/>
        </p:nvGrpSpPr>
        <p:grpSpPr>
          <a:xfrm>
            <a:off x="3570764" y="2002352"/>
            <a:ext cx="405160" cy="253589"/>
            <a:chOff x="4797800" y="1994125"/>
            <a:chExt cx="306475" cy="186025"/>
          </a:xfrm>
        </p:grpSpPr>
        <p:sp>
          <p:nvSpPr>
            <p:cNvPr id="528" name="Google Shape;528;p32"/>
            <p:cNvSpPr/>
            <p:nvPr/>
          </p:nvSpPr>
          <p:spPr>
            <a:xfrm>
              <a:off x="4837950" y="1994125"/>
              <a:ext cx="226175" cy="152575"/>
            </a:xfrm>
            <a:custGeom>
              <a:rect b="b" l="l" r="r" t="t"/>
              <a:pathLst>
                <a:path extrusionOk="0" h="6103" w="9047">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9" name="Google Shape;529;p32"/>
            <p:cNvSpPr/>
            <p:nvPr/>
          </p:nvSpPr>
          <p:spPr>
            <a:xfrm>
              <a:off x="4797800" y="2160075"/>
              <a:ext cx="306475" cy="20075"/>
            </a:xfrm>
            <a:custGeom>
              <a:rect b="b" l="l" r="r" t="t"/>
              <a:pathLst>
                <a:path extrusionOk="0" h="803" w="12259">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30" name="Google Shape;530;p32"/>
          <p:cNvSpPr/>
          <p:nvPr/>
        </p:nvSpPr>
        <p:spPr>
          <a:xfrm>
            <a:off x="3013572" y="2018250"/>
            <a:ext cx="351487" cy="308322"/>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1" name="Google Shape;531;p32"/>
          <p:cNvSpPr/>
          <p:nvPr/>
        </p:nvSpPr>
        <p:spPr>
          <a:xfrm>
            <a:off x="2598483" y="1934844"/>
            <a:ext cx="211156" cy="398327"/>
          </a:xfrm>
          <a:custGeom>
            <a:rect b="b" l="l" r="r" t="t"/>
            <a:pathLst>
              <a:path extrusionOk="0" h="11688" w="6389">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2" name="Google Shape;532;p32"/>
          <p:cNvSpPr/>
          <p:nvPr/>
        </p:nvSpPr>
        <p:spPr>
          <a:xfrm>
            <a:off x="4125519" y="2002724"/>
            <a:ext cx="352082" cy="253589"/>
          </a:xfrm>
          <a:custGeom>
            <a:rect b="b" l="l" r="r" t="t"/>
            <a:pathLst>
              <a:path extrusionOk="0" h="7441" w="10653">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3" name="Google Shape;533;p32"/>
          <p:cNvSpPr/>
          <p:nvPr/>
        </p:nvSpPr>
        <p:spPr>
          <a:xfrm>
            <a:off x="4629024" y="1959862"/>
            <a:ext cx="333805" cy="339335"/>
          </a:xfrm>
          <a:custGeom>
            <a:rect b="b" l="l" r="r" t="t"/>
            <a:pathLst>
              <a:path extrusionOk="0" h="9957" w="1010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4" name="Google Shape;534;p32"/>
          <p:cNvSpPr/>
          <p:nvPr/>
        </p:nvSpPr>
        <p:spPr>
          <a:xfrm>
            <a:off x="5618340" y="1993538"/>
            <a:ext cx="299003" cy="280956"/>
          </a:xfrm>
          <a:custGeom>
            <a:rect b="b" l="l" r="r" t="t"/>
            <a:pathLst>
              <a:path extrusionOk="0" h="8244" w="9047">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5" name="Google Shape;535;p32"/>
          <p:cNvGrpSpPr/>
          <p:nvPr/>
        </p:nvGrpSpPr>
        <p:grpSpPr>
          <a:xfrm>
            <a:off x="6164058" y="2006377"/>
            <a:ext cx="352082" cy="254203"/>
            <a:chOff x="4250025" y="2848800"/>
            <a:chExt cx="266325" cy="186475"/>
          </a:xfrm>
        </p:grpSpPr>
        <p:sp>
          <p:nvSpPr>
            <p:cNvPr id="536" name="Google Shape;536;p32"/>
            <p:cNvSpPr/>
            <p:nvPr/>
          </p:nvSpPr>
          <p:spPr>
            <a:xfrm>
              <a:off x="4250025" y="2848800"/>
              <a:ext cx="166425" cy="149900"/>
            </a:xfrm>
            <a:custGeom>
              <a:rect b="b" l="l" r="r" t="t"/>
              <a:pathLst>
                <a:path extrusionOk="0" h="5996" w="6657">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7" name="Google Shape;537;p32"/>
            <p:cNvSpPr/>
            <p:nvPr/>
          </p:nvSpPr>
          <p:spPr>
            <a:xfrm>
              <a:off x="4349950" y="2885375"/>
              <a:ext cx="166400" cy="149900"/>
            </a:xfrm>
            <a:custGeom>
              <a:rect b="b" l="l" r="r" t="t"/>
              <a:pathLst>
                <a:path extrusionOk="0" h="5996" w="6656">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38" name="Google Shape;538;p32"/>
          <p:cNvGrpSpPr/>
          <p:nvPr/>
        </p:nvGrpSpPr>
        <p:grpSpPr>
          <a:xfrm>
            <a:off x="6761406" y="1970491"/>
            <a:ext cx="343224" cy="326555"/>
            <a:chOff x="4707700" y="2822475"/>
            <a:chExt cx="259625" cy="239550"/>
          </a:xfrm>
        </p:grpSpPr>
        <p:sp>
          <p:nvSpPr>
            <p:cNvPr id="539" name="Google Shape;539;p32"/>
            <p:cNvSpPr/>
            <p:nvPr/>
          </p:nvSpPr>
          <p:spPr>
            <a:xfrm>
              <a:off x="4707700" y="2822475"/>
              <a:ext cx="259625" cy="176225"/>
            </a:xfrm>
            <a:custGeom>
              <a:rect b="b" l="l" r="r" t="t"/>
              <a:pathLst>
                <a:path extrusionOk="0" h="7049" w="10385">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0" name="Google Shape;540;p32"/>
            <p:cNvSpPr/>
            <p:nvPr/>
          </p:nvSpPr>
          <p:spPr>
            <a:xfrm>
              <a:off x="4754525" y="2991975"/>
              <a:ext cx="39725" cy="39725"/>
            </a:xfrm>
            <a:custGeom>
              <a:rect b="b" l="l" r="r" t="t"/>
              <a:pathLst>
                <a:path extrusionOk="0" h="1589" w="1589">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1" name="Google Shape;541;p32"/>
            <p:cNvSpPr/>
            <p:nvPr/>
          </p:nvSpPr>
          <p:spPr>
            <a:xfrm>
              <a:off x="4719750" y="3031675"/>
              <a:ext cx="29900" cy="30350"/>
            </a:xfrm>
            <a:custGeom>
              <a:rect b="b" l="l" r="r" t="t"/>
              <a:pathLst>
                <a:path extrusionOk="0" h="1214" w="1196">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42" name="Google Shape;542;p32"/>
          <p:cNvSpPr/>
          <p:nvPr/>
        </p:nvSpPr>
        <p:spPr>
          <a:xfrm>
            <a:off x="7235378" y="1974076"/>
            <a:ext cx="340878" cy="320045"/>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3" name="Google Shape;543;p32"/>
          <p:cNvSpPr/>
          <p:nvPr/>
        </p:nvSpPr>
        <p:spPr>
          <a:xfrm>
            <a:off x="7758873" y="2006933"/>
            <a:ext cx="352082" cy="254203"/>
          </a:xfrm>
          <a:custGeom>
            <a:rect b="b" l="l" r="r" t="t"/>
            <a:pathLst>
              <a:path extrusionOk="0" h="7459" w="10653">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44" name="Google Shape;544;p32"/>
          <p:cNvGrpSpPr/>
          <p:nvPr/>
        </p:nvGrpSpPr>
        <p:grpSpPr>
          <a:xfrm>
            <a:off x="8396572" y="1933991"/>
            <a:ext cx="351487" cy="398940"/>
            <a:chOff x="6425500" y="2795700"/>
            <a:chExt cx="265875" cy="292650"/>
          </a:xfrm>
        </p:grpSpPr>
        <p:sp>
          <p:nvSpPr>
            <p:cNvPr id="545" name="Google Shape;545;p32"/>
            <p:cNvSpPr/>
            <p:nvPr/>
          </p:nvSpPr>
          <p:spPr>
            <a:xfrm>
              <a:off x="6425500" y="2795700"/>
              <a:ext cx="265875" cy="292650"/>
            </a:xfrm>
            <a:custGeom>
              <a:rect b="b" l="l" r="r" t="t"/>
              <a:pathLst>
                <a:path extrusionOk="0" h="11706" w="10635">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6" name="Google Shape;546;p32"/>
            <p:cNvSpPr/>
            <p:nvPr/>
          </p:nvSpPr>
          <p:spPr>
            <a:xfrm>
              <a:off x="6515150" y="2868425"/>
              <a:ext cx="86575" cy="87000"/>
            </a:xfrm>
            <a:custGeom>
              <a:rect b="b" l="l" r="r" t="t"/>
              <a:pathLst>
                <a:path extrusionOk="0" h="3480" w="3463">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47" name="Google Shape;547;p32"/>
          <p:cNvSpPr/>
          <p:nvPr/>
        </p:nvSpPr>
        <p:spPr>
          <a:xfrm>
            <a:off x="8894278" y="1966492"/>
            <a:ext cx="352677" cy="335654"/>
          </a:xfrm>
          <a:custGeom>
            <a:rect b="b" l="l" r="r" t="t"/>
            <a:pathLst>
              <a:path extrusionOk="0" h="9849" w="10671">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48" name="Google Shape;548;p32"/>
          <p:cNvGrpSpPr/>
          <p:nvPr/>
        </p:nvGrpSpPr>
        <p:grpSpPr>
          <a:xfrm>
            <a:off x="9474618" y="1988635"/>
            <a:ext cx="350297" cy="290464"/>
            <a:chOff x="5549875" y="2418425"/>
            <a:chExt cx="264975" cy="213075"/>
          </a:xfrm>
        </p:grpSpPr>
        <p:sp>
          <p:nvSpPr>
            <p:cNvPr id="549" name="Google Shape;549;p32"/>
            <p:cNvSpPr/>
            <p:nvPr/>
          </p:nvSpPr>
          <p:spPr>
            <a:xfrm>
              <a:off x="5549875" y="2576925"/>
              <a:ext cx="42400" cy="54575"/>
            </a:xfrm>
            <a:custGeom>
              <a:rect b="b" l="l" r="r" t="t"/>
              <a:pathLst>
                <a:path extrusionOk="0" h="2183" w="1696">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0" name="Google Shape;550;p32"/>
            <p:cNvSpPr/>
            <p:nvPr/>
          </p:nvSpPr>
          <p:spPr>
            <a:xfrm>
              <a:off x="5576175" y="2418425"/>
              <a:ext cx="238675" cy="211200"/>
            </a:xfrm>
            <a:custGeom>
              <a:rect b="b" l="l" r="r" t="t"/>
              <a:pathLst>
                <a:path extrusionOk="0" h="8448" w="9547">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51" name="Google Shape;551;p32"/>
          <p:cNvSpPr/>
          <p:nvPr/>
        </p:nvSpPr>
        <p:spPr>
          <a:xfrm>
            <a:off x="2620588" y="2597471"/>
            <a:ext cx="166936" cy="380674"/>
          </a:xfrm>
          <a:custGeom>
            <a:rect b="b" l="l" r="r" t="t"/>
            <a:pathLst>
              <a:path extrusionOk="0" h="11170" w="5051">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52" name="Google Shape;552;p32"/>
          <p:cNvGrpSpPr/>
          <p:nvPr/>
        </p:nvGrpSpPr>
        <p:grpSpPr>
          <a:xfrm>
            <a:off x="3570694" y="2633142"/>
            <a:ext cx="299598" cy="308322"/>
            <a:chOff x="3739275" y="2525850"/>
            <a:chExt cx="226625" cy="226175"/>
          </a:xfrm>
        </p:grpSpPr>
        <p:sp>
          <p:nvSpPr>
            <p:cNvPr id="553" name="Google Shape;553;p32"/>
            <p:cNvSpPr/>
            <p:nvPr/>
          </p:nvSpPr>
          <p:spPr>
            <a:xfrm>
              <a:off x="3779425" y="2525850"/>
              <a:ext cx="20100" cy="40150"/>
            </a:xfrm>
            <a:custGeom>
              <a:rect b="b" l="l" r="r" t="t"/>
              <a:pathLst>
                <a:path extrusionOk="0" h="1606" w="804">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4" name="Google Shape;554;p32"/>
            <p:cNvSpPr/>
            <p:nvPr/>
          </p:nvSpPr>
          <p:spPr>
            <a:xfrm>
              <a:off x="3739275" y="2605675"/>
              <a:ext cx="226625" cy="146350"/>
            </a:xfrm>
            <a:custGeom>
              <a:rect b="b" l="l" r="r" t="t"/>
              <a:pathLst>
                <a:path extrusionOk="0" h="5854" w="9065">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5" name="Google Shape;555;p32"/>
            <p:cNvSpPr/>
            <p:nvPr/>
          </p:nvSpPr>
          <p:spPr>
            <a:xfrm>
              <a:off x="3905675" y="2525850"/>
              <a:ext cx="20100" cy="40150"/>
            </a:xfrm>
            <a:custGeom>
              <a:rect b="b" l="l" r="r" t="t"/>
              <a:pathLst>
                <a:path extrusionOk="0" h="1606" w="804">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6" name="Google Shape;556;p32"/>
            <p:cNvSpPr/>
            <p:nvPr/>
          </p:nvSpPr>
          <p:spPr>
            <a:xfrm>
              <a:off x="3739275" y="2545900"/>
              <a:ext cx="226625" cy="46425"/>
            </a:xfrm>
            <a:custGeom>
              <a:rect b="b" l="l" r="r" t="t"/>
              <a:pathLst>
                <a:path extrusionOk="0" h="1857" w="9065">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57" name="Google Shape;557;p32"/>
          <p:cNvGrpSpPr/>
          <p:nvPr/>
        </p:nvGrpSpPr>
        <p:grpSpPr>
          <a:xfrm>
            <a:off x="3043876" y="2606372"/>
            <a:ext cx="272464" cy="361861"/>
            <a:chOff x="4518575" y="2506200"/>
            <a:chExt cx="206100" cy="265450"/>
          </a:xfrm>
        </p:grpSpPr>
        <p:sp>
          <p:nvSpPr>
            <p:cNvPr id="558" name="Google Shape;558;p32"/>
            <p:cNvSpPr/>
            <p:nvPr/>
          </p:nvSpPr>
          <p:spPr>
            <a:xfrm>
              <a:off x="4518575" y="2506200"/>
              <a:ext cx="206100" cy="265450"/>
            </a:xfrm>
            <a:custGeom>
              <a:rect b="b" l="l" r="r" t="t"/>
              <a:pathLst>
                <a:path extrusionOk="0" h="10618" w="8244">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9" name="Google Shape;559;p32"/>
            <p:cNvSpPr/>
            <p:nvPr/>
          </p:nvSpPr>
          <p:spPr>
            <a:xfrm>
              <a:off x="4628300" y="2555725"/>
              <a:ext cx="56225" cy="13400"/>
            </a:xfrm>
            <a:custGeom>
              <a:rect b="b" l="l" r="r" t="t"/>
              <a:pathLst>
                <a:path extrusionOk="0" h="536" w="2249">
                  <a:moveTo>
                    <a:pt x="0" y="0"/>
                  </a:moveTo>
                  <a:lnTo>
                    <a:pt x="0" y="536"/>
                  </a:lnTo>
                  <a:lnTo>
                    <a:pt x="2249" y="536"/>
                  </a:lnTo>
                  <a:lnTo>
                    <a:pt x="224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0" name="Google Shape;560;p32"/>
            <p:cNvSpPr/>
            <p:nvPr/>
          </p:nvSpPr>
          <p:spPr>
            <a:xfrm>
              <a:off x="4628300" y="2608800"/>
              <a:ext cx="56225" cy="13425"/>
            </a:xfrm>
            <a:custGeom>
              <a:rect b="b" l="l" r="r" t="t"/>
              <a:pathLst>
                <a:path extrusionOk="0" h="537" w="2249">
                  <a:moveTo>
                    <a:pt x="0" y="1"/>
                  </a:moveTo>
                  <a:lnTo>
                    <a:pt x="0" y="536"/>
                  </a:lnTo>
                  <a:lnTo>
                    <a:pt x="2249" y="536"/>
                  </a:lnTo>
                  <a:lnTo>
                    <a:pt x="224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1" name="Google Shape;561;p32"/>
            <p:cNvSpPr/>
            <p:nvPr/>
          </p:nvSpPr>
          <p:spPr>
            <a:xfrm>
              <a:off x="4628300" y="2715425"/>
              <a:ext cx="56225" cy="13400"/>
            </a:xfrm>
            <a:custGeom>
              <a:rect b="b" l="l" r="r" t="t"/>
              <a:pathLst>
                <a:path extrusionOk="0" h="536" w="2249">
                  <a:moveTo>
                    <a:pt x="0" y="0"/>
                  </a:moveTo>
                  <a:lnTo>
                    <a:pt x="0" y="535"/>
                  </a:lnTo>
                  <a:lnTo>
                    <a:pt x="2249" y="535"/>
                  </a:lnTo>
                  <a:lnTo>
                    <a:pt x="224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2" name="Google Shape;562;p32"/>
            <p:cNvSpPr/>
            <p:nvPr/>
          </p:nvSpPr>
          <p:spPr>
            <a:xfrm>
              <a:off x="4628300" y="2662325"/>
              <a:ext cx="56225" cy="12975"/>
            </a:xfrm>
            <a:custGeom>
              <a:rect b="b" l="l" r="r" t="t"/>
              <a:pathLst>
                <a:path extrusionOk="0" h="519" w="2249">
                  <a:moveTo>
                    <a:pt x="0" y="1"/>
                  </a:moveTo>
                  <a:lnTo>
                    <a:pt x="0" y="518"/>
                  </a:lnTo>
                  <a:lnTo>
                    <a:pt x="2249" y="518"/>
                  </a:lnTo>
                  <a:lnTo>
                    <a:pt x="224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3" name="Google Shape;563;p32"/>
            <p:cNvSpPr/>
            <p:nvPr/>
          </p:nvSpPr>
          <p:spPr>
            <a:xfrm>
              <a:off x="4558275" y="25392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4" name="Google Shape;564;p32"/>
            <p:cNvSpPr/>
            <p:nvPr/>
          </p:nvSpPr>
          <p:spPr>
            <a:xfrm>
              <a:off x="4558275" y="2592300"/>
              <a:ext cx="49525" cy="40625"/>
            </a:xfrm>
            <a:custGeom>
              <a:rect b="b" l="l" r="r" t="t"/>
              <a:pathLst>
                <a:path extrusionOk="0" h="1625" w="1981">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5" name="Google Shape;565;p32"/>
            <p:cNvSpPr/>
            <p:nvPr/>
          </p:nvSpPr>
          <p:spPr>
            <a:xfrm>
              <a:off x="4558275" y="2645375"/>
              <a:ext cx="49525" cy="41075"/>
            </a:xfrm>
            <a:custGeom>
              <a:rect b="b" l="l" r="r" t="t"/>
              <a:pathLst>
                <a:path extrusionOk="0" h="1643" w="1981">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6" name="Google Shape;566;p32"/>
            <p:cNvSpPr/>
            <p:nvPr/>
          </p:nvSpPr>
          <p:spPr>
            <a:xfrm>
              <a:off x="4558275" y="26980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67" name="Google Shape;567;p32"/>
          <p:cNvGrpSpPr/>
          <p:nvPr/>
        </p:nvGrpSpPr>
        <p:grpSpPr>
          <a:xfrm>
            <a:off x="4125077" y="2633342"/>
            <a:ext cx="299631" cy="308322"/>
            <a:chOff x="4164375" y="1677425"/>
            <a:chExt cx="226650" cy="226175"/>
          </a:xfrm>
        </p:grpSpPr>
        <p:sp>
          <p:nvSpPr>
            <p:cNvPr id="568" name="Google Shape;568;p32"/>
            <p:cNvSpPr/>
            <p:nvPr/>
          </p:nvSpPr>
          <p:spPr>
            <a:xfrm>
              <a:off x="4164375" y="1677425"/>
              <a:ext cx="226650" cy="226175"/>
            </a:xfrm>
            <a:custGeom>
              <a:rect b="b" l="l" r="r" t="t"/>
              <a:pathLst>
                <a:path extrusionOk="0" h="9047" w="9066">
                  <a:moveTo>
                    <a:pt x="1" y="0"/>
                  </a:moveTo>
                  <a:lnTo>
                    <a:pt x="1" y="9047"/>
                  </a:lnTo>
                  <a:lnTo>
                    <a:pt x="9065" y="9047"/>
                  </a:lnTo>
                  <a:lnTo>
                    <a:pt x="9065" y="8244"/>
                  </a:lnTo>
                  <a:lnTo>
                    <a:pt x="804" y="8244"/>
                  </a:lnTo>
                  <a:lnTo>
                    <a:pt x="80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9" name="Google Shape;569;p32"/>
            <p:cNvSpPr/>
            <p:nvPr/>
          </p:nvSpPr>
          <p:spPr>
            <a:xfrm>
              <a:off x="4204525" y="1747450"/>
              <a:ext cx="36600" cy="116450"/>
            </a:xfrm>
            <a:custGeom>
              <a:rect b="b" l="l" r="r" t="t"/>
              <a:pathLst>
                <a:path extrusionOk="0" h="4658" w="1464">
                  <a:moveTo>
                    <a:pt x="1" y="1"/>
                  </a:moveTo>
                  <a:lnTo>
                    <a:pt x="1" y="4658"/>
                  </a:lnTo>
                  <a:lnTo>
                    <a:pt x="1464" y="4658"/>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0" name="Google Shape;570;p32"/>
            <p:cNvSpPr/>
            <p:nvPr/>
          </p:nvSpPr>
          <p:spPr>
            <a:xfrm>
              <a:off x="4254500" y="1677425"/>
              <a:ext cx="36600" cy="186475"/>
            </a:xfrm>
            <a:custGeom>
              <a:rect b="b" l="l" r="r" t="t"/>
              <a:pathLst>
                <a:path extrusionOk="0" h="7459" w="1464">
                  <a:moveTo>
                    <a:pt x="0" y="0"/>
                  </a:moveTo>
                  <a:lnTo>
                    <a:pt x="0" y="7459"/>
                  </a:lnTo>
                  <a:lnTo>
                    <a:pt x="1463" y="7459"/>
                  </a:lnTo>
                  <a:lnTo>
                    <a:pt x="146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1" name="Google Shape;571;p32"/>
            <p:cNvSpPr/>
            <p:nvPr/>
          </p:nvSpPr>
          <p:spPr>
            <a:xfrm>
              <a:off x="4304450" y="1747450"/>
              <a:ext cx="36600" cy="116450"/>
            </a:xfrm>
            <a:custGeom>
              <a:rect b="b" l="l" r="r" t="t"/>
              <a:pathLst>
                <a:path extrusionOk="0" h="4658" w="1464">
                  <a:moveTo>
                    <a:pt x="1" y="1"/>
                  </a:moveTo>
                  <a:lnTo>
                    <a:pt x="1" y="4658"/>
                  </a:lnTo>
                  <a:lnTo>
                    <a:pt x="1464" y="4658"/>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2" name="Google Shape;572;p32"/>
            <p:cNvSpPr/>
            <p:nvPr/>
          </p:nvSpPr>
          <p:spPr>
            <a:xfrm>
              <a:off x="4354400" y="1803650"/>
              <a:ext cx="36625" cy="60250"/>
            </a:xfrm>
            <a:custGeom>
              <a:rect b="b" l="l" r="r" t="t"/>
              <a:pathLst>
                <a:path extrusionOk="0" h="2410" w="1465">
                  <a:moveTo>
                    <a:pt x="1" y="1"/>
                  </a:moveTo>
                  <a:lnTo>
                    <a:pt x="1" y="2410"/>
                  </a:lnTo>
                  <a:lnTo>
                    <a:pt x="1464" y="2410"/>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73" name="Google Shape;573;p32"/>
          <p:cNvGrpSpPr/>
          <p:nvPr/>
        </p:nvGrpSpPr>
        <p:grpSpPr>
          <a:xfrm>
            <a:off x="5179042" y="2624531"/>
            <a:ext cx="299003" cy="308322"/>
            <a:chOff x="5226025" y="1677425"/>
            <a:chExt cx="226175" cy="226175"/>
          </a:xfrm>
        </p:grpSpPr>
        <p:sp>
          <p:nvSpPr>
            <p:cNvPr id="574" name="Google Shape;574;p32"/>
            <p:cNvSpPr/>
            <p:nvPr/>
          </p:nvSpPr>
          <p:spPr>
            <a:xfrm>
              <a:off x="5226025" y="1677425"/>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5" name="Google Shape;575;p32"/>
            <p:cNvSpPr/>
            <p:nvPr/>
          </p:nvSpPr>
          <p:spPr>
            <a:xfrm>
              <a:off x="5259025" y="1733625"/>
              <a:ext cx="193175" cy="113325"/>
            </a:xfrm>
            <a:custGeom>
              <a:rect b="b" l="l" r="r" t="t"/>
              <a:pathLst>
                <a:path extrusionOk="0" h="4533" w="7727">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76" name="Google Shape;576;p32"/>
          <p:cNvGrpSpPr/>
          <p:nvPr/>
        </p:nvGrpSpPr>
        <p:grpSpPr>
          <a:xfrm>
            <a:off x="4652426" y="2624624"/>
            <a:ext cx="299003" cy="308322"/>
            <a:chOff x="4835275" y="1198350"/>
            <a:chExt cx="226175" cy="226175"/>
          </a:xfrm>
        </p:grpSpPr>
        <p:sp>
          <p:nvSpPr>
            <p:cNvPr id="577" name="Google Shape;577;p32"/>
            <p:cNvSpPr/>
            <p:nvPr/>
          </p:nvSpPr>
          <p:spPr>
            <a:xfrm>
              <a:off x="4835275" y="1198350"/>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8" name="Google Shape;578;p32"/>
            <p:cNvSpPr/>
            <p:nvPr/>
          </p:nvSpPr>
          <p:spPr>
            <a:xfrm>
              <a:off x="4868275" y="1255000"/>
              <a:ext cx="193175" cy="113325"/>
            </a:xfrm>
            <a:custGeom>
              <a:rect b="b" l="l" r="r" t="t"/>
              <a:pathLst>
                <a:path extrusionOk="0" h="4533" w="7727">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79" name="Google Shape;579;p32"/>
          <p:cNvGrpSpPr/>
          <p:nvPr/>
        </p:nvGrpSpPr>
        <p:grpSpPr>
          <a:xfrm>
            <a:off x="6339271" y="2608523"/>
            <a:ext cx="347356" cy="358215"/>
            <a:chOff x="968775" y="1180050"/>
            <a:chExt cx="262750" cy="262775"/>
          </a:xfrm>
        </p:grpSpPr>
        <p:sp>
          <p:nvSpPr>
            <p:cNvPr id="580" name="Google Shape;580;p32"/>
            <p:cNvSpPr/>
            <p:nvPr/>
          </p:nvSpPr>
          <p:spPr>
            <a:xfrm>
              <a:off x="1061550" y="1180050"/>
              <a:ext cx="169975" cy="169550"/>
            </a:xfrm>
            <a:custGeom>
              <a:rect b="b" l="l" r="r" t="t"/>
              <a:pathLst>
                <a:path extrusionOk="0" h="6782" w="6799">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1" name="Google Shape;581;p32"/>
            <p:cNvSpPr/>
            <p:nvPr/>
          </p:nvSpPr>
          <p:spPr>
            <a:xfrm>
              <a:off x="968775" y="1189875"/>
              <a:ext cx="252950" cy="252950"/>
            </a:xfrm>
            <a:custGeom>
              <a:rect b="b" l="l" r="r" t="t"/>
              <a:pathLst>
                <a:path extrusionOk="0" h="10118" w="10118">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2" name="Google Shape;582;p32"/>
            <p:cNvSpPr/>
            <p:nvPr/>
          </p:nvSpPr>
          <p:spPr>
            <a:xfrm>
              <a:off x="1015150" y="1236700"/>
              <a:ext cx="160175" cy="159725"/>
            </a:xfrm>
            <a:custGeom>
              <a:rect b="b" l="l" r="r" t="t"/>
              <a:pathLst>
                <a:path extrusionOk="0" h="6389" w="6407">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3" name="Google Shape;583;p32"/>
          <p:cNvGrpSpPr/>
          <p:nvPr/>
        </p:nvGrpSpPr>
        <p:grpSpPr>
          <a:xfrm>
            <a:off x="5704170" y="2675592"/>
            <a:ext cx="386288" cy="224042"/>
            <a:chOff x="1678900" y="1231350"/>
            <a:chExt cx="292200" cy="164350"/>
          </a:xfrm>
        </p:grpSpPr>
        <p:sp>
          <p:nvSpPr>
            <p:cNvPr id="584" name="Google Shape;584;p32"/>
            <p:cNvSpPr/>
            <p:nvPr/>
          </p:nvSpPr>
          <p:spPr>
            <a:xfrm>
              <a:off x="1678900" y="1231350"/>
              <a:ext cx="233775" cy="159725"/>
            </a:xfrm>
            <a:custGeom>
              <a:rect b="b" l="l" r="r" t="t"/>
              <a:pathLst>
                <a:path extrusionOk="0" h="6389" w="9351">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5" name="Google Shape;585;p32"/>
            <p:cNvSpPr/>
            <p:nvPr/>
          </p:nvSpPr>
          <p:spPr>
            <a:xfrm>
              <a:off x="1927800" y="1294250"/>
              <a:ext cx="43300" cy="96825"/>
            </a:xfrm>
            <a:custGeom>
              <a:rect b="b" l="l" r="r" t="t"/>
              <a:pathLst>
                <a:path extrusionOk="0" h="3873" w="1732">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6" name="Google Shape;586;p32"/>
            <p:cNvSpPr/>
            <p:nvPr/>
          </p:nvSpPr>
          <p:spPr>
            <a:xfrm>
              <a:off x="1809600" y="1267925"/>
              <a:ext cx="128500" cy="127775"/>
            </a:xfrm>
            <a:custGeom>
              <a:rect b="b" l="l" r="r" t="t"/>
              <a:pathLst>
                <a:path extrusionOk="0" h="5111" w="514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87" name="Google Shape;587;p32"/>
          <p:cNvSpPr/>
          <p:nvPr/>
        </p:nvSpPr>
        <p:spPr>
          <a:xfrm>
            <a:off x="7023159" y="2597488"/>
            <a:ext cx="245958" cy="363054"/>
          </a:xfrm>
          <a:custGeom>
            <a:rect b="b" l="l" r="r" t="t"/>
            <a:pathLst>
              <a:path extrusionOk="0" h="10653" w="7442">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88" name="Google Shape;588;p32"/>
          <p:cNvGrpSpPr/>
          <p:nvPr/>
        </p:nvGrpSpPr>
        <p:grpSpPr>
          <a:xfrm>
            <a:off x="7467406" y="2602131"/>
            <a:ext cx="322006" cy="353205"/>
            <a:chOff x="2405550" y="1181850"/>
            <a:chExt cx="243575" cy="259100"/>
          </a:xfrm>
        </p:grpSpPr>
        <p:sp>
          <p:nvSpPr>
            <p:cNvPr id="589" name="Google Shape;589;p32"/>
            <p:cNvSpPr/>
            <p:nvPr/>
          </p:nvSpPr>
          <p:spPr>
            <a:xfrm>
              <a:off x="2517500" y="1255000"/>
              <a:ext cx="13425" cy="12950"/>
            </a:xfrm>
            <a:custGeom>
              <a:rect b="b" l="l" r="r" t="t"/>
              <a:pathLst>
                <a:path extrusionOk="0" h="518" w="537">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0" name="Google Shape;590;p32"/>
            <p:cNvSpPr/>
            <p:nvPr/>
          </p:nvSpPr>
          <p:spPr>
            <a:xfrm>
              <a:off x="2517500" y="1387925"/>
              <a:ext cx="13425" cy="13400"/>
            </a:xfrm>
            <a:custGeom>
              <a:rect b="b" l="l" r="r" t="t"/>
              <a:pathLst>
                <a:path extrusionOk="0" h="536" w="537">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1" name="Google Shape;591;p32"/>
            <p:cNvSpPr/>
            <p:nvPr/>
          </p:nvSpPr>
          <p:spPr>
            <a:xfrm>
              <a:off x="2584425" y="1317900"/>
              <a:ext cx="12950" cy="13400"/>
            </a:xfrm>
            <a:custGeom>
              <a:rect b="b" l="l" r="r" t="t"/>
              <a:pathLst>
                <a:path extrusionOk="0" h="536" w="518">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2" name="Google Shape;592;p32"/>
            <p:cNvSpPr/>
            <p:nvPr/>
          </p:nvSpPr>
          <p:spPr>
            <a:xfrm>
              <a:off x="2451050" y="1317900"/>
              <a:ext cx="13400" cy="13400"/>
            </a:xfrm>
            <a:custGeom>
              <a:rect b="b" l="l" r="r" t="t"/>
              <a:pathLst>
                <a:path extrusionOk="0" h="536" w="536">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3" name="Google Shape;593;p32"/>
            <p:cNvSpPr/>
            <p:nvPr/>
          </p:nvSpPr>
          <p:spPr>
            <a:xfrm>
              <a:off x="2517500" y="1278200"/>
              <a:ext cx="44650" cy="84325"/>
            </a:xfrm>
            <a:custGeom>
              <a:rect b="b" l="l" r="r" t="t"/>
              <a:pathLst>
                <a:path extrusionOk="0" h="3373" w="1786">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4" name="Google Shape;594;p32"/>
            <p:cNvSpPr/>
            <p:nvPr/>
          </p:nvSpPr>
          <p:spPr>
            <a:xfrm>
              <a:off x="2405550" y="1181850"/>
              <a:ext cx="243575" cy="259100"/>
            </a:xfrm>
            <a:custGeom>
              <a:rect b="b" l="l" r="r" t="t"/>
              <a:pathLst>
                <a:path extrusionOk="0" h="10364" w="9743">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5" name="Google Shape;595;p32"/>
          <p:cNvSpPr/>
          <p:nvPr/>
        </p:nvSpPr>
        <p:spPr>
          <a:xfrm>
            <a:off x="8075550" y="2625114"/>
            <a:ext cx="299003" cy="308322"/>
          </a:xfrm>
          <a:custGeom>
            <a:rect b="b" l="l" r="r" t="t"/>
            <a:pathLst>
              <a:path extrusionOk="0" h="9047" w="9047">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96" name="Google Shape;596;p32"/>
          <p:cNvGrpSpPr/>
          <p:nvPr/>
        </p:nvGrpSpPr>
        <p:grpSpPr>
          <a:xfrm>
            <a:off x="8500593" y="2599933"/>
            <a:ext cx="286610" cy="357601"/>
            <a:chOff x="3086700" y="1180050"/>
            <a:chExt cx="216800" cy="262325"/>
          </a:xfrm>
        </p:grpSpPr>
        <p:sp>
          <p:nvSpPr>
            <p:cNvPr id="597" name="Google Shape;597;p32"/>
            <p:cNvSpPr/>
            <p:nvPr/>
          </p:nvSpPr>
          <p:spPr>
            <a:xfrm>
              <a:off x="3161625" y="1180050"/>
              <a:ext cx="141875" cy="141425"/>
            </a:xfrm>
            <a:custGeom>
              <a:rect b="b" l="l" r="r" t="t"/>
              <a:pathLst>
                <a:path extrusionOk="0" h="5657" w="5675">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8" name="Google Shape;598;p32"/>
            <p:cNvSpPr/>
            <p:nvPr/>
          </p:nvSpPr>
          <p:spPr>
            <a:xfrm>
              <a:off x="3086700" y="1301400"/>
              <a:ext cx="141425" cy="140975"/>
            </a:xfrm>
            <a:custGeom>
              <a:rect b="b" l="l" r="r" t="t"/>
              <a:pathLst>
                <a:path extrusionOk="0" h="5639" w="5657">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99" name="Google Shape;599;p32"/>
          <p:cNvGrpSpPr/>
          <p:nvPr/>
        </p:nvGrpSpPr>
        <p:grpSpPr>
          <a:xfrm>
            <a:off x="9007187" y="2588073"/>
            <a:ext cx="228243" cy="381321"/>
            <a:chOff x="3741075" y="1171575"/>
            <a:chExt cx="172650" cy="279725"/>
          </a:xfrm>
        </p:grpSpPr>
        <p:sp>
          <p:nvSpPr>
            <p:cNvPr id="600" name="Google Shape;600;p32"/>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1" name="Google Shape;601;p32"/>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2" name="Google Shape;602;p32"/>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3" name="Google Shape;603;p32"/>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4" name="Google Shape;604;p32"/>
          <p:cNvSpPr/>
          <p:nvPr/>
        </p:nvSpPr>
        <p:spPr>
          <a:xfrm>
            <a:off x="9465599" y="2600470"/>
            <a:ext cx="350330" cy="358181"/>
          </a:xfrm>
          <a:custGeom>
            <a:rect b="b" l="l" r="r" t="t"/>
            <a:pathLst>
              <a:path extrusionOk="0" h="10510" w="1060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05" name="Google Shape;605;p32"/>
          <p:cNvGrpSpPr/>
          <p:nvPr/>
        </p:nvGrpSpPr>
        <p:grpSpPr>
          <a:xfrm>
            <a:off x="2528682" y="3332177"/>
            <a:ext cx="351520" cy="253623"/>
            <a:chOff x="952700" y="1101100"/>
            <a:chExt cx="265900" cy="186050"/>
          </a:xfrm>
        </p:grpSpPr>
        <p:sp>
          <p:nvSpPr>
            <p:cNvPr id="606" name="Google Shape;606;p32"/>
            <p:cNvSpPr/>
            <p:nvPr/>
          </p:nvSpPr>
          <p:spPr>
            <a:xfrm>
              <a:off x="952700" y="1101100"/>
              <a:ext cx="265900" cy="186050"/>
            </a:xfrm>
            <a:custGeom>
              <a:rect b="b" l="l" r="r" t="t"/>
              <a:pathLst>
                <a:path extrusionOk="0" h="7442" w="10636">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7" name="Google Shape;607;p32"/>
            <p:cNvSpPr/>
            <p:nvPr/>
          </p:nvSpPr>
          <p:spPr>
            <a:xfrm>
              <a:off x="992850" y="1234025"/>
              <a:ext cx="53125" cy="13425"/>
            </a:xfrm>
            <a:custGeom>
              <a:rect b="b" l="l" r="r" t="t"/>
              <a:pathLst>
                <a:path extrusionOk="0" h="537" w="2125">
                  <a:moveTo>
                    <a:pt x="1" y="1"/>
                  </a:moveTo>
                  <a:lnTo>
                    <a:pt x="1" y="536"/>
                  </a:lnTo>
                  <a:lnTo>
                    <a:pt x="2124" y="536"/>
                  </a:lnTo>
                  <a:lnTo>
                    <a:pt x="212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8" name="Google Shape;608;p32"/>
            <p:cNvSpPr/>
            <p:nvPr/>
          </p:nvSpPr>
          <p:spPr>
            <a:xfrm>
              <a:off x="1059325" y="1234025"/>
              <a:ext cx="26350" cy="13425"/>
            </a:xfrm>
            <a:custGeom>
              <a:rect b="b" l="l" r="r" t="t"/>
              <a:pathLst>
                <a:path extrusionOk="0" h="537" w="1054">
                  <a:moveTo>
                    <a:pt x="0" y="1"/>
                  </a:moveTo>
                  <a:lnTo>
                    <a:pt x="0" y="536"/>
                  </a:lnTo>
                  <a:lnTo>
                    <a:pt x="1053" y="536"/>
                  </a:lnTo>
                  <a:lnTo>
                    <a:pt x="105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9" name="Google Shape;609;p32"/>
          <p:cNvSpPr/>
          <p:nvPr/>
        </p:nvSpPr>
        <p:spPr>
          <a:xfrm>
            <a:off x="3055153" y="3249020"/>
            <a:ext cx="246520" cy="362475"/>
          </a:xfrm>
          <a:custGeom>
            <a:rect b="b" l="l" r="r" t="t"/>
            <a:pathLst>
              <a:path extrusionOk="0" h="10636" w="7459">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0" name="Google Shape;610;p32"/>
          <p:cNvSpPr/>
          <p:nvPr/>
        </p:nvSpPr>
        <p:spPr>
          <a:xfrm>
            <a:off x="3477015" y="3276425"/>
            <a:ext cx="396303" cy="399281"/>
          </a:xfrm>
          <a:custGeom>
            <a:rect b="b" l="l" r="r" t="t"/>
            <a:pathLst>
              <a:path extrusionOk="0" h="11716" w="11991">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1" name="Google Shape;611;p32"/>
          <p:cNvSpPr/>
          <p:nvPr/>
        </p:nvSpPr>
        <p:spPr>
          <a:xfrm>
            <a:off x="4048633" y="3276493"/>
            <a:ext cx="360939" cy="301063"/>
          </a:xfrm>
          <a:custGeom>
            <a:rect b="b" l="l" r="r" t="t"/>
            <a:pathLst>
              <a:path extrusionOk="0" h="8834" w="10921">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2" name="Google Shape;612;p32"/>
          <p:cNvSpPr/>
          <p:nvPr/>
        </p:nvSpPr>
        <p:spPr>
          <a:xfrm>
            <a:off x="4658000" y="3314634"/>
            <a:ext cx="311397" cy="336915"/>
          </a:xfrm>
          <a:custGeom>
            <a:rect b="b" l="l" r="r" t="t"/>
            <a:pathLst>
              <a:path extrusionOk="0" h="9886" w="9422">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13" name="Google Shape;613;p32"/>
          <p:cNvGrpSpPr/>
          <p:nvPr/>
        </p:nvGrpSpPr>
        <p:grpSpPr>
          <a:xfrm>
            <a:off x="5219949" y="3310777"/>
            <a:ext cx="317875" cy="344208"/>
            <a:chOff x="5583325" y="1073450"/>
            <a:chExt cx="240450" cy="252500"/>
          </a:xfrm>
        </p:grpSpPr>
        <p:sp>
          <p:nvSpPr>
            <p:cNvPr id="614" name="Google Shape;614;p32"/>
            <p:cNvSpPr/>
            <p:nvPr/>
          </p:nvSpPr>
          <p:spPr>
            <a:xfrm>
              <a:off x="5613200" y="1229575"/>
              <a:ext cx="96375" cy="96375"/>
            </a:xfrm>
            <a:custGeom>
              <a:rect b="b" l="l" r="r" t="t"/>
              <a:pathLst>
                <a:path extrusionOk="0" h="3855" w="3855">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5" name="Google Shape;615;p32"/>
            <p:cNvSpPr/>
            <p:nvPr/>
          </p:nvSpPr>
          <p:spPr>
            <a:xfrm>
              <a:off x="5689050" y="1144825"/>
              <a:ext cx="134725" cy="122250"/>
            </a:xfrm>
            <a:custGeom>
              <a:rect b="b" l="l" r="r" t="t"/>
              <a:pathLst>
                <a:path extrusionOk="0" h="4890" w="5389">
                  <a:moveTo>
                    <a:pt x="4050" y="0"/>
                  </a:moveTo>
                  <a:lnTo>
                    <a:pt x="0" y="1695"/>
                  </a:lnTo>
                  <a:lnTo>
                    <a:pt x="1321" y="4889"/>
                  </a:lnTo>
                  <a:lnTo>
                    <a:pt x="5389" y="3212"/>
                  </a:lnTo>
                  <a:lnTo>
                    <a:pt x="4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6" name="Google Shape;616;p32"/>
            <p:cNvSpPr/>
            <p:nvPr/>
          </p:nvSpPr>
          <p:spPr>
            <a:xfrm>
              <a:off x="5583325" y="1073450"/>
              <a:ext cx="106175" cy="150350"/>
            </a:xfrm>
            <a:custGeom>
              <a:rect b="b" l="l" r="r" t="t"/>
              <a:pathLst>
                <a:path extrusionOk="0" h="6014" w="4247">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7" name="Google Shape;617;p32"/>
            <p:cNvSpPr/>
            <p:nvPr/>
          </p:nvSpPr>
          <p:spPr>
            <a:xfrm>
              <a:off x="5716250" y="1252775"/>
              <a:ext cx="88350" cy="53100"/>
            </a:xfrm>
            <a:custGeom>
              <a:rect b="b" l="l" r="r" t="t"/>
              <a:pathLst>
                <a:path extrusionOk="0" h="2124" w="3534">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18" name="Google Shape;618;p32"/>
          <p:cNvGrpSpPr/>
          <p:nvPr/>
        </p:nvGrpSpPr>
        <p:grpSpPr>
          <a:xfrm>
            <a:off x="5703822" y="3300528"/>
            <a:ext cx="386850" cy="294962"/>
            <a:chOff x="1502275" y="3638775"/>
            <a:chExt cx="292625" cy="216375"/>
          </a:xfrm>
        </p:grpSpPr>
        <p:sp>
          <p:nvSpPr>
            <p:cNvPr id="619" name="Google Shape;619;p32"/>
            <p:cNvSpPr/>
            <p:nvPr/>
          </p:nvSpPr>
          <p:spPr>
            <a:xfrm>
              <a:off x="1502275" y="3658850"/>
              <a:ext cx="292625" cy="196300"/>
            </a:xfrm>
            <a:custGeom>
              <a:rect b="b" l="l" r="r" t="t"/>
              <a:pathLst>
                <a:path extrusionOk="0" h="7852" w="11705">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0" name="Google Shape;620;p32"/>
            <p:cNvSpPr/>
            <p:nvPr/>
          </p:nvSpPr>
          <p:spPr>
            <a:xfrm>
              <a:off x="1535275" y="3638775"/>
              <a:ext cx="226625" cy="169525"/>
            </a:xfrm>
            <a:custGeom>
              <a:rect b="b" l="l" r="r" t="t"/>
              <a:pathLst>
                <a:path extrusionOk="0" h="6781" w="9065">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1" name="Google Shape;621;p32"/>
            <p:cNvSpPr/>
            <p:nvPr/>
          </p:nvSpPr>
          <p:spPr>
            <a:xfrm>
              <a:off x="1675350" y="3691850"/>
              <a:ext cx="46400" cy="10300"/>
            </a:xfrm>
            <a:custGeom>
              <a:rect b="b" l="l" r="r" t="t"/>
              <a:pathLst>
                <a:path extrusionOk="0" h="412" w="1856">
                  <a:moveTo>
                    <a:pt x="0" y="1"/>
                  </a:moveTo>
                  <a:lnTo>
                    <a:pt x="0" y="411"/>
                  </a:lnTo>
                  <a:lnTo>
                    <a:pt x="1856" y="411"/>
                  </a:lnTo>
                  <a:lnTo>
                    <a:pt x="185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2" name="Google Shape;622;p32"/>
            <p:cNvSpPr/>
            <p:nvPr/>
          </p:nvSpPr>
          <p:spPr>
            <a:xfrm>
              <a:off x="1675350" y="3711925"/>
              <a:ext cx="46400" cy="9850"/>
            </a:xfrm>
            <a:custGeom>
              <a:rect b="b" l="l" r="r" t="t"/>
              <a:pathLst>
                <a:path extrusionOk="0" h="394" w="1856">
                  <a:moveTo>
                    <a:pt x="0" y="1"/>
                  </a:moveTo>
                  <a:lnTo>
                    <a:pt x="0" y="393"/>
                  </a:lnTo>
                  <a:lnTo>
                    <a:pt x="1856" y="393"/>
                  </a:lnTo>
                  <a:lnTo>
                    <a:pt x="185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3" name="Google Shape;623;p32"/>
            <p:cNvSpPr/>
            <p:nvPr/>
          </p:nvSpPr>
          <p:spPr>
            <a:xfrm>
              <a:off x="1675350" y="3732000"/>
              <a:ext cx="32125" cy="9825"/>
            </a:xfrm>
            <a:custGeom>
              <a:rect b="b" l="l" r="r" t="t"/>
              <a:pathLst>
                <a:path extrusionOk="0" h="393" w="1285">
                  <a:moveTo>
                    <a:pt x="0" y="0"/>
                  </a:moveTo>
                  <a:lnTo>
                    <a:pt x="0" y="393"/>
                  </a:lnTo>
                  <a:lnTo>
                    <a:pt x="1285" y="393"/>
                  </a:lnTo>
                  <a:lnTo>
                    <a:pt x="12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24" name="Google Shape;624;p32"/>
          <p:cNvGrpSpPr/>
          <p:nvPr/>
        </p:nvGrpSpPr>
        <p:grpSpPr>
          <a:xfrm>
            <a:off x="6258857" y="3245014"/>
            <a:ext cx="354428" cy="362441"/>
            <a:chOff x="3171000" y="4021950"/>
            <a:chExt cx="268100" cy="265875"/>
          </a:xfrm>
        </p:grpSpPr>
        <p:sp>
          <p:nvSpPr>
            <p:cNvPr id="625" name="Google Shape;625;p32"/>
            <p:cNvSpPr/>
            <p:nvPr/>
          </p:nvSpPr>
          <p:spPr>
            <a:xfrm>
              <a:off x="3171000" y="4058525"/>
              <a:ext cx="230200" cy="229300"/>
            </a:xfrm>
            <a:custGeom>
              <a:rect b="b" l="l" r="r" t="t"/>
              <a:pathLst>
                <a:path extrusionOk="0" h="9172" w="9208">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6" name="Google Shape;626;p32"/>
            <p:cNvSpPr/>
            <p:nvPr/>
          </p:nvSpPr>
          <p:spPr>
            <a:xfrm>
              <a:off x="3367725" y="4021950"/>
              <a:ext cx="71375" cy="69150"/>
            </a:xfrm>
            <a:custGeom>
              <a:rect b="b" l="l" r="r" t="t"/>
              <a:pathLst>
                <a:path extrusionOk="0" h="2766" w="2855">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27" name="Google Shape;627;p32"/>
          <p:cNvSpPr/>
          <p:nvPr/>
        </p:nvSpPr>
        <p:spPr>
          <a:xfrm>
            <a:off x="6779633" y="3279356"/>
            <a:ext cx="394518" cy="407460"/>
          </a:xfrm>
          <a:custGeom>
            <a:rect b="b" l="l" r="r" t="t"/>
            <a:pathLst>
              <a:path extrusionOk="0" h="11956" w="11937">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8" name="Google Shape;628;p32"/>
          <p:cNvSpPr/>
          <p:nvPr/>
        </p:nvSpPr>
        <p:spPr>
          <a:xfrm>
            <a:off x="7334021" y="3263813"/>
            <a:ext cx="352082" cy="363191"/>
          </a:xfrm>
          <a:custGeom>
            <a:rect b="b" l="l" r="r" t="t"/>
            <a:pathLst>
              <a:path extrusionOk="0" h="10657" w="10653">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29" name="Google Shape;629;p32"/>
          <p:cNvGrpSpPr/>
          <p:nvPr/>
        </p:nvGrpSpPr>
        <p:grpSpPr>
          <a:xfrm>
            <a:off x="7848132" y="3296667"/>
            <a:ext cx="334400" cy="344821"/>
            <a:chOff x="5684575" y="4038000"/>
            <a:chExt cx="252950" cy="252950"/>
          </a:xfrm>
        </p:grpSpPr>
        <p:sp>
          <p:nvSpPr>
            <p:cNvPr id="630" name="Google Shape;630;p32"/>
            <p:cNvSpPr/>
            <p:nvPr/>
          </p:nvSpPr>
          <p:spPr>
            <a:xfrm>
              <a:off x="5684575" y="4038000"/>
              <a:ext cx="252950" cy="252950"/>
            </a:xfrm>
            <a:custGeom>
              <a:rect b="b" l="l" r="r" t="t"/>
              <a:pathLst>
                <a:path extrusionOk="0" h="10118" w="10118">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1" name="Google Shape;631;p32"/>
            <p:cNvSpPr/>
            <p:nvPr/>
          </p:nvSpPr>
          <p:spPr>
            <a:xfrm>
              <a:off x="5804575" y="4097775"/>
              <a:ext cx="58000" cy="118225"/>
            </a:xfrm>
            <a:custGeom>
              <a:rect b="b" l="l" r="r" t="t"/>
              <a:pathLst>
                <a:path extrusionOk="0" h="4729" w="232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2" name="Google Shape;632;p32"/>
            <p:cNvSpPr/>
            <p:nvPr/>
          </p:nvSpPr>
          <p:spPr>
            <a:xfrm>
              <a:off x="5804575" y="4071450"/>
              <a:ext cx="13400" cy="13400"/>
            </a:xfrm>
            <a:custGeom>
              <a:rect b="b" l="l" r="r" t="t"/>
              <a:pathLst>
                <a:path extrusionOk="0" h="536" w="536">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3" name="Google Shape;633;p32"/>
            <p:cNvSpPr/>
            <p:nvPr/>
          </p:nvSpPr>
          <p:spPr>
            <a:xfrm>
              <a:off x="5804575" y="4244525"/>
              <a:ext cx="13400" cy="12975"/>
            </a:xfrm>
            <a:custGeom>
              <a:rect b="b" l="l" r="r" t="t"/>
              <a:pathLst>
                <a:path extrusionOk="0" h="519" w="536">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4" name="Google Shape;634;p32"/>
            <p:cNvSpPr/>
            <p:nvPr/>
          </p:nvSpPr>
          <p:spPr>
            <a:xfrm>
              <a:off x="5718025"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5" name="Google Shape;635;p32"/>
            <p:cNvSpPr/>
            <p:nvPr/>
          </p:nvSpPr>
          <p:spPr>
            <a:xfrm>
              <a:off x="5891100"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36" name="Google Shape;636;p32"/>
          <p:cNvGrpSpPr/>
          <p:nvPr/>
        </p:nvGrpSpPr>
        <p:grpSpPr>
          <a:xfrm>
            <a:off x="8441727" y="3255101"/>
            <a:ext cx="247115" cy="399520"/>
            <a:chOff x="1982675" y="3599525"/>
            <a:chExt cx="186925" cy="293075"/>
          </a:xfrm>
        </p:grpSpPr>
        <p:sp>
          <p:nvSpPr>
            <p:cNvPr id="637" name="Google Shape;637;p32"/>
            <p:cNvSpPr/>
            <p:nvPr/>
          </p:nvSpPr>
          <p:spPr>
            <a:xfrm>
              <a:off x="2029075" y="3639675"/>
              <a:ext cx="40175" cy="39725"/>
            </a:xfrm>
            <a:custGeom>
              <a:rect b="b" l="l" r="r" t="t"/>
              <a:pathLst>
                <a:path extrusionOk="0" h="1589" w="1607">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8" name="Google Shape;638;p32"/>
            <p:cNvSpPr/>
            <p:nvPr/>
          </p:nvSpPr>
          <p:spPr>
            <a:xfrm>
              <a:off x="2029075" y="3599525"/>
              <a:ext cx="20100" cy="20100"/>
            </a:xfrm>
            <a:custGeom>
              <a:rect b="b" l="l" r="r" t="t"/>
              <a:pathLst>
                <a:path extrusionOk="0" h="804" w="804">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9" name="Google Shape;639;p32"/>
            <p:cNvSpPr/>
            <p:nvPr/>
          </p:nvSpPr>
          <p:spPr>
            <a:xfrm>
              <a:off x="2085725" y="3659725"/>
              <a:ext cx="20100" cy="19675"/>
            </a:xfrm>
            <a:custGeom>
              <a:rect b="b" l="l" r="r" t="t"/>
              <a:pathLst>
                <a:path extrusionOk="0" h="787" w="804">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0" name="Google Shape;640;p32"/>
            <p:cNvSpPr/>
            <p:nvPr/>
          </p:nvSpPr>
          <p:spPr>
            <a:xfrm>
              <a:off x="2088850" y="3612900"/>
              <a:ext cx="26775" cy="26800"/>
            </a:xfrm>
            <a:custGeom>
              <a:rect b="b" l="l" r="r" t="t"/>
              <a:pathLst>
                <a:path extrusionOk="0" h="1072" w="1071">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1" name="Google Shape;641;p32"/>
            <p:cNvSpPr/>
            <p:nvPr/>
          </p:nvSpPr>
          <p:spPr>
            <a:xfrm>
              <a:off x="1982675" y="3689625"/>
              <a:ext cx="186925" cy="202975"/>
            </a:xfrm>
            <a:custGeom>
              <a:rect b="b" l="l" r="r" t="t"/>
              <a:pathLst>
                <a:path extrusionOk="0" h="8119" w="7477">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42" name="Google Shape;642;p32"/>
          <p:cNvGrpSpPr/>
          <p:nvPr/>
        </p:nvGrpSpPr>
        <p:grpSpPr>
          <a:xfrm>
            <a:off x="8947735" y="3255100"/>
            <a:ext cx="178106" cy="398940"/>
            <a:chOff x="2397075" y="3602200"/>
            <a:chExt cx="134725" cy="292650"/>
          </a:xfrm>
        </p:grpSpPr>
        <p:sp>
          <p:nvSpPr>
            <p:cNvPr id="643" name="Google Shape;643;p32"/>
            <p:cNvSpPr/>
            <p:nvPr/>
          </p:nvSpPr>
          <p:spPr>
            <a:xfrm>
              <a:off x="2460850" y="3602200"/>
              <a:ext cx="20100" cy="20100"/>
            </a:xfrm>
            <a:custGeom>
              <a:rect b="b" l="l" r="r" t="t"/>
              <a:pathLst>
                <a:path extrusionOk="0" h="804" w="804">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4" name="Google Shape;644;p32"/>
            <p:cNvSpPr/>
            <p:nvPr/>
          </p:nvSpPr>
          <p:spPr>
            <a:xfrm>
              <a:off x="2477800" y="3632075"/>
              <a:ext cx="19675" cy="20100"/>
            </a:xfrm>
            <a:custGeom>
              <a:rect b="b" l="l" r="r" t="t"/>
              <a:pathLst>
                <a:path extrusionOk="0" h="804" w="787">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5" name="Google Shape;645;p32"/>
            <p:cNvSpPr/>
            <p:nvPr/>
          </p:nvSpPr>
          <p:spPr>
            <a:xfrm>
              <a:off x="2441225" y="3625400"/>
              <a:ext cx="19650" cy="20075"/>
            </a:xfrm>
            <a:custGeom>
              <a:rect b="b" l="l" r="r" t="t"/>
              <a:pathLst>
                <a:path extrusionOk="0" h="803" w="786">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6" name="Google Shape;646;p32"/>
            <p:cNvSpPr/>
            <p:nvPr/>
          </p:nvSpPr>
          <p:spPr>
            <a:xfrm>
              <a:off x="2444350" y="3658850"/>
              <a:ext cx="26800" cy="26325"/>
            </a:xfrm>
            <a:custGeom>
              <a:rect b="b" l="l" r="r" t="t"/>
              <a:pathLst>
                <a:path extrusionOk="0" h="1053" w="1072">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7" name="Google Shape;647;p32"/>
            <p:cNvSpPr/>
            <p:nvPr/>
          </p:nvSpPr>
          <p:spPr>
            <a:xfrm>
              <a:off x="2397075" y="3691850"/>
              <a:ext cx="134725" cy="203000"/>
            </a:xfrm>
            <a:custGeom>
              <a:rect b="b" l="l" r="r" t="t"/>
              <a:pathLst>
                <a:path extrusionOk="0" h="8120" w="5389">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48" name="Google Shape;648;p32"/>
          <p:cNvGrpSpPr/>
          <p:nvPr/>
        </p:nvGrpSpPr>
        <p:grpSpPr>
          <a:xfrm>
            <a:off x="2581850" y="3939524"/>
            <a:ext cx="246520" cy="383741"/>
            <a:chOff x="2717350" y="3603525"/>
            <a:chExt cx="186475" cy="281500"/>
          </a:xfrm>
        </p:grpSpPr>
        <p:sp>
          <p:nvSpPr>
            <p:cNvPr id="649" name="Google Shape;649;p32"/>
            <p:cNvSpPr/>
            <p:nvPr/>
          </p:nvSpPr>
          <p:spPr>
            <a:xfrm>
              <a:off x="2741875" y="3786425"/>
              <a:ext cx="60250" cy="35250"/>
            </a:xfrm>
            <a:custGeom>
              <a:rect b="b" l="l" r="r" t="t"/>
              <a:pathLst>
                <a:path extrusionOk="0" h="1410" w="2410">
                  <a:moveTo>
                    <a:pt x="197" y="0"/>
                  </a:moveTo>
                  <a:lnTo>
                    <a:pt x="1" y="500"/>
                  </a:lnTo>
                  <a:lnTo>
                    <a:pt x="2213" y="1410"/>
                  </a:lnTo>
                  <a:lnTo>
                    <a:pt x="2410" y="910"/>
                  </a:lnTo>
                  <a:lnTo>
                    <a:pt x="19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0" name="Google Shape;650;p32"/>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1" name="Google Shape;651;p32"/>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2" name="Google Shape;652;p32"/>
            <p:cNvSpPr/>
            <p:nvPr/>
          </p:nvSpPr>
          <p:spPr>
            <a:xfrm>
              <a:off x="2717350" y="3603525"/>
              <a:ext cx="186475" cy="281500"/>
            </a:xfrm>
            <a:custGeom>
              <a:rect b="b" l="l" r="r" t="t"/>
              <a:pathLst>
                <a:path extrusionOk="0" h="11260" w="7459">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53" name="Google Shape;653;p32"/>
          <p:cNvSpPr/>
          <p:nvPr/>
        </p:nvSpPr>
        <p:spPr>
          <a:xfrm>
            <a:off x="9383691" y="3279595"/>
            <a:ext cx="387478" cy="335143"/>
          </a:xfrm>
          <a:custGeom>
            <a:rect b="b" l="l" r="r" t="t"/>
            <a:pathLst>
              <a:path extrusionOk="0" h="9834" w="11724">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54" name="Google Shape;654;p32"/>
          <p:cNvGrpSpPr/>
          <p:nvPr/>
        </p:nvGrpSpPr>
        <p:grpSpPr>
          <a:xfrm>
            <a:off x="3024770" y="3949867"/>
            <a:ext cx="332053" cy="363054"/>
            <a:chOff x="3927075" y="3612900"/>
            <a:chExt cx="251175" cy="266325"/>
          </a:xfrm>
        </p:grpSpPr>
        <p:sp>
          <p:nvSpPr>
            <p:cNvPr id="655" name="Google Shape;655;p32"/>
            <p:cNvSpPr/>
            <p:nvPr/>
          </p:nvSpPr>
          <p:spPr>
            <a:xfrm>
              <a:off x="4031450" y="3726200"/>
              <a:ext cx="40175" cy="39725"/>
            </a:xfrm>
            <a:custGeom>
              <a:rect b="b" l="l" r="r" t="t"/>
              <a:pathLst>
                <a:path extrusionOk="0" h="1589" w="1607">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6" name="Google Shape;656;p32"/>
            <p:cNvSpPr/>
            <p:nvPr/>
          </p:nvSpPr>
          <p:spPr>
            <a:xfrm>
              <a:off x="3927075" y="3612900"/>
              <a:ext cx="251175" cy="266325"/>
            </a:xfrm>
            <a:custGeom>
              <a:rect b="b" l="l" r="r" t="t"/>
              <a:pathLst>
                <a:path extrusionOk="0" h="10653" w="10047">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57" name="Google Shape;657;p32"/>
          <p:cNvGrpSpPr/>
          <p:nvPr/>
        </p:nvGrpSpPr>
        <p:grpSpPr>
          <a:xfrm>
            <a:off x="3552875" y="4009464"/>
            <a:ext cx="336152" cy="347241"/>
            <a:chOff x="4324975" y="3617800"/>
            <a:chExt cx="254275" cy="254725"/>
          </a:xfrm>
        </p:grpSpPr>
        <p:sp>
          <p:nvSpPr>
            <p:cNvPr id="658" name="Google Shape;658;p32"/>
            <p:cNvSpPr/>
            <p:nvPr/>
          </p:nvSpPr>
          <p:spPr>
            <a:xfrm>
              <a:off x="4347275" y="3641900"/>
              <a:ext cx="186025" cy="230625"/>
            </a:xfrm>
            <a:custGeom>
              <a:rect b="b" l="l" r="r" t="t"/>
              <a:pathLst>
                <a:path extrusionOk="0" h="9225" w="7441">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9" name="Google Shape;659;p32"/>
            <p:cNvSpPr/>
            <p:nvPr/>
          </p:nvSpPr>
          <p:spPr>
            <a:xfrm>
              <a:off x="4324975" y="3727975"/>
              <a:ext cx="18750" cy="17875"/>
            </a:xfrm>
            <a:custGeom>
              <a:rect b="b" l="l" r="r" t="t"/>
              <a:pathLst>
                <a:path extrusionOk="0" h="715" w="750">
                  <a:moveTo>
                    <a:pt x="536" y="1"/>
                  </a:moveTo>
                  <a:lnTo>
                    <a:pt x="0" y="233"/>
                  </a:lnTo>
                  <a:lnTo>
                    <a:pt x="197" y="715"/>
                  </a:lnTo>
                  <a:lnTo>
                    <a:pt x="750" y="500"/>
                  </a:lnTo>
                  <a:lnTo>
                    <a:pt x="53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0" name="Google Shape;660;p32"/>
            <p:cNvSpPr/>
            <p:nvPr/>
          </p:nvSpPr>
          <p:spPr>
            <a:xfrm>
              <a:off x="4529725" y="3617800"/>
              <a:ext cx="49525" cy="55800"/>
            </a:xfrm>
            <a:custGeom>
              <a:rect b="b" l="l" r="r" t="t"/>
              <a:pathLst>
                <a:path extrusionOk="0" h="2232" w="1981">
                  <a:moveTo>
                    <a:pt x="1267" y="1"/>
                  </a:moveTo>
                  <a:lnTo>
                    <a:pt x="0" y="500"/>
                  </a:lnTo>
                  <a:lnTo>
                    <a:pt x="714" y="2231"/>
                  </a:lnTo>
                  <a:lnTo>
                    <a:pt x="1981" y="1731"/>
                  </a:lnTo>
                  <a:lnTo>
                    <a:pt x="126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61" name="Google Shape;661;p32"/>
          <p:cNvGrpSpPr/>
          <p:nvPr/>
        </p:nvGrpSpPr>
        <p:grpSpPr>
          <a:xfrm>
            <a:off x="4086534" y="4075136"/>
            <a:ext cx="399872" cy="217737"/>
            <a:chOff x="4728650" y="3665975"/>
            <a:chExt cx="302475" cy="159725"/>
          </a:xfrm>
        </p:grpSpPr>
        <p:sp>
          <p:nvSpPr>
            <p:cNvPr id="662" name="Google Shape;662;p32"/>
            <p:cNvSpPr/>
            <p:nvPr/>
          </p:nvSpPr>
          <p:spPr>
            <a:xfrm>
              <a:off x="4728650" y="3665975"/>
              <a:ext cx="302475" cy="147225"/>
            </a:xfrm>
            <a:custGeom>
              <a:rect b="b" l="l" r="r" t="t"/>
              <a:pathLst>
                <a:path extrusionOk="0" h="5889" w="12099">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3" name="Google Shape;663;p32"/>
            <p:cNvSpPr/>
            <p:nvPr/>
          </p:nvSpPr>
          <p:spPr>
            <a:xfrm>
              <a:off x="4831700" y="3757875"/>
              <a:ext cx="125825" cy="67825"/>
            </a:xfrm>
            <a:custGeom>
              <a:rect b="b" l="l" r="r" t="t"/>
              <a:pathLst>
                <a:path extrusionOk="0" h="2713" w="5033">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64" name="Google Shape;664;p32"/>
          <p:cNvGrpSpPr/>
          <p:nvPr/>
        </p:nvGrpSpPr>
        <p:grpSpPr>
          <a:xfrm>
            <a:off x="4613200" y="4032296"/>
            <a:ext cx="382719" cy="282796"/>
            <a:chOff x="5164925" y="3642775"/>
            <a:chExt cx="289500" cy="207450"/>
          </a:xfrm>
        </p:grpSpPr>
        <p:sp>
          <p:nvSpPr>
            <p:cNvPr id="665" name="Google Shape;665;p32"/>
            <p:cNvSpPr/>
            <p:nvPr/>
          </p:nvSpPr>
          <p:spPr>
            <a:xfrm>
              <a:off x="5271975" y="3690075"/>
              <a:ext cx="79875" cy="79875"/>
            </a:xfrm>
            <a:custGeom>
              <a:rect b="b" l="l" r="r" t="t"/>
              <a:pathLst>
                <a:path extrusionOk="0" h="3195" w="3195">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6" name="Google Shape;666;p32"/>
            <p:cNvSpPr/>
            <p:nvPr/>
          </p:nvSpPr>
          <p:spPr>
            <a:xfrm>
              <a:off x="5368325" y="3670900"/>
              <a:ext cx="26775" cy="26325"/>
            </a:xfrm>
            <a:custGeom>
              <a:rect b="b" l="l" r="r" t="t"/>
              <a:pathLst>
                <a:path extrusionOk="0" h="1053" w="1071">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7" name="Google Shape;667;p32"/>
            <p:cNvSpPr/>
            <p:nvPr/>
          </p:nvSpPr>
          <p:spPr>
            <a:xfrm>
              <a:off x="5222000" y="3823900"/>
              <a:ext cx="26800" cy="26325"/>
            </a:xfrm>
            <a:custGeom>
              <a:rect b="b" l="l" r="r" t="t"/>
              <a:pathLst>
                <a:path extrusionOk="0" h="1053" w="1072">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8" name="Google Shape;668;p32"/>
            <p:cNvSpPr/>
            <p:nvPr/>
          </p:nvSpPr>
          <p:spPr>
            <a:xfrm>
              <a:off x="5164925" y="3642775"/>
              <a:ext cx="289500" cy="202100"/>
            </a:xfrm>
            <a:custGeom>
              <a:rect b="b" l="l" r="r" t="t"/>
              <a:pathLst>
                <a:path extrusionOk="0" h="8084" w="1158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9" name="Google Shape;669;p32"/>
            <p:cNvSpPr/>
            <p:nvPr/>
          </p:nvSpPr>
          <p:spPr>
            <a:xfrm>
              <a:off x="5226475" y="3704350"/>
              <a:ext cx="182450" cy="104850"/>
            </a:xfrm>
            <a:custGeom>
              <a:rect b="b" l="l" r="r" t="t"/>
              <a:pathLst>
                <a:path extrusionOk="0" h="4194" w="7298">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70" name="Google Shape;670;p32"/>
          <p:cNvSpPr/>
          <p:nvPr/>
        </p:nvSpPr>
        <p:spPr>
          <a:xfrm>
            <a:off x="5213990" y="3946022"/>
            <a:ext cx="360939" cy="372154"/>
          </a:xfrm>
          <a:custGeom>
            <a:rect b="b" l="l" r="r" t="t"/>
            <a:pathLst>
              <a:path extrusionOk="0" h="10920" w="10921">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1" name="Google Shape;671;p32"/>
          <p:cNvSpPr/>
          <p:nvPr/>
        </p:nvSpPr>
        <p:spPr>
          <a:xfrm>
            <a:off x="5717809" y="3977943"/>
            <a:ext cx="334367" cy="308322"/>
          </a:xfrm>
          <a:custGeom>
            <a:rect b="b" l="l" r="r" t="t"/>
            <a:pathLst>
              <a:path extrusionOk="0" h="9047" w="10117">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2" name="Google Shape;672;p32"/>
          <p:cNvSpPr/>
          <p:nvPr/>
        </p:nvSpPr>
        <p:spPr>
          <a:xfrm>
            <a:off x="6195030" y="3967189"/>
            <a:ext cx="318470" cy="329826"/>
          </a:xfrm>
          <a:custGeom>
            <a:rect b="b" l="l" r="r" t="t"/>
            <a:pathLst>
              <a:path extrusionOk="0" h="9678" w="9636">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3" name="Google Shape;673;p32"/>
          <p:cNvSpPr/>
          <p:nvPr/>
        </p:nvSpPr>
        <p:spPr>
          <a:xfrm>
            <a:off x="6776032" y="3893463"/>
            <a:ext cx="351487" cy="362475"/>
          </a:xfrm>
          <a:custGeom>
            <a:rect b="b" l="l" r="r" t="t"/>
            <a:pathLst>
              <a:path extrusionOk="0" h="10636" w="10635">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4" name="Google Shape;674;p32"/>
          <p:cNvSpPr/>
          <p:nvPr/>
        </p:nvSpPr>
        <p:spPr>
          <a:xfrm>
            <a:off x="7285385" y="3893174"/>
            <a:ext cx="351487" cy="363054"/>
          </a:xfrm>
          <a:custGeom>
            <a:rect b="b" l="l" r="r" t="t"/>
            <a:pathLst>
              <a:path extrusionOk="0" h="10653" w="10635">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5" name="Google Shape;675;p32"/>
          <p:cNvSpPr/>
          <p:nvPr/>
        </p:nvSpPr>
        <p:spPr>
          <a:xfrm>
            <a:off x="7794738" y="3885624"/>
            <a:ext cx="340283" cy="420206"/>
          </a:xfrm>
          <a:custGeom>
            <a:rect b="b" l="l" r="r" t="t"/>
            <a:pathLst>
              <a:path extrusionOk="0" h="12330" w="10296">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6" name="Google Shape;676;p32"/>
          <p:cNvSpPr/>
          <p:nvPr/>
        </p:nvSpPr>
        <p:spPr>
          <a:xfrm>
            <a:off x="8408731" y="3942085"/>
            <a:ext cx="298441" cy="344344"/>
          </a:xfrm>
          <a:custGeom>
            <a:rect b="b" l="l" r="r" t="t"/>
            <a:pathLst>
              <a:path extrusionOk="0" h="10104" w="903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7" name="Google Shape;677;p32"/>
          <p:cNvGrpSpPr/>
          <p:nvPr/>
        </p:nvGrpSpPr>
        <p:grpSpPr>
          <a:xfrm>
            <a:off x="8933824" y="3946516"/>
            <a:ext cx="327294" cy="334632"/>
            <a:chOff x="5717150" y="2098500"/>
            <a:chExt cx="247575" cy="245475"/>
          </a:xfrm>
        </p:grpSpPr>
        <p:sp>
          <p:nvSpPr>
            <p:cNvPr id="678" name="Google Shape;678;p32"/>
            <p:cNvSpPr/>
            <p:nvPr/>
          </p:nvSpPr>
          <p:spPr>
            <a:xfrm>
              <a:off x="5717150" y="2098500"/>
              <a:ext cx="135175" cy="132800"/>
            </a:xfrm>
            <a:custGeom>
              <a:rect b="b" l="l" r="r" t="t"/>
              <a:pathLst>
                <a:path extrusionOk="0" h="5312" w="5407">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9" name="Google Shape;679;p32"/>
            <p:cNvSpPr/>
            <p:nvPr/>
          </p:nvSpPr>
          <p:spPr>
            <a:xfrm>
              <a:off x="5857650" y="2158275"/>
              <a:ext cx="107075" cy="106075"/>
            </a:xfrm>
            <a:custGeom>
              <a:rect b="b" l="l" r="r" t="t"/>
              <a:pathLst>
                <a:path extrusionOk="0" h="4243" w="4283">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0" name="Google Shape;680;p32"/>
            <p:cNvSpPr/>
            <p:nvPr/>
          </p:nvSpPr>
          <p:spPr>
            <a:xfrm>
              <a:off x="5790750" y="2264450"/>
              <a:ext cx="80750" cy="79525"/>
            </a:xfrm>
            <a:custGeom>
              <a:rect b="b" l="l" r="r" t="t"/>
              <a:pathLst>
                <a:path extrusionOk="0" h="3181" w="323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81" name="Google Shape;681;p32"/>
          <p:cNvSpPr/>
          <p:nvPr/>
        </p:nvSpPr>
        <p:spPr>
          <a:xfrm>
            <a:off x="9483441" y="3879488"/>
            <a:ext cx="283106" cy="390420"/>
          </a:xfrm>
          <a:custGeom>
            <a:rect b="b" l="l" r="r" t="t"/>
            <a:pathLst>
              <a:path extrusionOk="0" h="11456" w="8566">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2" name="Google Shape;682;p32"/>
          <p:cNvSpPr/>
          <p:nvPr/>
        </p:nvSpPr>
        <p:spPr>
          <a:xfrm>
            <a:off x="2519500" y="4678199"/>
            <a:ext cx="369169" cy="253623"/>
          </a:xfrm>
          <a:custGeom>
            <a:rect b="b" l="l" r="r" t="t"/>
            <a:pathLst>
              <a:path extrusionOk="0" h="7442" w="1117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3" name="Google Shape;683;p32"/>
          <p:cNvSpPr/>
          <p:nvPr/>
        </p:nvSpPr>
        <p:spPr>
          <a:xfrm>
            <a:off x="3039790" y="4659044"/>
            <a:ext cx="299036" cy="291929"/>
          </a:xfrm>
          <a:custGeom>
            <a:rect b="b" l="l" r="r" t="t"/>
            <a:pathLst>
              <a:path extrusionOk="0" h="8566" w="9048">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84" name="Google Shape;684;p32"/>
          <p:cNvGrpSpPr/>
          <p:nvPr/>
        </p:nvGrpSpPr>
        <p:grpSpPr>
          <a:xfrm>
            <a:off x="3511298" y="4587442"/>
            <a:ext cx="352082" cy="317455"/>
            <a:chOff x="6435300" y="2742175"/>
            <a:chExt cx="266325" cy="232875"/>
          </a:xfrm>
        </p:grpSpPr>
        <p:sp>
          <p:nvSpPr>
            <p:cNvPr id="685" name="Google Shape;685;p32"/>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6" name="Google Shape;686;p32"/>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87" name="Google Shape;687;p32"/>
          <p:cNvGrpSpPr/>
          <p:nvPr/>
        </p:nvGrpSpPr>
        <p:grpSpPr>
          <a:xfrm>
            <a:off x="4558258" y="4666567"/>
            <a:ext cx="333805" cy="344208"/>
            <a:chOff x="674800" y="2146225"/>
            <a:chExt cx="252500" cy="252500"/>
          </a:xfrm>
        </p:grpSpPr>
        <p:sp>
          <p:nvSpPr>
            <p:cNvPr id="688" name="Google Shape;688;p32"/>
            <p:cNvSpPr/>
            <p:nvPr/>
          </p:nvSpPr>
          <p:spPr>
            <a:xfrm>
              <a:off x="727900"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9" name="Google Shape;689;p32"/>
            <p:cNvSpPr/>
            <p:nvPr/>
          </p:nvSpPr>
          <p:spPr>
            <a:xfrm>
              <a:off x="834500" y="2232775"/>
              <a:ext cx="39725" cy="39725"/>
            </a:xfrm>
            <a:custGeom>
              <a:rect b="b" l="l" r="r" t="t"/>
              <a:pathLst>
                <a:path extrusionOk="0" h="1589" w="1589">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0" name="Google Shape;690;p32"/>
            <p:cNvSpPr/>
            <p:nvPr/>
          </p:nvSpPr>
          <p:spPr>
            <a:xfrm>
              <a:off x="734150" y="2315750"/>
              <a:ext cx="134275" cy="43275"/>
            </a:xfrm>
            <a:custGeom>
              <a:rect b="b" l="l" r="r" t="t"/>
              <a:pathLst>
                <a:path extrusionOk="0" h="1731" w="5371">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1" name="Google Shape;691;p32"/>
            <p:cNvSpPr/>
            <p:nvPr/>
          </p:nvSpPr>
          <p:spPr>
            <a:xfrm>
              <a:off x="674800" y="2146225"/>
              <a:ext cx="252500" cy="252500"/>
            </a:xfrm>
            <a:custGeom>
              <a:rect b="b" l="l" r="r" t="t"/>
              <a:pathLst>
                <a:path extrusionOk="0" h="10100" w="1010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92" name="Google Shape;692;p32"/>
          <p:cNvGrpSpPr/>
          <p:nvPr/>
        </p:nvGrpSpPr>
        <p:grpSpPr>
          <a:xfrm>
            <a:off x="5085306" y="4678053"/>
            <a:ext cx="333805" cy="344208"/>
            <a:chOff x="2164225" y="2146225"/>
            <a:chExt cx="252500" cy="252500"/>
          </a:xfrm>
        </p:grpSpPr>
        <p:sp>
          <p:nvSpPr>
            <p:cNvPr id="693" name="Google Shape;693;p32"/>
            <p:cNvSpPr/>
            <p:nvPr/>
          </p:nvSpPr>
          <p:spPr>
            <a:xfrm>
              <a:off x="2223100" y="2305925"/>
              <a:ext cx="134750" cy="43300"/>
            </a:xfrm>
            <a:custGeom>
              <a:rect b="b" l="l" r="r" t="t"/>
              <a:pathLst>
                <a:path extrusionOk="0" h="1732" w="539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4" name="Google Shape;694;p32"/>
            <p:cNvSpPr/>
            <p:nvPr/>
          </p:nvSpPr>
          <p:spPr>
            <a:xfrm>
              <a:off x="2323475"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5" name="Google Shape;695;p32"/>
            <p:cNvSpPr/>
            <p:nvPr/>
          </p:nvSpPr>
          <p:spPr>
            <a:xfrm>
              <a:off x="2217300" y="2232775"/>
              <a:ext cx="39725" cy="39725"/>
            </a:xfrm>
            <a:custGeom>
              <a:rect b="b" l="l" r="r" t="t"/>
              <a:pathLst>
                <a:path extrusionOk="0" h="1589" w="1589">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6" name="Google Shape;696;p32"/>
            <p:cNvSpPr/>
            <p:nvPr/>
          </p:nvSpPr>
          <p:spPr>
            <a:xfrm>
              <a:off x="2164225" y="2146225"/>
              <a:ext cx="252500" cy="252500"/>
            </a:xfrm>
            <a:custGeom>
              <a:rect b="b" l="l" r="r" t="t"/>
              <a:pathLst>
                <a:path extrusionOk="0" h="10100" w="1010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97" name="Google Shape;697;p32"/>
          <p:cNvGrpSpPr/>
          <p:nvPr/>
        </p:nvGrpSpPr>
        <p:grpSpPr>
          <a:xfrm>
            <a:off x="4031217" y="4677826"/>
            <a:ext cx="334400" cy="344821"/>
            <a:chOff x="689975" y="1737200"/>
            <a:chExt cx="252950" cy="252950"/>
          </a:xfrm>
        </p:grpSpPr>
        <p:sp>
          <p:nvSpPr>
            <p:cNvPr id="698" name="Google Shape;698;p32"/>
            <p:cNvSpPr/>
            <p:nvPr/>
          </p:nvSpPr>
          <p:spPr>
            <a:xfrm>
              <a:off x="779200" y="1907050"/>
              <a:ext cx="79850" cy="26875"/>
            </a:xfrm>
            <a:custGeom>
              <a:rect b="b" l="l" r="r" t="t"/>
              <a:pathLst>
                <a:path extrusionOk="0" h="1075" w="3194">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9" name="Google Shape;699;p32"/>
            <p:cNvSpPr/>
            <p:nvPr/>
          </p:nvSpPr>
          <p:spPr>
            <a:xfrm>
              <a:off x="743050" y="1833100"/>
              <a:ext cx="40175" cy="39725"/>
            </a:xfrm>
            <a:custGeom>
              <a:rect b="b" l="l" r="r" t="t"/>
              <a:pathLst>
                <a:path extrusionOk="0" h="1589" w="1607">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0" name="Google Shape;700;p32"/>
            <p:cNvSpPr/>
            <p:nvPr/>
          </p:nvSpPr>
          <p:spPr>
            <a:xfrm>
              <a:off x="739925" y="1799600"/>
              <a:ext cx="46875" cy="16575"/>
            </a:xfrm>
            <a:custGeom>
              <a:rect b="b" l="l" r="r" t="t"/>
              <a:pathLst>
                <a:path extrusionOk="0" h="663" w="1875">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1" name="Google Shape;701;p32"/>
            <p:cNvSpPr/>
            <p:nvPr/>
          </p:nvSpPr>
          <p:spPr>
            <a:xfrm>
              <a:off x="849675" y="1833100"/>
              <a:ext cx="40175" cy="39725"/>
            </a:xfrm>
            <a:custGeom>
              <a:rect b="b" l="l" r="r" t="t"/>
              <a:pathLst>
                <a:path extrusionOk="0" h="1589" w="1607">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2" name="Google Shape;702;p32"/>
            <p:cNvSpPr/>
            <p:nvPr/>
          </p:nvSpPr>
          <p:spPr>
            <a:xfrm>
              <a:off x="846100" y="1799600"/>
              <a:ext cx="47300" cy="16575"/>
            </a:xfrm>
            <a:custGeom>
              <a:rect b="b" l="l" r="r" t="t"/>
              <a:pathLst>
                <a:path extrusionOk="0" h="663" w="1892">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3" name="Google Shape;703;p32"/>
            <p:cNvSpPr/>
            <p:nvPr/>
          </p:nvSpPr>
          <p:spPr>
            <a:xfrm>
              <a:off x="689975" y="1737200"/>
              <a:ext cx="252950" cy="252950"/>
            </a:xfrm>
            <a:custGeom>
              <a:rect b="b" l="l" r="r" t="t"/>
              <a:pathLst>
                <a:path extrusionOk="0" h="10118" w="10118">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04" name="Google Shape;704;p32"/>
          <p:cNvGrpSpPr/>
          <p:nvPr/>
        </p:nvGrpSpPr>
        <p:grpSpPr>
          <a:xfrm>
            <a:off x="5612075" y="4667702"/>
            <a:ext cx="334400" cy="344208"/>
            <a:chOff x="2961350" y="1740750"/>
            <a:chExt cx="252950" cy="252500"/>
          </a:xfrm>
        </p:grpSpPr>
        <p:sp>
          <p:nvSpPr>
            <p:cNvPr id="705" name="Google Shape;705;p32"/>
            <p:cNvSpPr/>
            <p:nvPr/>
          </p:nvSpPr>
          <p:spPr>
            <a:xfrm>
              <a:off x="3014425" y="1833100"/>
              <a:ext cx="40175" cy="39725"/>
            </a:xfrm>
            <a:custGeom>
              <a:rect b="b" l="l" r="r" t="t"/>
              <a:pathLst>
                <a:path extrusionOk="0" h="1589" w="1607">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6" name="Google Shape;706;p32"/>
            <p:cNvSpPr/>
            <p:nvPr/>
          </p:nvSpPr>
          <p:spPr>
            <a:xfrm>
              <a:off x="3010850" y="1792950"/>
              <a:ext cx="58025" cy="28125"/>
            </a:xfrm>
            <a:custGeom>
              <a:rect b="b" l="l" r="r" t="t"/>
              <a:pathLst>
                <a:path extrusionOk="0" h="1125" w="2321">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7" name="Google Shape;707;p32"/>
            <p:cNvSpPr/>
            <p:nvPr/>
          </p:nvSpPr>
          <p:spPr>
            <a:xfrm>
              <a:off x="3034500" y="1908025"/>
              <a:ext cx="106625" cy="32150"/>
            </a:xfrm>
            <a:custGeom>
              <a:rect b="b" l="l" r="r" t="t"/>
              <a:pathLst>
                <a:path extrusionOk="0" h="1286" w="4265">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8" name="Google Shape;708;p32"/>
            <p:cNvSpPr/>
            <p:nvPr/>
          </p:nvSpPr>
          <p:spPr>
            <a:xfrm>
              <a:off x="3107200" y="1792675"/>
              <a:ext cx="58025" cy="27950"/>
            </a:xfrm>
            <a:custGeom>
              <a:rect b="b" l="l" r="r" t="t"/>
              <a:pathLst>
                <a:path extrusionOk="0" h="1118" w="2321">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9" name="Google Shape;709;p32"/>
            <p:cNvSpPr/>
            <p:nvPr/>
          </p:nvSpPr>
          <p:spPr>
            <a:xfrm>
              <a:off x="3121050" y="1833100"/>
              <a:ext cx="40150" cy="39725"/>
            </a:xfrm>
            <a:custGeom>
              <a:rect b="b" l="l" r="r" t="t"/>
              <a:pathLst>
                <a:path extrusionOk="0" h="1589" w="1606">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0" name="Google Shape;710;p32"/>
            <p:cNvSpPr/>
            <p:nvPr/>
          </p:nvSpPr>
          <p:spPr>
            <a:xfrm>
              <a:off x="2961350" y="1740750"/>
              <a:ext cx="252950" cy="252500"/>
            </a:xfrm>
            <a:custGeom>
              <a:rect b="b" l="l" r="r" t="t"/>
              <a:pathLst>
                <a:path extrusionOk="0" h="10100" w="10118">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11" name="Google Shape;711;p32"/>
          <p:cNvSpPr/>
          <p:nvPr/>
        </p:nvSpPr>
        <p:spPr>
          <a:xfrm>
            <a:off x="6169754" y="4696827"/>
            <a:ext cx="333026" cy="343577"/>
          </a:xfrm>
          <a:custGeom>
            <a:rect b="b" l="l" r="r" t="t"/>
            <a:pathLst>
              <a:path extrusionOk="0" h="4202" w="5728">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nvGrpSpPr>
          <p:cNvPr id="712" name="Google Shape;712;p32"/>
          <p:cNvGrpSpPr/>
          <p:nvPr/>
        </p:nvGrpSpPr>
        <p:grpSpPr>
          <a:xfrm>
            <a:off x="6696108" y="4616068"/>
            <a:ext cx="271902" cy="376448"/>
            <a:chOff x="4026550" y="3640100"/>
            <a:chExt cx="205675" cy="276150"/>
          </a:xfrm>
        </p:grpSpPr>
        <p:sp>
          <p:nvSpPr>
            <p:cNvPr id="713" name="Google Shape;713;p32"/>
            <p:cNvSpPr/>
            <p:nvPr/>
          </p:nvSpPr>
          <p:spPr>
            <a:xfrm>
              <a:off x="4119325" y="3640100"/>
              <a:ext cx="20100" cy="29925"/>
            </a:xfrm>
            <a:custGeom>
              <a:rect b="b" l="l" r="r" t="t"/>
              <a:pathLst>
                <a:path extrusionOk="0" h="1197" w="804">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4" name="Google Shape;714;p32"/>
            <p:cNvSpPr/>
            <p:nvPr/>
          </p:nvSpPr>
          <p:spPr>
            <a:xfrm>
              <a:off x="4086325" y="3656625"/>
              <a:ext cx="19650" cy="29900"/>
            </a:xfrm>
            <a:custGeom>
              <a:rect b="b" l="l" r="r" t="t"/>
              <a:pathLst>
                <a:path extrusionOk="0" h="1196" w="786">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5" name="Google Shape;715;p32"/>
            <p:cNvSpPr/>
            <p:nvPr/>
          </p:nvSpPr>
          <p:spPr>
            <a:xfrm>
              <a:off x="4152800" y="3656625"/>
              <a:ext cx="19650" cy="29900"/>
            </a:xfrm>
            <a:custGeom>
              <a:rect b="b" l="l" r="r" t="t"/>
              <a:pathLst>
                <a:path extrusionOk="0" h="1196" w="786">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6" name="Google Shape;716;p32"/>
            <p:cNvSpPr/>
            <p:nvPr/>
          </p:nvSpPr>
          <p:spPr>
            <a:xfrm>
              <a:off x="4035925" y="3683375"/>
              <a:ext cx="186475" cy="129600"/>
            </a:xfrm>
            <a:custGeom>
              <a:rect b="b" l="l" r="r" t="t"/>
              <a:pathLst>
                <a:path extrusionOk="0" h="5184" w="7459">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7" name="Google Shape;717;p32"/>
            <p:cNvSpPr/>
            <p:nvPr/>
          </p:nvSpPr>
          <p:spPr>
            <a:xfrm>
              <a:off x="4037250" y="3823000"/>
              <a:ext cx="186050" cy="59800"/>
            </a:xfrm>
            <a:custGeom>
              <a:rect b="b" l="l" r="r" t="t"/>
              <a:pathLst>
                <a:path extrusionOk="0" h="2392" w="7442">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8" name="Google Shape;718;p32"/>
            <p:cNvSpPr/>
            <p:nvPr/>
          </p:nvSpPr>
          <p:spPr>
            <a:xfrm>
              <a:off x="4026550" y="3896150"/>
              <a:ext cx="205675" cy="20100"/>
            </a:xfrm>
            <a:custGeom>
              <a:rect b="b" l="l" r="r" t="t"/>
              <a:pathLst>
                <a:path extrusionOk="0" h="804" w="8227">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19" name="Google Shape;719;p32"/>
          <p:cNvSpPr/>
          <p:nvPr/>
        </p:nvSpPr>
        <p:spPr>
          <a:xfrm>
            <a:off x="7189931" y="4681983"/>
            <a:ext cx="319032" cy="363054"/>
          </a:xfrm>
          <a:custGeom>
            <a:rect b="b" l="l" r="r" t="t"/>
            <a:pathLst>
              <a:path extrusionOk="0" h="10653" w="9653">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20" name="Google Shape;720;p32"/>
          <p:cNvGrpSpPr/>
          <p:nvPr/>
        </p:nvGrpSpPr>
        <p:grpSpPr>
          <a:xfrm>
            <a:off x="7732713" y="4715303"/>
            <a:ext cx="351487" cy="294826"/>
            <a:chOff x="853250" y="4006875"/>
            <a:chExt cx="265875" cy="216275"/>
          </a:xfrm>
        </p:grpSpPr>
        <p:sp>
          <p:nvSpPr>
            <p:cNvPr id="721" name="Google Shape;721;p32"/>
            <p:cNvSpPr/>
            <p:nvPr/>
          </p:nvSpPr>
          <p:spPr>
            <a:xfrm>
              <a:off x="1016500" y="4006875"/>
              <a:ext cx="70950" cy="106525"/>
            </a:xfrm>
            <a:custGeom>
              <a:rect b="b" l="l" r="r" t="t"/>
              <a:pathLst>
                <a:path extrusionOk="0" h="4261" w="2838">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2" name="Google Shape;722;p32"/>
            <p:cNvSpPr/>
            <p:nvPr/>
          </p:nvSpPr>
          <p:spPr>
            <a:xfrm>
              <a:off x="853250" y="4036650"/>
              <a:ext cx="265875" cy="186500"/>
            </a:xfrm>
            <a:custGeom>
              <a:rect b="b" l="l" r="r" t="t"/>
              <a:pathLst>
                <a:path extrusionOk="0" h="7460" w="10635">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23" name="Google Shape;723;p32"/>
          <p:cNvGrpSpPr/>
          <p:nvPr/>
        </p:nvGrpSpPr>
        <p:grpSpPr>
          <a:xfrm>
            <a:off x="8910280" y="4680882"/>
            <a:ext cx="245925" cy="363668"/>
            <a:chOff x="1978675" y="3981800"/>
            <a:chExt cx="186025" cy="266775"/>
          </a:xfrm>
        </p:grpSpPr>
        <p:sp>
          <p:nvSpPr>
            <p:cNvPr id="724" name="Google Shape;724;p32"/>
            <p:cNvSpPr/>
            <p:nvPr/>
          </p:nvSpPr>
          <p:spPr>
            <a:xfrm>
              <a:off x="1978675" y="3982250"/>
              <a:ext cx="20075" cy="266325"/>
            </a:xfrm>
            <a:custGeom>
              <a:rect b="b" l="l" r="r" t="t"/>
              <a:pathLst>
                <a:path extrusionOk="0" h="10653" w="803">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5" name="Google Shape;725;p32"/>
            <p:cNvSpPr/>
            <p:nvPr/>
          </p:nvSpPr>
          <p:spPr>
            <a:xfrm>
              <a:off x="2012125" y="3981800"/>
              <a:ext cx="152575" cy="119575"/>
            </a:xfrm>
            <a:custGeom>
              <a:rect b="b" l="l" r="r" t="t"/>
              <a:pathLst>
                <a:path extrusionOk="0" h="4783" w="6103">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26" name="Google Shape;726;p32"/>
          <p:cNvSpPr/>
          <p:nvPr/>
        </p:nvSpPr>
        <p:spPr>
          <a:xfrm>
            <a:off x="8307296" y="4702315"/>
            <a:ext cx="317875" cy="322363"/>
          </a:xfrm>
          <a:custGeom>
            <a:rect b="b" l="l" r="r" t="t"/>
            <a:pathLst>
              <a:path extrusionOk="0" h="9459" w="9618">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27" name="Google Shape;727;p32"/>
          <p:cNvGrpSpPr/>
          <p:nvPr/>
        </p:nvGrpSpPr>
        <p:grpSpPr>
          <a:xfrm>
            <a:off x="9440020" y="4690326"/>
            <a:ext cx="333805" cy="344821"/>
            <a:chOff x="480325" y="3970200"/>
            <a:chExt cx="252500" cy="252950"/>
          </a:xfrm>
        </p:grpSpPr>
        <p:sp>
          <p:nvSpPr>
            <p:cNvPr id="728" name="Google Shape;728;p32"/>
            <p:cNvSpPr/>
            <p:nvPr/>
          </p:nvSpPr>
          <p:spPr>
            <a:xfrm>
              <a:off x="480325" y="3970200"/>
              <a:ext cx="252500" cy="252950"/>
            </a:xfrm>
            <a:custGeom>
              <a:rect b="b" l="l" r="r" t="t"/>
              <a:pathLst>
                <a:path extrusionOk="0" h="10118" w="1010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9" name="Google Shape;729;p32"/>
            <p:cNvSpPr/>
            <p:nvPr/>
          </p:nvSpPr>
          <p:spPr>
            <a:xfrm>
              <a:off x="625300" y="4115175"/>
              <a:ext cx="92800" cy="92800"/>
            </a:xfrm>
            <a:custGeom>
              <a:rect b="b" l="l" r="r" t="t"/>
              <a:pathLst>
                <a:path extrusionOk="0" h="3712" w="3712">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0" name="Google Shape;730;p32"/>
            <p:cNvSpPr/>
            <p:nvPr/>
          </p:nvSpPr>
          <p:spPr>
            <a:xfrm>
              <a:off x="625300" y="3985375"/>
              <a:ext cx="92800" cy="92800"/>
            </a:xfrm>
            <a:custGeom>
              <a:rect b="b" l="l" r="r" t="t"/>
              <a:pathLst>
                <a:path extrusionOk="0" h="3712" w="3712">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1" name="Google Shape;731;p32"/>
            <p:cNvSpPr/>
            <p:nvPr/>
          </p:nvSpPr>
          <p:spPr>
            <a:xfrm>
              <a:off x="495050" y="3985375"/>
              <a:ext cx="93250" cy="92350"/>
            </a:xfrm>
            <a:custGeom>
              <a:rect b="b" l="l" r="r" t="t"/>
              <a:pathLst>
                <a:path extrusionOk="0" h="3694" w="373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2" name="Google Shape;732;p32"/>
            <p:cNvSpPr/>
            <p:nvPr/>
          </p:nvSpPr>
          <p:spPr>
            <a:xfrm>
              <a:off x="495050" y="4115625"/>
              <a:ext cx="93250" cy="92350"/>
            </a:xfrm>
            <a:custGeom>
              <a:rect b="b" l="l" r="r" t="t"/>
              <a:pathLst>
                <a:path extrusionOk="0" h="3694" w="373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33" name="Google Shape;733;p32"/>
          <p:cNvSpPr/>
          <p:nvPr/>
        </p:nvSpPr>
        <p:spPr>
          <a:xfrm>
            <a:off x="2607371" y="5301169"/>
            <a:ext cx="193442" cy="308322"/>
          </a:xfrm>
          <a:custGeom>
            <a:rect b="b" l="l" r="r" t="t"/>
            <a:pathLst>
              <a:path extrusionOk="0" h="9047" w="5853">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34" name="Google Shape;734;p32"/>
          <p:cNvGrpSpPr/>
          <p:nvPr/>
        </p:nvGrpSpPr>
        <p:grpSpPr>
          <a:xfrm>
            <a:off x="3015743" y="5279931"/>
            <a:ext cx="334400" cy="344208"/>
            <a:chOff x="5745250" y="4378350"/>
            <a:chExt cx="252950" cy="252500"/>
          </a:xfrm>
        </p:grpSpPr>
        <p:sp>
          <p:nvSpPr>
            <p:cNvPr id="735" name="Google Shape;735;p32"/>
            <p:cNvSpPr/>
            <p:nvPr/>
          </p:nvSpPr>
          <p:spPr>
            <a:xfrm>
              <a:off x="5745250" y="4378350"/>
              <a:ext cx="252950" cy="252500"/>
            </a:xfrm>
            <a:custGeom>
              <a:rect b="b" l="l" r="r" t="t"/>
              <a:pathLst>
                <a:path extrusionOk="0" h="10100" w="10118">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6" name="Google Shape;736;p32"/>
            <p:cNvSpPr/>
            <p:nvPr/>
          </p:nvSpPr>
          <p:spPr>
            <a:xfrm>
              <a:off x="5806350" y="4419725"/>
              <a:ext cx="15650" cy="18425"/>
            </a:xfrm>
            <a:custGeom>
              <a:rect b="b" l="l" r="r" t="t"/>
              <a:pathLst>
                <a:path extrusionOk="0" h="737" w="626">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37" name="Google Shape;737;p32"/>
          <p:cNvGrpSpPr/>
          <p:nvPr/>
        </p:nvGrpSpPr>
        <p:grpSpPr>
          <a:xfrm>
            <a:off x="3525242" y="5284191"/>
            <a:ext cx="334400" cy="344821"/>
            <a:chOff x="6130650" y="4381475"/>
            <a:chExt cx="252950" cy="252950"/>
          </a:xfrm>
        </p:grpSpPr>
        <p:sp>
          <p:nvSpPr>
            <p:cNvPr id="738" name="Google Shape;738;p32"/>
            <p:cNvSpPr/>
            <p:nvPr/>
          </p:nvSpPr>
          <p:spPr>
            <a:xfrm>
              <a:off x="6130650" y="4381475"/>
              <a:ext cx="252950" cy="252950"/>
            </a:xfrm>
            <a:custGeom>
              <a:rect b="b" l="l" r="r" t="t"/>
              <a:pathLst>
                <a:path extrusionOk="0" h="10118" w="10118">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9" name="Google Shape;739;p32"/>
            <p:cNvSpPr/>
            <p:nvPr/>
          </p:nvSpPr>
          <p:spPr>
            <a:xfrm>
              <a:off x="6266250" y="4488650"/>
              <a:ext cx="34375" cy="11325"/>
            </a:xfrm>
            <a:custGeom>
              <a:rect b="b" l="l" r="r" t="t"/>
              <a:pathLst>
                <a:path extrusionOk="0" h="453" w="1375">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40" name="Google Shape;740;p32"/>
          <p:cNvSpPr/>
          <p:nvPr/>
        </p:nvSpPr>
        <p:spPr>
          <a:xfrm>
            <a:off x="4032278" y="5299090"/>
            <a:ext cx="323196" cy="316740"/>
          </a:xfrm>
          <a:custGeom>
            <a:rect b="b" l="l" r="r" t="t"/>
            <a:pathLst>
              <a:path extrusionOk="0" h="9294" w="9779">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41" name="Google Shape;741;p32"/>
          <p:cNvGrpSpPr/>
          <p:nvPr/>
        </p:nvGrpSpPr>
        <p:grpSpPr>
          <a:xfrm>
            <a:off x="4533046" y="5307274"/>
            <a:ext cx="352082" cy="299802"/>
            <a:chOff x="6919750" y="1464650"/>
            <a:chExt cx="266325" cy="219925"/>
          </a:xfrm>
        </p:grpSpPr>
        <p:sp>
          <p:nvSpPr>
            <p:cNvPr id="742" name="Google Shape;742;p32"/>
            <p:cNvSpPr/>
            <p:nvPr/>
          </p:nvSpPr>
          <p:spPr>
            <a:xfrm>
              <a:off x="6919750" y="1464650"/>
              <a:ext cx="266325" cy="219925"/>
            </a:xfrm>
            <a:custGeom>
              <a:rect b="b" l="l" r="r" t="t"/>
              <a:pathLst>
                <a:path extrusionOk="0" h="8797" w="10653">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3" name="Google Shape;743;p32"/>
            <p:cNvSpPr/>
            <p:nvPr/>
          </p:nvSpPr>
          <p:spPr>
            <a:xfrm>
              <a:off x="7006275" y="1551175"/>
              <a:ext cx="93250" cy="93250"/>
            </a:xfrm>
            <a:custGeom>
              <a:rect b="b" l="l" r="r" t="t"/>
              <a:pathLst>
                <a:path extrusionOk="0" h="3730" w="373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44" name="Google Shape;744;p32"/>
          <p:cNvGrpSpPr/>
          <p:nvPr/>
        </p:nvGrpSpPr>
        <p:grpSpPr>
          <a:xfrm>
            <a:off x="5059243" y="5282716"/>
            <a:ext cx="366855" cy="339948"/>
            <a:chOff x="4759875" y="1027050"/>
            <a:chExt cx="277500" cy="249375"/>
          </a:xfrm>
        </p:grpSpPr>
        <p:sp>
          <p:nvSpPr>
            <p:cNvPr id="745" name="Google Shape;745;p32"/>
            <p:cNvSpPr/>
            <p:nvPr/>
          </p:nvSpPr>
          <p:spPr>
            <a:xfrm>
              <a:off x="4885225" y="1027050"/>
              <a:ext cx="26800" cy="39725"/>
            </a:xfrm>
            <a:custGeom>
              <a:rect b="b" l="l" r="r" t="t"/>
              <a:pathLst>
                <a:path extrusionOk="0" h="1589" w="1072">
                  <a:moveTo>
                    <a:pt x="536" y="1"/>
                  </a:moveTo>
                  <a:lnTo>
                    <a:pt x="1" y="786"/>
                  </a:lnTo>
                  <a:lnTo>
                    <a:pt x="536" y="1589"/>
                  </a:lnTo>
                  <a:lnTo>
                    <a:pt x="1071" y="786"/>
                  </a:lnTo>
                  <a:lnTo>
                    <a:pt x="53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6" name="Google Shape;746;p32"/>
            <p:cNvSpPr/>
            <p:nvPr/>
          </p:nvSpPr>
          <p:spPr>
            <a:xfrm>
              <a:off x="4795575" y="1077025"/>
              <a:ext cx="206100" cy="159250"/>
            </a:xfrm>
            <a:custGeom>
              <a:rect b="b" l="l" r="r" t="t"/>
              <a:pathLst>
                <a:path extrusionOk="0" h="6370" w="8244">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7" name="Google Shape;747;p32"/>
            <p:cNvSpPr/>
            <p:nvPr/>
          </p:nvSpPr>
          <p:spPr>
            <a:xfrm>
              <a:off x="4815650" y="1249650"/>
              <a:ext cx="165950" cy="26775"/>
            </a:xfrm>
            <a:custGeom>
              <a:rect b="b" l="l" r="r" t="t"/>
              <a:pathLst>
                <a:path extrusionOk="0" h="1071" w="6638">
                  <a:moveTo>
                    <a:pt x="0" y="0"/>
                  </a:moveTo>
                  <a:lnTo>
                    <a:pt x="0" y="1071"/>
                  </a:lnTo>
                  <a:lnTo>
                    <a:pt x="6638" y="1071"/>
                  </a:lnTo>
                  <a:lnTo>
                    <a:pt x="663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8" name="Google Shape;748;p32"/>
            <p:cNvSpPr/>
            <p:nvPr/>
          </p:nvSpPr>
          <p:spPr>
            <a:xfrm>
              <a:off x="4759875" y="1094425"/>
              <a:ext cx="28125" cy="28125"/>
            </a:xfrm>
            <a:custGeom>
              <a:rect b="b" l="l" r="r" t="t"/>
              <a:pathLst>
                <a:path extrusionOk="0" h="1125" w="1125">
                  <a:moveTo>
                    <a:pt x="1" y="0"/>
                  </a:moveTo>
                  <a:lnTo>
                    <a:pt x="197" y="928"/>
                  </a:lnTo>
                  <a:lnTo>
                    <a:pt x="1125" y="1124"/>
                  </a:lnTo>
                  <a:lnTo>
                    <a:pt x="1125" y="1124"/>
                  </a:lnTo>
                  <a:lnTo>
                    <a:pt x="929" y="196"/>
                  </a:lnTo>
                  <a:lnTo>
                    <a:pt x="1"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9" name="Google Shape;749;p32"/>
            <p:cNvSpPr/>
            <p:nvPr/>
          </p:nvSpPr>
          <p:spPr>
            <a:xfrm>
              <a:off x="5009225" y="1094425"/>
              <a:ext cx="28150" cy="28125"/>
            </a:xfrm>
            <a:custGeom>
              <a:rect b="b" l="l" r="r" t="t"/>
              <a:pathLst>
                <a:path extrusionOk="0" h="1125" w="1126">
                  <a:moveTo>
                    <a:pt x="1125" y="0"/>
                  </a:moveTo>
                  <a:lnTo>
                    <a:pt x="197" y="196"/>
                  </a:lnTo>
                  <a:lnTo>
                    <a:pt x="1" y="1124"/>
                  </a:lnTo>
                  <a:lnTo>
                    <a:pt x="1" y="1124"/>
                  </a:lnTo>
                  <a:lnTo>
                    <a:pt x="929" y="928"/>
                  </a:lnTo>
                  <a:lnTo>
                    <a:pt x="112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0" name="Google Shape;750;p32"/>
          <p:cNvGrpSpPr/>
          <p:nvPr/>
        </p:nvGrpSpPr>
        <p:grpSpPr>
          <a:xfrm>
            <a:off x="5600528" y="5266690"/>
            <a:ext cx="372738" cy="343186"/>
            <a:chOff x="3357900" y="1057675"/>
            <a:chExt cx="281950" cy="251750"/>
          </a:xfrm>
        </p:grpSpPr>
        <p:sp>
          <p:nvSpPr>
            <p:cNvPr id="751" name="Google Shape;751;p32"/>
            <p:cNvSpPr/>
            <p:nvPr/>
          </p:nvSpPr>
          <p:spPr>
            <a:xfrm>
              <a:off x="3357900" y="1064075"/>
              <a:ext cx="226625" cy="245350"/>
            </a:xfrm>
            <a:custGeom>
              <a:rect b="b" l="l" r="r" t="t"/>
              <a:pathLst>
                <a:path extrusionOk="0" h="9814" w="9065">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2" name="Google Shape;752;p32"/>
            <p:cNvSpPr/>
            <p:nvPr/>
          </p:nvSpPr>
          <p:spPr>
            <a:xfrm>
              <a:off x="3593875" y="1188800"/>
              <a:ext cx="45975" cy="48375"/>
            </a:xfrm>
            <a:custGeom>
              <a:rect b="b" l="l" r="r" t="t"/>
              <a:pathLst>
                <a:path extrusionOk="0" h="1935" w="1839">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3" name="Google Shape;753;p32"/>
            <p:cNvSpPr/>
            <p:nvPr/>
          </p:nvSpPr>
          <p:spPr>
            <a:xfrm>
              <a:off x="3562650" y="1057675"/>
              <a:ext cx="77200" cy="78325"/>
            </a:xfrm>
            <a:custGeom>
              <a:rect b="b" l="l" r="r" t="t"/>
              <a:pathLst>
                <a:path extrusionOk="0" h="3133" w="3088">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4" name="Google Shape;754;p32"/>
          <p:cNvGrpSpPr/>
          <p:nvPr/>
        </p:nvGrpSpPr>
        <p:grpSpPr>
          <a:xfrm>
            <a:off x="6163700" y="5251695"/>
            <a:ext cx="191095" cy="401974"/>
            <a:chOff x="3783900" y="1046675"/>
            <a:chExt cx="144550" cy="294875"/>
          </a:xfrm>
        </p:grpSpPr>
        <p:sp>
          <p:nvSpPr>
            <p:cNvPr id="755" name="Google Shape;755;p32"/>
            <p:cNvSpPr/>
            <p:nvPr/>
          </p:nvSpPr>
          <p:spPr>
            <a:xfrm>
              <a:off x="3783900" y="1046675"/>
              <a:ext cx="144550" cy="294875"/>
            </a:xfrm>
            <a:custGeom>
              <a:rect b="b" l="l" r="r" t="t"/>
              <a:pathLst>
                <a:path extrusionOk="0" h="11795" w="5782">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6" name="Google Shape;756;p32"/>
            <p:cNvSpPr/>
            <p:nvPr/>
          </p:nvSpPr>
          <p:spPr>
            <a:xfrm>
              <a:off x="3821350" y="1161775"/>
              <a:ext cx="69625" cy="146325"/>
            </a:xfrm>
            <a:custGeom>
              <a:rect b="b" l="l" r="r" t="t"/>
              <a:pathLst>
                <a:path extrusionOk="0" h="5853" w="2785">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57" name="Google Shape;757;p32"/>
          <p:cNvSpPr/>
          <p:nvPr/>
        </p:nvSpPr>
        <p:spPr>
          <a:xfrm>
            <a:off x="6688739" y="5275929"/>
            <a:ext cx="257162" cy="363054"/>
          </a:xfrm>
          <a:custGeom>
            <a:rect b="b" l="l" r="r" t="t"/>
            <a:pathLst>
              <a:path extrusionOk="0" h="10653" w="7781">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58" name="Google Shape;758;p32"/>
          <p:cNvGrpSpPr/>
          <p:nvPr/>
        </p:nvGrpSpPr>
        <p:grpSpPr>
          <a:xfrm>
            <a:off x="7062980" y="5009078"/>
            <a:ext cx="552596" cy="674409"/>
            <a:chOff x="238550" y="1487175"/>
            <a:chExt cx="418000" cy="494725"/>
          </a:xfrm>
        </p:grpSpPr>
        <p:sp>
          <p:nvSpPr>
            <p:cNvPr id="759" name="Google Shape;759;p32"/>
            <p:cNvSpPr/>
            <p:nvPr/>
          </p:nvSpPr>
          <p:spPr>
            <a:xfrm>
              <a:off x="238550" y="1487175"/>
              <a:ext cx="184700" cy="358675"/>
            </a:xfrm>
            <a:custGeom>
              <a:rect b="b" l="l" r="r" t="t"/>
              <a:pathLst>
                <a:path extrusionOk="0" h="14347" w="7388">
                  <a:moveTo>
                    <a:pt x="1" y="1"/>
                  </a:moveTo>
                  <a:close/>
                  <a:moveTo>
                    <a:pt x="4997" y="13543"/>
                  </a:moveTo>
                  <a:lnTo>
                    <a:pt x="4997" y="14346"/>
                  </a:lnTo>
                  <a:lnTo>
                    <a:pt x="7388" y="14346"/>
                  </a:lnTo>
                  <a:lnTo>
                    <a:pt x="7388" y="13543"/>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0" name="Google Shape;760;p32"/>
            <p:cNvSpPr/>
            <p:nvPr/>
          </p:nvSpPr>
          <p:spPr>
            <a:xfrm>
              <a:off x="596300" y="1825750"/>
              <a:ext cx="60250" cy="20100"/>
            </a:xfrm>
            <a:custGeom>
              <a:rect b="b" l="l" r="r" t="t"/>
              <a:pathLst>
                <a:path extrusionOk="0" h="804" w="2410">
                  <a:moveTo>
                    <a:pt x="1" y="0"/>
                  </a:moveTo>
                  <a:lnTo>
                    <a:pt x="1" y="803"/>
                  </a:lnTo>
                  <a:lnTo>
                    <a:pt x="2409" y="803"/>
                  </a:lnTo>
                  <a:lnTo>
                    <a:pt x="240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1" name="Google Shape;761;p32"/>
            <p:cNvSpPr/>
            <p:nvPr/>
          </p:nvSpPr>
          <p:spPr>
            <a:xfrm>
              <a:off x="436600" y="1762400"/>
              <a:ext cx="146800" cy="146350"/>
            </a:xfrm>
            <a:custGeom>
              <a:rect b="b" l="l" r="r" t="t"/>
              <a:pathLst>
                <a:path extrusionOk="0" h="5854" w="5872">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2" name="Google Shape;762;p32"/>
            <p:cNvSpPr/>
            <p:nvPr/>
          </p:nvSpPr>
          <p:spPr>
            <a:xfrm>
              <a:off x="499950" y="1922100"/>
              <a:ext cx="20100" cy="59800"/>
            </a:xfrm>
            <a:custGeom>
              <a:rect b="b" l="l" r="r" t="t"/>
              <a:pathLst>
                <a:path extrusionOk="0" h="2392" w="804">
                  <a:moveTo>
                    <a:pt x="1" y="0"/>
                  </a:moveTo>
                  <a:lnTo>
                    <a:pt x="1" y="2391"/>
                  </a:lnTo>
                  <a:lnTo>
                    <a:pt x="804" y="2391"/>
                  </a:lnTo>
                  <a:lnTo>
                    <a:pt x="80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3" name="Google Shape;763;p32"/>
            <p:cNvSpPr/>
            <p:nvPr/>
          </p:nvSpPr>
          <p:spPr>
            <a:xfrm>
              <a:off x="499950" y="1689250"/>
              <a:ext cx="20100" cy="59800"/>
            </a:xfrm>
            <a:custGeom>
              <a:rect b="b" l="l" r="r" t="t"/>
              <a:pathLst>
                <a:path extrusionOk="0" h="2392" w="804">
                  <a:moveTo>
                    <a:pt x="1" y="1"/>
                  </a:moveTo>
                  <a:lnTo>
                    <a:pt x="1" y="2391"/>
                  </a:lnTo>
                  <a:lnTo>
                    <a:pt x="804" y="2391"/>
                  </a:lnTo>
                  <a:lnTo>
                    <a:pt x="80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4" name="Google Shape;764;p32"/>
            <p:cNvSpPr/>
            <p:nvPr/>
          </p:nvSpPr>
          <p:spPr>
            <a:xfrm>
              <a:off x="399150" y="1889525"/>
              <a:ext cx="56675" cy="56675"/>
            </a:xfrm>
            <a:custGeom>
              <a:rect b="b" l="l" r="r" t="t"/>
              <a:pathLst>
                <a:path extrusionOk="0" h="2267" w="2267">
                  <a:moveTo>
                    <a:pt x="1695" y="1"/>
                  </a:moveTo>
                  <a:lnTo>
                    <a:pt x="0" y="1696"/>
                  </a:lnTo>
                  <a:lnTo>
                    <a:pt x="571" y="2267"/>
                  </a:lnTo>
                  <a:lnTo>
                    <a:pt x="2266" y="572"/>
                  </a:lnTo>
                  <a:lnTo>
                    <a:pt x="169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5" name="Google Shape;765;p32"/>
            <p:cNvSpPr/>
            <p:nvPr/>
          </p:nvSpPr>
          <p:spPr>
            <a:xfrm>
              <a:off x="564175" y="1725375"/>
              <a:ext cx="56675" cy="56675"/>
            </a:xfrm>
            <a:custGeom>
              <a:rect b="b" l="l" r="r" t="t"/>
              <a:pathLst>
                <a:path extrusionOk="0" h="2267" w="2267">
                  <a:moveTo>
                    <a:pt x="1696" y="1"/>
                  </a:moveTo>
                  <a:lnTo>
                    <a:pt x="1" y="1696"/>
                  </a:lnTo>
                  <a:lnTo>
                    <a:pt x="572" y="2267"/>
                  </a:lnTo>
                  <a:lnTo>
                    <a:pt x="2267" y="572"/>
                  </a:lnTo>
                  <a:lnTo>
                    <a:pt x="169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6" name="Google Shape;766;p32"/>
            <p:cNvSpPr/>
            <p:nvPr/>
          </p:nvSpPr>
          <p:spPr>
            <a:xfrm>
              <a:off x="399600" y="1724925"/>
              <a:ext cx="56675" cy="56675"/>
            </a:xfrm>
            <a:custGeom>
              <a:rect b="b" l="l" r="r" t="t"/>
              <a:pathLst>
                <a:path extrusionOk="0" h="2267" w="2267">
                  <a:moveTo>
                    <a:pt x="571" y="1"/>
                  </a:moveTo>
                  <a:lnTo>
                    <a:pt x="0" y="572"/>
                  </a:lnTo>
                  <a:lnTo>
                    <a:pt x="1695" y="2267"/>
                  </a:lnTo>
                  <a:lnTo>
                    <a:pt x="2266" y="1696"/>
                  </a:lnTo>
                  <a:lnTo>
                    <a:pt x="571"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7" name="Google Shape;767;p32"/>
            <p:cNvSpPr/>
            <p:nvPr/>
          </p:nvSpPr>
          <p:spPr>
            <a:xfrm>
              <a:off x="564175" y="1889975"/>
              <a:ext cx="56250" cy="56675"/>
            </a:xfrm>
            <a:custGeom>
              <a:rect b="b" l="l" r="r" t="t"/>
              <a:pathLst>
                <a:path extrusionOk="0" h="2267" w="2250">
                  <a:moveTo>
                    <a:pt x="554" y="1"/>
                  </a:moveTo>
                  <a:lnTo>
                    <a:pt x="1" y="572"/>
                  </a:lnTo>
                  <a:lnTo>
                    <a:pt x="1696" y="2267"/>
                  </a:lnTo>
                  <a:lnTo>
                    <a:pt x="2249" y="1696"/>
                  </a:lnTo>
                  <a:lnTo>
                    <a:pt x="55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68" name="Google Shape;768;p32"/>
          <p:cNvSpPr/>
          <p:nvPr/>
        </p:nvSpPr>
        <p:spPr>
          <a:xfrm>
            <a:off x="7732374" y="5409814"/>
            <a:ext cx="374490" cy="217396"/>
          </a:xfrm>
          <a:custGeom>
            <a:rect b="b" l="l" r="r" t="t"/>
            <a:pathLst>
              <a:path extrusionOk="0" h="6379" w="11331">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9" name="Google Shape;769;p32"/>
          <p:cNvSpPr/>
          <p:nvPr/>
        </p:nvSpPr>
        <p:spPr>
          <a:xfrm>
            <a:off x="8223836" y="5320580"/>
            <a:ext cx="352082" cy="376448"/>
          </a:xfrm>
          <a:custGeom>
            <a:rect b="b" l="l" r="r" t="t"/>
            <a:pathLst>
              <a:path extrusionOk="0" h="11046" w="10653">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70" name="Google Shape;770;p32"/>
          <p:cNvGrpSpPr/>
          <p:nvPr/>
        </p:nvGrpSpPr>
        <p:grpSpPr>
          <a:xfrm>
            <a:off x="8815358" y="5335837"/>
            <a:ext cx="364707" cy="363804"/>
            <a:chOff x="6010925" y="3998175"/>
            <a:chExt cx="275875" cy="266875"/>
          </a:xfrm>
        </p:grpSpPr>
        <p:sp>
          <p:nvSpPr>
            <p:cNvPr id="771" name="Google Shape;771;p32"/>
            <p:cNvSpPr/>
            <p:nvPr/>
          </p:nvSpPr>
          <p:spPr>
            <a:xfrm>
              <a:off x="6222525" y="3998175"/>
              <a:ext cx="64275" cy="58575"/>
            </a:xfrm>
            <a:custGeom>
              <a:rect b="b" l="l" r="r" t="t"/>
              <a:pathLst>
                <a:path extrusionOk="0" h="2343" w="2571">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2" name="Google Shape;772;p32"/>
            <p:cNvSpPr/>
            <p:nvPr/>
          </p:nvSpPr>
          <p:spPr>
            <a:xfrm>
              <a:off x="6010925" y="4089600"/>
              <a:ext cx="85400" cy="77650"/>
            </a:xfrm>
            <a:custGeom>
              <a:rect b="b" l="l" r="r" t="t"/>
              <a:pathLst>
                <a:path extrusionOk="0" h="3106" w="3416">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3" name="Google Shape;773;p32"/>
            <p:cNvSpPr/>
            <p:nvPr/>
          </p:nvSpPr>
          <p:spPr>
            <a:xfrm>
              <a:off x="6111825" y="4181175"/>
              <a:ext cx="80400" cy="83875"/>
            </a:xfrm>
            <a:custGeom>
              <a:rect b="b" l="l" r="r" t="t"/>
              <a:pathLst>
                <a:path extrusionOk="0" h="3355" w="3216">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4" name="Google Shape;774;p32"/>
            <p:cNvSpPr/>
            <p:nvPr/>
          </p:nvSpPr>
          <p:spPr>
            <a:xfrm>
              <a:off x="6086050" y="4013025"/>
              <a:ext cx="179325" cy="178900"/>
            </a:xfrm>
            <a:custGeom>
              <a:rect b="b" l="l" r="r" t="t"/>
              <a:pathLst>
                <a:path extrusionOk="0" h="7156" w="7173">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5" name="Google Shape;775;p32"/>
            <p:cNvSpPr/>
            <p:nvPr/>
          </p:nvSpPr>
          <p:spPr>
            <a:xfrm>
              <a:off x="6042775" y="4183750"/>
              <a:ext cx="57575" cy="47550"/>
            </a:xfrm>
            <a:custGeom>
              <a:rect b="b" l="l" r="r" t="t"/>
              <a:pathLst>
                <a:path extrusionOk="0" h="1902" w="2303">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76" name="Google Shape;776;p32"/>
          <p:cNvGrpSpPr/>
          <p:nvPr/>
        </p:nvGrpSpPr>
        <p:grpSpPr>
          <a:xfrm>
            <a:off x="9417554" y="5354462"/>
            <a:ext cx="352082" cy="308322"/>
            <a:chOff x="6866650" y="1038650"/>
            <a:chExt cx="266325" cy="226175"/>
          </a:xfrm>
        </p:grpSpPr>
        <p:sp>
          <p:nvSpPr>
            <p:cNvPr id="777" name="Google Shape;777;p32"/>
            <p:cNvSpPr/>
            <p:nvPr/>
          </p:nvSpPr>
          <p:spPr>
            <a:xfrm>
              <a:off x="6866650" y="1078350"/>
              <a:ext cx="39725" cy="186475"/>
            </a:xfrm>
            <a:custGeom>
              <a:rect b="b" l="l" r="r" t="t"/>
              <a:pathLst>
                <a:path extrusionOk="0" h="7459" w="1589">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8" name="Google Shape;778;p32"/>
            <p:cNvSpPr/>
            <p:nvPr/>
          </p:nvSpPr>
          <p:spPr>
            <a:xfrm>
              <a:off x="7092800" y="1078350"/>
              <a:ext cx="40175" cy="186475"/>
            </a:xfrm>
            <a:custGeom>
              <a:rect b="b" l="l" r="r" t="t"/>
              <a:pathLst>
                <a:path extrusionOk="0" h="7459" w="1607">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9" name="Google Shape;779;p32"/>
            <p:cNvSpPr/>
            <p:nvPr/>
          </p:nvSpPr>
          <p:spPr>
            <a:xfrm>
              <a:off x="6919750" y="1038650"/>
              <a:ext cx="159700" cy="226175"/>
            </a:xfrm>
            <a:custGeom>
              <a:rect b="b" l="l" r="r" t="t"/>
              <a:pathLst>
                <a:path extrusionOk="0" h="9047" w="6388">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80" name="Google Shape;780;p32"/>
          <p:cNvGrpSpPr/>
          <p:nvPr/>
        </p:nvGrpSpPr>
        <p:grpSpPr>
          <a:xfrm>
            <a:off x="5155087" y="1990612"/>
            <a:ext cx="272497" cy="362441"/>
            <a:chOff x="2033075" y="2942475"/>
            <a:chExt cx="206125" cy="265875"/>
          </a:xfrm>
        </p:grpSpPr>
        <p:sp>
          <p:nvSpPr>
            <p:cNvPr id="781" name="Google Shape;781;p32"/>
            <p:cNvSpPr/>
            <p:nvPr/>
          </p:nvSpPr>
          <p:spPr>
            <a:xfrm>
              <a:off x="2033075" y="2942475"/>
              <a:ext cx="206125" cy="265875"/>
            </a:xfrm>
            <a:custGeom>
              <a:rect b="b" l="l" r="r" t="t"/>
              <a:pathLst>
                <a:path extrusionOk="0" h="10635" w="8245">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2" name="Google Shape;782;p32"/>
            <p:cNvSpPr/>
            <p:nvPr/>
          </p:nvSpPr>
          <p:spPr>
            <a:xfrm>
              <a:off x="2072775" y="3065575"/>
              <a:ext cx="126275" cy="13400"/>
            </a:xfrm>
            <a:custGeom>
              <a:rect b="b" l="l" r="r" t="t"/>
              <a:pathLst>
                <a:path extrusionOk="0" h="536" w="5051">
                  <a:moveTo>
                    <a:pt x="1" y="1"/>
                  </a:moveTo>
                  <a:lnTo>
                    <a:pt x="1" y="536"/>
                  </a:lnTo>
                  <a:lnTo>
                    <a:pt x="5050" y="536"/>
                  </a:lnTo>
                  <a:lnTo>
                    <a:pt x="5050"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3" name="Google Shape;783;p32"/>
            <p:cNvSpPr/>
            <p:nvPr/>
          </p:nvSpPr>
          <p:spPr>
            <a:xfrm>
              <a:off x="2072775" y="3038825"/>
              <a:ext cx="43300" cy="13400"/>
            </a:xfrm>
            <a:custGeom>
              <a:rect b="b" l="l" r="r" t="t"/>
              <a:pathLst>
                <a:path extrusionOk="0" h="536" w="1732">
                  <a:moveTo>
                    <a:pt x="1" y="0"/>
                  </a:moveTo>
                  <a:lnTo>
                    <a:pt x="1" y="535"/>
                  </a:lnTo>
                  <a:lnTo>
                    <a:pt x="1732" y="535"/>
                  </a:lnTo>
                  <a:lnTo>
                    <a:pt x="173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4" name="Google Shape;784;p32"/>
            <p:cNvSpPr/>
            <p:nvPr/>
          </p:nvSpPr>
          <p:spPr>
            <a:xfrm>
              <a:off x="2072775" y="3091900"/>
              <a:ext cx="126275" cy="13400"/>
            </a:xfrm>
            <a:custGeom>
              <a:rect b="b" l="l" r="r" t="t"/>
              <a:pathLst>
                <a:path extrusionOk="0" h="536" w="5051">
                  <a:moveTo>
                    <a:pt x="1" y="0"/>
                  </a:moveTo>
                  <a:lnTo>
                    <a:pt x="1" y="536"/>
                  </a:lnTo>
                  <a:lnTo>
                    <a:pt x="5050"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5" name="Google Shape;785;p32"/>
            <p:cNvSpPr/>
            <p:nvPr/>
          </p:nvSpPr>
          <p:spPr>
            <a:xfrm>
              <a:off x="2072775" y="3118650"/>
              <a:ext cx="126275" cy="13425"/>
            </a:xfrm>
            <a:custGeom>
              <a:rect b="b" l="l" r="r" t="t"/>
              <a:pathLst>
                <a:path extrusionOk="0" h="537" w="5051">
                  <a:moveTo>
                    <a:pt x="1" y="1"/>
                  </a:moveTo>
                  <a:lnTo>
                    <a:pt x="1" y="536"/>
                  </a:lnTo>
                  <a:lnTo>
                    <a:pt x="5050" y="536"/>
                  </a:lnTo>
                  <a:lnTo>
                    <a:pt x="5050"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6" name="Google Shape;786;p32"/>
            <p:cNvSpPr/>
            <p:nvPr/>
          </p:nvSpPr>
          <p:spPr>
            <a:xfrm>
              <a:off x="2072775" y="3145425"/>
              <a:ext cx="126275" cy="13400"/>
            </a:xfrm>
            <a:custGeom>
              <a:rect b="b" l="l" r="r" t="t"/>
              <a:pathLst>
                <a:path extrusionOk="0" h="536" w="5051">
                  <a:moveTo>
                    <a:pt x="1" y="0"/>
                  </a:moveTo>
                  <a:lnTo>
                    <a:pt x="1" y="536"/>
                  </a:lnTo>
                  <a:lnTo>
                    <a:pt x="5050"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87" name="Google Shape;787;p32"/>
          <p:cNvSpPr/>
          <p:nvPr/>
        </p:nvSpPr>
        <p:spPr>
          <a:xfrm>
            <a:off x="2519516" y="5931023"/>
            <a:ext cx="281917" cy="398327"/>
          </a:xfrm>
          <a:custGeom>
            <a:rect b="b" l="l" r="r" t="t"/>
            <a:pathLst>
              <a:path extrusionOk="0" h="11688" w="853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88" name="Google Shape;788;p32"/>
          <p:cNvGrpSpPr/>
          <p:nvPr/>
        </p:nvGrpSpPr>
        <p:grpSpPr>
          <a:xfrm>
            <a:off x="3016802" y="5967014"/>
            <a:ext cx="325576" cy="362441"/>
            <a:chOff x="3081775" y="1061400"/>
            <a:chExt cx="246275" cy="265875"/>
          </a:xfrm>
        </p:grpSpPr>
        <p:sp>
          <p:nvSpPr>
            <p:cNvPr id="789" name="Google Shape;789;p32"/>
            <p:cNvSpPr/>
            <p:nvPr/>
          </p:nvSpPr>
          <p:spPr>
            <a:xfrm>
              <a:off x="3081775" y="1061400"/>
              <a:ext cx="246275" cy="225750"/>
            </a:xfrm>
            <a:custGeom>
              <a:rect b="b" l="l" r="r" t="t"/>
              <a:pathLst>
                <a:path extrusionOk="0" h="9030" w="9851">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0" name="Google Shape;790;p32"/>
            <p:cNvSpPr/>
            <p:nvPr/>
          </p:nvSpPr>
          <p:spPr>
            <a:xfrm>
              <a:off x="3121925" y="1287125"/>
              <a:ext cx="39725" cy="40150"/>
            </a:xfrm>
            <a:custGeom>
              <a:rect b="b" l="l" r="r" t="t"/>
              <a:pathLst>
                <a:path extrusionOk="0" h="1606" w="1589">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1" name="Google Shape;791;p32"/>
            <p:cNvSpPr/>
            <p:nvPr/>
          </p:nvSpPr>
          <p:spPr>
            <a:xfrm>
              <a:off x="3268250" y="1287125"/>
              <a:ext cx="40150" cy="40150"/>
            </a:xfrm>
            <a:custGeom>
              <a:rect b="b" l="l" r="r" t="t"/>
              <a:pathLst>
                <a:path extrusionOk="0" h="1606" w="1606">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92" name="Google Shape;792;p32"/>
          <p:cNvGrpSpPr/>
          <p:nvPr/>
        </p:nvGrpSpPr>
        <p:grpSpPr>
          <a:xfrm>
            <a:off x="3556513" y="5780534"/>
            <a:ext cx="369202" cy="325941"/>
            <a:chOff x="2847150" y="1805000"/>
            <a:chExt cx="279275" cy="239100"/>
          </a:xfrm>
        </p:grpSpPr>
        <p:sp>
          <p:nvSpPr>
            <p:cNvPr id="793" name="Google Shape;793;p32"/>
            <p:cNvSpPr/>
            <p:nvPr/>
          </p:nvSpPr>
          <p:spPr>
            <a:xfrm>
              <a:off x="2847150" y="1805000"/>
              <a:ext cx="279275" cy="145450"/>
            </a:xfrm>
            <a:custGeom>
              <a:rect b="b" l="l" r="r" t="t"/>
              <a:pathLst>
                <a:path extrusionOk="0" h="5818" w="11171">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4" name="Google Shape;794;p32"/>
            <p:cNvSpPr/>
            <p:nvPr/>
          </p:nvSpPr>
          <p:spPr>
            <a:xfrm>
              <a:off x="2887300" y="1850950"/>
              <a:ext cx="199425" cy="193150"/>
            </a:xfrm>
            <a:custGeom>
              <a:rect b="b" l="l" r="r" t="t"/>
              <a:pathLst>
                <a:path extrusionOk="0" h="7726" w="7977">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95" name="Google Shape;795;p32"/>
          <p:cNvSpPr/>
          <p:nvPr/>
        </p:nvSpPr>
        <p:spPr>
          <a:xfrm>
            <a:off x="4138834" y="5830310"/>
            <a:ext cx="386850" cy="190371"/>
          </a:xfrm>
          <a:custGeom>
            <a:rect b="b" l="l" r="r" t="t"/>
            <a:pathLst>
              <a:path extrusionOk="0" h="5586" w="11705">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96" name="Google Shape;796;p32"/>
          <p:cNvGrpSpPr/>
          <p:nvPr/>
        </p:nvGrpSpPr>
        <p:grpSpPr>
          <a:xfrm>
            <a:off x="4742307" y="5953391"/>
            <a:ext cx="352082" cy="363054"/>
            <a:chOff x="6435300" y="1095300"/>
            <a:chExt cx="266325" cy="266325"/>
          </a:xfrm>
        </p:grpSpPr>
        <p:sp>
          <p:nvSpPr>
            <p:cNvPr id="797" name="Google Shape;797;p32"/>
            <p:cNvSpPr/>
            <p:nvPr/>
          </p:nvSpPr>
          <p:spPr>
            <a:xfrm>
              <a:off x="6444225" y="1095300"/>
              <a:ext cx="247150" cy="266325"/>
            </a:xfrm>
            <a:custGeom>
              <a:rect b="b" l="l" r="r" t="t"/>
              <a:pathLst>
                <a:path extrusionOk="0" h="10653" w="9886">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8" name="Google Shape;798;p32"/>
            <p:cNvSpPr/>
            <p:nvPr/>
          </p:nvSpPr>
          <p:spPr>
            <a:xfrm>
              <a:off x="6435300" y="1258125"/>
              <a:ext cx="79875" cy="20100"/>
            </a:xfrm>
            <a:custGeom>
              <a:rect b="b" l="l" r="r" t="t"/>
              <a:pathLst>
                <a:path extrusionOk="0" h="804" w="3195">
                  <a:moveTo>
                    <a:pt x="1" y="0"/>
                  </a:moveTo>
                  <a:cubicBezTo>
                    <a:pt x="1" y="446"/>
                    <a:pt x="715" y="803"/>
                    <a:pt x="1589" y="803"/>
                  </a:cubicBezTo>
                  <a:cubicBezTo>
                    <a:pt x="2481" y="803"/>
                    <a:pt x="3195" y="446"/>
                    <a:pt x="319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9" name="Google Shape;799;p32"/>
            <p:cNvSpPr/>
            <p:nvPr/>
          </p:nvSpPr>
          <p:spPr>
            <a:xfrm>
              <a:off x="6621325" y="1258125"/>
              <a:ext cx="80300" cy="20100"/>
            </a:xfrm>
            <a:custGeom>
              <a:rect b="b" l="l" r="r" t="t"/>
              <a:pathLst>
                <a:path extrusionOk="0" h="804" w="3212">
                  <a:moveTo>
                    <a:pt x="0" y="0"/>
                  </a:moveTo>
                  <a:cubicBezTo>
                    <a:pt x="0" y="446"/>
                    <a:pt x="732" y="803"/>
                    <a:pt x="1606" y="803"/>
                  </a:cubicBezTo>
                  <a:cubicBezTo>
                    <a:pt x="2480" y="803"/>
                    <a:pt x="3212" y="446"/>
                    <a:pt x="321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00" name="Google Shape;800;p32"/>
          <p:cNvSpPr/>
          <p:nvPr/>
        </p:nvSpPr>
        <p:spPr>
          <a:xfrm>
            <a:off x="5306157" y="5967579"/>
            <a:ext cx="246520" cy="331428"/>
          </a:xfrm>
          <a:custGeom>
            <a:rect b="b" l="l" r="r" t="t"/>
            <a:pathLst>
              <a:path extrusionOk="0" h="9725" w="7459">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1" name="Google Shape;801;p32"/>
          <p:cNvSpPr/>
          <p:nvPr/>
        </p:nvSpPr>
        <p:spPr>
          <a:xfrm>
            <a:off x="5766907" y="5939272"/>
            <a:ext cx="312554" cy="308935"/>
          </a:xfrm>
          <a:custGeom>
            <a:rect b="b" l="l" r="r" t="t"/>
            <a:pathLst>
              <a:path extrusionOk="0" h="9065" w="9457">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02" name="Google Shape;802;p32"/>
          <p:cNvGrpSpPr/>
          <p:nvPr/>
        </p:nvGrpSpPr>
        <p:grpSpPr>
          <a:xfrm>
            <a:off x="6295376" y="5948455"/>
            <a:ext cx="301350" cy="363054"/>
            <a:chOff x="4506525" y="1060950"/>
            <a:chExt cx="227950" cy="266325"/>
          </a:xfrm>
        </p:grpSpPr>
        <p:sp>
          <p:nvSpPr>
            <p:cNvPr id="803" name="Google Shape;803;p32"/>
            <p:cNvSpPr/>
            <p:nvPr/>
          </p:nvSpPr>
          <p:spPr>
            <a:xfrm>
              <a:off x="4603750"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4" name="Google Shape;804;p32"/>
            <p:cNvSpPr/>
            <p:nvPr/>
          </p:nvSpPr>
          <p:spPr>
            <a:xfrm>
              <a:off x="4623825"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5" name="Google Shape;805;p32"/>
            <p:cNvSpPr/>
            <p:nvPr/>
          </p:nvSpPr>
          <p:spPr>
            <a:xfrm>
              <a:off x="4613575" y="1220650"/>
              <a:ext cx="13400" cy="13400"/>
            </a:xfrm>
            <a:custGeom>
              <a:rect b="b" l="l" r="r" t="t"/>
              <a:pathLst>
                <a:path extrusionOk="0" h="536" w="536">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6" name="Google Shape;806;p32"/>
            <p:cNvSpPr/>
            <p:nvPr/>
          </p:nvSpPr>
          <p:spPr>
            <a:xfrm>
              <a:off x="4613575" y="1247425"/>
              <a:ext cx="13400" cy="12950"/>
            </a:xfrm>
            <a:custGeom>
              <a:rect b="b" l="l" r="r" t="t"/>
              <a:pathLst>
                <a:path extrusionOk="0" h="518" w="536">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7" name="Google Shape;807;p32"/>
            <p:cNvSpPr/>
            <p:nvPr/>
          </p:nvSpPr>
          <p:spPr>
            <a:xfrm>
              <a:off x="4613575" y="1270600"/>
              <a:ext cx="13400" cy="13425"/>
            </a:xfrm>
            <a:custGeom>
              <a:rect b="b" l="l" r="r" t="t"/>
              <a:pathLst>
                <a:path extrusionOk="0" h="537" w="536">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8" name="Google Shape;808;p32"/>
            <p:cNvSpPr/>
            <p:nvPr/>
          </p:nvSpPr>
          <p:spPr>
            <a:xfrm>
              <a:off x="4506525" y="1060950"/>
              <a:ext cx="227950" cy="266325"/>
            </a:xfrm>
            <a:custGeom>
              <a:rect b="b" l="l" r="r" t="t"/>
              <a:pathLst>
                <a:path extrusionOk="0" h="10653" w="9118">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9" name="Google Shape;809;p32"/>
            <p:cNvSpPr/>
            <p:nvPr/>
          </p:nvSpPr>
          <p:spPr>
            <a:xfrm>
              <a:off x="4613575" y="1160875"/>
              <a:ext cx="20100" cy="13400"/>
            </a:xfrm>
            <a:custGeom>
              <a:rect b="b" l="l" r="r" t="t"/>
              <a:pathLst>
                <a:path extrusionOk="0" h="536" w="804">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0" name="Google Shape;810;p32"/>
          <p:cNvSpPr/>
          <p:nvPr/>
        </p:nvSpPr>
        <p:spPr>
          <a:xfrm>
            <a:off x="6754423" y="5843143"/>
            <a:ext cx="386883" cy="126846"/>
          </a:xfrm>
          <a:custGeom>
            <a:rect b="b" l="l" r="r" t="t"/>
            <a:pathLst>
              <a:path extrusionOk="0" h="3722" w="11706">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1" name="Google Shape;811;p32"/>
          <p:cNvSpPr/>
          <p:nvPr/>
        </p:nvSpPr>
        <p:spPr>
          <a:xfrm>
            <a:off x="7751141" y="5797503"/>
            <a:ext cx="307266" cy="358181"/>
          </a:xfrm>
          <a:custGeom>
            <a:rect b="b" l="l" r="r" t="t"/>
            <a:pathLst>
              <a:path extrusionOk="0" h="10510" w="9297">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12" name="Google Shape;812;p32"/>
          <p:cNvGrpSpPr/>
          <p:nvPr/>
        </p:nvGrpSpPr>
        <p:grpSpPr>
          <a:xfrm>
            <a:off x="7301010" y="5797711"/>
            <a:ext cx="251246" cy="356340"/>
            <a:chOff x="867500" y="3647700"/>
            <a:chExt cx="190050" cy="261400"/>
          </a:xfrm>
        </p:grpSpPr>
        <p:sp>
          <p:nvSpPr>
            <p:cNvPr id="813" name="Google Shape;813;p32"/>
            <p:cNvSpPr/>
            <p:nvPr/>
          </p:nvSpPr>
          <p:spPr>
            <a:xfrm>
              <a:off x="923275" y="3796225"/>
              <a:ext cx="78525" cy="78975"/>
            </a:xfrm>
            <a:custGeom>
              <a:rect b="b" l="l" r="r" t="t"/>
              <a:pathLst>
                <a:path extrusionOk="0" h="3159" w="3141">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4" name="Google Shape;814;p32"/>
            <p:cNvSpPr/>
            <p:nvPr/>
          </p:nvSpPr>
          <p:spPr>
            <a:xfrm>
              <a:off x="888925" y="3762775"/>
              <a:ext cx="146775" cy="146325"/>
            </a:xfrm>
            <a:custGeom>
              <a:rect b="b" l="l" r="r" t="t"/>
              <a:pathLst>
                <a:path extrusionOk="0" h="5853" w="5871">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5" name="Google Shape;815;p32"/>
            <p:cNvSpPr/>
            <p:nvPr/>
          </p:nvSpPr>
          <p:spPr>
            <a:xfrm>
              <a:off x="980375" y="3647700"/>
              <a:ext cx="77175" cy="120450"/>
            </a:xfrm>
            <a:custGeom>
              <a:rect b="b" l="l" r="r" t="t"/>
              <a:pathLst>
                <a:path extrusionOk="0" h="4818" w="3087">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6" name="Google Shape;816;p32"/>
            <p:cNvSpPr/>
            <p:nvPr/>
          </p:nvSpPr>
          <p:spPr>
            <a:xfrm>
              <a:off x="867500" y="3647700"/>
              <a:ext cx="77200" cy="120450"/>
            </a:xfrm>
            <a:custGeom>
              <a:rect b="b" l="l" r="r" t="t"/>
              <a:pathLst>
                <a:path extrusionOk="0" h="4818" w="3088">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7" name="Google Shape;817;p32"/>
            <p:cNvSpPr/>
            <p:nvPr/>
          </p:nvSpPr>
          <p:spPr>
            <a:xfrm>
              <a:off x="912575" y="3647700"/>
              <a:ext cx="99925" cy="40175"/>
            </a:xfrm>
            <a:custGeom>
              <a:rect b="b" l="l" r="r" t="t"/>
              <a:pathLst>
                <a:path extrusionOk="0" h="1607" w="3997">
                  <a:moveTo>
                    <a:pt x="0" y="0"/>
                  </a:moveTo>
                  <a:lnTo>
                    <a:pt x="732" y="1606"/>
                  </a:lnTo>
                  <a:lnTo>
                    <a:pt x="3247" y="1606"/>
                  </a:lnTo>
                  <a:lnTo>
                    <a:pt x="399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8" name="Google Shape;818;p32"/>
          <p:cNvSpPr/>
          <p:nvPr/>
        </p:nvSpPr>
        <p:spPr>
          <a:xfrm>
            <a:off x="8257587" y="5992956"/>
            <a:ext cx="356775" cy="308356"/>
          </a:xfrm>
          <a:custGeom>
            <a:rect b="b" l="l" r="r" t="t"/>
            <a:pathLst>
              <a:path extrusionOk="0" h="9048" w="10795">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9" name="Google Shape;819;p32"/>
          <p:cNvSpPr/>
          <p:nvPr/>
        </p:nvSpPr>
        <p:spPr>
          <a:xfrm>
            <a:off x="8859393" y="5991694"/>
            <a:ext cx="306671" cy="362134"/>
          </a:xfrm>
          <a:custGeom>
            <a:rect b="b" l="l" r="r" t="t"/>
            <a:pathLst>
              <a:path extrusionOk="0" h="10626" w="9279">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20" name="Google Shape;820;p32"/>
          <p:cNvGrpSpPr/>
          <p:nvPr/>
        </p:nvGrpSpPr>
        <p:grpSpPr>
          <a:xfrm>
            <a:off x="9443288" y="5981484"/>
            <a:ext cx="299598" cy="398327"/>
            <a:chOff x="3707175" y="1322350"/>
            <a:chExt cx="226625" cy="292200"/>
          </a:xfrm>
        </p:grpSpPr>
        <p:sp>
          <p:nvSpPr>
            <p:cNvPr id="821" name="Google Shape;821;p32"/>
            <p:cNvSpPr/>
            <p:nvPr/>
          </p:nvSpPr>
          <p:spPr>
            <a:xfrm>
              <a:off x="3707175" y="1322350"/>
              <a:ext cx="226625" cy="292200"/>
            </a:xfrm>
            <a:custGeom>
              <a:rect b="b" l="l" r="r" t="t"/>
              <a:pathLst>
                <a:path extrusionOk="0" h="11688" w="9065">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2" name="Google Shape;822;p32"/>
            <p:cNvSpPr/>
            <p:nvPr/>
          </p:nvSpPr>
          <p:spPr>
            <a:xfrm>
              <a:off x="3880250" y="1415575"/>
              <a:ext cx="33475" cy="33050"/>
            </a:xfrm>
            <a:custGeom>
              <a:rect b="b" l="l" r="r" t="t"/>
              <a:pathLst>
                <a:path extrusionOk="0" h="1322" w="1339">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6" name="Shape 82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171" name="Google Shape;171;p9"/>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a:solidFill>
                  <a:schemeClr val="lt1"/>
                </a:solidFill>
                <a:latin typeface="Roboto"/>
                <a:ea typeface="Roboto"/>
                <a:cs typeface="Roboto"/>
                <a:sym typeface="Roboto"/>
              </a:rPr>
              <a:t>Motivation</a:t>
            </a:r>
            <a:endParaRPr>
              <a:solidFill>
                <a:schemeClr val="lt1"/>
              </a:solidFill>
            </a:endParaRPr>
          </a:p>
          <a:p>
            <a:pPr indent="0" lvl="0" marL="0" marR="0" rtl="0" algn="l">
              <a:spcBef>
                <a:spcPts val="0"/>
              </a:spcBef>
              <a:spcAft>
                <a:spcPts val="0"/>
              </a:spcAft>
              <a:buClr>
                <a:srgbClr val="000000"/>
              </a:buClr>
              <a:buFont typeface="Arial"/>
              <a:buNone/>
            </a:pPr>
            <a:r>
              <a:t/>
            </a:r>
            <a:endParaRPr>
              <a:solidFill>
                <a:schemeClr val="dk1"/>
              </a:solidFill>
              <a:latin typeface="Roboto"/>
              <a:ea typeface="Roboto"/>
              <a:cs typeface="Roboto"/>
              <a:sym typeface="Roboto"/>
            </a:endParaRPr>
          </a:p>
        </p:txBody>
      </p:sp>
      <p:sp>
        <p:nvSpPr>
          <p:cNvPr id="172" name="Google Shape;172;p9"/>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73" name="Google Shape;173;p9"/>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a:solidFill>
                  <a:srgbClr val="595959"/>
                </a:solidFill>
                <a:latin typeface="Roboto"/>
                <a:ea typeface="Roboto"/>
                <a:cs typeface="Roboto"/>
                <a:sym typeface="Roboto"/>
              </a:rPr>
              <a:t>https://cloud.google.com/bigquery</a:t>
            </a:r>
            <a:endParaRPr>
              <a:solidFill>
                <a:schemeClr val="dk1"/>
              </a:solidFill>
            </a:endParaRPr>
          </a:p>
          <a:p>
            <a:pPr indent="0" lvl="0" marL="0" marR="0" rtl="0" algn="l">
              <a:spcBef>
                <a:spcPts val="0"/>
              </a:spcBef>
              <a:spcAft>
                <a:spcPts val="0"/>
              </a:spcAft>
              <a:buNone/>
            </a:pPr>
            <a:r>
              <a:t/>
            </a:r>
            <a:endParaRPr sz="1100"/>
          </a:p>
        </p:txBody>
      </p:sp>
      <p:sp>
        <p:nvSpPr>
          <p:cNvPr id="174" name="Google Shape;174;p9">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txBox="1"/>
          <p:nvPr/>
        </p:nvSpPr>
        <p:spPr>
          <a:xfrm>
            <a:off x="6321421" y="128169"/>
            <a:ext cx="1819200" cy="30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a:solidFill>
                  <a:srgbClr val="252525"/>
                </a:solidFill>
                <a:latin typeface="Roboto"/>
                <a:ea typeface="Roboto"/>
                <a:cs typeface="Roboto"/>
                <a:sym typeface="Roboto"/>
              </a:rPr>
              <a:t>BigQuery</a:t>
            </a:r>
            <a:endParaRPr>
              <a:solidFill>
                <a:srgbClr val="252525"/>
              </a:solidFill>
            </a:endParaRPr>
          </a:p>
          <a:p>
            <a:pPr indent="0" lvl="0" marL="0" marR="0" rtl="0" algn="l">
              <a:spcBef>
                <a:spcPts val="0"/>
              </a:spcBef>
              <a:spcAft>
                <a:spcPts val="0"/>
              </a:spcAft>
              <a:buClr>
                <a:srgbClr val="000000"/>
              </a:buClr>
              <a:buFont typeface="Arial"/>
              <a:buNone/>
            </a:pPr>
            <a:r>
              <a:t/>
            </a:r>
            <a:endParaRPr>
              <a:solidFill>
                <a:srgbClr val="252525"/>
              </a:solidFill>
              <a:latin typeface="Roboto"/>
              <a:ea typeface="Roboto"/>
              <a:cs typeface="Roboto"/>
              <a:sym typeface="Roboto"/>
            </a:endParaRPr>
          </a:p>
        </p:txBody>
      </p:sp>
      <p:sp>
        <p:nvSpPr>
          <p:cNvPr id="176" name="Google Shape;176;p9"/>
          <p:cNvSpPr txBox="1"/>
          <p:nvPr/>
        </p:nvSpPr>
        <p:spPr>
          <a:xfrm>
            <a:off x="1708125" y="3367975"/>
            <a:ext cx="877800" cy="612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Roboto"/>
                <a:ea typeface="Roboto"/>
                <a:cs typeface="Roboto"/>
                <a:sym typeface="Roboto"/>
              </a:rPr>
              <a:t>Aug</a:t>
            </a:r>
            <a:endParaRPr b="1" sz="1900">
              <a:solidFill>
                <a:schemeClr val="dk1"/>
              </a:solidFill>
              <a:latin typeface="Roboto"/>
              <a:ea typeface="Roboto"/>
              <a:cs typeface="Roboto"/>
              <a:sym typeface="Roboto"/>
            </a:endParaRPr>
          </a:p>
          <a:p>
            <a:pPr indent="0" lvl="0" marL="0" rtl="0" algn="ctr">
              <a:spcBef>
                <a:spcPts val="0"/>
              </a:spcBef>
              <a:spcAft>
                <a:spcPts val="0"/>
              </a:spcAft>
              <a:buNone/>
            </a:pPr>
            <a:r>
              <a:rPr b="1" lang="en" sz="1900">
                <a:solidFill>
                  <a:schemeClr val="dk1"/>
                </a:solidFill>
                <a:latin typeface="Roboto"/>
                <a:ea typeface="Roboto"/>
                <a:cs typeface="Roboto"/>
                <a:sym typeface="Roboto"/>
              </a:rPr>
              <a:t>2016</a:t>
            </a:r>
            <a:endParaRPr b="1" sz="1900">
              <a:solidFill>
                <a:schemeClr val="dk1"/>
              </a:solidFill>
              <a:latin typeface="Roboto"/>
              <a:ea typeface="Roboto"/>
              <a:cs typeface="Roboto"/>
              <a:sym typeface="Roboto"/>
            </a:endParaRPr>
          </a:p>
        </p:txBody>
      </p:sp>
      <p:sp>
        <p:nvSpPr>
          <p:cNvPr id="177" name="Google Shape;177;p9"/>
          <p:cNvSpPr txBox="1"/>
          <p:nvPr/>
        </p:nvSpPr>
        <p:spPr>
          <a:xfrm>
            <a:off x="1794075" y="4049052"/>
            <a:ext cx="705900" cy="3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Roboto"/>
                <a:ea typeface="Roboto"/>
                <a:cs typeface="Roboto"/>
                <a:sym typeface="Roboto"/>
              </a:rPr>
              <a:t>…</a:t>
            </a:r>
            <a:endParaRPr sz="2700">
              <a:solidFill>
                <a:schemeClr val="dk1"/>
              </a:solidFill>
              <a:latin typeface="Roboto"/>
              <a:ea typeface="Roboto"/>
              <a:cs typeface="Roboto"/>
              <a:sym typeface="Roboto"/>
            </a:endParaRPr>
          </a:p>
        </p:txBody>
      </p:sp>
      <p:sp>
        <p:nvSpPr>
          <p:cNvPr id="178" name="Google Shape;178;p9"/>
          <p:cNvSpPr/>
          <p:nvPr/>
        </p:nvSpPr>
        <p:spPr>
          <a:xfrm>
            <a:off x="2073525" y="4039163"/>
            <a:ext cx="147000" cy="16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9" name="Google Shape;179;p9"/>
          <p:cNvSpPr txBox="1"/>
          <p:nvPr/>
        </p:nvSpPr>
        <p:spPr>
          <a:xfrm>
            <a:off x="1708125" y="4733363"/>
            <a:ext cx="877800" cy="612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Roboto"/>
                <a:ea typeface="Roboto"/>
                <a:cs typeface="Roboto"/>
                <a:sym typeface="Roboto"/>
              </a:rPr>
              <a:t>Aug</a:t>
            </a:r>
            <a:endParaRPr b="1" sz="1900">
              <a:solidFill>
                <a:schemeClr val="dk1"/>
              </a:solidFill>
              <a:latin typeface="Roboto"/>
              <a:ea typeface="Roboto"/>
              <a:cs typeface="Roboto"/>
              <a:sym typeface="Roboto"/>
            </a:endParaRPr>
          </a:p>
          <a:p>
            <a:pPr indent="0" lvl="0" marL="0" rtl="0" algn="ctr">
              <a:spcBef>
                <a:spcPts val="0"/>
              </a:spcBef>
              <a:spcAft>
                <a:spcPts val="0"/>
              </a:spcAft>
              <a:buNone/>
            </a:pPr>
            <a:r>
              <a:rPr b="1" lang="en" sz="1900">
                <a:solidFill>
                  <a:schemeClr val="dk1"/>
                </a:solidFill>
                <a:latin typeface="Roboto"/>
                <a:ea typeface="Roboto"/>
                <a:cs typeface="Roboto"/>
                <a:sym typeface="Roboto"/>
              </a:rPr>
              <a:t>2017</a:t>
            </a:r>
            <a:endParaRPr b="1" sz="1900">
              <a:solidFill>
                <a:schemeClr val="dk1"/>
              </a:solidFill>
              <a:latin typeface="Roboto"/>
              <a:ea typeface="Roboto"/>
              <a:cs typeface="Roboto"/>
              <a:sym typeface="Roboto"/>
            </a:endParaRPr>
          </a:p>
        </p:txBody>
      </p:sp>
      <p:sp>
        <p:nvSpPr>
          <p:cNvPr id="180" name="Google Shape;180;p9"/>
          <p:cNvSpPr/>
          <p:nvPr/>
        </p:nvSpPr>
        <p:spPr>
          <a:xfrm>
            <a:off x="2073525" y="4506700"/>
            <a:ext cx="147000" cy="16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1" name="Google Shape;181;p9"/>
          <p:cNvSpPr txBox="1"/>
          <p:nvPr>
            <p:ph idx="1" type="body"/>
          </p:nvPr>
        </p:nvSpPr>
        <p:spPr>
          <a:xfrm>
            <a:off x="2991525" y="2625825"/>
            <a:ext cx="3786000" cy="3461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sz="2000"/>
              <a:t>Data: </a:t>
            </a:r>
            <a:r>
              <a:rPr lang="en" sz="2000"/>
              <a:t>Aug 1, 2016 - Aug 1 ,2017</a:t>
            </a:r>
            <a:endParaRPr sz="2000"/>
          </a:p>
          <a:p>
            <a:pPr indent="-355600" lvl="0" marL="457200" rtl="0" algn="l">
              <a:spcBef>
                <a:spcPts val="2100"/>
              </a:spcBef>
              <a:spcAft>
                <a:spcPts val="0"/>
              </a:spcAft>
              <a:buSzPts val="2000"/>
              <a:buChar char="-"/>
            </a:pPr>
            <a:r>
              <a:rPr lang="en" sz="2000"/>
              <a:t>366 files</a:t>
            </a:r>
            <a:endParaRPr sz="2000"/>
          </a:p>
          <a:p>
            <a:pPr indent="-355600" lvl="0" marL="457200" rtl="0" algn="l">
              <a:spcBef>
                <a:spcPts val="0"/>
              </a:spcBef>
              <a:spcAft>
                <a:spcPts val="0"/>
              </a:spcAft>
              <a:buSzPts val="2000"/>
              <a:buChar char="-"/>
            </a:pPr>
            <a:r>
              <a:rPr lang="en" sz="2000"/>
              <a:t>~35 GB of data</a:t>
            </a:r>
            <a:endParaRPr sz="2000"/>
          </a:p>
          <a:p>
            <a:pPr indent="0" lvl="0" marL="0" rtl="0" algn="l">
              <a:spcBef>
                <a:spcPts val="2100"/>
              </a:spcBef>
              <a:spcAft>
                <a:spcPts val="0"/>
              </a:spcAft>
              <a:buNone/>
            </a:pPr>
            <a:r>
              <a:rPr b="1" lang="en" sz="2000"/>
              <a:t>Content: </a:t>
            </a:r>
            <a:endParaRPr b="1" sz="2000"/>
          </a:p>
          <a:p>
            <a:pPr indent="-355600" lvl="0" marL="457200" rtl="0" algn="l">
              <a:spcBef>
                <a:spcPts val="2100"/>
              </a:spcBef>
              <a:spcAft>
                <a:spcPts val="0"/>
              </a:spcAft>
              <a:buSzPts val="2000"/>
              <a:buChar char="-"/>
            </a:pPr>
            <a:r>
              <a:rPr lang="en" sz="2000"/>
              <a:t>Traffic Source Data</a:t>
            </a:r>
            <a:endParaRPr sz="2000"/>
          </a:p>
          <a:p>
            <a:pPr indent="-355600" lvl="0" marL="457200" rtl="0" algn="l">
              <a:spcBef>
                <a:spcPts val="0"/>
              </a:spcBef>
              <a:spcAft>
                <a:spcPts val="0"/>
              </a:spcAft>
              <a:buSzPts val="2000"/>
              <a:buChar char="-"/>
            </a:pPr>
            <a:r>
              <a:rPr lang="en" sz="2000"/>
              <a:t>Content Data</a:t>
            </a:r>
            <a:endParaRPr sz="2000"/>
          </a:p>
          <a:p>
            <a:pPr indent="-355600" lvl="0" marL="457200" rtl="0" algn="l">
              <a:spcBef>
                <a:spcPts val="0"/>
              </a:spcBef>
              <a:spcAft>
                <a:spcPts val="0"/>
              </a:spcAft>
              <a:buSzPts val="2000"/>
              <a:buChar char="-"/>
            </a:pPr>
            <a:r>
              <a:rPr lang="en" sz="2000"/>
              <a:t>Transnational Data</a:t>
            </a:r>
            <a:endParaRPr sz="2000"/>
          </a:p>
        </p:txBody>
      </p:sp>
      <p:pic>
        <p:nvPicPr>
          <p:cNvPr id="182" name="Google Shape;182;p9"/>
          <p:cNvPicPr preferRelativeResize="0"/>
          <p:nvPr/>
        </p:nvPicPr>
        <p:blipFill>
          <a:blip r:embed="rId3">
            <a:alphaModFix/>
          </a:blip>
          <a:stretch>
            <a:fillRect/>
          </a:stretch>
        </p:blipFill>
        <p:spPr>
          <a:xfrm>
            <a:off x="553700" y="3979975"/>
            <a:ext cx="937400" cy="753401"/>
          </a:xfrm>
          <a:prstGeom prst="rect">
            <a:avLst/>
          </a:prstGeom>
          <a:noFill/>
          <a:ln>
            <a:noFill/>
          </a:ln>
        </p:spPr>
      </p:pic>
      <p:sp>
        <p:nvSpPr>
          <p:cNvPr id="183" name="Google Shape;183;p9"/>
          <p:cNvSpPr txBox="1"/>
          <p:nvPr>
            <p:ph idx="1" type="body"/>
          </p:nvPr>
        </p:nvSpPr>
        <p:spPr>
          <a:xfrm>
            <a:off x="6777537" y="2625825"/>
            <a:ext cx="4833300" cy="3461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b="1" lang="en" sz="2000"/>
              <a:t>Difficulties</a:t>
            </a:r>
            <a:r>
              <a:rPr b="1" lang="en" sz="2000"/>
              <a:t>:</a:t>
            </a:r>
            <a:endParaRPr b="1" sz="2000"/>
          </a:p>
          <a:p>
            <a:pPr indent="-355600" lvl="0" marL="457200" rtl="0" algn="l">
              <a:spcBef>
                <a:spcPts val="2100"/>
              </a:spcBef>
              <a:spcAft>
                <a:spcPts val="0"/>
              </a:spcAft>
              <a:buSzPts val="2000"/>
              <a:buChar char="-"/>
            </a:pPr>
            <a:r>
              <a:rPr lang="en" sz="2000"/>
              <a:t>Kaggle → BigQuery client</a:t>
            </a:r>
            <a:endParaRPr sz="2000"/>
          </a:p>
          <a:p>
            <a:pPr indent="-355600" lvl="0" marL="457200" rtl="0" algn="l">
              <a:spcBef>
                <a:spcPts val="0"/>
              </a:spcBef>
              <a:spcAft>
                <a:spcPts val="0"/>
              </a:spcAft>
              <a:buSzPts val="2000"/>
              <a:buChar char="-"/>
            </a:pPr>
            <a:r>
              <a:rPr lang="en" sz="2000"/>
              <a:t>Outdated documentation</a:t>
            </a:r>
            <a:endParaRPr sz="2000"/>
          </a:p>
          <a:p>
            <a:pPr indent="-355600" lvl="0" marL="457200" rtl="0" algn="l">
              <a:spcBef>
                <a:spcPts val="0"/>
              </a:spcBef>
              <a:spcAft>
                <a:spcPts val="0"/>
              </a:spcAft>
              <a:buSzPts val="2000"/>
              <a:buChar char="-"/>
            </a:pPr>
            <a:r>
              <a:rPr lang="en" sz="2000"/>
              <a:t>SQL → Python</a:t>
            </a:r>
            <a:endParaRPr sz="2000"/>
          </a:p>
          <a:p>
            <a:pPr indent="-355600" lvl="0" marL="457200" rtl="0" algn="l">
              <a:spcBef>
                <a:spcPts val="0"/>
              </a:spcBef>
              <a:spcAft>
                <a:spcPts val="0"/>
              </a:spcAft>
              <a:buSzPts val="2000"/>
              <a:buChar char="-"/>
            </a:pPr>
            <a:r>
              <a:rPr lang="en" sz="2000"/>
              <a:t>API call </a:t>
            </a:r>
            <a:r>
              <a:rPr b="1" lang="en" sz="1600"/>
              <a:t>+</a:t>
            </a:r>
            <a:r>
              <a:rPr lang="en" sz="2000"/>
              <a:t> query </a:t>
            </a:r>
            <a:r>
              <a:rPr b="1" lang="en" sz="1600"/>
              <a:t>+</a:t>
            </a:r>
            <a:r>
              <a:rPr lang="en" sz="2000"/>
              <a:t> download </a:t>
            </a:r>
            <a:r>
              <a:rPr b="1" lang="en" sz="1600"/>
              <a:t>=</a:t>
            </a:r>
            <a:r>
              <a:rPr lang="en" sz="2000"/>
              <a:t> 6+ hrs.</a:t>
            </a:r>
            <a:endParaRPr sz="2000"/>
          </a:p>
        </p:txBody>
      </p:sp>
      <p:sp>
        <p:nvSpPr>
          <p:cNvPr id="184" name="Google Shape;184;p9"/>
          <p:cNvSpPr txBox="1"/>
          <p:nvPr>
            <p:ph type="title"/>
          </p:nvPr>
        </p:nvSpPr>
        <p:spPr>
          <a:xfrm>
            <a:off x="196400" y="1383925"/>
            <a:ext cx="4165800" cy="861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BigQuery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190" name="Google Shape;190;p10"/>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Big Query</a:t>
            </a:r>
            <a:endParaRPr>
              <a:solidFill>
                <a:srgbClr val="FFFFFF"/>
              </a:solidFill>
              <a:latin typeface="Roboto"/>
              <a:ea typeface="Roboto"/>
              <a:cs typeface="Roboto"/>
              <a:sym typeface="Roboto"/>
            </a:endParaRPr>
          </a:p>
        </p:txBody>
      </p:sp>
      <p:sp>
        <p:nvSpPr>
          <p:cNvPr id="191" name="Google Shape;191;p10"/>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Project Outline</a:t>
            </a:r>
            <a:endParaRPr/>
          </a:p>
        </p:txBody>
      </p:sp>
      <p:sp>
        <p:nvSpPr>
          <p:cNvPr id="192" name="Google Shape;192;p10"/>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93" name="Google Shape;193;p10">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
          <p:cNvSpPr/>
          <p:nvPr/>
        </p:nvSpPr>
        <p:spPr>
          <a:xfrm>
            <a:off x="-1" y="3270663"/>
            <a:ext cx="2751900" cy="891900"/>
          </a:xfrm>
          <a:prstGeom prst="homePlate">
            <a:avLst>
              <a:gd fmla="val 50000" name="adj"/>
            </a:avLst>
          </a:prstGeom>
          <a:solidFill>
            <a:srgbClr val="1155CC"/>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900">
                <a:solidFill>
                  <a:srgbClr val="FFFFFF"/>
                </a:solidFill>
                <a:latin typeface="Roboto"/>
                <a:ea typeface="Roboto"/>
                <a:cs typeface="Roboto"/>
                <a:sym typeface="Roboto"/>
              </a:rPr>
              <a:t>Data Querying</a:t>
            </a:r>
            <a:endParaRPr sz="1900">
              <a:solidFill>
                <a:srgbClr val="FFFFFF"/>
              </a:solidFill>
              <a:latin typeface="Roboto"/>
              <a:ea typeface="Roboto"/>
              <a:cs typeface="Roboto"/>
              <a:sym typeface="Roboto"/>
            </a:endParaRPr>
          </a:p>
        </p:txBody>
      </p:sp>
      <p:sp>
        <p:nvSpPr>
          <p:cNvPr id="196" name="Google Shape;196;p10"/>
          <p:cNvSpPr/>
          <p:nvPr/>
        </p:nvSpPr>
        <p:spPr>
          <a:xfrm>
            <a:off x="2302101" y="3270665"/>
            <a:ext cx="2751900" cy="891900"/>
          </a:xfrm>
          <a:prstGeom prst="chevron">
            <a:avLst>
              <a:gd fmla="val 50000" name="adj"/>
            </a:avLst>
          </a:prstGeom>
          <a:solidFill>
            <a:schemeClr val="accent4"/>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900">
                <a:solidFill>
                  <a:srgbClr val="FFFFFF"/>
                </a:solidFill>
                <a:latin typeface="Roboto"/>
                <a:ea typeface="Roboto"/>
                <a:cs typeface="Roboto"/>
                <a:sym typeface="Roboto"/>
              </a:rPr>
              <a:t>Data Processing</a:t>
            </a:r>
            <a:endParaRPr sz="1900">
              <a:solidFill>
                <a:srgbClr val="FFFFFF"/>
              </a:solidFill>
              <a:latin typeface="Roboto"/>
              <a:ea typeface="Roboto"/>
              <a:cs typeface="Roboto"/>
              <a:sym typeface="Roboto"/>
            </a:endParaRPr>
          </a:p>
        </p:txBody>
      </p:sp>
      <p:sp>
        <p:nvSpPr>
          <p:cNvPr id="197" name="Google Shape;197;p10"/>
          <p:cNvSpPr/>
          <p:nvPr/>
        </p:nvSpPr>
        <p:spPr>
          <a:xfrm>
            <a:off x="4605001" y="3270665"/>
            <a:ext cx="2751900" cy="891900"/>
          </a:xfrm>
          <a:prstGeom prst="chevron">
            <a:avLst>
              <a:gd fmla="val 50000" name="adj"/>
            </a:avLst>
          </a:prstGeom>
          <a:solidFill>
            <a:srgbClr val="3C78D8"/>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900">
                <a:solidFill>
                  <a:srgbClr val="FFFFFF"/>
                </a:solidFill>
                <a:latin typeface="Roboto"/>
                <a:ea typeface="Roboto"/>
                <a:cs typeface="Roboto"/>
                <a:sym typeface="Roboto"/>
              </a:rPr>
              <a:t>Baseline Model</a:t>
            </a:r>
            <a:endParaRPr sz="1900">
              <a:solidFill>
                <a:srgbClr val="FFFFFF"/>
              </a:solidFill>
              <a:latin typeface="Roboto"/>
              <a:ea typeface="Roboto"/>
              <a:cs typeface="Roboto"/>
              <a:sym typeface="Roboto"/>
            </a:endParaRPr>
          </a:p>
        </p:txBody>
      </p:sp>
      <p:sp>
        <p:nvSpPr>
          <p:cNvPr id="198" name="Google Shape;198;p10"/>
          <p:cNvSpPr/>
          <p:nvPr/>
        </p:nvSpPr>
        <p:spPr>
          <a:xfrm>
            <a:off x="6909526" y="3270665"/>
            <a:ext cx="2751900" cy="891900"/>
          </a:xfrm>
          <a:prstGeom prst="chevron">
            <a:avLst>
              <a:gd fmla="val 50000" name="adj"/>
            </a:avLst>
          </a:prstGeom>
          <a:solidFill>
            <a:srgbClr val="6D9EEB"/>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900">
                <a:solidFill>
                  <a:srgbClr val="FFFFFF"/>
                </a:solidFill>
                <a:latin typeface="Roboto"/>
                <a:ea typeface="Roboto"/>
                <a:cs typeface="Roboto"/>
                <a:sym typeface="Roboto"/>
              </a:rPr>
              <a:t>Advanced Model</a:t>
            </a:r>
            <a:endParaRPr sz="1900">
              <a:solidFill>
                <a:srgbClr val="FFFFFF"/>
              </a:solidFill>
              <a:latin typeface="Roboto"/>
              <a:ea typeface="Roboto"/>
              <a:cs typeface="Roboto"/>
              <a:sym typeface="Roboto"/>
            </a:endParaRPr>
          </a:p>
        </p:txBody>
      </p:sp>
      <p:sp>
        <p:nvSpPr>
          <p:cNvPr id="199" name="Google Shape;199;p10"/>
          <p:cNvSpPr/>
          <p:nvPr/>
        </p:nvSpPr>
        <p:spPr>
          <a:xfrm>
            <a:off x="9215675" y="3270663"/>
            <a:ext cx="2789700" cy="891900"/>
          </a:xfrm>
          <a:prstGeom prst="chevron">
            <a:avLst>
              <a:gd fmla="val 50000" name="adj"/>
            </a:avLst>
          </a:prstGeom>
          <a:solidFill>
            <a:srgbClr val="A4C2F4"/>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900">
                <a:solidFill>
                  <a:srgbClr val="FFFFFF"/>
                </a:solidFill>
                <a:latin typeface="Roboto"/>
                <a:ea typeface="Roboto"/>
                <a:cs typeface="Roboto"/>
                <a:sym typeface="Roboto"/>
              </a:rPr>
              <a:t>Output</a:t>
            </a:r>
            <a:endParaRPr sz="1900">
              <a:solidFill>
                <a:srgbClr val="FFFFFF"/>
              </a:solidFill>
              <a:latin typeface="Roboto"/>
              <a:ea typeface="Roboto"/>
              <a:cs typeface="Roboto"/>
              <a:sym typeface="Roboto"/>
            </a:endParaRPr>
          </a:p>
        </p:txBody>
      </p:sp>
      <p:pic>
        <p:nvPicPr>
          <p:cNvPr id="200" name="Google Shape;200;p10"/>
          <p:cNvPicPr preferRelativeResize="0"/>
          <p:nvPr/>
        </p:nvPicPr>
        <p:blipFill>
          <a:blip r:embed="rId3">
            <a:alphaModFix/>
          </a:blip>
          <a:stretch>
            <a:fillRect/>
          </a:stretch>
        </p:blipFill>
        <p:spPr>
          <a:xfrm>
            <a:off x="10211622" y="4497824"/>
            <a:ext cx="931800" cy="931800"/>
          </a:xfrm>
          <a:prstGeom prst="rect">
            <a:avLst/>
          </a:prstGeom>
          <a:noFill/>
          <a:ln>
            <a:noFill/>
          </a:ln>
        </p:spPr>
      </p:pic>
      <p:pic>
        <p:nvPicPr>
          <p:cNvPr id="201" name="Google Shape;201;p10"/>
          <p:cNvPicPr preferRelativeResize="0"/>
          <p:nvPr/>
        </p:nvPicPr>
        <p:blipFill>
          <a:blip r:embed="rId4">
            <a:alphaModFix/>
          </a:blip>
          <a:stretch>
            <a:fillRect/>
          </a:stretch>
        </p:blipFill>
        <p:spPr>
          <a:xfrm>
            <a:off x="897763" y="4497825"/>
            <a:ext cx="931800" cy="931800"/>
          </a:xfrm>
          <a:prstGeom prst="rect">
            <a:avLst/>
          </a:prstGeom>
          <a:noFill/>
          <a:ln>
            <a:noFill/>
          </a:ln>
        </p:spPr>
      </p:pic>
      <p:pic>
        <p:nvPicPr>
          <p:cNvPr id="202" name="Google Shape;202;p10"/>
          <p:cNvPicPr preferRelativeResize="0"/>
          <p:nvPr/>
        </p:nvPicPr>
        <p:blipFill>
          <a:blip r:embed="rId5">
            <a:alphaModFix/>
          </a:blip>
          <a:stretch>
            <a:fillRect/>
          </a:stretch>
        </p:blipFill>
        <p:spPr>
          <a:xfrm>
            <a:off x="5427525" y="4497827"/>
            <a:ext cx="931800" cy="931800"/>
          </a:xfrm>
          <a:prstGeom prst="rect">
            <a:avLst/>
          </a:prstGeom>
          <a:noFill/>
          <a:ln>
            <a:noFill/>
          </a:ln>
        </p:spPr>
      </p:pic>
      <p:sp>
        <p:nvSpPr>
          <p:cNvPr id="203" name="Google Shape;203;p10"/>
          <p:cNvSpPr/>
          <p:nvPr/>
        </p:nvSpPr>
        <p:spPr>
          <a:xfrm>
            <a:off x="5672474" y="4553611"/>
            <a:ext cx="683100" cy="60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4" name="Google Shape;204;p10"/>
          <p:cNvSpPr/>
          <p:nvPr/>
        </p:nvSpPr>
        <p:spPr>
          <a:xfrm>
            <a:off x="5616969" y="5067698"/>
            <a:ext cx="194100" cy="14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205" name="Google Shape;205;p10"/>
          <p:cNvPicPr preferRelativeResize="0"/>
          <p:nvPr/>
        </p:nvPicPr>
        <p:blipFill rotWithShape="1">
          <a:blip r:embed="rId5">
            <a:alphaModFix/>
          </a:blip>
          <a:srcRect b="27108" l="23570" r="0" t="0"/>
          <a:stretch/>
        </p:blipFill>
        <p:spPr>
          <a:xfrm rot="10800000">
            <a:off x="5537350" y="4726675"/>
            <a:ext cx="712150" cy="679175"/>
          </a:xfrm>
          <a:prstGeom prst="rect">
            <a:avLst/>
          </a:prstGeom>
          <a:noFill/>
          <a:ln>
            <a:noFill/>
          </a:ln>
        </p:spPr>
      </p:pic>
      <p:sp>
        <p:nvSpPr>
          <p:cNvPr id="206" name="Google Shape;206;p10"/>
          <p:cNvSpPr/>
          <p:nvPr/>
        </p:nvSpPr>
        <p:spPr>
          <a:xfrm rot="8414660">
            <a:off x="6282577" y="5177020"/>
            <a:ext cx="44096" cy="5201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7" name="Google Shape;207;p10"/>
          <p:cNvSpPr/>
          <p:nvPr/>
        </p:nvSpPr>
        <p:spPr>
          <a:xfrm rot="10800000">
            <a:off x="3434306" y="4686199"/>
            <a:ext cx="57600" cy="7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208" name="Google Shape;208;p10"/>
          <p:cNvPicPr preferRelativeResize="0"/>
          <p:nvPr/>
        </p:nvPicPr>
        <p:blipFill rotWithShape="1">
          <a:blip r:embed="rId5">
            <a:alphaModFix/>
          </a:blip>
          <a:srcRect b="4282" l="0" r="0" t="3218"/>
          <a:stretch/>
        </p:blipFill>
        <p:spPr>
          <a:xfrm>
            <a:off x="7843150" y="4551950"/>
            <a:ext cx="931800" cy="861900"/>
          </a:xfrm>
          <a:prstGeom prst="rect">
            <a:avLst/>
          </a:prstGeom>
          <a:noFill/>
          <a:ln>
            <a:noFill/>
          </a:ln>
        </p:spPr>
      </p:pic>
      <p:sp>
        <p:nvSpPr>
          <p:cNvPr id="209" name="Google Shape;209;p10"/>
          <p:cNvSpPr/>
          <p:nvPr/>
        </p:nvSpPr>
        <p:spPr>
          <a:xfrm>
            <a:off x="8088099" y="4577736"/>
            <a:ext cx="683100" cy="60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0" name="Google Shape;210;p10"/>
          <p:cNvSpPr/>
          <p:nvPr/>
        </p:nvSpPr>
        <p:spPr>
          <a:xfrm>
            <a:off x="8032594" y="5091823"/>
            <a:ext cx="194100" cy="14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1" name="Google Shape;211;p10"/>
          <p:cNvSpPr/>
          <p:nvPr/>
        </p:nvSpPr>
        <p:spPr>
          <a:xfrm rot="8414660">
            <a:off x="8724102" y="5104120"/>
            <a:ext cx="44096" cy="5201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2" name="Google Shape;212;p10"/>
          <p:cNvSpPr/>
          <p:nvPr/>
        </p:nvSpPr>
        <p:spPr>
          <a:xfrm rot="10800000">
            <a:off x="8110518" y="4678874"/>
            <a:ext cx="57600" cy="7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213" name="Google Shape;213;p10"/>
          <p:cNvPicPr preferRelativeResize="0"/>
          <p:nvPr/>
        </p:nvPicPr>
        <p:blipFill rotWithShape="1">
          <a:blip r:embed="rId6">
            <a:alphaModFix/>
          </a:blip>
          <a:srcRect b="23047" l="23564" r="0" t="0"/>
          <a:stretch/>
        </p:blipFill>
        <p:spPr>
          <a:xfrm>
            <a:off x="7982100" y="4513600"/>
            <a:ext cx="712150" cy="773250"/>
          </a:xfrm>
          <a:prstGeom prst="rect">
            <a:avLst/>
          </a:prstGeom>
          <a:noFill/>
          <a:ln>
            <a:noFill/>
          </a:ln>
        </p:spPr>
      </p:pic>
      <p:sp>
        <p:nvSpPr>
          <p:cNvPr id="214" name="Google Shape;214;p10"/>
          <p:cNvSpPr/>
          <p:nvPr/>
        </p:nvSpPr>
        <p:spPr>
          <a:xfrm>
            <a:off x="8226700" y="5163125"/>
            <a:ext cx="54000" cy="47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5" name="Google Shape;215;p10"/>
          <p:cNvSpPr/>
          <p:nvPr/>
        </p:nvSpPr>
        <p:spPr>
          <a:xfrm rot="6143451">
            <a:off x="8609028" y="5236849"/>
            <a:ext cx="40544" cy="66253"/>
          </a:xfrm>
          <a:prstGeom prst="chord">
            <a:avLst>
              <a:gd fmla="val 2392398" name="adj1"/>
              <a:gd fmla="val 16945706"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6" name="Google Shape;216;p10"/>
          <p:cNvSpPr txBox="1"/>
          <p:nvPr>
            <p:ph type="title"/>
          </p:nvPr>
        </p:nvSpPr>
        <p:spPr>
          <a:xfrm>
            <a:off x="196400" y="1383925"/>
            <a:ext cx="4165800" cy="861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Project Outline</a:t>
            </a:r>
            <a:endParaRPr/>
          </a:p>
        </p:txBody>
      </p:sp>
      <p:pic>
        <p:nvPicPr>
          <p:cNvPr id="217" name="Google Shape;217;p10"/>
          <p:cNvPicPr preferRelativeResize="0"/>
          <p:nvPr/>
        </p:nvPicPr>
        <p:blipFill>
          <a:blip r:embed="rId7">
            <a:alphaModFix/>
          </a:blip>
          <a:stretch>
            <a:fillRect/>
          </a:stretch>
        </p:blipFill>
        <p:spPr>
          <a:xfrm>
            <a:off x="3063642" y="4497822"/>
            <a:ext cx="931800" cy="931809"/>
          </a:xfrm>
          <a:prstGeom prst="rect">
            <a:avLst/>
          </a:prstGeom>
          <a:noFill/>
          <a:ln>
            <a:noFill/>
          </a:ln>
        </p:spPr>
      </p:pic>
      <p:sp>
        <p:nvSpPr>
          <p:cNvPr id="218" name="Google Shape;218;p10"/>
          <p:cNvSpPr/>
          <p:nvPr/>
        </p:nvSpPr>
        <p:spPr>
          <a:xfrm rot="8414660">
            <a:off x="5664377" y="4715470"/>
            <a:ext cx="44096" cy="5201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9" name="Google Shape;219;p10"/>
          <p:cNvSpPr/>
          <p:nvPr/>
        </p:nvSpPr>
        <p:spPr>
          <a:xfrm rot="8414660">
            <a:off x="5806577" y="5138420"/>
            <a:ext cx="44096" cy="5201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ph type="title"/>
          </p:nvPr>
        </p:nvSpPr>
        <p:spPr>
          <a:xfrm>
            <a:off x="196400" y="1383925"/>
            <a:ext cx="4165800" cy="861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Data</a:t>
            </a:r>
            <a:endParaRPr/>
          </a:p>
        </p:txBody>
      </p:sp>
      <p:sp>
        <p:nvSpPr>
          <p:cNvPr id="225" name="Google Shape;225;p11"/>
          <p:cNvSpPr txBox="1"/>
          <p:nvPr>
            <p:ph idx="1" type="body"/>
          </p:nvPr>
        </p:nvSpPr>
        <p:spPr>
          <a:xfrm>
            <a:off x="454075" y="2333100"/>
            <a:ext cx="5283000" cy="1840800"/>
          </a:xfrm>
          <a:prstGeom prst="rect">
            <a:avLst/>
          </a:prstGeom>
          <a:ln>
            <a:noFill/>
          </a:ln>
        </p:spPr>
        <p:txBody>
          <a:bodyPr anchorCtr="0" anchor="ctr"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b="1" lang="en" sz="1700"/>
              <a:t>Data Set Overview:</a:t>
            </a:r>
            <a:endParaRPr b="1" sz="1700"/>
          </a:p>
          <a:p>
            <a:pPr indent="-336550" lvl="0" marL="457200" rtl="0" algn="l">
              <a:spcBef>
                <a:spcPts val="2100"/>
              </a:spcBef>
              <a:spcAft>
                <a:spcPts val="0"/>
              </a:spcAft>
              <a:buSzPts val="1700"/>
              <a:buChar char="-"/>
            </a:pPr>
            <a:r>
              <a:rPr lang="en" sz="1700"/>
              <a:t>718,161 unique users</a:t>
            </a:r>
            <a:endParaRPr sz="1700"/>
          </a:p>
          <a:p>
            <a:pPr indent="-336550" lvl="0" marL="457200" rtl="0" algn="l">
              <a:spcBef>
                <a:spcPts val="0"/>
              </a:spcBef>
              <a:spcAft>
                <a:spcPts val="0"/>
              </a:spcAft>
              <a:buSzPts val="1700"/>
              <a:buChar char="-"/>
            </a:pPr>
            <a:r>
              <a:rPr lang="en" sz="1700"/>
              <a:t>566,477 unique users with session data</a:t>
            </a:r>
            <a:endParaRPr sz="1700"/>
          </a:p>
          <a:p>
            <a:pPr indent="-336550" lvl="0" marL="457200" rtl="0" algn="l">
              <a:spcBef>
                <a:spcPts val="0"/>
              </a:spcBef>
              <a:spcAft>
                <a:spcPts val="0"/>
              </a:spcAft>
              <a:buSzPts val="1700"/>
              <a:buChar char="-"/>
            </a:pPr>
            <a:r>
              <a:rPr lang="en" sz="1700"/>
              <a:t>Data from 13 months (366 days)</a:t>
            </a:r>
            <a:endParaRPr sz="1700"/>
          </a:p>
        </p:txBody>
      </p:sp>
      <p:sp>
        <p:nvSpPr>
          <p:cNvPr id="226" name="Google Shape;226;p11"/>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227" name="Google Shape;227;p11"/>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Project Outline</a:t>
            </a:r>
            <a:endParaRPr/>
          </a:p>
        </p:txBody>
      </p:sp>
      <p:sp>
        <p:nvSpPr>
          <p:cNvPr id="228" name="Google Shape;228;p11"/>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Data</a:t>
            </a:r>
            <a:endParaRPr/>
          </a:p>
        </p:txBody>
      </p:sp>
      <p:sp>
        <p:nvSpPr>
          <p:cNvPr id="229" name="Google Shape;229;p11"/>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30" name="Google Shape;230;p11">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1"/>
          <p:cNvGrpSpPr/>
          <p:nvPr/>
        </p:nvGrpSpPr>
        <p:grpSpPr>
          <a:xfrm>
            <a:off x="2836263" y="3874225"/>
            <a:ext cx="6519475" cy="2908876"/>
            <a:chOff x="4238348" y="1501577"/>
            <a:chExt cx="7485905" cy="3560871"/>
          </a:xfrm>
        </p:grpSpPr>
        <p:pic>
          <p:nvPicPr>
            <p:cNvPr id="233" name="Google Shape;233;p11"/>
            <p:cNvPicPr preferRelativeResize="0"/>
            <p:nvPr/>
          </p:nvPicPr>
          <p:blipFill rotWithShape="1">
            <a:blip r:embed="rId3">
              <a:alphaModFix/>
            </a:blip>
            <a:srcRect b="1402" l="0" r="0" t="3159"/>
            <a:stretch/>
          </p:blipFill>
          <p:spPr>
            <a:xfrm>
              <a:off x="4238348" y="1501578"/>
              <a:ext cx="7485905" cy="3560871"/>
            </a:xfrm>
            <a:prstGeom prst="rect">
              <a:avLst/>
            </a:prstGeom>
            <a:noFill/>
            <a:ln>
              <a:noFill/>
            </a:ln>
          </p:spPr>
        </p:pic>
        <p:sp>
          <p:nvSpPr>
            <p:cNvPr id="234" name="Google Shape;234;p11"/>
            <p:cNvSpPr/>
            <p:nvPr/>
          </p:nvSpPr>
          <p:spPr>
            <a:xfrm>
              <a:off x="6329228" y="1501577"/>
              <a:ext cx="1203600" cy="399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Features</a:t>
              </a:r>
              <a:endParaRPr b="1">
                <a:latin typeface="Roboto"/>
                <a:ea typeface="Roboto"/>
                <a:cs typeface="Roboto"/>
                <a:sym typeface="Roboto"/>
              </a:endParaRPr>
            </a:p>
          </p:txBody>
        </p:sp>
        <p:sp>
          <p:nvSpPr>
            <p:cNvPr id="235" name="Google Shape;235;p11"/>
            <p:cNvSpPr/>
            <p:nvPr/>
          </p:nvSpPr>
          <p:spPr>
            <a:xfrm rot="3278297">
              <a:off x="10555234" y="2752637"/>
              <a:ext cx="1203657" cy="399138"/>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Months</a:t>
              </a:r>
              <a:endParaRPr b="1">
                <a:latin typeface="Roboto"/>
                <a:ea typeface="Roboto"/>
                <a:cs typeface="Roboto"/>
                <a:sym typeface="Roboto"/>
              </a:endParaRPr>
            </a:p>
          </p:txBody>
        </p:sp>
        <p:sp>
          <p:nvSpPr>
            <p:cNvPr id="236" name="Google Shape;236;p11"/>
            <p:cNvSpPr/>
            <p:nvPr/>
          </p:nvSpPr>
          <p:spPr>
            <a:xfrm rot="-5400000">
              <a:off x="3949236" y="3021325"/>
              <a:ext cx="1203600" cy="399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Users</a:t>
              </a:r>
              <a:endParaRPr b="1">
                <a:latin typeface="Roboto"/>
                <a:ea typeface="Roboto"/>
                <a:cs typeface="Roboto"/>
                <a:sym typeface="Roboto"/>
              </a:endParaRPr>
            </a:p>
          </p:txBody>
        </p:sp>
      </p:grpSp>
      <p:sp>
        <p:nvSpPr>
          <p:cNvPr id="237" name="Google Shape;237;p11"/>
          <p:cNvSpPr txBox="1"/>
          <p:nvPr/>
        </p:nvSpPr>
        <p:spPr>
          <a:xfrm>
            <a:off x="5798675" y="2333100"/>
            <a:ext cx="5911800" cy="184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chemeClr val="dk1"/>
                </a:solidFill>
                <a:latin typeface="Roboto"/>
                <a:ea typeface="Roboto"/>
                <a:cs typeface="Roboto"/>
                <a:sym typeface="Roboto"/>
              </a:rPr>
              <a:t>Missing Values:</a:t>
            </a:r>
            <a:endParaRPr b="1" sz="1700">
              <a:solidFill>
                <a:schemeClr val="dk1"/>
              </a:solidFill>
              <a:latin typeface="Roboto"/>
              <a:ea typeface="Roboto"/>
              <a:cs typeface="Roboto"/>
              <a:sym typeface="Roboto"/>
            </a:endParaRPr>
          </a:p>
          <a:p>
            <a:pPr indent="-336550" lvl="0" marL="457200" rtl="0" algn="l">
              <a:lnSpc>
                <a:spcPct val="115000"/>
              </a:lnSpc>
              <a:spcBef>
                <a:spcPts val="2100"/>
              </a:spcBef>
              <a:spcAft>
                <a:spcPts val="0"/>
              </a:spcAft>
              <a:buClr>
                <a:schemeClr val="dk1"/>
              </a:buClr>
              <a:buSzPts val="1700"/>
              <a:buFont typeface="Roboto"/>
              <a:buChar char="-"/>
            </a:pPr>
            <a:r>
              <a:rPr lang="en" sz="1700">
                <a:solidFill>
                  <a:schemeClr val="dk1"/>
                </a:solidFill>
                <a:latin typeface="Roboto"/>
                <a:ea typeface="Roboto"/>
                <a:cs typeface="Roboto"/>
                <a:sym typeface="Roboto"/>
              </a:rPr>
              <a:t>Data was complete except for pieces of session data</a:t>
            </a:r>
            <a:endParaRPr sz="1700">
              <a:solidFill>
                <a:schemeClr val="dk1"/>
              </a:solidFill>
              <a:latin typeface="Roboto"/>
              <a:ea typeface="Roboto"/>
              <a:cs typeface="Roboto"/>
              <a:sym typeface="Roboto"/>
            </a:endParaRPr>
          </a:p>
          <a:p>
            <a:pPr indent="-336550" lvl="1" marL="914400" rtl="0" algn="l">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ie. If there were no add-to-carts during session </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Filled missing data with 0’s</a:t>
            </a:r>
            <a:endParaRPr sz="19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2"/>
          <p:cNvSpPr/>
          <p:nvPr/>
        </p:nvSpPr>
        <p:spPr>
          <a:xfrm>
            <a:off x="8209538" y="4614600"/>
            <a:ext cx="3411900" cy="2023200"/>
          </a:xfrm>
          <a:prstGeom prst="roundRect">
            <a:avLst>
              <a:gd fmla="val 16667" name="adj"/>
            </a:avLst>
          </a:prstGeom>
          <a:solidFill>
            <a:schemeClr val="lt1"/>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3" name="Google Shape;243;p12"/>
          <p:cNvSpPr txBox="1"/>
          <p:nvPr>
            <p:ph type="title"/>
          </p:nvPr>
        </p:nvSpPr>
        <p:spPr>
          <a:xfrm>
            <a:off x="196400" y="1383925"/>
            <a:ext cx="5309700" cy="86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 sz="4000"/>
              <a:t>Feature </a:t>
            </a:r>
            <a:r>
              <a:rPr lang="en"/>
              <a:t>Engineering</a:t>
            </a:r>
            <a:endParaRPr sz="4000"/>
          </a:p>
        </p:txBody>
      </p:sp>
      <p:sp>
        <p:nvSpPr>
          <p:cNvPr id="244" name="Google Shape;244;p12"/>
          <p:cNvSpPr txBox="1"/>
          <p:nvPr>
            <p:ph idx="1" type="body"/>
          </p:nvPr>
        </p:nvSpPr>
        <p:spPr>
          <a:xfrm>
            <a:off x="270250" y="2765900"/>
            <a:ext cx="3968100" cy="3288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 </a:t>
            </a:r>
            <a:endParaRPr/>
          </a:p>
        </p:txBody>
      </p:sp>
      <p:sp>
        <p:nvSpPr>
          <p:cNvPr id="245" name="Google Shape;245;p12"/>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246" name="Google Shape;246;p12"/>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Data</a:t>
            </a:r>
            <a:endParaRPr/>
          </a:p>
        </p:txBody>
      </p:sp>
      <p:sp>
        <p:nvSpPr>
          <p:cNvPr id="247" name="Google Shape;247;p12"/>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
                <a:latin typeface="Roboto"/>
                <a:ea typeface="Roboto"/>
                <a:cs typeface="Roboto"/>
                <a:sym typeface="Roboto"/>
              </a:rPr>
              <a:t>Feature Engineering</a:t>
            </a:r>
            <a:endParaRPr/>
          </a:p>
        </p:txBody>
      </p:sp>
      <p:sp>
        <p:nvSpPr>
          <p:cNvPr id="248" name="Google Shape;248;p12"/>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49" name="Google Shape;249;p12">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txBox="1"/>
          <p:nvPr>
            <p:ph idx="1" type="body"/>
          </p:nvPr>
        </p:nvSpPr>
        <p:spPr>
          <a:xfrm>
            <a:off x="313350" y="2422500"/>
            <a:ext cx="4968900" cy="3884400"/>
          </a:xfrm>
          <a:prstGeom prst="rect">
            <a:avLst/>
          </a:prstGeom>
          <a:solidFill>
            <a:schemeClr val="lt1"/>
          </a:solidFill>
          <a:ln cap="flat" cmpd="sng" w="19050">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2200"/>
              <a:t>Two Sets of Features:</a:t>
            </a:r>
            <a:endParaRPr b="1" sz="2200"/>
          </a:p>
          <a:p>
            <a:pPr indent="0" lvl="0" marL="0" rtl="0" algn="l">
              <a:spcBef>
                <a:spcPts val="0"/>
              </a:spcBef>
              <a:spcAft>
                <a:spcPts val="0"/>
              </a:spcAft>
              <a:buNone/>
            </a:pPr>
            <a:r>
              <a:t/>
            </a:r>
            <a:endParaRPr b="1" sz="1700"/>
          </a:p>
          <a:p>
            <a:pPr indent="0" lvl="0" marL="0" rtl="0" algn="l">
              <a:spcBef>
                <a:spcPts val="0"/>
              </a:spcBef>
              <a:spcAft>
                <a:spcPts val="0"/>
              </a:spcAft>
              <a:buNone/>
            </a:pPr>
            <a:r>
              <a:rPr b="1" lang="en" sz="1700"/>
              <a:t>Non-Stable Features:</a:t>
            </a:r>
            <a:endParaRPr b="1" sz="1700"/>
          </a:p>
          <a:p>
            <a:pPr indent="-336550" lvl="0" marL="457200" rtl="0" algn="l">
              <a:spcBef>
                <a:spcPts val="0"/>
              </a:spcBef>
              <a:spcAft>
                <a:spcPts val="0"/>
              </a:spcAft>
              <a:buSzPts val="1700"/>
              <a:buChar char="-"/>
            </a:pPr>
            <a:r>
              <a:rPr lang="en" sz="1700"/>
              <a:t>For each user, their respective features were organized by month.</a:t>
            </a:r>
            <a:endParaRPr sz="1700"/>
          </a:p>
          <a:p>
            <a:pPr indent="-336550" lvl="0" marL="457200" rtl="0" algn="l">
              <a:spcBef>
                <a:spcPts val="0"/>
              </a:spcBef>
              <a:spcAft>
                <a:spcPts val="0"/>
              </a:spcAft>
              <a:buSzPts val="1700"/>
              <a:buChar char="-"/>
            </a:pPr>
            <a:r>
              <a:rPr lang="en" sz="1700"/>
              <a:t>Non-numeric features such as a users’ location were </a:t>
            </a:r>
            <a:r>
              <a:rPr b="1" lang="en" sz="1700"/>
              <a:t>label encoded</a:t>
            </a:r>
            <a:r>
              <a:rPr lang="en" sz="1700"/>
              <a:t> using </a:t>
            </a:r>
            <a:r>
              <a:rPr b="1" lang="en" sz="1700"/>
              <a:t>sklearn</a:t>
            </a:r>
            <a:endParaRPr b="1" sz="1700"/>
          </a:p>
          <a:p>
            <a:pPr indent="0" lvl="0" marL="457200" rtl="0" algn="l">
              <a:spcBef>
                <a:spcPts val="0"/>
              </a:spcBef>
              <a:spcAft>
                <a:spcPts val="0"/>
              </a:spcAft>
              <a:buNone/>
            </a:pPr>
            <a:r>
              <a:t/>
            </a:r>
            <a:endParaRPr sz="1700"/>
          </a:p>
          <a:p>
            <a:pPr indent="0" lvl="0" marL="0" rtl="0" algn="l">
              <a:spcBef>
                <a:spcPts val="0"/>
              </a:spcBef>
              <a:spcAft>
                <a:spcPts val="0"/>
              </a:spcAft>
              <a:buNone/>
            </a:pPr>
            <a:r>
              <a:rPr b="1" lang="en" sz="1700"/>
              <a:t>Stable Features:</a:t>
            </a:r>
            <a:endParaRPr b="1" sz="1700"/>
          </a:p>
          <a:p>
            <a:pPr indent="-336550" lvl="0" marL="457200" rtl="0" algn="l">
              <a:spcBef>
                <a:spcPts val="0"/>
              </a:spcBef>
              <a:spcAft>
                <a:spcPts val="0"/>
              </a:spcAft>
              <a:buSzPts val="1700"/>
              <a:buChar char="-"/>
            </a:pPr>
            <a:r>
              <a:rPr lang="en" sz="1700"/>
              <a:t>Non Stable Features for each user were averaged across all 13 months.</a:t>
            </a:r>
            <a:endParaRPr i="1" sz="1700"/>
          </a:p>
        </p:txBody>
      </p:sp>
      <p:sp>
        <p:nvSpPr>
          <p:cNvPr id="252" name="Google Shape;252;p12"/>
          <p:cNvSpPr txBox="1"/>
          <p:nvPr/>
        </p:nvSpPr>
        <p:spPr>
          <a:xfrm>
            <a:off x="5796288" y="1668150"/>
            <a:ext cx="1161600" cy="444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User Data</a:t>
            </a:r>
            <a:endParaRPr b="1" sz="12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lang="en" sz="1200">
                <a:solidFill>
                  <a:schemeClr val="dk1"/>
                </a:solidFill>
                <a:latin typeface="Roboto"/>
                <a:ea typeface="Roboto"/>
                <a:cs typeface="Roboto"/>
                <a:sym typeface="Roboto"/>
              </a:rPr>
              <a:t>(ex. ID, Date) </a:t>
            </a:r>
            <a:endParaRPr sz="1200">
              <a:solidFill>
                <a:schemeClr val="dk1"/>
              </a:solidFill>
              <a:latin typeface="Roboto"/>
              <a:ea typeface="Roboto"/>
              <a:cs typeface="Roboto"/>
              <a:sym typeface="Roboto"/>
            </a:endParaRPr>
          </a:p>
        </p:txBody>
      </p:sp>
      <p:sp>
        <p:nvSpPr>
          <p:cNvPr id="253" name="Google Shape;253;p12"/>
          <p:cNvSpPr txBox="1"/>
          <p:nvPr/>
        </p:nvSpPr>
        <p:spPr>
          <a:xfrm>
            <a:off x="5651538" y="2760663"/>
            <a:ext cx="1451100" cy="444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Summary</a:t>
            </a:r>
            <a:r>
              <a:rPr b="1" lang="en" sz="1200">
                <a:solidFill>
                  <a:schemeClr val="dk1"/>
                </a:solidFill>
                <a:latin typeface="Roboto"/>
                <a:ea typeface="Roboto"/>
                <a:cs typeface="Roboto"/>
                <a:sym typeface="Roboto"/>
              </a:rPr>
              <a:t> Data</a:t>
            </a:r>
            <a:endParaRPr b="1" sz="12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lang="en" sz="1200">
                <a:solidFill>
                  <a:schemeClr val="dk1"/>
                </a:solidFill>
                <a:latin typeface="Roboto"/>
                <a:ea typeface="Roboto"/>
                <a:cs typeface="Roboto"/>
                <a:sym typeface="Roboto"/>
              </a:rPr>
              <a:t>(ex. Time on Site) </a:t>
            </a:r>
            <a:endParaRPr sz="1200">
              <a:solidFill>
                <a:schemeClr val="dk1"/>
              </a:solidFill>
              <a:latin typeface="Roboto"/>
              <a:ea typeface="Roboto"/>
              <a:cs typeface="Roboto"/>
              <a:sym typeface="Roboto"/>
            </a:endParaRPr>
          </a:p>
        </p:txBody>
      </p:sp>
      <p:sp>
        <p:nvSpPr>
          <p:cNvPr id="254" name="Google Shape;254;p12"/>
          <p:cNvSpPr txBox="1"/>
          <p:nvPr/>
        </p:nvSpPr>
        <p:spPr>
          <a:xfrm>
            <a:off x="5651538" y="3834450"/>
            <a:ext cx="1451100" cy="444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Device</a:t>
            </a:r>
            <a:r>
              <a:rPr b="1" lang="en" sz="1200">
                <a:solidFill>
                  <a:schemeClr val="dk1"/>
                </a:solidFill>
                <a:latin typeface="Roboto"/>
                <a:ea typeface="Roboto"/>
                <a:cs typeface="Roboto"/>
                <a:sym typeface="Roboto"/>
              </a:rPr>
              <a:t> Data</a:t>
            </a:r>
            <a:endParaRPr b="1" sz="12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lang="en" sz="1200">
                <a:solidFill>
                  <a:schemeClr val="dk1"/>
                </a:solidFill>
                <a:latin typeface="Roboto"/>
                <a:ea typeface="Roboto"/>
                <a:cs typeface="Roboto"/>
                <a:sym typeface="Roboto"/>
              </a:rPr>
              <a:t>(ex. Browser) </a:t>
            </a:r>
            <a:endParaRPr sz="1200">
              <a:solidFill>
                <a:schemeClr val="dk1"/>
              </a:solidFill>
              <a:latin typeface="Roboto"/>
              <a:ea typeface="Roboto"/>
              <a:cs typeface="Roboto"/>
              <a:sym typeface="Roboto"/>
            </a:endParaRPr>
          </a:p>
        </p:txBody>
      </p:sp>
      <p:sp>
        <p:nvSpPr>
          <p:cNvPr id="255" name="Google Shape;255;p12"/>
          <p:cNvSpPr txBox="1"/>
          <p:nvPr/>
        </p:nvSpPr>
        <p:spPr>
          <a:xfrm>
            <a:off x="5651538" y="4893825"/>
            <a:ext cx="1451100" cy="444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Location</a:t>
            </a:r>
            <a:r>
              <a:rPr b="1" lang="en" sz="1200">
                <a:solidFill>
                  <a:schemeClr val="dk1"/>
                </a:solidFill>
                <a:latin typeface="Roboto"/>
                <a:ea typeface="Roboto"/>
                <a:cs typeface="Roboto"/>
                <a:sym typeface="Roboto"/>
              </a:rPr>
              <a:t> Data</a:t>
            </a:r>
            <a:endParaRPr b="1" sz="12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lang="en" sz="1200">
                <a:solidFill>
                  <a:schemeClr val="dk1"/>
                </a:solidFill>
                <a:latin typeface="Roboto"/>
                <a:ea typeface="Roboto"/>
                <a:cs typeface="Roboto"/>
                <a:sym typeface="Roboto"/>
              </a:rPr>
              <a:t>(ex. Country) </a:t>
            </a:r>
            <a:endParaRPr sz="1200">
              <a:solidFill>
                <a:schemeClr val="dk1"/>
              </a:solidFill>
              <a:latin typeface="Roboto"/>
              <a:ea typeface="Roboto"/>
              <a:cs typeface="Roboto"/>
              <a:sym typeface="Roboto"/>
            </a:endParaRPr>
          </a:p>
        </p:txBody>
      </p:sp>
      <p:sp>
        <p:nvSpPr>
          <p:cNvPr id="256" name="Google Shape;256;p12"/>
          <p:cNvSpPr txBox="1"/>
          <p:nvPr/>
        </p:nvSpPr>
        <p:spPr>
          <a:xfrm>
            <a:off x="5762925" y="5967800"/>
            <a:ext cx="1216500" cy="444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Session</a:t>
            </a:r>
            <a:r>
              <a:rPr b="1" lang="en" sz="1200">
                <a:solidFill>
                  <a:schemeClr val="dk1"/>
                </a:solidFill>
                <a:latin typeface="Roboto"/>
                <a:ea typeface="Roboto"/>
                <a:cs typeface="Roboto"/>
                <a:sym typeface="Roboto"/>
              </a:rPr>
              <a:t> Data</a:t>
            </a:r>
            <a:endParaRPr b="1" sz="12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lang="en" sz="1200">
                <a:solidFill>
                  <a:schemeClr val="dk1"/>
                </a:solidFill>
                <a:latin typeface="Roboto"/>
                <a:ea typeface="Roboto"/>
                <a:cs typeface="Roboto"/>
                <a:sym typeface="Roboto"/>
              </a:rPr>
              <a:t>(ex. Number of </a:t>
            </a:r>
            <a:endParaRPr sz="12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lang="en" sz="1200">
                <a:solidFill>
                  <a:schemeClr val="dk1"/>
                </a:solidFill>
                <a:latin typeface="Roboto"/>
                <a:ea typeface="Roboto"/>
                <a:cs typeface="Roboto"/>
                <a:sym typeface="Roboto"/>
              </a:rPr>
              <a:t>Add To Carts) </a:t>
            </a:r>
            <a:endParaRPr sz="1200">
              <a:solidFill>
                <a:schemeClr val="dk1"/>
              </a:solidFill>
              <a:latin typeface="Roboto"/>
              <a:ea typeface="Roboto"/>
              <a:cs typeface="Roboto"/>
              <a:sym typeface="Roboto"/>
            </a:endParaRPr>
          </a:p>
        </p:txBody>
      </p:sp>
      <p:sp>
        <p:nvSpPr>
          <p:cNvPr id="257" name="Google Shape;257;p12"/>
          <p:cNvSpPr/>
          <p:nvPr/>
        </p:nvSpPr>
        <p:spPr>
          <a:xfrm>
            <a:off x="7102650" y="1253550"/>
            <a:ext cx="143100" cy="5361600"/>
          </a:xfrm>
          <a:prstGeom prst="rightBrace">
            <a:avLst>
              <a:gd fmla="val 50000" name="adj1"/>
              <a:gd fmla="val 16688"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252525"/>
              </a:solidFill>
              <a:latin typeface="Roboto"/>
              <a:ea typeface="Roboto"/>
              <a:cs typeface="Roboto"/>
              <a:sym typeface="Roboto"/>
            </a:endParaRPr>
          </a:p>
        </p:txBody>
      </p:sp>
      <p:pic>
        <p:nvPicPr>
          <p:cNvPr id="258" name="Google Shape;258;p12"/>
          <p:cNvPicPr preferRelativeResize="0"/>
          <p:nvPr/>
        </p:nvPicPr>
        <p:blipFill>
          <a:blip r:embed="rId3">
            <a:alphaModFix/>
          </a:blip>
          <a:stretch>
            <a:fillRect/>
          </a:stretch>
        </p:blipFill>
        <p:spPr>
          <a:xfrm>
            <a:off x="8370400" y="1641196"/>
            <a:ext cx="970150" cy="970150"/>
          </a:xfrm>
          <a:prstGeom prst="rect">
            <a:avLst/>
          </a:prstGeom>
          <a:noFill/>
          <a:ln>
            <a:noFill/>
          </a:ln>
        </p:spPr>
      </p:pic>
      <p:sp>
        <p:nvSpPr>
          <p:cNvPr id="259" name="Google Shape;259;p12"/>
          <p:cNvSpPr/>
          <p:nvPr/>
        </p:nvSpPr>
        <p:spPr>
          <a:xfrm>
            <a:off x="7390488" y="1839175"/>
            <a:ext cx="756000" cy="574200"/>
          </a:xfrm>
          <a:prstGeom prst="right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252525"/>
              </a:solidFill>
              <a:latin typeface="Roboto"/>
              <a:ea typeface="Roboto"/>
              <a:cs typeface="Roboto"/>
              <a:sym typeface="Roboto"/>
            </a:endParaRPr>
          </a:p>
        </p:txBody>
      </p:sp>
      <p:sp>
        <p:nvSpPr>
          <p:cNvPr id="260" name="Google Shape;260;p12"/>
          <p:cNvSpPr txBox="1"/>
          <p:nvPr/>
        </p:nvSpPr>
        <p:spPr>
          <a:xfrm>
            <a:off x="8280650" y="1124500"/>
            <a:ext cx="1059900" cy="444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Non-Stable Features</a:t>
            </a:r>
            <a:endParaRPr sz="1200">
              <a:solidFill>
                <a:schemeClr val="dk1"/>
              </a:solidFill>
              <a:latin typeface="Roboto"/>
              <a:ea typeface="Roboto"/>
              <a:cs typeface="Roboto"/>
              <a:sym typeface="Roboto"/>
            </a:endParaRPr>
          </a:p>
        </p:txBody>
      </p:sp>
      <p:sp>
        <p:nvSpPr>
          <p:cNvPr id="261" name="Google Shape;261;p12"/>
          <p:cNvSpPr/>
          <p:nvPr/>
        </p:nvSpPr>
        <p:spPr>
          <a:xfrm>
            <a:off x="9553250" y="1839175"/>
            <a:ext cx="699300" cy="574200"/>
          </a:xfrm>
          <a:prstGeom prst="right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252525"/>
              </a:solidFill>
              <a:latin typeface="Roboto"/>
              <a:ea typeface="Roboto"/>
              <a:cs typeface="Roboto"/>
              <a:sym typeface="Roboto"/>
            </a:endParaRPr>
          </a:p>
        </p:txBody>
      </p:sp>
      <p:pic>
        <p:nvPicPr>
          <p:cNvPr id="262" name="Google Shape;262;p12"/>
          <p:cNvPicPr preferRelativeResize="0"/>
          <p:nvPr/>
        </p:nvPicPr>
        <p:blipFill>
          <a:blip r:embed="rId3">
            <a:alphaModFix/>
          </a:blip>
          <a:stretch>
            <a:fillRect/>
          </a:stretch>
        </p:blipFill>
        <p:spPr>
          <a:xfrm>
            <a:off x="10465225" y="1641196"/>
            <a:ext cx="970150" cy="970150"/>
          </a:xfrm>
          <a:prstGeom prst="rect">
            <a:avLst/>
          </a:prstGeom>
          <a:noFill/>
          <a:ln>
            <a:noFill/>
          </a:ln>
        </p:spPr>
      </p:pic>
      <p:sp>
        <p:nvSpPr>
          <p:cNvPr id="263" name="Google Shape;263;p12"/>
          <p:cNvSpPr txBox="1"/>
          <p:nvPr/>
        </p:nvSpPr>
        <p:spPr>
          <a:xfrm>
            <a:off x="10244862" y="1124488"/>
            <a:ext cx="1410900" cy="35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Stable </a:t>
            </a:r>
            <a:endParaRPr b="1" sz="12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Features</a:t>
            </a:r>
            <a:endParaRPr sz="1200">
              <a:solidFill>
                <a:schemeClr val="dk1"/>
              </a:solidFill>
              <a:latin typeface="Roboto"/>
              <a:ea typeface="Roboto"/>
              <a:cs typeface="Roboto"/>
              <a:sym typeface="Roboto"/>
            </a:endParaRPr>
          </a:p>
        </p:txBody>
      </p:sp>
      <p:pic>
        <p:nvPicPr>
          <p:cNvPr id="264" name="Google Shape;264;p12"/>
          <p:cNvPicPr preferRelativeResize="0"/>
          <p:nvPr/>
        </p:nvPicPr>
        <p:blipFill>
          <a:blip r:embed="rId4">
            <a:alphaModFix/>
          </a:blip>
          <a:stretch>
            <a:fillRect/>
          </a:stretch>
        </p:blipFill>
        <p:spPr>
          <a:xfrm>
            <a:off x="8473013" y="3106515"/>
            <a:ext cx="775545" cy="886325"/>
          </a:xfrm>
          <a:prstGeom prst="rect">
            <a:avLst/>
          </a:prstGeom>
          <a:noFill/>
          <a:ln>
            <a:noFill/>
          </a:ln>
        </p:spPr>
      </p:pic>
      <p:sp>
        <p:nvSpPr>
          <p:cNvPr id="265" name="Google Shape;265;p12"/>
          <p:cNvSpPr txBox="1"/>
          <p:nvPr/>
        </p:nvSpPr>
        <p:spPr>
          <a:xfrm>
            <a:off x="7858588" y="3992850"/>
            <a:ext cx="1993800" cy="444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Long Short Term Memory (LSTM) Model</a:t>
            </a:r>
            <a:endParaRPr sz="1200">
              <a:solidFill>
                <a:schemeClr val="dk1"/>
              </a:solidFill>
              <a:latin typeface="Roboto"/>
              <a:ea typeface="Roboto"/>
              <a:cs typeface="Roboto"/>
              <a:sym typeface="Roboto"/>
            </a:endParaRPr>
          </a:p>
        </p:txBody>
      </p:sp>
      <p:sp>
        <p:nvSpPr>
          <p:cNvPr id="266" name="Google Shape;266;p12"/>
          <p:cNvSpPr/>
          <p:nvPr/>
        </p:nvSpPr>
        <p:spPr>
          <a:xfrm rot="5400000">
            <a:off x="9692288" y="1186750"/>
            <a:ext cx="446400" cy="3146400"/>
          </a:xfrm>
          <a:prstGeom prst="rightBrace">
            <a:avLst>
              <a:gd fmla="val 50000" name="adj1"/>
              <a:gd fmla="val 83113"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6D7A8"/>
              </a:solidFill>
              <a:latin typeface="Roboto"/>
              <a:ea typeface="Roboto"/>
              <a:cs typeface="Roboto"/>
              <a:sym typeface="Roboto"/>
            </a:endParaRPr>
          </a:p>
        </p:txBody>
      </p:sp>
      <p:sp>
        <p:nvSpPr>
          <p:cNvPr id="267" name="Google Shape;267;p12"/>
          <p:cNvSpPr/>
          <p:nvPr/>
        </p:nvSpPr>
        <p:spPr>
          <a:xfrm rot="5400000">
            <a:off x="10772713" y="2633488"/>
            <a:ext cx="468000" cy="450900"/>
          </a:xfrm>
          <a:prstGeom prst="right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252525"/>
              </a:solidFill>
              <a:latin typeface="Roboto"/>
              <a:ea typeface="Roboto"/>
              <a:cs typeface="Roboto"/>
              <a:sym typeface="Roboto"/>
            </a:endParaRPr>
          </a:p>
        </p:txBody>
      </p:sp>
      <p:sp>
        <p:nvSpPr>
          <p:cNvPr id="268" name="Google Shape;268;p12"/>
          <p:cNvSpPr txBox="1"/>
          <p:nvPr/>
        </p:nvSpPr>
        <p:spPr>
          <a:xfrm>
            <a:off x="0" y="6488900"/>
            <a:ext cx="5966400" cy="39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latin typeface="Roboto"/>
                <a:ea typeface="Roboto"/>
                <a:cs typeface="Roboto"/>
                <a:sym typeface="Roboto"/>
              </a:rPr>
              <a:t>*</a:t>
            </a:r>
            <a:r>
              <a:rPr b="1" lang="en">
                <a:latin typeface="Roboto"/>
                <a:ea typeface="Roboto"/>
                <a:cs typeface="Roboto"/>
                <a:sym typeface="Roboto"/>
              </a:rPr>
              <a:t> </a:t>
            </a:r>
            <a:r>
              <a:rPr i="1" lang="en" sz="1100">
                <a:solidFill>
                  <a:schemeClr val="dk1"/>
                </a:solidFill>
                <a:latin typeface="Roboto"/>
                <a:ea typeface="Roboto"/>
                <a:cs typeface="Roboto"/>
                <a:sym typeface="Roboto"/>
              </a:rPr>
              <a:t>Baseline Logit model used only stable features; full description of features used in appendix</a:t>
            </a:r>
            <a:endParaRPr i="1" sz="11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t/>
            </a:r>
            <a:endParaRPr sz="1100">
              <a:solidFill>
                <a:schemeClr val="dk1"/>
              </a:solidFill>
              <a:latin typeface="Roboto"/>
              <a:ea typeface="Roboto"/>
              <a:cs typeface="Roboto"/>
              <a:sym typeface="Roboto"/>
            </a:endParaRPr>
          </a:p>
        </p:txBody>
      </p:sp>
      <p:sp>
        <p:nvSpPr>
          <p:cNvPr id="269" name="Google Shape;269;p12"/>
          <p:cNvSpPr txBox="1"/>
          <p:nvPr/>
        </p:nvSpPr>
        <p:spPr>
          <a:xfrm>
            <a:off x="8489800" y="6044625"/>
            <a:ext cx="756000" cy="30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~35GB</a:t>
            </a:r>
            <a:endParaRPr sz="1200">
              <a:solidFill>
                <a:schemeClr val="dk1"/>
              </a:solidFill>
              <a:latin typeface="Roboto"/>
              <a:ea typeface="Roboto"/>
              <a:cs typeface="Roboto"/>
              <a:sym typeface="Roboto"/>
            </a:endParaRPr>
          </a:p>
        </p:txBody>
      </p:sp>
      <p:sp>
        <p:nvSpPr>
          <p:cNvPr id="270" name="Google Shape;270;p12"/>
          <p:cNvSpPr txBox="1"/>
          <p:nvPr/>
        </p:nvSpPr>
        <p:spPr>
          <a:xfrm>
            <a:off x="8305500" y="4965000"/>
            <a:ext cx="1161600" cy="35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Queried Data</a:t>
            </a:r>
            <a:endParaRPr sz="1200">
              <a:solidFill>
                <a:schemeClr val="dk1"/>
              </a:solidFill>
              <a:latin typeface="Roboto"/>
              <a:ea typeface="Roboto"/>
              <a:cs typeface="Roboto"/>
              <a:sym typeface="Roboto"/>
            </a:endParaRPr>
          </a:p>
        </p:txBody>
      </p:sp>
      <p:pic>
        <p:nvPicPr>
          <p:cNvPr id="271" name="Google Shape;271;p12"/>
          <p:cNvPicPr preferRelativeResize="0"/>
          <p:nvPr/>
        </p:nvPicPr>
        <p:blipFill>
          <a:blip r:embed="rId3">
            <a:alphaModFix/>
          </a:blip>
          <a:stretch>
            <a:fillRect/>
          </a:stretch>
        </p:blipFill>
        <p:spPr>
          <a:xfrm>
            <a:off x="9770733" y="5053023"/>
            <a:ext cx="613800" cy="613800"/>
          </a:xfrm>
          <a:prstGeom prst="rect">
            <a:avLst/>
          </a:prstGeom>
          <a:noFill/>
          <a:ln>
            <a:noFill/>
          </a:ln>
        </p:spPr>
      </p:pic>
      <p:pic>
        <p:nvPicPr>
          <p:cNvPr id="272" name="Google Shape;272;p12"/>
          <p:cNvPicPr preferRelativeResize="0"/>
          <p:nvPr/>
        </p:nvPicPr>
        <p:blipFill>
          <a:blip r:embed="rId3">
            <a:alphaModFix/>
          </a:blip>
          <a:stretch>
            <a:fillRect/>
          </a:stretch>
        </p:blipFill>
        <p:spPr>
          <a:xfrm>
            <a:off x="9764820" y="5836898"/>
            <a:ext cx="613800" cy="613800"/>
          </a:xfrm>
          <a:prstGeom prst="rect">
            <a:avLst/>
          </a:prstGeom>
          <a:noFill/>
          <a:ln>
            <a:noFill/>
          </a:ln>
        </p:spPr>
      </p:pic>
      <p:sp>
        <p:nvSpPr>
          <p:cNvPr id="273" name="Google Shape;273;p12"/>
          <p:cNvSpPr txBox="1"/>
          <p:nvPr/>
        </p:nvSpPr>
        <p:spPr>
          <a:xfrm>
            <a:off x="10363888" y="5004725"/>
            <a:ext cx="1161600" cy="66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Non-Stable Features ~960MB</a:t>
            </a:r>
            <a:endParaRPr sz="1200">
              <a:solidFill>
                <a:schemeClr val="dk1"/>
              </a:solidFill>
              <a:latin typeface="Roboto"/>
              <a:ea typeface="Roboto"/>
              <a:cs typeface="Roboto"/>
              <a:sym typeface="Roboto"/>
            </a:endParaRPr>
          </a:p>
        </p:txBody>
      </p:sp>
      <p:sp>
        <p:nvSpPr>
          <p:cNvPr id="274" name="Google Shape;274;p12"/>
          <p:cNvSpPr txBox="1"/>
          <p:nvPr/>
        </p:nvSpPr>
        <p:spPr>
          <a:xfrm>
            <a:off x="10363888" y="5845700"/>
            <a:ext cx="1161600" cy="66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Stable Features ~75MB</a:t>
            </a:r>
            <a:endParaRPr sz="1200">
              <a:solidFill>
                <a:schemeClr val="dk1"/>
              </a:solidFill>
              <a:latin typeface="Roboto"/>
              <a:ea typeface="Roboto"/>
              <a:cs typeface="Roboto"/>
              <a:sym typeface="Roboto"/>
            </a:endParaRPr>
          </a:p>
        </p:txBody>
      </p:sp>
      <p:sp>
        <p:nvSpPr>
          <p:cNvPr id="275" name="Google Shape;275;p12"/>
          <p:cNvSpPr/>
          <p:nvPr/>
        </p:nvSpPr>
        <p:spPr>
          <a:xfrm rot="10800000">
            <a:off x="9502463" y="5069025"/>
            <a:ext cx="143100" cy="14301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252525"/>
              </a:solidFill>
              <a:latin typeface="Roboto"/>
              <a:ea typeface="Roboto"/>
              <a:cs typeface="Roboto"/>
              <a:sym typeface="Roboto"/>
            </a:endParaRPr>
          </a:p>
        </p:txBody>
      </p:sp>
      <p:pic>
        <p:nvPicPr>
          <p:cNvPr id="276" name="Google Shape;276;p12"/>
          <p:cNvPicPr preferRelativeResize="0"/>
          <p:nvPr/>
        </p:nvPicPr>
        <p:blipFill>
          <a:blip r:embed="rId4">
            <a:alphaModFix/>
          </a:blip>
          <a:stretch>
            <a:fillRect/>
          </a:stretch>
        </p:blipFill>
        <p:spPr>
          <a:xfrm>
            <a:off x="10618938" y="3106515"/>
            <a:ext cx="775545" cy="886325"/>
          </a:xfrm>
          <a:prstGeom prst="rect">
            <a:avLst/>
          </a:prstGeom>
          <a:noFill/>
          <a:ln>
            <a:noFill/>
          </a:ln>
        </p:spPr>
      </p:pic>
      <p:sp>
        <p:nvSpPr>
          <p:cNvPr id="277" name="Google Shape;277;p12"/>
          <p:cNvSpPr txBox="1"/>
          <p:nvPr/>
        </p:nvSpPr>
        <p:spPr>
          <a:xfrm>
            <a:off x="10214263" y="3968575"/>
            <a:ext cx="1584900" cy="444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Baseline Logistic Regression</a:t>
            </a:r>
            <a:r>
              <a:rPr b="1"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p:txBody>
      </p:sp>
      <p:sp>
        <p:nvSpPr>
          <p:cNvPr id="278" name="Google Shape;278;p12"/>
          <p:cNvSpPr txBox="1"/>
          <p:nvPr/>
        </p:nvSpPr>
        <p:spPr>
          <a:xfrm>
            <a:off x="9189941" y="4614600"/>
            <a:ext cx="1451100" cy="35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Roboto"/>
                <a:ea typeface="Roboto"/>
                <a:cs typeface="Roboto"/>
                <a:sym typeface="Roboto"/>
              </a:rPr>
              <a:t>Data Reduction</a:t>
            </a:r>
            <a:endParaRPr>
              <a:solidFill>
                <a:schemeClr val="dk1"/>
              </a:solidFill>
              <a:latin typeface="Roboto"/>
              <a:ea typeface="Roboto"/>
              <a:cs typeface="Roboto"/>
              <a:sym typeface="Roboto"/>
            </a:endParaRPr>
          </a:p>
        </p:txBody>
      </p:sp>
      <p:pic>
        <p:nvPicPr>
          <p:cNvPr descr="User " id="279" name="Google Shape;279;p12" title="User "/>
          <p:cNvPicPr preferRelativeResize="0"/>
          <p:nvPr/>
        </p:nvPicPr>
        <p:blipFill>
          <a:blip r:embed="rId5">
            <a:alphaModFix/>
          </a:blip>
          <a:stretch>
            <a:fillRect/>
          </a:stretch>
        </p:blipFill>
        <p:spPr>
          <a:xfrm>
            <a:off x="6169788" y="1318675"/>
            <a:ext cx="414600" cy="414600"/>
          </a:xfrm>
          <a:prstGeom prst="rect">
            <a:avLst/>
          </a:prstGeom>
          <a:noFill/>
          <a:ln>
            <a:noFill/>
          </a:ln>
        </p:spPr>
      </p:pic>
      <p:pic>
        <p:nvPicPr>
          <p:cNvPr id="280" name="Google Shape;280;p12"/>
          <p:cNvPicPr preferRelativeResize="0"/>
          <p:nvPr/>
        </p:nvPicPr>
        <p:blipFill>
          <a:blip r:embed="rId6">
            <a:alphaModFix/>
          </a:blip>
          <a:stretch>
            <a:fillRect/>
          </a:stretch>
        </p:blipFill>
        <p:spPr>
          <a:xfrm>
            <a:off x="6119988" y="2261800"/>
            <a:ext cx="514200" cy="514200"/>
          </a:xfrm>
          <a:prstGeom prst="rect">
            <a:avLst/>
          </a:prstGeom>
          <a:noFill/>
          <a:ln>
            <a:noFill/>
          </a:ln>
        </p:spPr>
      </p:pic>
      <p:pic>
        <p:nvPicPr>
          <p:cNvPr descr="Responsive " id="281" name="Google Shape;281;p12" title="Responsive "/>
          <p:cNvPicPr preferRelativeResize="0"/>
          <p:nvPr/>
        </p:nvPicPr>
        <p:blipFill>
          <a:blip r:embed="rId7">
            <a:alphaModFix/>
          </a:blip>
          <a:stretch>
            <a:fillRect/>
          </a:stretch>
        </p:blipFill>
        <p:spPr>
          <a:xfrm>
            <a:off x="6027463" y="3227750"/>
            <a:ext cx="699250" cy="699250"/>
          </a:xfrm>
          <a:prstGeom prst="rect">
            <a:avLst/>
          </a:prstGeom>
          <a:noFill/>
          <a:ln>
            <a:noFill/>
          </a:ln>
        </p:spPr>
      </p:pic>
      <p:pic>
        <p:nvPicPr>
          <p:cNvPr id="282" name="Google Shape;282;p12"/>
          <p:cNvPicPr preferRelativeResize="0"/>
          <p:nvPr/>
        </p:nvPicPr>
        <p:blipFill>
          <a:blip r:embed="rId8">
            <a:alphaModFix/>
          </a:blip>
          <a:stretch>
            <a:fillRect/>
          </a:stretch>
        </p:blipFill>
        <p:spPr>
          <a:xfrm>
            <a:off x="8508313" y="5432700"/>
            <a:ext cx="756000" cy="756000"/>
          </a:xfrm>
          <a:prstGeom prst="rect">
            <a:avLst/>
          </a:prstGeom>
          <a:noFill/>
          <a:ln>
            <a:noFill/>
          </a:ln>
        </p:spPr>
      </p:pic>
      <p:pic>
        <p:nvPicPr>
          <p:cNvPr id="283" name="Google Shape;283;p12"/>
          <p:cNvPicPr preferRelativeResize="0"/>
          <p:nvPr/>
        </p:nvPicPr>
        <p:blipFill>
          <a:blip r:embed="rId9">
            <a:alphaModFix/>
          </a:blip>
          <a:stretch>
            <a:fillRect/>
          </a:stretch>
        </p:blipFill>
        <p:spPr>
          <a:xfrm>
            <a:off x="6087525" y="4380675"/>
            <a:ext cx="579124" cy="579124"/>
          </a:xfrm>
          <a:prstGeom prst="rect">
            <a:avLst/>
          </a:prstGeom>
          <a:noFill/>
          <a:ln>
            <a:noFill/>
          </a:ln>
        </p:spPr>
      </p:pic>
      <p:pic>
        <p:nvPicPr>
          <p:cNvPr id="284" name="Google Shape;284;p12"/>
          <p:cNvPicPr preferRelativeResize="0"/>
          <p:nvPr/>
        </p:nvPicPr>
        <p:blipFill>
          <a:blip r:embed="rId10">
            <a:alphaModFix/>
          </a:blip>
          <a:stretch>
            <a:fillRect/>
          </a:stretch>
        </p:blipFill>
        <p:spPr>
          <a:xfrm>
            <a:off x="6119988" y="5583924"/>
            <a:ext cx="514200" cy="499651"/>
          </a:xfrm>
          <a:prstGeom prst="rect">
            <a:avLst/>
          </a:prstGeom>
          <a:noFill/>
          <a:ln>
            <a:noFill/>
          </a:ln>
        </p:spPr>
      </p:pic>
      <p:sp>
        <p:nvSpPr>
          <p:cNvPr id="285" name="Google Shape;285;p12"/>
          <p:cNvSpPr/>
          <p:nvPr/>
        </p:nvSpPr>
        <p:spPr>
          <a:xfrm>
            <a:off x="6288226" y="5579402"/>
            <a:ext cx="177900" cy="9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descr="User " id="286" name="Google Shape;286;p12" title="User "/>
          <p:cNvPicPr preferRelativeResize="0"/>
          <p:nvPr/>
        </p:nvPicPr>
        <p:blipFill>
          <a:blip r:embed="rId5">
            <a:alphaModFix/>
          </a:blip>
          <a:stretch>
            <a:fillRect/>
          </a:stretch>
        </p:blipFill>
        <p:spPr>
          <a:xfrm>
            <a:off x="6221542" y="5421475"/>
            <a:ext cx="311091" cy="302289"/>
          </a:xfrm>
          <a:prstGeom prst="rect">
            <a:avLst/>
          </a:prstGeom>
          <a:noFill/>
          <a:ln>
            <a:noFill/>
          </a:ln>
        </p:spPr>
      </p:pic>
      <p:sp>
        <p:nvSpPr>
          <p:cNvPr id="287" name="Google Shape;287;p12"/>
          <p:cNvSpPr/>
          <p:nvPr/>
        </p:nvSpPr>
        <p:spPr>
          <a:xfrm>
            <a:off x="6163388" y="5669100"/>
            <a:ext cx="431400" cy="414600"/>
          </a:xfrm>
          <a:prstGeom prst="donut">
            <a:avLst>
              <a:gd fmla="val 14646"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8" name="Google Shape;288;p12"/>
          <p:cNvSpPr/>
          <p:nvPr/>
        </p:nvSpPr>
        <p:spPr>
          <a:xfrm rot="5400000">
            <a:off x="8780313" y="2946075"/>
            <a:ext cx="184800" cy="87600"/>
          </a:xfrm>
          <a:prstGeom prst="rightArrow">
            <a:avLst>
              <a:gd fmla="val 50000" name="adj1"/>
              <a:gd fmla="val 50000" name="adj2"/>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3"/>
          <p:cNvSpPr txBox="1"/>
          <p:nvPr>
            <p:ph type="title"/>
          </p:nvPr>
        </p:nvSpPr>
        <p:spPr>
          <a:xfrm>
            <a:off x="196400" y="1383925"/>
            <a:ext cx="8626800" cy="130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Data Imbalance</a:t>
            </a:r>
            <a:endParaRPr/>
          </a:p>
        </p:txBody>
      </p:sp>
      <p:sp>
        <p:nvSpPr>
          <p:cNvPr id="294" name="Google Shape;294;p13"/>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295" name="Google Shape;295;p13"/>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Feature Engineering</a:t>
            </a:r>
            <a:endParaRPr/>
          </a:p>
        </p:txBody>
      </p:sp>
      <p:sp>
        <p:nvSpPr>
          <p:cNvPr id="296" name="Google Shape;296;p13"/>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Data Imbalance</a:t>
            </a:r>
            <a:endParaRPr/>
          </a:p>
        </p:txBody>
      </p:sp>
      <p:sp>
        <p:nvSpPr>
          <p:cNvPr id="297" name="Google Shape;297;p13"/>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98" name="Google Shape;298;p13">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13"/>
          <p:cNvPicPr preferRelativeResize="0"/>
          <p:nvPr/>
        </p:nvPicPr>
        <p:blipFill>
          <a:blip r:embed="rId3">
            <a:alphaModFix/>
          </a:blip>
          <a:stretch>
            <a:fillRect/>
          </a:stretch>
        </p:blipFill>
        <p:spPr>
          <a:xfrm>
            <a:off x="1114638" y="2198025"/>
            <a:ext cx="2673975" cy="2143950"/>
          </a:xfrm>
          <a:prstGeom prst="rect">
            <a:avLst/>
          </a:prstGeom>
          <a:noFill/>
          <a:ln cap="flat" cmpd="sng" w="19050">
            <a:solidFill>
              <a:schemeClr val="dk2"/>
            </a:solidFill>
            <a:prstDash val="solid"/>
            <a:round/>
            <a:headEnd len="sm" w="sm" type="none"/>
            <a:tailEnd len="sm" w="sm" type="none"/>
          </a:ln>
        </p:spPr>
      </p:pic>
      <p:pic>
        <p:nvPicPr>
          <p:cNvPr id="301" name="Google Shape;301;p13"/>
          <p:cNvPicPr preferRelativeResize="0"/>
          <p:nvPr/>
        </p:nvPicPr>
        <p:blipFill>
          <a:blip r:embed="rId4">
            <a:alphaModFix/>
          </a:blip>
          <a:stretch>
            <a:fillRect/>
          </a:stretch>
        </p:blipFill>
        <p:spPr>
          <a:xfrm>
            <a:off x="4181688" y="2597125"/>
            <a:ext cx="6895681" cy="3401250"/>
          </a:xfrm>
          <a:prstGeom prst="rect">
            <a:avLst/>
          </a:prstGeom>
          <a:noFill/>
          <a:ln cap="flat" cmpd="sng" w="19050">
            <a:solidFill>
              <a:schemeClr val="dk2"/>
            </a:solidFill>
            <a:prstDash val="solid"/>
            <a:round/>
            <a:headEnd len="sm" w="sm" type="none"/>
            <a:tailEnd len="sm" w="sm" type="none"/>
          </a:ln>
        </p:spPr>
      </p:pic>
      <p:pic>
        <p:nvPicPr>
          <p:cNvPr id="302" name="Google Shape;302;p13"/>
          <p:cNvPicPr preferRelativeResize="0"/>
          <p:nvPr/>
        </p:nvPicPr>
        <p:blipFill>
          <a:blip r:embed="rId5">
            <a:alphaModFix/>
          </a:blip>
          <a:stretch>
            <a:fillRect/>
          </a:stretch>
        </p:blipFill>
        <p:spPr>
          <a:xfrm>
            <a:off x="1114638" y="4470394"/>
            <a:ext cx="2673975" cy="206420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4"/>
          <p:cNvSpPr txBox="1"/>
          <p:nvPr>
            <p:ph type="title"/>
          </p:nvPr>
        </p:nvSpPr>
        <p:spPr>
          <a:xfrm>
            <a:off x="196400" y="1383925"/>
            <a:ext cx="8626800" cy="130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EDA</a:t>
            </a:r>
            <a:endParaRPr/>
          </a:p>
        </p:txBody>
      </p:sp>
      <p:sp>
        <p:nvSpPr>
          <p:cNvPr id="308" name="Google Shape;308;p14"/>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309" name="Google Shape;309;p14"/>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a:solidFill>
                  <a:schemeClr val="lt1"/>
                </a:solidFill>
                <a:latin typeface="Roboto"/>
                <a:ea typeface="Roboto"/>
                <a:cs typeface="Roboto"/>
                <a:sym typeface="Roboto"/>
              </a:rPr>
              <a:t>Data Imbalance</a:t>
            </a:r>
            <a:endParaRPr>
              <a:solidFill>
                <a:schemeClr val="lt1"/>
              </a:solidFill>
            </a:endParaRPr>
          </a:p>
        </p:txBody>
      </p:sp>
      <p:sp>
        <p:nvSpPr>
          <p:cNvPr id="310" name="Google Shape;310;p14"/>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EDA</a:t>
            </a:r>
            <a:endParaRPr/>
          </a:p>
        </p:txBody>
      </p:sp>
      <p:sp>
        <p:nvSpPr>
          <p:cNvPr id="311" name="Google Shape;311;p14"/>
          <p:cNvSpPr txBox="1"/>
          <p:nvPr/>
        </p:nvSpPr>
        <p:spPr>
          <a:xfrm>
            <a:off x="1399261" y="621795"/>
            <a:ext cx="6406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12" name="Google Shape;312;p14">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14"/>
          <p:cNvPicPr preferRelativeResize="0"/>
          <p:nvPr/>
        </p:nvPicPr>
        <p:blipFill>
          <a:blip r:embed="rId3">
            <a:alphaModFix/>
          </a:blip>
          <a:stretch>
            <a:fillRect/>
          </a:stretch>
        </p:blipFill>
        <p:spPr>
          <a:xfrm>
            <a:off x="2487562" y="1123275"/>
            <a:ext cx="7216876" cy="566495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5"/>
          <p:cNvSpPr txBox="1"/>
          <p:nvPr>
            <p:ph type="title"/>
          </p:nvPr>
        </p:nvSpPr>
        <p:spPr>
          <a:xfrm>
            <a:off x="202450" y="1366325"/>
            <a:ext cx="7437000" cy="861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Baseline Model</a:t>
            </a:r>
            <a:endParaRPr/>
          </a:p>
        </p:txBody>
      </p:sp>
      <p:sp>
        <p:nvSpPr>
          <p:cNvPr id="320" name="Google Shape;320;p15"/>
          <p:cNvSpPr txBox="1"/>
          <p:nvPr/>
        </p:nvSpPr>
        <p:spPr>
          <a:xfrm>
            <a:off x="924027" y="120316"/>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FFFFFF"/>
                </a:solidFill>
                <a:latin typeface="Roboto"/>
                <a:ea typeface="Roboto"/>
                <a:cs typeface="Roboto"/>
                <a:sym typeface="Roboto"/>
              </a:rPr>
              <a:t>Home</a:t>
            </a:r>
            <a:endParaRPr/>
          </a:p>
        </p:txBody>
      </p:sp>
      <p:sp>
        <p:nvSpPr>
          <p:cNvPr id="321" name="Google Shape;321;p15"/>
          <p:cNvSpPr txBox="1"/>
          <p:nvPr/>
        </p:nvSpPr>
        <p:spPr>
          <a:xfrm>
            <a:off x="3615521" y="117594"/>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EDA</a:t>
            </a:r>
            <a:endParaRPr/>
          </a:p>
        </p:txBody>
      </p:sp>
      <p:sp>
        <p:nvSpPr>
          <p:cNvPr id="322" name="Google Shape;322;p15"/>
          <p:cNvSpPr txBox="1"/>
          <p:nvPr/>
        </p:nvSpPr>
        <p:spPr>
          <a:xfrm>
            <a:off x="6321427" y="119100"/>
            <a:ext cx="1819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Roboto"/>
                <a:ea typeface="Roboto"/>
                <a:cs typeface="Roboto"/>
                <a:sym typeface="Roboto"/>
              </a:rPr>
              <a:t>Baseline Model</a:t>
            </a:r>
            <a:endParaRPr/>
          </a:p>
        </p:txBody>
      </p:sp>
      <p:sp>
        <p:nvSpPr>
          <p:cNvPr id="323" name="Google Shape;323;p15">
            <a:hlinkClick/>
          </p:cNvPr>
          <p:cNvSpPr/>
          <p:nvPr/>
        </p:nvSpPr>
        <p:spPr>
          <a:xfrm>
            <a:off x="5862075"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a:hlinkClick/>
          </p:cNvPr>
          <p:cNvSpPr/>
          <p:nvPr/>
        </p:nvSpPr>
        <p:spPr>
          <a:xfrm>
            <a:off x="8505150" y="82575"/>
            <a:ext cx="4404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5" name="Google Shape;325;p15"/>
          <p:cNvGraphicFramePr/>
          <p:nvPr/>
        </p:nvGraphicFramePr>
        <p:xfrm>
          <a:off x="7073113" y="2822325"/>
          <a:ext cx="3000000" cy="3000000"/>
        </p:xfrm>
        <a:graphic>
          <a:graphicData uri="http://schemas.openxmlformats.org/drawingml/2006/table">
            <a:tbl>
              <a:tblPr>
                <a:noFill/>
                <a:tableStyleId>{4615B4C3-65F0-4133-894A-43D5F12CB01C}</a:tableStyleId>
              </a:tblPr>
              <a:tblGrid>
                <a:gridCol w="1505725"/>
                <a:gridCol w="1505725"/>
                <a:gridCol w="1505725"/>
              </a:tblGrid>
              <a:tr h="374675">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Layer</a:t>
                      </a:r>
                      <a:endParaRPr>
                        <a:solidFill>
                          <a:schemeClr val="lt1"/>
                        </a:solidFill>
                        <a:latin typeface="Roboto"/>
                        <a:ea typeface="Roboto"/>
                        <a:cs typeface="Roboto"/>
                        <a:sym typeface="Roboto"/>
                      </a:endParaRPr>
                    </a:p>
                  </a:txBody>
                  <a:tcPr marT="91425" marB="91425" marR="91425" marL="91425">
                    <a:lnL cap="flat" cmpd="sng" w="9525">
                      <a:solidFill>
                        <a:srgbClr val="252525"/>
                      </a:solidFill>
                      <a:prstDash val="solid"/>
                      <a:round/>
                      <a:headEnd len="sm" w="sm" type="none"/>
                      <a:tailEnd len="sm" w="sm" type="none"/>
                    </a:lnL>
                    <a:lnR cap="flat" cmpd="sng" w="9525">
                      <a:solidFill>
                        <a:srgbClr val="252525"/>
                      </a:solidFill>
                      <a:prstDash val="solid"/>
                      <a:round/>
                      <a:headEnd len="sm" w="sm" type="none"/>
                      <a:tailEnd len="sm" w="sm" type="none"/>
                    </a:lnR>
                    <a:lnT cap="flat" cmpd="sng" w="9525">
                      <a:solidFill>
                        <a:srgbClr val="252525"/>
                      </a:solidFill>
                      <a:prstDash val="solid"/>
                      <a:round/>
                      <a:headEnd len="sm" w="sm" type="none"/>
                      <a:tailEnd len="sm" w="sm" type="none"/>
                    </a:lnT>
                    <a:lnB cap="flat" cmpd="sng" w="9525">
                      <a:solidFill>
                        <a:srgbClr val="252525"/>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Output Shape</a:t>
                      </a:r>
                      <a:endParaRPr>
                        <a:solidFill>
                          <a:schemeClr val="lt1"/>
                        </a:solidFill>
                        <a:latin typeface="Roboto"/>
                        <a:ea typeface="Roboto"/>
                        <a:cs typeface="Roboto"/>
                        <a:sym typeface="Roboto"/>
                      </a:endParaRPr>
                    </a:p>
                  </a:txBody>
                  <a:tcPr marT="91425" marB="91425" marR="91425" marL="91425">
                    <a:lnL cap="flat" cmpd="sng" w="9525">
                      <a:solidFill>
                        <a:srgbClr val="252525"/>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Param #</a:t>
                      </a:r>
                      <a:endParaRPr>
                        <a:solidFill>
                          <a:schemeClr val="lt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r>
              <a:tr h="374675">
                <a:tc>
                  <a:txBody>
                    <a:bodyPr/>
                    <a:lstStyle/>
                    <a:p>
                      <a:pPr indent="0" lvl="0" marL="0" rtl="0" algn="l">
                        <a:spcBef>
                          <a:spcPts val="0"/>
                        </a:spcBef>
                        <a:spcAft>
                          <a:spcPts val="0"/>
                        </a:spcAft>
                        <a:buNone/>
                      </a:pPr>
                      <a:r>
                        <a:rPr lang="en">
                          <a:latin typeface="Roboto"/>
                          <a:ea typeface="Roboto"/>
                          <a:cs typeface="Roboto"/>
                          <a:sym typeface="Roboto"/>
                        </a:rPr>
                        <a:t>dense (Dense)</a:t>
                      </a:r>
                      <a:endParaRPr>
                        <a:latin typeface="Roboto"/>
                        <a:ea typeface="Roboto"/>
                        <a:cs typeface="Roboto"/>
                        <a:sym typeface="Roboto"/>
                      </a:endParaRPr>
                    </a:p>
                  </a:txBody>
                  <a:tcPr marT="91425" marB="91425" marR="91425" marL="91425">
                    <a:lnT cap="flat" cmpd="sng" w="9525">
                      <a:solidFill>
                        <a:srgbClr val="252525"/>
                      </a:solidFill>
                      <a:prstDash val="solid"/>
                      <a:round/>
                      <a:headEnd len="sm" w="sm" type="none"/>
                      <a:tailEnd len="sm" w="sm" type="none"/>
                    </a:lnT>
                  </a:tcPr>
                </a:tc>
                <a:tc>
                  <a:txBody>
                    <a:bodyPr/>
                    <a:lstStyle/>
                    <a:p>
                      <a:pPr indent="0" lvl="0" marL="0" rtl="0" algn="l">
                        <a:spcBef>
                          <a:spcPts val="0"/>
                        </a:spcBef>
                        <a:spcAft>
                          <a:spcPts val="0"/>
                        </a:spcAft>
                        <a:buNone/>
                      </a:pPr>
                      <a:r>
                        <a:rPr lang="en">
                          <a:latin typeface="Roboto"/>
                          <a:ea typeface="Roboto"/>
                          <a:cs typeface="Roboto"/>
                          <a:sym typeface="Roboto"/>
                        </a:rPr>
                        <a:t>(None, 1)</a:t>
                      </a:r>
                      <a:endParaRPr>
                        <a:latin typeface="Roboto"/>
                        <a:ea typeface="Roboto"/>
                        <a:cs typeface="Roboto"/>
                        <a:sym typeface="Roboto"/>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latin typeface="Roboto"/>
                          <a:ea typeface="Roboto"/>
                          <a:cs typeface="Roboto"/>
                          <a:sym typeface="Roboto"/>
                        </a:rPr>
                        <a:t>28</a:t>
                      </a:r>
                      <a:endParaRPr>
                        <a:latin typeface="Roboto"/>
                        <a:ea typeface="Roboto"/>
                        <a:cs typeface="Roboto"/>
                        <a:sym typeface="Roboto"/>
                      </a:endParaRPr>
                    </a:p>
                  </a:txBody>
                  <a:tcPr marT="91425" marB="91425" marR="91425" marL="91425">
                    <a:lnT cap="flat" cmpd="sng" w="9525">
                      <a:solidFill>
                        <a:schemeClr val="dk1"/>
                      </a:solidFill>
                      <a:prstDash val="solid"/>
                      <a:round/>
                      <a:headEnd len="sm" w="sm" type="none"/>
                      <a:tailEnd len="sm" w="sm" type="none"/>
                    </a:lnT>
                  </a:tcPr>
                </a:tc>
              </a:tr>
            </a:tbl>
          </a:graphicData>
        </a:graphic>
      </p:graphicFrame>
      <p:sp>
        <p:nvSpPr>
          <p:cNvPr id="326" name="Google Shape;326;p15"/>
          <p:cNvSpPr txBox="1"/>
          <p:nvPr>
            <p:ph idx="1" type="body"/>
          </p:nvPr>
        </p:nvSpPr>
        <p:spPr>
          <a:xfrm>
            <a:off x="7095375" y="3718700"/>
            <a:ext cx="4517100" cy="2425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sz="1600"/>
              <a:t>Total Parameters:</a:t>
            </a:r>
            <a:r>
              <a:rPr lang="en" sz="1600"/>
              <a:t> 86</a:t>
            </a:r>
            <a:endParaRPr sz="1600"/>
          </a:p>
          <a:p>
            <a:pPr indent="0" lvl="0" marL="0" rtl="0" algn="l">
              <a:spcBef>
                <a:spcPts val="2100"/>
              </a:spcBef>
              <a:spcAft>
                <a:spcPts val="0"/>
              </a:spcAft>
              <a:buNone/>
            </a:pPr>
            <a:r>
              <a:rPr b="1" lang="en" sz="1600"/>
              <a:t>Trainable </a:t>
            </a:r>
            <a:r>
              <a:rPr b="1" lang="en" sz="1600"/>
              <a:t>Parameters</a:t>
            </a:r>
            <a:r>
              <a:rPr b="1" lang="en" sz="1600"/>
              <a:t>: </a:t>
            </a:r>
            <a:r>
              <a:rPr lang="en" sz="1600"/>
              <a:t>28</a:t>
            </a:r>
            <a:endParaRPr sz="1600"/>
          </a:p>
          <a:p>
            <a:pPr indent="0" lvl="0" marL="0" rtl="0" algn="l">
              <a:spcBef>
                <a:spcPts val="2100"/>
              </a:spcBef>
              <a:spcAft>
                <a:spcPts val="0"/>
              </a:spcAft>
              <a:buNone/>
            </a:pPr>
            <a:r>
              <a:rPr b="1" lang="en" sz="1600"/>
              <a:t>Non-Trainable </a:t>
            </a:r>
            <a:r>
              <a:rPr b="1" lang="en" sz="1600"/>
              <a:t>Parameters</a:t>
            </a:r>
            <a:r>
              <a:rPr b="1" lang="en" sz="1600"/>
              <a:t>:</a:t>
            </a:r>
            <a:r>
              <a:rPr lang="en" sz="1600"/>
              <a:t> 0</a:t>
            </a:r>
            <a:endParaRPr sz="1600"/>
          </a:p>
          <a:p>
            <a:pPr indent="0" lvl="0" marL="0" rtl="0" algn="l">
              <a:spcBef>
                <a:spcPts val="2100"/>
              </a:spcBef>
              <a:spcAft>
                <a:spcPts val="2100"/>
              </a:spcAft>
              <a:buNone/>
            </a:pPr>
            <a:r>
              <a:rPr b="1" lang="en" sz="1600"/>
              <a:t>Optimizer </a:t>
            </a:r>
            <a:r>
              <a:rPr b="1" lang="en" sz="1600"/>
              <a:t>Parameters</a:t>
            </a:r>
            <a:r>
              <a:rPr b="1" lang="en" sz="1600"/>
              <a:t>:</a:t>
            </a:r>
            <a:r>
              <a:rPr lang="en" sz="1600"/>
              <a:t> 58</a:t>
            </a:r>
            <a:endParaRPr sz="1600"/>
          </a:p>
        </p:txBody>
      </p:sp>
      <p:pic>
        <p:nvPicPr>
          <p:cNvPr id="327" name="Google Shape;327;p15"/>
          <p:cNvPicPr preferRelativeResize="0"/>
          <p:nvPr/>
        </p:nvPicPr>
        <p:blipFill rotWithShape="1">
          <a:blip r:embed="rId3">
            <a:alphaModFix/>
          </a:blip>
          <a:srcRect b="31812" l="11209" r="4509" t="13290"/>
          <a:stretch/>
        </p:blipFill>
        <p:spPr>
          <a:xfrm>
            <a:off x="574263" y="2822338"/>
            <a:ext cx="6331374" cy="3092675"/>
          </a:xfrm>
          <a:prstGeom prst="rect">
            <a:avLst/>
          </a:prstGeom>
          <a:noFill/>
          <a:ln>
            <a:noFill/>
          </a:ln>
        </p:spPr>
      </p:pic>
      <p:sp>
        <p:nvSpPr>
          <p:cNvPr id="328" name="Google Shape;328;p15"/>
          <p:cNvSpPr txBox="1"/>
          <p:nvPr/>
        </p:nvSpPr>
        <p:spPr>
          <a:xfrm>
            <a:off x="6456075" y="3556375"/>
            <a:ext cx="267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Roboto"/>
                <a:ea typeface="Roboto"/>
                <a:cs typeface="Roboto"/>
                <a:sym typeface="Roboto"/>
              </a:rPr>
              <a:t>*</a:t>
            </a:r>
            <a:endParaRPr b="1" sz="1900">
              <a:solidFill>
                <a:schemeClr val="dk1"/>
              </a:solidFill>
              <a:latin typeface="Roboto"/>
              <a:ea typeface="Roboto"/>
              <a:cs typeface="Roboto"/>
              <a:sym typeface="Roboto"/>
            </a:endParaRPr>
          </a:p>
        </p:txBody>
      </p:sp>
      <p:sp>
        <p:nvSpPr>
          <p:cNvPr id="329" name="Google Shape;329;p15"/>
          <p:cNvSpPr txBox="1"/>
          <p:nvPr/>
        </p:nvSpPr>
        <p:spPr>
          <a:xfrm>
            <a:off x="0" y="6517800"/>
            <a:ext cx="1455600" cy="3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 </a:t>
            </a:r>
            <a:r>
              <a:rPr lang="en" sz="1100" u="sng">
                <a:solidFill>
                  <a:schemeClr val="hlink"/>
                </a:solidFill>
                <a:latin typeface="Roboto"/>
                <a:ea typeface="Roboto"/>
                <a:cs typeface="Roboto"/>
                <a:sym typeface="Roboto"/>
                <a:hlinkClick r:id="rId4"/>
              </a:rPr>
              <a:t>ML for Biologists</a:t>
            </a:r>
            <a:endParaRPr sz="1100">
              <a:solidFill>
                <a:schemeClr val="dk1"/>
              </a:solidFill>
              <a:latin typeface="Roboto"/>
              <a:ea typeface="Roboto"/>
              <a:cs typeface="Roboto"/>
              <a:sym typeface="Roboto"/>
            </a:endParaRPr>
          </a:p>
          <a:p>
            <a:pPr indent="0" lvl="0" marL="0" rtl="0" algn="l">
              <a:lnSpc>
                <a:spcPct val="115000"/>
              </a:lnSpc>
              <a:spcBef>
                <a:spcPts val="2100"/>
              </a:spcBef>
              <a:spcAft>
                <a:spcPts val="2100"/>
              </a:spcAft>
              <a:buNone/>
            </a:pPr>
            <a:r>
              <a:t/>
            </a:r>
            <a:endParaRPr sz="1100">
              <a:solidFill>
                <a:schemeClr val="dk1"/>
              </a:solidFill>
              <a:latin typeface="Roboto"/>
              <a:ea typeface="Roboto"/>
              <a:cs typeface="Roboto"/>
              <a:sym typeface="Roboto"/>
            </a:endParaRPr>
          </a:p>
        </p:txBody>
      </p:sp>
      <p:sp>
        <p:nvSpPr>
          <p:cNvPr id="330" name="Google Shape;330;p15"/>
          <p:cNvSpPr txBox="1"/>
          <p:nvPr/>
        </p:nvSpPr>
        <p:spPr>
          <a:xfrm>
            <a:off x="1399248" y="621800"/>
            <a:ext cx="7546200" cy="30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rgbClr val="595959"/>
                </a:solidFill>
                <a:latin typeface="Roboto"/>
                <a:ea typeface="Roboto"/>
                <a:cs typeface="Roboto"/>
                <a:sym typeface="Roboto"/>
              </a:rPr>
              <a:t>https://carpentries-incubator.github.io/ml4bio-workshop/05-logit-ann/index.html</a:t>
            </a:r>
            <a:endParaRPr>
              <a:solidFill>
                <a:srgbClr val="595959"/>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rgbClr val="595959"/>
              </a:solidFill>
              <a:latin typeface="Roboto"/>
              <a:ea typeface="Roboto"/>
              <a:cs typeface="Roboto"/>
              <a:sym typeface="Roboto"/>
            </a:endParaRPr>
          </a:p>
          <a:p>
            <a:pPr indent="0" lvl="0" marL="0" rtl="0" algn="l">
              <a:spcBef>
                <a:spcPts val="0"/>
              </a:spcBef>
              <a:spcAft>
                <a:spcPts val="0"/>
              </a:spcAft>
              <a:buClr>
                <a:schemeClr val="dk1"/>
              </a:buClr>
              <a:buFont typeface="Arial"/>
              <a:buNone/>
            </a:pPr>
            <a:r>
              <a:t/>
            </a:r>
            <a:endParaRPr>
              <a:solidFill>
                <a:srgbClr val="595959"/>
              </a:solidFill>
              <a:latin typeface="Roboto"/>
              <a:ea typeface="Roboto"/>
              <a:cs typeface="Roboto"/>
              <a:sym typeface="Roboto"/>
            </a:endParaRPr>
          </a:p>
          <a:p>
            <a:pPr indent="0" lvl="0" marL="0" marR="0" rtl="0" algn="l">
              <a:spcBef>
                <a:spcPts val="0"/>
              </a:spcBef>
              <a:spcAft>
                <a:spcPts val="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757070"/>
      </a:lt2>
      <a:accent1>
        <a:srgbClr val="FBBC05"/>
      </a:accent1>
      <a:accent2>
        <a:srgbClr val="EA4335"/>
      </a:accent2>
      <a:accent3>
        <a:srgbClr val="34A853"/>
      </a:accent3>
      <a:accent4>
        <a:srgbClr val="4285F4"/>
      </a:accent4>
      <a:accent5>
        <a:srgbClr val="7248B9"/>
      </a:accent5>
      <a:accent6>
        <a:srgbClr val="D6297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