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an Nahmias" initials="IN" lastIdx="1" clrIdx="0">
    <p:extLst>
      <p:ext uri="{19B8F6BF-5375-455C-9EA6-DF929625EA0E}">
        <p15:presenceInfo xmlns:p15="http://schemas.microsoft.com/office/powerpoint/2012/main" userId="21d66fbe7f694a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8T18:16:22.97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Robots Communication Simulation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מגישים : </a:t>
            </a:r>
          </a:p>
          <a:p>
            <a:pPr algn="r"/>
            <a:r>
              <a:rPr lang="he-IL" dirty="0" smtClean="0"/>
              <a:t>עידן נחמיאס 300748969 , מריה </a:t>
            </a:r>
            <a:r>
              <a:rPr lang="he-IL" dirty="0" err="1" smtClean="0"/>
              <a:t>וינוגרדוב</a:t>
            </a:r>
            <a:r>
              <a:rPr lang="he-IL" dirty="0" smtClean="0"/>
              <a:t>  54545454 , אביב לבנון 45345345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083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תיאור כללי </a:t>
            </a:r>
            <a:endParaRPr lang="he-IL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5429" y="1853248"/>
            <a:ext cx="9615405" cy="419548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פרויקט זה נראה סימולטור של זירת רובוטים בשפת </a:t>
            </a:r>
            <a:r>
              <a:rPr lang="en-US" dirty="0" smtClean="0"/>
              <a:t>Python</a:t>
            </a:r>
            <a:r>
              <a:rPr lang="he-IL" dirty="0" smtClean="0"/>
              <a:t> . 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sz="3200" b="1" dirty="0" smtClean="0"/>
              <a:t>הרעיון הכללי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 smtClean="0"/>
              <a:t>אנו שמים מספר סופי של רובוטים סטטיים ולא סטטיים בזירה עם גבולות המוגדרים מראש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 smtClean="0"/>
              <a:t>בזירה ישנם אזורים מסומנים בצבע שחור שבו אסור לרובוט לעבור ואזור אפור שבוא הסוללה לא נטענת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e-IL" dirty="0" smtClean="0"/>
              <a:t>לכל רובוט יש אפשרות לשלוח הודעה לשכניו .</a:t>
            </a:r>
          </a:p>
          <a:p>
            <a:pPr marL="0" indent="0">
              <a:buNone/>
            </a:pPr>
            <a:r>
              <a:rPr lang="he-IL" dirty="0" smtClean="0"/>
              <a:t>ע"י שימוש בהודעות ונתוני הזירה , על כל רובוט לאחר מספר מסוים של צעדים לדעת בערך איפה הוא נמצע </a:t>
            </a:r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2543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4220" y="365632"/>
            <a:ext cx="9404723" cy="1400530"/>
          </a:xfrm>
        </p:spPr>
        <p:txBody>
          <a:bodyPr/>
          <a:lstStyle/>
          <a:p>
            <a:pPr algn="ctr"/>
            <a:r>
              <a:rPr lang="he-IL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מטרת הפרויקט</a:t>
            </a:r>
            <a:br>
              <a:rPr lang="he-IL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he-IL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0" y="1602976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he-IL" sz="4000" b="1" dirty="0" smtClean="0">
                <a:solidFill>
                  <a:schemeClr val="accent3"/>
                </a:solidFill>
              </a:rPr>
              <a:t>המטרה</a:t>
            </a:r>
          </a:p>
          <a:p>
            <a:pPr marL="0" indent="0" algn="ctr">
              <a:buNone/>
            </a:pPr>
            <a:r>
              <a:rPr lang="he-IL" dirty="0" smtClean="0"/>
              <a:t>שכל רובוט ידע את המקום המשוער שלו 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4000" b="1" dirty="0" smtClean="0">
                <a:solidFill>
                  <a:srgbClr val="92D050"/>
                </a:solidFill>
              </a:rPr>
              <a:t>הפתרון</a:t>
            </a:r>
          </a:p>
          <a:p>
            <a:pPr marL="0" indent="0" algn="ctr">
              <a:buNone/>
            </a:pPr>
            <a:r>
              <a:rPr lang="he-IL" dirty="0" smtClean="0"/>
              <a:t>רובוט סטטי יודע כבר את מיקומו המדויק שאר הרובוטים לא יודעים אבל ע"י קבלת הודעות מרובוטים אחרים ושליחה לאחרים אחרי מספר מהלכים הוא יוכל לשער את מקומו בזירה </a:t>
            </a:r>
          </a:p>
        </p:txBody>
      </p:sp>
    </p:spTree>
    <p:extLst>
      <p:ext uri="{BB962C8B-B14F-4D97-AF65-F5344CB8AC3E}">
        <p14:creationId xmlns:p14="http://schemas.microsoft.com/office/powerpoint/2010/main" val="264254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Arena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27" y="1626609"/>
            <a:ext cx="5138957" cy="4195762"/>
          </a:xfrm>
        </p:spPr>
      </p:pic>
      <p:sp>
        <p:nvSpPr>
          <p:cNvPr id="6" name="TextBox 5"/>
          <p:cNvSpPr txBox="1"/>
          <p:nvPr/>
        </p:nvSpPr>
        <p:spPr>
          <a:xfrm>
            <a:off x="7107275" y="3124326"/>
            <a:ext cx="38342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>
                <a:ln w="0"/>
              </a:rPr>
              <a:t>חלק אפור : רובוט יכול לזוז אבל לא נטען</a:t>
            </a:r>
          </a:p>
          <a:p>
            <a:pPr algn="r"/>
            <a:r>
              <a:rPr lang="he-IL" dirty="0" smtClean="0">
                <a:ln w="0"/>
              </a:rPr>
              <a:t>חלק שחור : חלק חסום </a:t>
            </a:r>
          </a:p>
          <a:p>
            <a:pPr algn="r"/>
            <a:r>
              <a:rPr lang="he-IL" dirty="0" smtClean="0">
                <a:ln w="0"/>
              </a:rPr>
              <a:t>נקודה אדומה : רובוט סטטי</a:t>
            </a:r>
          </a:p>
          <a:p>
            <a:pPr algn="r"/>
            <a:r>
              <a:rPr lang="he-IL" dirty="0" smtClean="0">
                <a:ln w="0"/>
              </a:rPr>
              <a:t>נקודה ירוקה : רובוט לא סטטי  </a:t>
            </a:r>
          </a:p>
        </p:txBody>
      </p:sp>
    </p:spTree>
    <p:extLst>
      <p:ext uri="{BB962C8B-B14F-4D97-AF65-F5344CB8AC3E}">
        <p14:creationId xmlns:p14="http://schemas.microsoft.com/office/powerpoint/2010/main" val="272644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Arena</a:t>
            </a:r>
            <a:endParaRPr lang="he-IL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בפרויקט זה אנו צריכים לתכנן זירת רובוטים </a:t>
            </a:r>
          </a:p>
          <a:p>
            <a:pPr marL="0" indent="0">
              <a:buNone/>
            </a:pPr>
            <a:r>
              <a:rPr lang="he-IL" dirty="0" smtClean="0"/>
              <a:t>הזירה מורכבת משלושה אזורים </a:t>
            </a:r>
          </a:p>
          <a:p>
            <a:r>
              <a:rPr lang="he-IL" dirty="0" smtClean="0"/>
              <a:t>אפור – רובוטים יכולים לזוז ,  אין אפשרות לטעון את סוללת הרובוט </a:t>
            </a:r>
          </a:p>
          <a:p>
            <a:r>
              <a:rPr lang="he-IL" dirty="0" smtClean="0"/>
              <a:t>שחור – רובוט לא יכול להיכנס לאזור זה</a:t>
            </a:r>
          </a:p>
          <a:p>
            <a:r>
              <a:rPr lang="he-IL" dirty="0" smtClean="0"/>
              <a:t>לבן – רובוט יכול לזוז בחופשיות , סוללת הרובוט נטענת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ה</a:t>
            </a:r>
            <a:r>
              <a:rPr lang="he-IL" dirty="0" smtClean="0"/>
              <a:t>מחלקה </a:t>
            </a:r>
            <a:r>
              <a:rPr lang="he-IL" dirty="0" err="1" smtClean="0"/>
              <a:t>מיצרת</a:t>
            </a:r>
            <a:r>
              <a:rPr lang="he-IL" dirty="0" smtClean="0"/>
              <a:t> זירה בגודל 1000*1000 עם אזורים שחורים ואפורים </a:t>
            </a:r>
          </a:p>
        </p:txBody>
      </p:sp>
    </p:spTree>
    <p:extLst>
      <p:ext uri="{BB962C8B-B14F-4D97-AF65-F5344CB8AC3E}">
        <p14:creationId xmlns:p14="http://schemas.microsoft.com/office/powerpoint/2010/main" val="13855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Robots</a:t>
            </a:r>
            <a:endParaRPr lang="he-IL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ישנם 2 סוגים של רובוטים 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רובוט סטטי , רובוט שיודע את מיקומו ואינו יכול לזוז 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רובוט לא סטטי , רובוט שיכול לזוז ולא יודע את מקומו </a:t>
            </a:r>
          </a:p>
          <a:p>
            <a:pPr marL="0" indent="0">
              <a:buNone/>
            </a:pPr>
            <a:r>
              <a:rPr lang="he-IL" dirty="0" smtClean="0"/>
              <a:t>כל רובוט מקבל מספר מזהה משלו ואחוז סוללה .</a:t>
            </a:r>
          </a:p>
          <a:p>
            <a:pPr marL="0" indent="0">
              <a:buNone/>
            </a:pPr>
            <a:r>
              <a:rPr lang="he-IL" dirty="0" smtClean="0"/>
              <a:t>הסוללה נטענת ומתרוקנת בהתאם למיקום הרובוט בזירה .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בנוסף לכל רובוט קיימת האפשרות לשלוח ולקבל הודעות משכינו  .</a:t>
            </a:r>
          </a:p>
        </p:txBody>
      </p:sp>
    </p:spTree>
    <p:extLst>
      <p:ext uri="{BB962C8B-B14F-4D97-AF65-F5344CB8AC3E}">
        <p14:creationId xmlns:p14="http://schemas.microsoft.com/office/powerpoint/2010/main" val="318371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Simulator</a:t>
            </a:r>
            <a:endParaRPr lang="he-IL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מחלקו זו מנהל את שליחת ההודעות את הזירה ואת הרובוטים .</a:t>
            </a:r>
          </a:p>
          <a:p>
            <a:r>
              <a:rPr lang="he-IL" dirty="0" smtClean="0"/>
              <a:t>כל רובוט ממתין ומנסה לקלוט הודעה באוויר אם קיימת </a:t>
            </a:r>
          </a:p>
          <a:p>
            <a:r>
              <a:rPr lang="he-IL" dirty="0" smtClean="0"/>
              <a:t>מחשב את המקום המשוערך של הרובוטים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064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291</Words>
  <Application>Microsoft Office PowerPoint</Application>
  <PresentationFormat>מסך רחב</PresentationFormat>
  <Paragraphs>40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יונים</vt:lpstr>
      <vt:lpstr>Robots Communication Simulation </vt:lpstr>
      <vt:lpstr>תיאור כללי </vt:lpstr>
      <vt:lpstr>מטרת הפרויקט </vt:lpstr>
      <vt:lpstr>The Arena</vt:lpstr>
      <vt:lpstr>The Arena</vt:lpstr>
      <vt:lpstr>The Robots</vt:lpstr>
      <vt:lpstr>The Simulator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Communication Simulation</dc:title>
  <dc:creator>Idan Nahmias</dc:creator>
  <cp:lastModifiedBy>Idan Nahmias</cp:lastModifiedBy>
  <cp:revision>16</cp:revision>
  <dcterms:created xsi:type="dcterms:W3CDTF">2016-06-06T10:38:40Z</dcterms:created>
  <dcterms:modified xsi:type="dcterms:W3CDTF">2016-06-08T15:19:46Z</dcterms:modified>
</cp:coreProperties>
</file>