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29D4-84EF-497D-B9BB-131809CE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647F4-354C-4044-A227-716AA14D0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0DE0-E309-4E0F-9158-D5B5DB1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CBDF-DDE5-4F0E-A720-E039015A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94F6-6CA1-4BA6-92AF-7B0F9E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A039-E081-4D6A-96E4-0FC05137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0EC57-90FC-42FF-82DD-F0867245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94CE-CF74-4A3B-BC4C-384E1211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5BB3-0834-4676-B814-ED4CDED3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7745-5D06-42B9-AC44-93127277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C71C-A3CC-41AE-9407-776A611AE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9C596-33E0-4A0C-9CF6-4480B803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DF3C-CD25-4575-8F16-9A21E2BB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A16D-2AE8-42AD-9B30-7415E549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3F95-9330-42E3-9226-1A86487C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3727-2247-48F2-AA12-9E47D3DC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FAEC-8355-4981-B064-D938DACC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70FC-9940-49D6-9631-FCC9164B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DE42-6ED5-4DC6-8751-9E9D1BE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AA00-E159-4AD7-B67E-7D1880D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D6C5-0634-4668-A806-B52E5B36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3EB4-794D-4430-AB9E-D2F2104C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A870-83F1-435D-B88F-788D783D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4207-2877-4A0B-8022-0185A263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21D0-B6CF-477F-82E3-A2336BA2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1226-00FE-4112-BDD3-C8D330B2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A525-519C-43E4-881A-6E654C05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71E77-BA0B-4175-8108-0320CACE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7903-B34C-48A6-9714-A2281FF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5C80-2A99-44B6-BBB9-C38BEBFC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CB49-3140-415A-9DB8-1CFED24F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7BA-95B2-47B3-920B-19B41B04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6F58-4105-4290-AF9F-F0F27180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83A6-01D2-4355-9753-B147E544B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E3750-FBB0-44F6-83B9-A3734472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3CCD-B4F5-4A2A-A43D-D116C022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5ED05-B54C-4AFF-9D50-6B349FFD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DFFE-CF1C-4F3E-B56C-4B559552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4048B-F832-41DC-BAC2-7289C9DA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6EF-DD2F-4954-BBBF-A6032C7F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432EB-3872-4DF5-BEA5-E9A1A5A9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991BC-510B-458C-B82C-FD4C545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0C792-BB9E-446F-9D45-CBA0EDFE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DD918-75BB-4A11-81F7-E6E31FAD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B7390-1B1B-48F0-8B16-8A7390EF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E620C-6894-426F-A114-910CF755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F79-827C-4D81-905A-817FB8D4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5843-61FC-4BF7-BF41-76419BA1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B4DB6-39B1-4B90-9977-5E3451E0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D9FC-FF58-4FE0-873A-E5BED4F9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20DF3-C290-4F33-9C94-A3F92006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31324-904D-46BC-85E0-C018DD8B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A92D-2112-494F-8D88-0CC7469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A0765-7176-4D52-A928-CF5A4B274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9E3F4-F231-4779-A246-36D05AA2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2F88-95CA-4632-A751-EA1358FB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7E91-70A8-4453-B476-3B9B0991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D6BB8-7B78-4DF2-8328-B2F95C6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8DD2D-A93A-41C1-929A-D2D31F29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8694-B14B-42DC-B51F-DA9938D9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F31E-0A43-47A9-9836-B6F60C6A9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3E12-3B57-4266-A311-D43756228FC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3D1F-56FF-4FE9-A895-B2C81A63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0B90-F571-4277-9DAF-9ECD9DC2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F973-9C88-450E-B4FA-6C1481A0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F2319-CF15-45C5-AED6-16B53719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64" y="0"/>
            <a:ext cx="9101271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CBB02D6-5557-4E61-95C8-F26EBF958DF2}"/>
              </a:ext>
            </a:extLst>
          </p:cNvPr>
          <p:cNvSpPr/>
          <p:nvPr/>
        </p:nvSpPr>
        <p:spPr>
          <a:xfrm>
            <a:off x="3505200" y="3038475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8AC4E-4DA3-4346-8300-6C0545C1A61C}"/>
              </a:ext>
            </a:extLst>
          </p:cNvPr>
          <p:cNvSpPr/>
          <p:nvPr/>
        </p:nvSpPr>
        <p:spPr>
          <a:xfrm>
            <a:off x="3876675" y="1133475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955D3A-5AAE-446A-A5F7-1871D9CCEB0D}"/>
              </a:ext>
            </a:extLst>
          </p:cNvPr>
          <p:cNvSpPr/>
          <p:nvPr/>
        </p:nvSpPr>
        <p:spPr>
          <a:xfrm>
            <a:off x="10010775" y="2676525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852E6E-E53F-4F7F-90F4-A91580FF4B63}"/>
              </a:ext>
            </a:extLst>
          </p:cNvPr>
          <p:cNvSpPr/>
          <p:nvPr/>
        </p:nvSpPr>
        <p:spPr>
          <a:xfrm>
            <a:off x="5905499" y="2952750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6F34C3-3E14-41AE-B74E-C3C62BE2A00D}"/>
              </a:ext>
            </a:extLst>
          </p:cNvPr>
          <p:cNvSpPr/>
          <p:nvPr/>
        </p:nvSpPr>
        <p:spPr>
          <a:xfrm>
            <a:off x="4848225" y="4610100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1F9F80-EFE9-4CAA-9EB0-4AC985223061}"/>
              </a:ext>
            </a:extLst>
          </p:cNvPr>
          <p:cNvSpPr/>
          <p:nvPr/>
        </p:nvSpPr>
        <p:spPr>
          <a:xfrm>
            <a:off x="9553575" y="3914775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7E3658-21E8-48C1-87E2-6AC1EE7C6F8F}"/>
              </a:ext>
            </a:extLst>
          </p:cNvPr>
          <p:cNvCxnSpPr>
            <a:endCxn id="11" idx="2"/>
          </p:cNvCxnSpPr>
          <p:nvPr/>
        </p:nvCxnSpPr>
        <p:spPr>
          <a:xfrm>
            <a:off x="1743075" y="3124200"/>
            <a:ext cx="17621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43FF2E-2682-4DAF-82EF-7F4440BD3E79}"/>
              </a:ext>
            </a:extLst>
          </p:cNvPr>
          <p:cNvSpPr txBox="1"/>
          <p:nvPr/>
        </p:nvSpPr>
        <p:spPr>
          <a:xfrm>
            <a:off x="2339545" y="307657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14.5m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40703-EDD7-4D5E-8124-82E24662AFA6}"/>
              </a:ext>
            </a:extLst>
          </p:cNvPr>
          <p:cNvCxnSpPr>
            <a:cxnSpLocks/>
          </p:cNvCxnSpPr>
          <p:nvPr/>
        </p:nvCxnSpPr>
        <p:spPr>
          <a:xfrm>
            <a:off x="1743075" y="5248275"/>
            <a:ext cx="87249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2787C3-0317-4C3B-8D41-51ABE12768EC}"/>
              </a:ext>
            </a:extLst>
          </p:cNvPr>
          <p:cNvSpPr txBox="1"/>
          <p:nvPr/>
        </p:nvSpPr>
        <p:spPr>
          <a:xfrm>
            <a:off x="6105525" y="522922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70m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8B4D4-DA88-4AA6-9B03-523BAFC819C0}"/>
              </a:ext>
            </a:extLst>
          </p:cNvPr>
          <p:cNvCxnSpPr>
            <a:cxnSpLocks/>
          </p:cNvCxnSpPr>
          <p:nvPr/>
        </p:nvCxnSpPr>
        <p:spPr>
          <a:xfrm flipV="1">
            <a:off x="4248150" y="485775"/>
            <a:ext cx="0" cy="61341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48B3A5-892A-4452-8ACA-27B1ADD6A88A}"/>
              </a:ext>
            </a:extLst>
          </p:cNvPr>
          <p:cNvSpPr txBox="1"/>
          <p:nvPr/>
        </p:nvSpPr>
        <p:spPr>
          <a:xfrm>
            <a:off x="4229100" y="322528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CFA568-3B6D-4761-A8C8-2A55F605844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970445" y="442913"/>
            <a:ext cx="1480" cy="6905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08914D-70AD-496A-BA6A-572CAAA6100E}"/>
              </a:ext>
            </a:extLst>
          </p:cNvPr>
          <p:cNvSpPr txBox="1"/>
          <p:nvPr/>
        </p:nvSpPr>
        <p:spPr>
          <a:xfrm>
            <a:off x="3505200" y="51280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ED52CB-D757-4557-8859-40F07F36284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505200" y="485775"/>
            <a:ext cx="0" cy="26384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D19715-D87D-4C7C-AD5A-D934DD3018EF}"/>
              </a:ext>
            </a:extLst>
          </p:cNvPr>
          <p:cNvSpPr txBox="1"/>
          <p:nvPr/>
        </p:nvSpPr>
        <p:spPr>
          <a:xfrm>
            <a:off x="2777696" y="135100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22.5m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3CCB9F-404D-425F-B7D7-ADFA50972B86}"/>
              </a:ext>
            </a:extLst>
          </p:cNvPr>
          <p:cNvCxnSpPr>
            <a:cxnSpLocks/>
          </p:cNvCxnSpPr>
          <p:nvPr/>
        </p:nvCxnSpPr>
        <p:spPr>
          <a:xfrm>
            <a:off x="4943475" y="4781550"/>
            <a:ext cx="0" cy="18383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A3DF35-116B-46AB-869C-846E0F5D6B1A}"/>
              </a:ext>
            </a:extLst>
          </p:cNvPr>
          <p:cNvSpPr txBox="1"/>
          <p:nvPr/>
        </p:nvSpPr>
        <p:spPr>
          <a:xfrm>
            <a:off x="4864962" y="550021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8872E3-1B15-4EDA-9739-9ACF2F2FBDB5}"/>
              </a:ext>
            </a:extLst>
          </p:cNvPr>
          <p:cNvCxnSpPr>
            <a:cxnSpLocks/>
          </p:cNvCxnSpPr>
          <p:nvPr/>
        </p:nvCxnSpPr>
        <p:spPr>
          <a:xfrm>
            <a:off x="1743075" y="4695825"/>
            <a:ext cx="310515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891975-E896-4AC9-A5EF-32D652D49B5E}"/>
              </a:ext>
            </a:extLst>
          </p:cNvPr>
          <p:cNvSpPr txBox="1"/>
          <p:nvPr/>
        </p:nvSpPr>
        <p:spPr>
          <a:xfrm>
            <a:off x="3028950" y="437197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26.5m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3D0AA9-300F-48CE-9049-7660871FA640}"/>
              </a:ext>
            </a:extLst>
          </p:cNvPr>
          <p:cNvCxnSpPr>
            <a:cxnSpLocks/>
          </p:cNvCxnSpPr>
          <p:nvPr/>
        </p:nvCxnSpPr>
        <p:spPr>
          <a:xfrm>
            <a:off x="6019799" y="3083957"/>
            <a:ext cx="0" cy="353591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979492-49CF-4252-8C10-15F5A2179D10}"/>
              </a:ext>
            </a:extLst>
          </p:cNvPr>
          <p:cNvSpPr txBox="1"/>
          <p:nvPr/>
        </p:nvSpPr>
        <p:spPr>
          <a:xfrm>
            <a:off x="6019799" y="437197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28.5m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4EC6D5-97A5-486B-BA36-B111805F9CA4}"/>
              </a:ext>
            </a:extLst>
          </p:cNvPr>
          <p:cNvCxnSpPr>
            <a:cxnSpLocks/>
          </p:cNvCxnSpPr>
          <p:nvPr/>
        </p:nvCxnSpPr>
        <p:spPr>
          <a:xfrm>
            <a:off x="6105525" y="3076575"/>
            <a:ext cx="3905250" cy="359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43DD74-47FF-40CC-A79C-A9018F0C7AA3}"/>
              </a:ext>
            </a:extLst>
          </p:cNvPr>
          <p:cNvSpPr txBox="1"/>
          <p:nvPr/>
        </p:nvSpPr>
        <p:spPr>
          <a:xfrm>
            <a:off x="8324849" y="303847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31m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3755C-FEC3-4A86-B3FB-9CC3FFFE85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48825" y="2318266"/>
            <a:ext cx="0" cy="1596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5F2DB1-1322-410E-9E63-2CF45B241A99}"/>
              </a:ext>
            </a:extLst>
          </p:cNvPr>
          <p:cNvSpPr txBox="1"/>
          <p:nvPr/>
        </p:nvSpPr>
        <p:spPr>
          <a:xfrm>
            <a:off x="8896350" y="258711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14.5m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844CCA-4D7D-48B0-8D21-80C0A2F78651}"/>
              </a:ext>
            </a:extLst>
          </p:cNvPr>
          <p:cNvSpPr txBox="1"/>
          <p:nvPr/>
        </p:nvSpPr>
        <p:spPr>
          <a:xfrm>
            <a:off x="9973964" y="2307193"/>
            <a:ext cx="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FF2C1-1FD6-45BD-A962-545DD35231FE}"/>
              </a:ext>
            </a:extLst>
          </p:cNvPr>
          <p:cNvSpPr txBox="1"/>
          <p:nvPr/>
        </p:nvSpPr>
        <p:spPr>
          <a:xfrm>
            <a:off x="9553575" y="4046576"/>
            <a:ext cx="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BC42CB-FE6F-4A0A-861D-C4E30EC63665}"/>
              </a:ext>
            </a:extLst>
          </p:cNvPr>
          <p:cNvSpPr txBox="1"/>
          <p:nvPr/>
        </p:nvSpPr>
        <p:spPr>
          <a:xfrm>
            <a:off x="4943473" y="4363998"/>
            <a:ext cx="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0FE22-A1F2-4737-9163-43B7D40CA703}"/>
              </a:ext>
            </a:extLst>
          </p:cNvPr>
          <p:cNvSpPr txBox="1"/>
          <p:nvPr/>
        </p:nvSpPr>
        <p:spPr>
          <a:xfrm>
            <a:off x="3648076" y="2909888"/>
            <a:ext cx="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CA55B3-7729-4163-9D03-1AB8000708D4}"/>
              </a:ext>
            </a:extLst>
          </p:cNvPr>
          <p:cNvSpPr txBox="1"/>
          <p:nvPr/>
        </p:nvSpPr>
        <p:spPr>
          <a:xfrm>
            <a:off x="5827497" y="2516148"/>
            <a:ext cx="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1C39FE-BDC5-41CC-96C7-2839C54D037D}"/>
              </a:ext>
            </a:extLst>
          </p:cNvPr>
          <p:cNvSpPr txBox="1"/>
          <p:nvPr/>
        </p:nvSpPr>
        <p:spPr>
          <a:xfrm>
            <a:off x="3686176" y="1254681"/>
            <a:ext cx="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2BA5A2-572A-4853-9F5F-CC4324410DD1}"/>
              </a:ext>
            </a:extLst>
          </p:cNvPr>
          <p:cNvSpPr/>
          <p:nvPr/>
        </p:nvSpPr>
        <p:spPr>
          <a:xfrm>
            <a:off x="10640584" y="1725098"/>
            <a:ext cx="190500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510FA-6022-42A6-9616-4C5090A91B70}"/>
              </a:ext>
            </a:extLst>
          </p:cNvPr>
          <p:cNvSpPr txBox="1"/>
          <p:nvPr/>
        </p:nvSpPr>
        <p:spPr>
          <a:xfrm>
            <a:off x="10785905" y="1620321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WIFI sensor</a:t>
            </a:r>
          </a:p>
        </p:txBody>
      </p:sp>
    </p:spTree>
    <p:extLst>
      <p:ext uri="{BB962C8B-B14F-4D97-AF65-F5344CB8AC3E}">
        <p14:creationId xmlns:p14="http://schemas.microsoft.com/office/powerpoint/2010/main" val="23971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AB2D78-D62A-4104-9B9A-9B82A9EB1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28" y="-195262"/>
            <a:ext cx="5355170" cy="72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92766AD-BA72-4ED1-B8D8-130184CA2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41" y="1426474"/>
            <a:ext cx="4352118" cy="4007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DB7104-6061-47DD-87A8-1C7E262B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28" y="1424332"/>
            <a:ext cx="2481197" cy="4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Khoury</dc:creator>
  <cp:lastModifiedBy>Fadi Khoury</cp:lastModifiedBy>
  <cp:revision>8</cp:revision>
  <dcterms:created xsi:type="dcterms:W3CDTF">2020-10-25T09:49:50Z</dcterms:created>
  <dcterms:modified xsi:type="dcterms:W3CDTF">2020-10-26T06:04:41Z</dcterms:modified>
</cp:coreProperties>
</file>