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5" r:id="rId4"/>
    <p:sldId id="261" r:id="rId5"/>
    <p:sldId id="270" r:id="rId6"/>
    <p:sldId id="263" r:id="rId7"/>
    <p:sldId id="281" r:id="rId8"/>
    <p:sldId id="283" r:id="rId9"/>
    <p:sldId id="282" r:id="rId10"/>
    <p:sldId id="274" r:id="rId11"/>
    <p:sldId id="275" r:id="rId12"/>
    <p:sldId id="264" r:id="rId13"/>
    <p:sldId id="284" r:id="rId14"/>
    <p:sldId id="280" r:id="rId15"/>
    <p:sldId id="286" r:id="rId16"/>
    <p:sldId id="288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257E3A-7420-0659-2503-959E98943D4E}" v="167" dt="2025-06-06T10:24:28.901"/>
    <p1510:client id="{BAC1A9C7-1080-6127-6B38-E5BCF6DA654A}" v="500" dt="2025-06-05T16:12:35.863"/>
    <p1510:client id="{E01FF16D-EC17-DC5F-88F4-D52E71CC6DA8}" v="479" dt="2025-06-06T10:10:56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건 박" userId="89512e5e91fde768" providerId="Windows Live" clId="Web-{BAC1A9C7-1080-6127-6B38-E5BCF6DA654A}"/>
    <pc:docChg chg="addSld delSld modSld">
      <pc:chgData name="건 박" userId="89512e5e91fde768" providerId="Windows Live" clId="Web-{BAC1A9C7-1080-6127-6B38-E5BCF6DA654A}" dt="2025-06-05T16:12:35.863" v="436" actId="1076"/>
      <pc:docMkLst>
        <pc:docMk/>
      </pc:docMkLst>
      <pc:sldChg chg="del">
        <pc:chgData name="건 박" userId="89512e5e91fde768" providerId="Windows Live" clId="Web-{BAC1A9C7-1080-6127-6B38-E5BCF6DA654A}" dt="2025-06-05T10:47:14.575" v="1"/>
        <pc:sldMkLst>
          <pc:docMk/>
          <pc:sldMk cId="3569210928" sldId="256"/>
        </pc:sldMkLst>
      </pc:sldChg>
      <pc:sldChg chg="modSp new">
        <pc:chgData name="건 박" userId="89512e5e91fde768" providerId="Windows Live" clId="Web-{BAC1A9C7-1080-6127-6B38-E5BCF6DA654A}" dt="2025-06-05T12:27:46.373" v="169" actId="20577"/>
        <pc:sldMkLst>
          <pc:docMk/>
          <pc:sldMk cId="3534012061" sldId="257"/>
        </pc:sldMkLst>
        <pc:spChg chg="mod">
          <ac:chgData name="건 박" userId="89512e5e91fde768" providerId="Windows Live" clId="Web-{BAC1A9C7-1080-6127-6B38-E5BCF6DA654A}" dt="2025-06-05T10:51:09.693" v="30" actId="20577"/>
          <ac:spMkLst>
            <pc:docMk/>
            <pc:sldMk cId="3534012061" sldId="257"/>
            <ac:spMk id="2" creationId="{24C4F881-DBD5-5C62-C9DE-8B04EB3E886D}"/>
          </ac:spMkLst>
        </pc:spChg>
        <pc:spChg chg="mod">
          <ac:chgData name="건 박" userId="89512e5e91fde768" providerId="Windows Live" clId="Web-{BAC1A9C7-1080-6127-6B38-E5BCF6DA654A}" dt="2025-06-05T12:27:46.373" v="169" actId="20577"/>
          <ac:spMkLst>
            <pc:docMk/>
            <pc:sldMk cId="3534012061" sldId="257"/>
            <ac:spMk id="4" creationId="{767FE57E-8A42-3FCF-9E63-DEB5A519C3C3}"/>
          </ac:spMkLst>
        </pc:spChg>
      </pc:sldChg>
      <pc:sldChg chg="modSp add del replId">
        <pc:chgData name="건 박" userId="89512e5e91fde768" providerId="Windows Live" clId="Web-{BAC1A9C7-1080-6127-6B38-E5BCF6DA654A}" dt="2025-06-05T16:04:29.142" v="350"/>
        <pc:sldMkLst>
          <pc:docMk/>
          <pc:sldMk cId="1182244358" sldId="258"/>
        </pc:sldMkLst>
        <pc:spChg chg="mod">
          <ac:chgData name="건 박" userId="89512e5e91fde768" providerId="Windows Live" clId="Web-{BAC1A9C7-1080-6127-6B38-E5BCF6DA654A}" dt="2025-06-05T10:55:29.733" v="97" actId="20577"/>
          <ac:spMkLst>
            <pc:docMk/>
            <pc:sldMk cId="1182244358" sldId="258"/>
            <ac:spMk id="2" creationId="{9E208F50-FFE7-3D07-A468-596F792FC609}"/>
          </ac:spMkLst>
        </pc:spChg>
        <pc:spChg chg="mod">
          <ac:chgData name="건 박" userId="89512e5e91fde768" providerId="Windows Live" clId="Web-{BAC1A9C7-1080-6127-6B38-E5BCF6DA654A}" dt="2025-06-05T12:28:19.655" v="170" actId="20577"/>
          <ac:spMkLst>
            <pc:docMk/>
            <pc:sldMk cId="1182244358" sldId="258"/>
            <ac:spMk id="4" creationId="{BC426062-6452-AC44-89D9-550B33F3CAA9}"/>
          </ac:spMkLst>
        </pc:spChg>
      </pc:sldChg>
      <pc:sldChg chg="addSp delSp modSp add replId">
        <pc:chgData name="건 박" userId="89512e5e91fde768" providerId="Windows Live" clId="Web-{BAC1A9C7-1080-6127-6B38-E5BCF6DA654A}" dt="2025-06-05T16:04:32.970" v="351" actId="20577"/>
        <pc:sldMkLst>
          <pc:docMk/>
          <pc:sldMk cId="3275678606" sldId="259"/>
        </pc:sldMkLst>
        <pc:spChg chg="mod">
          <ac:chgData name="건 박" userId="89512e5e91fde768" providerId="Windows Live" clId="Web-{BAC1A9C7-1080-6127-6B38-E5BCF6DA654A}" dt="2025-06-05T16:04:32.970" v="351" actId="20577"/>
          <ac:spMkLst>
            <pc:docMk/>
            <pc:sldMk cId="3275678606" sldId="259"/>
            <ac:spMk id="2" creationId="{AC9F345D-5B09-AC94-C2D7-389C16891D3E}"/>
          </ac:spMkLst>
        </pc:spChg>
        <pc:spChg chg="del">
          <ac:chgData name="건 박" userId="89512e5e91fde768" providerId="Windows Live" clId="Web-{BAC1A9C7-1080-6127-6B38-E5BCF6DA654A}" dt="2025-06-05T15:37:07.910" v="187"/>
          <ac:spMkLst>
            <pc:docMk/>
            <pc:sldMk cId="3275678606" sldId="259"/>
            <ac:spMk id="3" creationId="{C1B97656-60A9-DD09-6B2E-10D1093E74DA}"/>
          </ac:spMkLst>
        </pc:spChg>
        <pc:spChg chg="mod">
          <ac:chgData name="건 박" userId="89512e5e91fde768" providerId="Windows Live" clId="Web-{BAC1A9C7-1080-6127-6B38-E5BCF6DA654A}" dt="2025-06-05T15:38:19.037" v="219" actId="20577"/>
          <ac:spMkLst>
            <pc:docMk/>
            <pc:sldMk cId="3275678606" sldId="259"/>
            <ac:spMk id="4" creationId="{481E451A-6A2F-FAE8-F592-F9547512CA12}"/>
          </ac:spMkLst>
        </pc:spChg>
        <pc:picChg chg="add mod ord modCrop">
          <ac:chgData name="건 박" userId="89512e5e91fde768" providerId="Windows Live" clId="Web-{BAC1A9C7-1080-6127-6B38-E5BCF6DA654A}" dt="2025-06-05T15:37:24.801" v="190" actId="1076"/>
          <ac:picMkLst>
            <pc:docMk/>
            <pc:sldMk cId="3275678606" sldId="259"/>
            <ac:picMk id="5" creationId="{0444E424-C502-D353-82A9-6BFD22EB02C3}"/>
          </ac:picMkLst>
        </pc:picChg>
      </pc:sldChg>
      <pc:sldChg chg="addSp delSp modSp add replId">
        <pc:chgData name="건 박" userId="89512e5e91fde768" providerId="Windows Live" clId="Web-{BAC1A9C7-1080-6127-6B38-E5BCF6DA654A}" dt="2025-06-05T16:04:43.423" v="357" actId="20577"/>
        <pc:sldMkLst>
          <pc:docMk/>
          <pc:sldMk cId="404018797" sldId="260"/>
        </pc:sldMkLst>
        <pc:spChg chg="mod">
          <ac:chgData name="건 박" userId="89512e5e91fde768" providerId="Windows Live" clId="Web-{BAC1A9C7-1080-6127-6B38-E5BCF6DA654A}" dt="2025-06-05T16:04:43.423" v="357" actId="20577"/>
          <ac:spMkLst>
            <pc:docMk/>
            <pc:sldMk cId="404018797" sldId="260"/>
            <ac:spMk id="2" creationId="{47673FCF-B867-294D-DCD0-34CC5F2CFB6E}"/>
          </ac:spMkLst>
        </pc:spChg>
        <pc:spChg chg="del">
          <ac:chgData name="건 박" userId="89512e5e91fde768" providerId="Windows Live" clId="Web-{BAC1A9C7-1080-6127-6B38-E5BCF6DA654A}" dt="2025-06-05T15:39:07.242" v="226"/>
          <ac:spMkLst>
            <pc:docMk/>
            <pc:sldMk cId="404018797" sldId="260"/>
            <ac:spMk id="3" creationId="{E1BA9565-22DD-6826-14F2-DA13B5D7543B}"/>
          </ac:spMkLst>
        </pc:spChg>
        <pc:spChg chg="mod">
          <ac:chgData name="건 박" userId="89512e5e91fde768" providerId="Windows Live" clId="Web-{BAC1A9C7-1080-6127-6B38-E5BCF6DA654A}" dt="2025-06-05T12:30:48.643" v="180" actId="20577"/>
          <ac:spMkLst>
            <pc:docMk/>
            <pc:sldMk cId="404018797" sldId="260"/>
            <ac:spMk id="4" creationId="{9008D736-D811-4363-2441-F4D059A7EF41}"/>
          </ac:spMkLst>
        </pc:spChg>
        <pc:spChg chg="add del mod">
          <ac:chgData name="건 박" userId="89512e5e91fde768" providerId="Windows Live" clId="Web-{BAC1A9C7-1080-6127-6B38-E5BCF6DA654A}" dt="2025-06-05T15:45:43.319" v="271"/>
          <ac:spMkLst>
            <pc:docMk/>
            <pc:sldMk cId="404018797" sldId="260"/>
            <ac:spMk id="7" creationId="{BD705B30-B646-EB68-1D86-8CF24823AC59}"/>
          </ac:spMkLst>
        </pc:spChg>
        <pc:picChg chg="add del mod ord modCrop">
          <ac:chgData name="건 박" userId="89512e5e91fde768" providerId="Windows Live" clId="Web-{BAC1A9C7-1080-6127-6B38-E5BCF6DA654A}" dt="2025-06-05T15:39:43.728" v="233"/>
          <ac:picMkLst>
            <pc:docMk/>
            <pc:sldMk cId="404018797" sldId="260"/>
            <ac:picMk id="5" creationId="{669F2FFA-AD64-A288-4763-DE448B23AAFC}"/>
          </ac:picMkLst>
        </pc:picChg>
        <pc:picChg chg="add mod ord modCrop">
          <ac:chgData name="건 박" userId="89512e5e91fde768" providerId="Windows Live" clId="Web-{BAC1A9C7-1080-6127-6B38-E5BCF6DA654A}" dt="2025-06-05T15:45:52.491" v="273"/>
          <ac:picMkLst>
            <pc:docMk/>
            <pc:sldMk cId="404018797" sldId="260"/>
            <ac:picMk id="8" creationId="{85E12B5A-F502-05DC-4A46-78A14F6120DA}"/>
          </ac:picMkLst>
        </pc:picChg>
      </pc:sldChg>
      <pc:sldChg chg="addSp delSp modSp add replId">
        <pc:chgData name="건 박" userId="89512e5e91fde768" providerId="Windows Live" clId="Web-{BAC1A9C7-1080-6127-6B38-E5BCF6DA654A}" dt="2025-06-05T16:04:47.267" v="358" actId="20577"/>
        <pc:sldMkLst>
          <pc:docMk/>
          <pc:sldMk cId="409351650" sldId="261"/>
        </pc:sldMkLst>
        <pc:spChg chg="mod">
          <ac:chgData name="건 박" userId="89512e5e91fde768" providerId="Windows Live" clId="Web-{BAC1A9C7-1080-6127-6B38-E5BCF6DA654A}" dt="2025-06-05T16:04:47.267" v="358" actId="20577"/>
          <ac:spMkLst>
            <pc:docMk/>
            <pc:sldMk cId="409351650" sldId="261"/>
            <ac:spMk id="2" creationId="{FA87BF11-8E57-8B08-EC2A-9BB1C198C436}"/>
          </ac:spMkLst>
        </pc:spChg>
        <pc:spChg chg="del">
          <ac:chgData name="건 박" userId="89512e5e91fde768" providerId="Windows Live" clId="Web-{BAC1A9C7-1080-6127-6B38-E5BCF6DA654A}" dt="2025-06-05T15:48:43.919" v="274"/>
          <ac:spMkLst>
            <pc:docMk/>
            <pc:sldMk cId="409351650" sldId="261"/>
            <ac:spMk id="3" creationId="{AC9D4E07-FE3D-2EB2-EB97-A0AE3CFE8D57}"/>
          </ac:spMkLst>
        </pc:spChg>
        <pc:picChg chg="add mod ord modCrop">
          <ac:chgData name="건 박" userId="89512e5e91fde768" providerId="Windows Live" clId="Web-{BAC1A9C7-1080-6127-6B38-E5BCF6DA654A}" dt="2025-06-05T15:48:49.310" v="276"/>
          <ac:picMkLst>
            <pc:docMk/>
            <pc:sldMk cId="409351650" sldId="261"/>
            <ac:picMk id="5" creationId="{26B989BB-9E41-5545-8DC1-20A1194F8255}"/>
          </ac:picMkLst>
        </pc:picChg>
      </pc:sldChg>
      <pc:sldChg chg="addSp delSp modSp add replId">
        <pc:chgData name="건 박" userId="89512e5e91fde768" providerId="Windows Live" clId="Web-{BAC1A9C7-1080-6127-6B38-E5BCF6DA654A}" dt="2025-06-05T16:04:51.736" v="360" actId="20577"/>
        <pc:sldMkLst>
          <pc:docMk/>
          <pc:sldMk cId="2695402088" sldId="262"/>
        </pc:sldMkLst>
        <pc:spChg chg="mod">
          <ac:chgData name="건 박" userId="89512e5e91fde768" providerId="Windows Live" clId="Web-{BAC1A9C7-1080-6127-6B38-E5BCF6DA654A}" dt="2025-06-05T16:04:51.736" v="360" actId="20577"/>
          <ac:spMkLst>
            <pc:docMk/>
            <pc:sldMk cId="2695402088" sldId="262"/>
            <ac:spMk id="2" creationId="{F057223F-D100-1D33-8DD0-87FE67C8E51F}"/>
          </ac:spMkLst>
        </pc:spChg>
        <pc:spChg chg="del">
          <ac:chgData name="건 박" userId="89512e5e91fde768" providerId="Windows Live" clId="Web-{BAC1A9C7-1080-6127-6B38-E5BCF6DA654A}" dt="2025-06-05T15:49:16.608" v="283"/>
          <ac:spMkLst>
            <pc:docMk/>
            <pc:sldMk cId="2695402088" sldId="262"/>
            <ac:spMk id="3" creationId="{CA32C51D-A716-9470-65B5-589816591D04}"/>
          </ac:spMkLst>
        </pc:spChg>
        <pc:spChg chg="mod">
          <ac:chgData name="건 박" userId="89512e5e91fde768" providerId="Windows Live" clId="Web-{BAC1A9C7-1080-6127-6B38-E5BCF6DA654A}" dt="2025-06-05T11:41:03.103" v="120" actId="20577"/>
          <ac:spMkLst>
            <pc:docMk/>
            <pc:sldMk cId="2695402088" sldId="262"/>
            <ac:spMk id="4" creationId="{CCBDA5B5-CEBD-E0B9-5BF5-F3175A43293A}"/>
          </ac:spMkLst>
        </pc:spChg>
        <pc:picChg chg="add mod ord modCrop">
          <ac:chgData name="건 박" userId="89512e5e91fde768" providerId="Windows Live" clId="Web-{BAC1A9C7-1080-6127-6B38-E5BCF6DA654A}" dt="2025-06-05T15:56:44.484" v="294"/>
          <ac:picMkLst>
            <pc:docMk/>
            <pc:sldMk cId="2695402088" sldId="262"/>
            <ac:picMk id="5" creationId="{367EFFC7-E21E-9547-9818-B97F2DF43A6F}"/>
          </ac:picMkLst>
        </pc:picChg>
      </pc:sldChg>
      <pc:sldChg chg="addSp delSp modSp add replId">
        <pc:chgData name="건 박" userId="89512e5e91fde768" providerId="Windows Live" clId="Web-{BAC1A9C7-1080-6127-6B38-E5BCF6DA654A}" dt="2025-06-05T16:04:58.143" v="363" actId="20577"/>
        <pc:sldMkLst>
          <pc:docMk/>
          <pc:sldMk cId="3296262009" sldId="263"/>
        </pc:sldMkLst>
        <pc:spChg chg="mod">
          <ac:chgData name="건 박" userId="89512e5e91fde768" providerId="Windows Live" clId="Web-{BAC1A9C7-1080-6127-6B38-E5BCF6DA654A}" dt="2025-06-05T16:04:58.143" v="363" actId="20577"/>
          <ac:spMkLst>
            <pc:docMk/>
            <pc:sldMk cId="3296262009" sldId="263"/>
            <ac:spMk id="2" creationId="{5090D741-8B61-BA0B-999A-104C59FA72AD}"/>
          </ac:spMkLst>
        </pc:spChg>
        <pc:spChg chg="del">
          <ac:chgData name="건 박" userId="89512e5e91fde768" providerId="Windows Live" clId="Web-{BAC1A9C7-1080-6127-6B38-E5BCF6DA654A}" dt="2025-06-05T15:58:27.394" v="312"/>
          <ac:spMkLst>
            <pc:docMk/>
            <pc:sldMk cId="3296262009" sldId="263"/>
            <ac:spMk id="3" creationId="{6AF86E8E-BAFD-8443-2075-3CCAB8C308E1}"/>
          </ac:spMkLst>
        </pc:spChg>
        <pc:spChg chg="mod">
          <ac:chgData name="건 박" userId="89512e5e91fde768" providerId="Windows Live" clId="Web-{BAC1A9C7-1080-6127-6B38-E5BCF6DA654A}" dt="2025-06-05T16:03:41.796" v="344" actId="20577"/>
          <ac:spMkLst>
            <pc:docMk/>
            <pc:sldMk cId="3296262009" sldId="263"/>
            <ac:spMk id="4" creationId="{B528548C-FD00-D741-2A3E-12A6EAB53946}"/>
          </ac:spMkLst>
        </pc:spChg>
        <pc:picChg chg="add mod ord modCrop">
          <ac:chgData name="건 박" userId="89512e5e91fde768" providerId="Windows Live" clId="Web-{BAC1A9C7-1080-6127-6B38-E5BCF6DA654A}" dt="2025-06-05T15:58:34.207" v="314"/>
          <ac:picMkLst>
            <pc:docMk/>
            <pc:sldMk cId="3296262009" sldId="263"/>
            <ac:picMk id="5" creationId="{0AC23BE5-7781-7438-48F8-3BF1712E3106}"/>
          </ac:picMkLst>
        </pc:picChg>
      </pc:sldChg>
      <pc:sldChg chg="modSp add replId">
        <pc:chgData name="건 박" userId="89512e5e91fde768" providerId="Windows Live" clId="Web-{BAC1A9C7-1080-6127-6B38-E5BCF6DA654A}" dt="2025-06-05T15:36:48.706" v="186" actId="20577"/>
        <pc:sldMkLst>
          <pc:docMk/>
          <pc:sldMk cId="1667646534" sldId="264"/>
        </pc:sldMkLst>
        <pc:spChg chg="mod">
          <ac:chgData name="건 박" userId="89512e5e91fde768" providerId="Windows Live" clId="Web-{BAC1A9C7-1080-6127-6B38-E5BCF6DA654A}" dt="2025-06-05T15:36:48.706" v="186" actId="20577"/>
          <ac:spMkLst>
            <pc:docMk/>
            <pc:sldMk cId="1667646534" sldId="264"/>
            <ac:spMk id="2" creationId="{54C0A571-0FD7-E016-C974-DA2FD70FFCFF}"/>
          </ac:spMkLst>
        </pc:spChg>
        <pc:spChg chg="mod">
          <ac:chgData name="건 박" userId="89512e5e91fde768" providerId="Windows Live" clId="Web-{BAC1A9C7-1080-6127-6B38-E5BCF6DA654A}" dt="2025-06-05T12:40:51.626" v="185" actId="20577"/>
          <ac:spMkLst>
            <pc:docMk/>
            <pc:sldMk cId="1667646534" sldId="264"/>
            <ac:spMk id="4" creationId="{C0A7D8BF-001D-80D2-0E0E-4A23F0088A1E}"/>
          </ac:spMkLst>
        </pc:spChg>
      </pc:sldChg>
      <pc:sldChg chg="addSp delSp modSp add replId">
        <pc:chgData name="건 박" userId="89512e5e91fde768" providerId="Windows Live" clId="Web-{BAC1A9C7-1080-6127-6B38-E5BCF6DA654A}" dt="2025-06-05T16:04:34.798" v="352" actId="20577"/>
        <pc:sldMkLst>
          <pc:docMk/>
          <pc:sldMk cId="2053362320" sldId="265"/>
        </pc:sldMkLst>
        <pc:spChg chg="mod">
          <ac:chgData name="건 박" userId="89512e5e91fde768" providerId="Windows Live" clId="Web-{BAC1A9C7-1080-6127-6B38-E5BCF6DA654A}" dt="2025-06-05T16:04:34.798" v="352" actId="20577"/>
          <ac:spMkLst>
            <pc:docMk/>
            <pc:sldMk cId="2053362320" sldId="265"/>
            <ac:spMk id="2" creationId="{1A1A106E-9B75-DAAF-D7D1-94B79CB43A41}"/>
          </ac:spMkLst>
        </pc:spChg>
        <pc:spChg chg="add del mod">
          <ac:chgData name="건 박" userId="89512e5e91fde768" providerId="Windows Live" clId="Web-{BAC1A9C7-1080-6127-6B38-E5BCF6DA654A}" dt="2025-06-05T15:38:25.413" v="222"/>
          <ac:spMkLst>
            <pc:docMk/>
            <pc:sldMk cId="2053362320" sldId="265"/>
            <ac:spMk id="6" creationId="{55FAB66A-0A71-28B5-ECB3-3B8A8CFE7B6D}"/>
          </ac:spMkLst>
        </pc:spChg>
        <pc:picChg chg="del">
          <ac:chgData name="건 박" userId="89512e5e91fde768" providerId="Windows Live" clId="Web-{BAC1A9C7-1080-6127-6B38-E5BCF6DA654A}" dt="2025-06-05T15:38:23.991" v="221"/>
          <ac:picMkLst>
            <pc:docMk/>
            <pc:sldMk cId="2053362320" sldId="265"/>
            <ac:picMk id="5" creationId="{A5C08940-A784-FEE6-7E39-01DC4099AA2D}"/>
          </ac:picMkLst>
        </pc:picChg>
        <pc:picChg chg="add mod ord modCrop">
          <ac:chgData name="건 박" userId="89512e5e91fde768" providerId="Windows Live" clId="Web-{BAC1A9C7-1080-6127-6B38-E5BCF6DA654A}" dt="2025-06-05T15:38:47.491" v="225" actId="1076"/>
          <ac:picMkLst>
            <pc:docMk/>
            <pc:sldMk cId="2053362320" sldId="265"/>
            <ac:picMk id="7" creationId="{A110E028-CFFF-1253-1668-BB785191AC2B}"/>
          </ac:picMkLst>
        </pc:picChg>
      </pc:sldChg>
      <pc:sldChg chg="addSp delSp modSp add replId">
        <pc:chgData name="건 박" userId="89512e5e91fde768" providerId="Windows Live" clId="Web-{BAC1A9C7-1080-6127-6B38-E5BCF6DA654A}" dt="2025-06-05T16:04:36.408" v="353" actId="20577"/>
        <pc:sldMkLst>
          <pc:docMk/>
          <pc:sldMk cId="2583108333" sldId="266"/>
        </pc:sldMkLst>
        <pc:spChg chg="mod">
          <ac:chgData name="건 박" userId="89512e5e91fde768" providerId="Windows Live" clId="Web-{BAC1A9C7-1080-6127-6B38-E5BCF6DA654A}" dt="2025-06-05T16:04:36.408" v="353" actId="20577"/>
          <ac:spMkLst>
            <pc:docMk/>
            <pc:sldMk cId="2583108333" sldId="266"/>
            <ac:spMk id="2" creationId="{BE45C4CC-7ED9-F971-5CAA-EF63C04076CA}"/>
          </ac:spMkLst>
        </pc:spChg>
        <pc:spChg chg="mod">
          <ac:chgData name="건 박" userId="89512e5e91fde768" providerId="Windows Live" clId="Web-{BAC1A9C7-1080-6127-6B38-E5BCF6DA654A}" dt="2025-06-05T15:44:13.410" v="257" actId="20577"/>
          <ac:spMkLst>
            <pc:docMk/>
            <pc:sldMk cId="2583108333" sldId="266"/>
            <ac:spMk id="4" creationId="{5313796F-32F6-565A-8B92-A40EF854A035}"/>
          </ac:spMkLst>
        </pc:spChg>
        <pc:spChg chg="add del mod">
          <ac:chgData name="건 박" userId="89512e5e91fde768" providerId="Windows Live" clId="Web-{BAC1A9C7-1080-6127-6B38-E5BCF6DA654A}" dt="2025-06-05T15:39:44.868" v="234"/>
          <ac:spMkLst>
            <pc:docMk/>
            <pc:sldMk cId="2583108333" sldId="266"/>
            <ac:spMk id="5" creationId="{B54C5804-5F7D-7512-CCD4-2ED1B9DEE0D6}"/>
          </ac:spMkLst>
        </pc:spChg>
        <pc:picChg chg="add mod ord modCrop">
          <ac:chgData name="건 박" userId="89512e5e91fde768" providerId="Windows Live" clId="Web-{BAC1A9C7-1080-6127-6B38-E5BCF6DA654A}" dt="2025-06-05T15:39:56.666" v="236"/>
          <ac:picMkLst>
            <pc:docMk/>
            <pc:sldMk cId="2583108333" sldId="266"/>
            <ac:picMk id="6" creationId="{B67ED8B0-4EEF-9602-B932-1A3C996330EA}"/>
          </ac:picMkLst>
        </pc:picChg>
        <pc:picChg chg="del">
          <ac:chgData name="건 박" userId="89512e5e91fde768" providerId="Windows Live" clId="Web-{BAC1A9C7-1080-6127-6B38-E5BCF6DA654A}" dt="2025-06-05T15:39:41.368" v="232"/>
          <ac:picMkLst>
            <pc:docMk/>
            <pc:sldMk cId="2583108333" sldId="266"/>
            <ac:picMk id="7" creationId="{4D766F96-1A62-73EB-DCDE-0E5387BB6EBF}"/>
          </ac:picMkLst>
        </pc:picChg>
      </pc:sldChg>
      <pc:sldChg chg="addSp delSp modSp add replId">
        <pc:chgData name="건 박" userId="89512e5e91fde768" providerId="Windows Live" clId="Web-{BAC1A9C7-1080-6127-6B38-E5BCF6DA654A}" dt="2025-06-05T16:04:38.486" v="354" actId="20577"/>
        <pc:sldMkLst>
          <pc:docMk/>
          <pc:sldMk cId="1719340702" sldId="267"/>
        </pc:sldMkLst>
        <pc:spChg chg="mod">
          <ac:chgData name="건 박" userId="89512e5e91fde768" providerId="Windows Live" clId="Web-{BAC1A9C7-1080-6127-6B38-E5BCF6DA654A}" dt="2025-06-05T16:04:38.486" v="354" actId="20577"/>
          <ac:spMkLst>
            <pc:docMk/>
            <pc:sldMk cId="1719340702" sldId="267"/>
            <ac:spMk id="2" creationId="{32AD1196-B141-4DAC-D4B3-6E5C47B268CE}"/>
          </ac:spMkLst>
        </pc:spChg>
        <pc:spChg chg="add del mod">
          <ac:chgData name="건 박" userId="89512e5e91fde768" providerId="Windows Live" clId="Web-{BAC1A9C7-1080-6127-6B38-E5BCF6DA654A}" dt="2025-06-05T15:44:18.972" v="260"/>
          <ac:spMkLst>
            <pc:docMk/>
            <pc:sldMk cId="1719340702" sldId="267"/>
            <ac:spMk id="5" creationId="{9DAEBC29-B796-7CC7-137F-DBA78EED4BCE}"/>
          </ac:spMkLst>
        </pc:spChg>
        <pc:picChg chg="del">
          <ac:chgData name="건 박" userId="89512e5e91fde768" providerId="Windows Live" clId="Web-{BAC1A9C7-1080-6127-6B38-E5BCF6DA654A}" dt="2025-06-05T15:44:17.894" v="259"/>
          <ac:picMkLst>
            <pc:docMk/>
            <pc:sldMk cId="1719340702" sldId="267"/>
            <ac:picMk id="6" creationId="{54116EC4-7FFF-8FEE-1374-D244DFB05022}"/>
          </ac:picMkLst>
        </pc:picChg>
        <pc:picChg chg="add mod ord modCrop">
          <ac:chgData name="건 박" userId="89512e5e91fde768" providerId="Windows Live" clId="Web-{BAC1A9C7-1080-6127-6B38-E5BCF6DA654A}" dt="2025-06-05T15:44:32.395" v="262"/>
          <ac:picMkLst>
            <pc:docMk/>
            <pc:sldMk cId="1719340702" sldId="267"/>
            <ac:picMk id="7" creationId="{D464651C-61A7-220E-55EC-9FCEC9ACCF12}"/>
          </ac:picMkLst>
        </pc:picChg>
      </pc:sldChg>
      <pc:sldChg chg="addSp delSp modSp add replId">
        <pc:chgData name="건 박" userId="89512e5e91fde768" providerId="Windows Live" clId="Web-{BAC1A9C7-1080-6127-6B38-E5BCF6DA654A}" dt="2025-06-05T16:04:40.470" v="355" actId="20577"/>
        <pc:sldMkLst>
          <pc:docMk/>
          <pc:sldMk cId="881955579" sldId="268"/>
        </pc:sldMkLst>
        <pc:spChg chg="mod">
          <ac:chgData name="건 박" userId="89512e5e91fde768" providerId="Windows Live" clId="Web-{BAC1A9C7-1080-6127-6B38-E5BCF6DA654A}" dt="2025-06-05T16:04:40.470" v="355" actId="20577"/>
          <ac:spMkLst>
            <pc:docMk/>
            <pc:sldMk cId="881955579" sldId="268"/>
            <ac:spMk id="2" creationId="{8DBC1D3B-88B5-B27B-3FD8-7098EDF254F2}"/>
          </ac:spMkLst>
        </pc:spChg>
        <pc:spChg chg="add del mod">
          <ac:chgData name="건 박" userId="89512e5e91fde768" providerId="Windows Live" clId="Web-{BAC1A9C7-1080-6127-6B38-E5BCF6DA654A}" dt="2025-06-05T15:45:00.739" v="265"/>
          <ac:spMkLst>
            <pc:docMk/>
            <pc:sldMk cId="881955579" sldId="268"/>
            <ac:spMk id="5" creationId="{DB7E3C7C-A6E1-9367-5236-A61ED424854B}"/>
          </ac:spMkLst>
        </pc:spChg>
        <pc:picChg chg="add mod ord modCrop">
          <ac:chgData name="건 박" userId="89512e5e91fde768" providerId="Windows Live" clId="Web-{BAC1A9C7-1080-6127-6B38-E5BCF6DA654A}" dt="2025-06-05T15:45:08.349" v="267"/>
          <ac:picMkLst>
            <pc:docMk/>
            <pc:sldMk cId="881955579" sldId="268"/>
            <ac:picMk id="6" creationId="{3B0F6963-3112-0A3F-34AD-3A6160D7DBA5}"/>
          </ac:picMkLst>
        </pc:picChg>
        <pc:picChg chg="del">
          <ac:chgData name="건 박" userId="89512e5e91fde768" providerId="Windows Live" clId="Web-{BAC1A9C7-1080-6127-6B38-E5BCF6DA654A}" dt="2025-06-05T15:44:58.130" v="264"/>
          <ac:picMkLst>
            <pc:docMk/>
            <pc:sldMk cId="881955579" sldId="268"/>
            <ac:picMk id="7" creationId="{6CE1430E-F729-A2F8-0EBB-D4F5EEE50038}"/>
          </ac:picMkLst>
        </pc:picChg>
      </pc:sldChg>
      <pc:sldChg chg="addSp delSp modSp add replId">
        <pc:chgData name="건 박" userId="89512e5e91fde768" providerId="Windows Live" clId="Web-{BAC1A9C7-1080-6127-6B38-E5BCF6DA654A}" dt="2025-06-05T16:04:42.330" v="356" actId="20577"/>
        <pc:sldMkLst>
          <pc:docMk/>
          <pc:sldMk cId="282040680" sldId="269"/>
        </pc:sldMkLst>
        <pc:spChg chg="mod">
          <ac:chgData name="건 박" userId="89512e5e91fde768" providerId="Windows Live" clId="Web-{BAC1A9C7-1080-6127-6B38-E5BCF6DA654A}" dt="2025-06-05T16:04:42.330" v="356" actId="20577"/>
          <ac:spMkLst>
            <pc:docMk/>
            <pc:sldMk cId="282040680" sldId="269"/>
            <ac:spMk id="2" creationId="{D299FC87-B00B-719A-583B-384B08BF8F04}"/>
          </ac:spMkLst>
        </pc:spChg>
        <pc:spChg chg="add del mod">
          <ac:chgData name="건 박" userId="89512e5e91fde768" providerId="Windows Live" clId="Web-{BAC1A9C7-1080-6127-6B38-E5BCF6DA654A}" dt="2025-06-05T15:45:33.709" v="270"/>
          <ac:spMkLst>
            <pc:docMk/>
            <pc:sldMk cId="282040680" sldId="269"/>
            <ac:spMk id="5" creationId="{E3691675-DFD5-2245-6EB8-97E0D0520F48}"/>
          </ac:spMkLst>
        </pc:spChg>
        <pc:picChg chg="del">
          <ac:chgData name="건 박" userId="89512e5e91fde768" providerId="Windows Live" clId="Web-{BAC1A9C7-1080-6127-6B38-E5BCF6DA654A}" dt="2025-06-05T15:45:32.912" v="269"/>
          <ac:picMkLst>
            <pc:docMk/>
            <pc:sldMk cId="282040680" sldId="269"/>
            <ac:picMk id="6" creationId="{7D17D0E5-F98D-1AE3-4DFD-EBCC08A9213D}"/>
          </ac:picMkLst>
        </pc:picChg>
        <pc:picChg chg="add mod ord">
          <ac:chgData name="건 박" userId="89512e5e91fde768" providerId="Windows Live" clId="Web-{BAC1A9C7-1080-6127-6B38-E5BCF6DA654A}" dt="2025-06-05T15:45:33.709" v="270"/>
          <ac:picMkLst>
            <pc:docMk/>
            <pc:sldMk cId="282040680" sldId="269"/>
            <ac:picMk id="7" creationId="{75A5ACC5-1DDF-BD7A-2979-BE040BB8433F}"/>
          </ac:picMkLst>
        </pc:picChg>
      </pc:sldChg>
      <pc:sldChg chg="addSp delSp modSp add del replId">
        <pc:chgData name="건 박" userId="89512e5e91fde768" providerId="Windows Live" clId="Web-{BAC1A9C7-1080-6127-6B38-E5BCF6DA654A}" dt="2025-06-05T16:04:49.470" v="359" actId="20577"/>
        <pc:sldMkLst>
          <pc:docMk/>
          <pc:sldMk cId="4266542456" sldId="270"/>
        </pc:sldMkLst>
        <pc:spChg chg="mod">
          <ac:chgData name="건 박" userId="89512e5e91fde768" providerId="Windows Live" clId="Web-{BAC1A9C7-1080-6127-6B38-E5BCF6DA654A}" dt="2025-06-05T16:04:49.470" v="359" actId="20577"/>
          <ac:spMkLst>
            <pc:docMk/>
            <pc:sldMk cId="4266542456" sldId="270"/>
            <ac:spMk id="2" creationId="{F2A270CF-7053-A6D8-5152-7B18AAE53AE3}"/>
          </ac:spMkLst>
        </pc:spChg>
        <pc:spChg chg="add del mod">
          <ac:chgData name="건 박" userId="89512e5e91fde768" providerId="Windows Live" clId="Web-{BAC1A9C7-1080-6127-6B38-E5BCF6DA654A}" dt="2025-06-05T15:48:55.811" v="279"/>
          <ac:spMkLst>
            <pc:docMk/>
            <pc:sldMk cId="4266542456" sldId="270"/>
            <ac:spMk id="6" creationId="{0D1FBEF4-E3ED-9D7D-90AA-2A0ECB1F942E}"/>
          </ac:spMkLst>
        </pc:spChg>
        <pc:spChg chg="add del mod">
          <ac:chgData name="건 박" userId="89512e5e91fde768" providerId="Windows Live" clId="Web-{BAC1A9C7-1080-6127-6B38-E5BCF6DA654A}" dt="2025-06-05T15:56:27.296" v="290"/>
          <ac:spMkLst>
            <pc:docMk/>
            <pc:sldMk cId="4266542456" sldId="270"/>
            <ac:spMk id="9" creationId="{E9A6C802-F4FF-4C29-2CA8-4C979FBA29E5}"/>
          </ac:spMkLst>
        </pc:spChg>
        <pc:picChg chg="del">
          <ac:chgData name="건 박" userId="89512e5e91fde768" providerId="Windows Live" clId="Web-{BAC1A9C7-1080-6127-6B38-E5BCF6DA654A}" dt="2025-06-05T15:48:54.170" v="278"/>
          <ac:picMkLst>
            <pc:docMk/>
            <pc:sldMk cId="4266542456" sldId="270"/>
            <ac:picMk id="5" creationId="{E7D98EC2-1C46-098A-8089-9B67C429AB28}"/>
          </ac:picMkLst>
        </pc:picChg>
        <pc:picChg chg="add del mod ord modCrop">
          <ac:chgData name="건 박" userId="89512e5e91fde768" providerId="Windows Live" clId="Web-{BAC1A9C7-1080-6127-6B38-E5BCF6DA654A}" dt="2025-06-05T15:49:13.999" v="282"/>
          <ac:picMkLst>
            <pc:docMk/>
            <pc:sldMk cId="4266542456" sldId="270"/>
            <ac:picMk id="7" creationId="{6031D964-ABD5-8307-D79A-7D78B0A29BD4}"/>
          </ac:picMkLst>
        </pc:picChg>
        <pc:picChg chg="add mod ord modCrop">
          <ac:chgData name="건 박" userId="89512e5e91fde768" providerId="Windows Live" clId="Web-{BAC1A9C7-1080-6127-6B38-E5BCF6DA654A}" dt="2025-06-05T15:56:36.702" v="292"/>
          <ac:picMkLst>
            <pc:docMk/>
            <pc:sldMk cId="4266542456" sldId="270"/>
            <ac:picMk id="10" creationId="{C049BBD9-22B4-9F91-9EC9-41479198268D}"/>
          </ac:picMkLst>
        </pc:picChg>
      </pc:sldChg>
      <pc:sldChg chg="addSp delSp modSp add replId">
        <pc:chgData name="건 박" userId="89512e5e91fde768" providerId="Windows Live" clId="Web-{BAC1A9C7-1080-6127-6B38-E5BCF6DA654A}" dt="2025-06-05T16:04:54.158" v="361" actId="20577"/>
        <pc:sldMkLst>
          <pc:docMk/>
          <pc:sldMk cId="3560501961" sldId="271"/>
        </pc:sldMkLst>
        <pc:spChg chg="mod">
          <ac:chgData name="건 박" userId="89512e5e91fde768" providerId="Windows Live" clId="Web-{BAC1A9C7-1080-6127-6B38-E5BCF6DA654A}" dt="2025-06-05T16:04:54.158" v="361" actId="20577"/>
          <ac:spMkLst>
            <pc:docMk/>
            <pc:sldMk cId="3560501961" sldId="271"/>
            <ac:spMk id="2" creationId="{CA4E3FA4-81AF-3C2D-137B-84B9D83928DD}"/>
          </ac:spMkLst>
        </pc:spChg>
        <pc:spChg chg="add del mod">
          <ac:chgData name="건 박" userId="89512e5e91fde768" providerId="Windows Live" clId="Web-{BAC1A9C7-1080-6127-6B38-E5BCF6DA654A}" dt="2025-06-05T15:57:14.173" v="297"/>
          <ac:spMkLst>
            <pc:docMk/>
            <pc:sldMk cId="3560501961" sldId="271"/>
            <ac:spMk id="6" creationId="{6D2EA7AE-C215-8383-BA74-8ADABB508D7C}"/>
          </ac:spMkLst>
        </pc:spChg>
        <pc:picChg chg="del">
          <ac:chgData name="건 박" userId="89512e5e91fde768" providerId="Windows Live" clId="Web-{BAC1A9C7-1080-6127-6B38-E5BCF6DA654A}" dt="2025-06-05T15:56:55.078" v="296"/>
          <ac:picMkLst>
            <pc:docMk/>
            <pc:sldMk cId="3560501961" sldId="271"/>
            <ac:picMk id="5" creationId="{D7ACAB04-A436-8E9C-3D2A-665BD4543227}"/>
          </ac:picMkLst>
        </pc:picChg>
        <pc:picChg chg="add mod ord modCrop">
          <ac:chgData name="건 박" userId="89512e5e91fde768" providerId="Windows Live" clId="Web-{BAC1A9C7-1080-6127-6B38-E5BCF6DA654A}" dt="2025-06-05T15:57:30.470" v="299"/>
          <ac:picMkLst>
            <pc:docMk/>
            <pc:sldMk cId="3560501961" sldId="271"/>
            <ac:picMk id="7" creationId="{0D4915FF-595C-6FD1-E664-0BFD2BB4FE79}"/>
          </ac:picMkLst>
        </pc:picChg>
      </pc:sldChg>
      <pc:sldChg chg="addSp delSp modSp add replId">
        <pc:chgData name="건 박" userId="89512e5e91fde768" providerId="Windows Live" clId="Web-{BAC1A9C7-1080-6127-6B38-E5BCF6DA654A}" dt="2025-06-05T16:04:56.174" v="362" actId="20577"/>
        <pc:sldMkLst>
          <pc:docMk/>
          <pc:sldMk cId="137930258" sldId="272"/>
        </pc:sldMkLst>
        <pc:spChg chg="mod">
          <ac:chgData name="건 박" userId="89512e5e91fde768" providerId="Windows Live" clId="Web-{BAC1A9C7-1080-6127-6B38-E5BCF6DA654A}" dt="2025-06-05T16:04:56.174" v="362" actId="20577"/>
          <ac:spMkLst>
            <pc:docMk/>
            <pc:sldMk cId="137930258" sldId="272"/>
            <ac:spMk id="2" creationId="{089726EB-F423-190D-9E7C-9D2C80F56174}"/>
          </ac:spMkLst>
        </pc:spChg>
        <pc:spChg chg="mod">
          <ac:chgData name="건 박" userId="89512e5e91fde768" providerId="Windows Live" clId="Web-{BAC1A9C7-1080-6127-6B38-E5BCF6DA654A}" dt="2025-06-05T15:58:15.065" v="311" actId="20577"/>
          <ac:spMkLst>
            <pc:docMk/>
            <pc:sldMk cId="137930258" sldId="272"/>
            <ac:spMk id="4" creationId="{D757B7B3-58E2-4897-ED04-544D4D16950D}"/>
          </ac:spMkLst>
        </pc:spChg>
        <pc:spChg chg="add del mod">
          <ac:chgData name="건 박" userId="89512e5e91fde768" providerId="Windows Live" clId="Web-{BAC1A9C7-1080-6127-6B38-E5BCF6DA654A}" dt="2025-06-05T15:57:54.252" v="304"/>
          <ac:spMkLst>
            <pc:docMk/>
            <pc:sldMk cId="137930258" sldId="272"/>
            <ac:spMk id="5" creationId="{DC306D56-ECB0-9252-DEEB-6A770125FEE0}"/>
          </ac:spMkLst>
        </pc:spChg>
        <pc:picChg chg="add mod ord modCrop">
          <ac:chgData name="건 박" userId="89512e5e91fde768" providerId="Windows Live" clId="Web-{BAC1A9C7-1080-6127-6B38-E5BCF6DA654A}" dt="2025-06-05T15:58:00.112" v="306"/>
          <ac:picMkLst>
            <pc:docMk/>
            <pc:sldMk cId="137930258" sldId="272"/>
            <ac:picMk id="6" creationId="{CAEC5482-BA94-40CC-819F-495648BFA26E}"/>
          </ac:picMkLst>
        </pc:picChg>
        <pc:picChg chg="del">
          <ac:chgData name="건 박" userId="89512e5e91fde768" providerId="Windows Live" clId="Web-{BAC1A9C7-1080-6127-6B38-E5BCF6DA654A}" dt="2025-06-05T15:57:38.673" v="301"/>
          <ac:picMkLst>
            <pc:docMk/>
            <pc:sldMk cId="137930258" sldId="272"/>
            <ac:picMk id="7" creationId="{759F1EE9-563A-6C1C-1C3A-D959CD48E686}"/>
          </ac:picMkLst>
        </pc:picChg>
      </pc:sldChg>
      <pc:sldChg chg="modSp add replId">
        <pc:chgData name="건 박" userId="89512e5e91fde768" providerId="Windows Live" clId="Web-{BAC1A9C7-1080-6127-6B38-E5BCF6DA654A}" dt="2025-06-05T15:59:03.364" v="321" actId="20577"/>
        <pc:sldMkLst>
          <pc:docMk/>
          <pc:sldMk cId="3652070441" sldId="273"/>
        </pc:sldMkLst>
        <pc:spChg chg="mod">
          <ac:chgData name="건 박" userId="89512e5e91fde768" providerId="Windows Live" clId="Web-{BAC1A9C7-1080-6127-6B38-E5BCF6DA654A}" dt="2025-06-05T15:59:03.364" v="321" actId="20577"/>
          <ac:spMkLst>
            <pc:docMk/>
            <pc:sldMk cId="3652070441" sldId="273"/>
            <ac:spMk id="2" creationId="{0AEF30FB-9226-F937-E791-64ACD6CCA441}"/>
          </ac:spMkLst>
        </pc:spChg>
      </pc:sldChg>
      <pc:sldChg chg="addSp delSp modSp add replId">
        <pc:chgData name="건 박" userId="89512e5e91fde768" providerId="Windows Live" clId="Web-{BAC1A9C7-1080-6127-6B38-E5BCF6DA654A}" dt="2025-06-05T16:05:00.440" v="364" actId="20577"/>
        <pc:sldMkLst>
          <pc:docMk/>
          <pc:sldMk cId="3929856250" sldId="274"/>
        </pc:sldMkLst>
        <pc:spChg chg="mod">
          <ac:chgData name="건 박" userId="89512e5e91fde768" providerId="Windows Live" clId="Web-{BAC1A9C7-1080-6127-6B38-E5BCF6DA654A}" dt="2025-06-05T16:05:00.440" v="364" actId="20577"/>
          <ac:spMkLst>
            <pc:docMk/>
            <pc:sldMk cId="3929856250" sldId="274"/>
            <ac:spMk id="2" creationId="{62AD081A-34AC-4094-8EC8-B25BE4556D5B}"/>
          </ac:spMkLst>
        </pc:spChg>
        <pc:spChg chg="mod">
          <ac:chgData name="건 박" userId="89512e5e91fde768" providerId="Windows Live" clId="Web-{BAC1A9C7-1080-6127-6B38-E5BCF6DA654A}" dt="2025-06-05T16:03:00.670" v="339" actId="20577"/>
          <ac:spMkLst>
            <pc:docMk/>
            <pc:sldMk cId="3929856250" sldId="274"/>
            <ac:spMk id="4" creationId="{23BC05ED-42DD-01B8-BB81-4601E2974CA5}"/>
          </ac:spMkLst>
        </pc:spChg>
        <pc:spChg chg="add del mod">
          <ac:chgData name="건 박" userId="89512e5e91fde768" providerId="Windows Live" clId="Web-{BAC1A9C7-1080-6127-6B38-E5BCF6DA654A}" dt="2025-06-05T15:59:42.006" v="329"/>
          <ac:spMkLst>
            <pc:docMk/>
            <pc:sldMk cId="3929856250" sldId="274"/>
            <ac:spMk id="6" creationId="{21A0A331-4E35-5754-01C2-E05568FC7BB3}"/>
          </ac:spMkLst>
        </pc:spChg>
        <pc:picChg chg="del">
          <ac:chgData name="건 박" userId="89512e5e91fde768" providerId="Windows Live" clId="Web-{BAC1A9C7-1080-6127-6B38-E5BCF6DA654A}" dt="2025-06-05T15:59:22.115" v="328"/>
          <ac:picMkLst>
            <pc:docMk/>
            <pc:sldMk cId="3929856250" sldId="274"/>
            <ac:picMk id="5" creationId="{AC4DA578-601F-8625-911C-8812A82A66AD}"/>
          </ac:picMkLst>
        </pc:picChg>
        <pc:picChg chg="add mod ord modCrop">
          <ac:chgData name="건 박" userId="89512e5e91fde768" providerId="Windows Live" clId="Web-{BAC1A9C7-1080-6127-6B38-E5BCF6DA654A}" dt="2025-06-05T16:00:00.569" v="331"/>
          <ac:picMkLst>
            <pc:docMk/>
            <pc:sldMk cId="3929856250" sldId="274"/>
            <ac:picMk id="7" creationId="{E68F044A-5003-85F1-4BBE-2CD0AF09263D}"/>
          </ac:picMkLst>
        </pc:picChg>
      </pc:sldChg>
      <pc:sldChg chg="addSp delSp modSp add replId">
        <pc:chgData name="건 박" userId="89512e5e91fde768" providerId="Windows Live" clId="Web-{BAC1A9C7-1080-6127-6B38-E5BCF6DA654A}" dt="2025-06-05T16:05:02.471" v="365" actId="20577"/>
        <pc:sldMkLst>
          <pc:docMk/>
          <pc:sldMk cId="2226217919" sldId="275"/>
        </pc:sldMkLst>
        <pc:spChg chg="mod">
          <ac:chgData name="건 박" userId="89512e5e91fde768" providerId="Windows Live" clId="Web-{BAC1A9C7-1080-6127-6B38-E5BCF6DA654A}" dt="2025-06-05T16:05:02.471" v="365" actId="20577"/>
          <ac:spMkLst>
            <pc:docMk/>
            <pc:sldMk cId="2226217919" sldId="275"/>
            <ac:spMk id="2" creationId="{959821FB-D5B2-0C67-5924-616FA73464C0}"/>
          </ac:spMkLst>
        </pc:spChg>
        <pc:spChg chg="add del mod">
          <ac:chgData name="건 박" userId="89512e5e91fde768" providerId="Windows Live" clId="Web-{BAC1A9C7-1080-6127-6B38-E5BCF6DA654A}" dt="2025-06-05T16:03:51.265" v="347"/>
          <ac:spMkLst>
            <pc:docMk/>
            <pc:sldMk cId="2226217919" sldId="275"/>
            <ac:spMk id="5" creationId="{680FF4FC-D2CA-BB5F-2652-DE5936EB5A3D}"/>
          </ac:spMkLst>
        </pc:spChg>
        <pc:picChg chg="add mod ord modCrop">
          <ac:chgData name="건 박" userId="89512e5e91fde768" providerId="Windows Live" clId="Web-{BAC1A9C7-1080-6127-6B38-E5BCF6DA654A}" dt="2025-06-05T16:04:06.453" v="349"/>
          <ac:picMkLst>
            <pc:docMk/>
            <pc:sldMk cId="2226217919" sldId="275"/>
            <ac:picMk id="6" creationId="{002A0864-8EA7-94CA-92DB-B0977A51EDBF}"/>
          </ac:picMkLst>
        </pc:picChg>
        <pc:picChg chg="del">
          <ac:chgData name="건 박" userId="89512e5e91fde768" providerId="Windows Live" clId="Web-{BAC1A9C7-1080-6127-6B38-E5BCF6DA654A}" dt="2025-06-05T16:03:50.281" v="346"/>
          <ac:picMkLst>
            <pc:docMk/>
            <pc:sldMk cId="2226217919" sldId="275"/>
            <ac:picMk id="7" creationId="{1DD62B14-E05A-855A-2EA1-2CFAFB8B907A}"/>
          </ac:picMkLst>
        </pc:picChg>
      </pc:sldChg>
      <pc:sldChg chg="addSp delSp modSp add replId">
        <pc:chgData name="건 박" userId="89512e5e91fde768" providerId="Windows Live" clId="Web-{BAC1A9C7-1080-6127-6B38-E5BCF6DA654A}" dt="2025-06-05T16:10:04.545" v="388" actId="20577"/>
        <pc:sldMkLst>
          <pc:docMk/>
          <pc:sldMk cId="3409144950" sldId="276"/>
        </pc:sldMkLst>
        <pc:spChg chg="mod">
          <ac:chgData name="건 박" userId="89512e5e91fde768" providerId="Windows Live" clId="Web-{BAC1A9C7-1080-6127-6B38-E5BCF6DA654A}" dt="2025-06-05T16:10:04.545" v="388" actId="20577"/>
          <ac:spMkLst>
            <pc:docMk/>
            <pc:sldMk cId="3409144950" sldId="276"/>
            <ac:spMk id="4" creationId="{528E8885-6CDB-FD8E-45C2-7B5B757C550D}"/>
          </ac:spMkLst>
        </pc:spChg>
        <pc:spChg chg="add del mod">
          <ac:chgData name="건 박" userId="89512e5e91fde768" providerId="Windows Live" clId="Web-{BAC1A9C7-1080-6127-6B38-E5BCF6DA654A}" dt="2025-06-05T16:09:01.042" v="373"/>
          <ac:spMkLst>
            <pc:docMk/>
            <pc:sldMk cId="3409144950" sldId="276"/>
            <ac:spMk id="5" creationId="{D4CABCB5-F987-639B-6B49-38935F05820C}"/>
          </ac:spMkLst>
        </pc:spChg>
        <pc:picChg chg="del">
          <ac:chgData name="건 박" userId="89512e5e91fde768" providerId="Windows Live" clId="Web-{BAC1A9C7-1080-6127-6B38-E5BCF6DA654A}" dt="2025-06-05T16:08:51.557" v="372"/>
          <ac:picMkLst>
            <pc:docMk/>
            <pc:sldMk cId="3409144950" sldId="276"/>
            <ac:picMk id="6" creationId="{D778F9B8-2644-0A83-E47E-D388C945634E}"/>
          </ac:picMkLst>
        </pc:picChg>
        <pc:picChg chg="add mod ord modCrop">
          <ac:chgData name="건 박" userId="89512e5e91fde768" providerId="Windows Live" clId="Web-{BAC1A9C7-1080-6127-6B38-E5BCF6DA654A}" dt="2025-06-05T16:09:47.372" v="378" actId="1076"/>
          <ac:picMkLst>
            <pc:docMk/>
            <pc:sldMk cId="3409144950" sldId="276"/>
            <ac:picMk id="7" creationId="{89B07F6F-CFDA-DE86-45D5-CE9D740F525A}"/>
          </ac:picMkLst>
        </pc:picChg>
      </pc:sldChg>
      <pc:sldChg chg="addSp delSp modSp add replId">
        <pc:chgData name="건 박" userId="89512e5e91fde768" providerId="Windows Live" clId="Web-{BAC1A9C7-1080-6127-6B38-E5BCF6DA654A}" dt="2025-06-05T16:11:43.189" v="413" actId="20577"/>
        <pc:sldMkLst>
          <pc:docMk/>
          <pc:sldMk cId="1448751138" sldId="277"/>
        </pc:sldMkLst>
        <pc:spChg chg="mod">
          <ac:chgData name="건 박" userId="89512e5e91fde768" providerId="Windows Live" clId="Web-{BAC1A9C7-1080-6127-6B38-E5BCF6DA654A}" dt="2025-06-05T16:11:43.189" v="413" actId="20577"/>
          <ac:spMkLst>
            <pc:docMk/>
            <pc:sldMk cId="1448751138" sldId="277"/>
            <ac:spMk id="4" creationId="{0E336E9A-A7DB-FC0E-9740-D03E3FC74776}"/>
          </ac:spMkLst>
        </pc:spChg>
        <pc:spChg chg="add del mod">
          <ac:chgData name="건 박" userId="89512e5e91fde768" providerId="Windows Live" clId="Web-{BAC1A9C7-1080-6127-6B38-E5BCF6DA654A}" dt="2025-06-05T16:10:10.748" v="391"/>
          <ac:spMkLst>
            <pc:docMk/>
            <pc:sldMk cId="1448751138" sldId="277"/>
            <ac:spMk id="5" creationId="{ABDC8E64-0905-534B-1495-801F3A3F65BF}"/>
          </ac:spMkLst>
        </pc:spChg>
        <pc:picChg chg="add mod ord modCrop">
          <ac:chgData name="건 박" userId="89512e5e91fde768" providerId="Windows Live" clId="Web-{BAC1A9C7-1080-6127-6B38-E5BCF6DA654A}" dt="2025-06-05T16:10:37.452" v="398" actId="1076"/>
          <ac:picMkLst>
            <pc:docMk/>
            <pc:sldMk cId="1448751138" sldId="277"/>
            <ac:picMk id="6" creationId="{18C5ECD0-356D-D9C8-9B28-6C13F8D9581E}"/>
          </ac:picMkLst>
        </pc:picChg>
        <pc:picChg chg="del">
          <ac:chgData name="건 박" userId="89512e5e91fde768" providerId="Windows Live" clId="Web-{BAC1A9C7-1080-6127-6B38-E5BCF6DA654A}" dt="2025-06-05T16:10:07.873" v="390"/>
          <ac:picMkLst>
            <pc:docMk/>
            <pc:sldMk cId="1448751138" sldId="277"/>
            <ac:picMk id="7" creationId="{F2836032-A8DD-6A29-68A9-EEC4386D572A}"/>
          </ac:picMkLst>
        </pc:picChg>
        <pc:picChg chg="add mod">
          <ac:chgData name="건 박" userId="89512e5e91fde768" providerId="Windows Live" clId="Web-{BAC1A9C7-1080-6127-6B38-E5BCF6DA654A}" dt="2025-06-05T16:11:21.422" v="401" actId="1076"/>
          <ac:picMkLst>
            <pc:docMk/>
            <pc:sldMk cId="1448751138" sldId="277"/>
            <ac:picMk id="8" creationId="{8FBAAC3D-6184-C06B-67B2-5A97848FA82C}"/>
          </ac:picMkLst>
        </pc:picChg>
      </pc:sldChg>
      <pc:sldChg chg="addSp delSp modSp add replId">
        <pc:chgData name="건 박" userId="89512e5e91fde768" providerId="Windows Live" clId="Web-{BAC1A9C7-1080-6127-6B38-E5BCF6DA654A}" dt="2025-06-05T16:11:58.502" v="420" actId="1076"/>
        <pc:sldMkLst>
          <pc:docMk/>
          <pc:sldMk cId="2619301071" sldId="278"/>
        </pc:sldMkLst>
        <pc:spChg chg="add del mod">
          <ac:chgData name="건 박" userId="89512e5e91fde768" providerId="Windows Live" clId="Web-{BAC1A9C7-1080-6127-6B38-E5BCF6DA654A}" dt="2025-06-05T16:11:49.314" v="416"/>
          <ac:spMkLst>
            <pc:docMk/>
            <pc:sldMk cId="2619301071" sldId="278"/>
            <ac:spMk id="5" creationId="{27C552C5-DE1A-92DE-43AD-8058F40C8692}"/>
          </ac:spMkLst>
        </pc:spChg>
        <pc:picChg chg="del">
          <ac:chgData name="건 박" userId="89512e5e91fde768" providerId="Windows Live" clId="Web-{BAC1A9C7-1080-6127-6B38-E5BCF6DA654A}" dt="2025-06-05T16:11:48.939" v="415"/>
          <ac:picMkLst>
            <pc:docMk/>
            <pc:sldMk cId="2619301071" sldId="278"/>
            <ac:picMk id="6" creationId="{DC357F29-F62F-9729-6FBA-C2E234817E1C}"/>
          </ac:picMkLst>
        </pc:picChg>
        <pc:picChg chg="add mod">
          <ac:chgData name="건 박" userId="89512e5e91fde768" providerId="Windows Live" clId="Web-{BAC1A9C7-1080-6127-6B38-E5BCF6DA654A}" dt="2025-06-05T16:11:58.502" v="420" actId="1076"/>
          <ac:picMkLst>
            <pc:docMk/>
            <pc:sldMk cId="2619301071" sldId="278"/>
            <ac:picMk id="7" creationId="{B35CE770-335C-C744-672A-01961255DF4B}"/>
          </ac:picMkLst>
        </pc:picChg>
        <pc:picChg chg="del">
          <ac:chgData name="건 박" userId="89512e5e91fde768" providerId="Windows Live" clId="Web-{BAC1A9C7-1080-6127-6B38-E5BCF6DA654A}" dt="2025-06-05T16:11:50.111" v="417"/>
          <ac:picMkLst>
            <pc:docMk/>
            <pc:sldMk cId="2619301071" sldId="278"/>
            <ac:picMk id="8" creationId="{2A9AE030-1357-0561-E557-52BD0FFC1249}"/>
          </ac:picMkLst>
        </pc:picChg>
      </pc:sldChg>
      <pc:sldChg chg="addSp delSp modSp add replId">
        <pc:chgData name="건 박" userId="89512e5e91fde768" providerId="Windows Live" clId="Web-{BAC1A9C7-1080-6127-6B38-E5BCF6DA654A}" dt="2025-06-05T16:12:35.863" v="436" actId="1076"/>
        <pc:sldMkLst>
          <pc:docMk/>
          <pc:sldMk cId="2630331501" sldId="279"/>
        </pc:sldMkLst>
        <pc:spChg chg="mod">
          <ac:chgData name="건 박" userId="89512e5e91fde768" providerId="Windows Live" clId="Web-{BAC1A9C7-1080-6127-6B38-E5BCF6DA654A}" dt="2025-06-05T16:12:30.112" v="434" actId="20577"/>
          <ac:spMkLst>
            <pc:docMk/>
            <pc:sldMk cId="2630331501" sldId="279"/>
            <ac:spMk id="4" creationId="{EE37368E-3CA0-6E02-D666-0D7661DD5B12}"/>
          </ac:spMkLst>
        </pc:spChg>
        <pc:picChg chg="add mod">
          <ac:chgData name="건 박" userId="89512e5e91fde768" providerId="Windows Live" clId="Web-{BAC1A9C7-1080-6127-6B38-E5BCF6DA654A}" dt="2025-06-05T16:12:35.863" v="436" actId="1076"/>
          <ac:picMkLst>
            <pc:docMk/>
            <pc:sldMk cId="2630331501" sldId="279"/>
            <ac:picMk id="3" creationId="{9A846184-6A90-231E-6692-E539F7A714A0}"/>
          </ac:picMkLst>
        </pc:picChg>
        <pc:picChg chg="del">
          <ac:chgData name="건 박" userId="89512e5e91fde768" providerId="Windows Live" clId="Web-{BAC1A9C7-1080-6127-6B38-E5BCF6DA654A}" dt="2025-06-05T16:12:19.924" v="422"/>
          <ac:picMkLst>
            <pc:docMk/>
            <pc:sldMk cId="2630331501" sldId="279"/>
            <ac:picMk id="7" creationId="{664B9C88-3D7E-BF35-CDA6-E1050C95BD4A}"/>
          </ac:picMkLst>
        </pc:picChg>
      </pc:sldChg>
    </pc:docChg>
  </pc:docChgLst>
  <pc:docChgLst>
    <pc:chgData name="건 박" userId="89512e5e91fde768" providerId="Windows Live" clId="Web-{E01FF16D-EC17-DC5F-88F4-D52E71CC6DA8}"/>
    <pc:docChg chg="addSld delSld modSld sldOrd">
      <pc:chgData name="건 박" userId="89512e5e91fde768" providerId="Windows Live" clId="Web-{E01FF16D-EC17-DC5F-88F4-D52E71CC6DA8}" dt="2025-06-06T10:10:56.239" v="429"/>
      <pc:docMkLst>
        <pc:docMk/>
      </pc:docMkLst>
      <pc:sldChg chg="modSp">
        <pc:chgData name="건 박" userId="89512e5e91fde768" providerId="Windows Live" clId="Web-{E01FF16D-EC17-DC5F-88F4-D52E71CC6DA8}" dt="2025-06-06T09:04:34.867" v="288" actId="20577"/>
        <pc:sldMkLst>
          <pc:docMk/>
          <pc:sldMk cId="3534012061" sldId="257"/>
        </pc:sldMkLst>
        <pc:spChg chg="mod">
          <ac:chgData name="건 박" userId="89512e5e91fde768" providerId="Windows Live" clId="Web-{E01FF16D-EC17-DC5F-88F4-D52E71CC6DA8}" dt="2025-06-06T09:04:34.867" v="288" actId="20577"/>
          <ac:spMkLst>
            <pc:docMk/>
            <pc:sldMk cId="3534012061" sldId="257"/>
            <ac:spMk id="4" creationId="{767FE57E-8A42-3FCF-9E63-DEB5A519C3C3}"/>
          </ac:spMkLst>
        </pc:spChg>
      </pc:sldChg>
      <pc:sldChg chg="add del">
        <pc:chgData name="건 박" userId="89512e5e91fde768" providerId="Windows Live" clId="Web-{E01FF16D-EC17-DC5F-88F4-D52E71CC6DA8}" dt="2025-06-06T08:53:49.861" v="285"/>
        <pc:sldMkLst>
          <pc:docMk/>
          <pc:sldMk cId="404018797" sldId="260"/>
        </pc:sldMkLst>
      </pc:sldChg>
      <pc:sldChg chg="addSp delSp modSp del">
        <pc:chgData name="건 박" userId="89512e5e91fde768" providerId="Windows Live" clId="Web-{E01FF16D-EC17-DC5F-88F4-D52E71CC6DA8}" dt="2025-06-06T08:53:17.267" v="276"/>
        <pc:sldMkLst>
          <pc:docMk/>
          <pc:sldMk cId="2695402088" sldId="262"/>
        </pc:sldMkLst>
        <pc:spChg chg="mod">
          <ac:chgData name="건 박" userId="89512e5e91fde768" providerId="Windows Live" clId="Web-{E01FF16D-EC17-DC5F-88F4-D52E71CC6DA8}" dt="2025-06-06T08:53:02.001" v="274" actId="20577"/>
          <ac:spMkLst>
            <pc:docMk/>
            <pc:sldMk cId="2695402088" sldId="262"/>
            <ac:spMk id="4" creationId="{CCBDA5B5-CEBD-E0B9-5BF5-F3175A43293A}"/>
          </ac:spMkLst>
        </pc:spChg>
        <pc:spChg chg="add mod">
          <ac:chgData name="건 박" userId="89512e5e91fde768" providerId="Windows Live" clId="Web-{E01FF16D-EC17-DC5F-88F4-D52E71CC6DA8}" dt="2025-06-06T08:53:15.954" v="275"/>
          <ac:spMkLst>
            <pc:docMk/>
            <pc:sldMk cId="2695402088" sldId="262"/>
            <ac:spMk id="6" creationId="{C9E0E201-138D-B349-8FD4-831E07C9E2B4}"/>
          </ac:spMkLst>
        </pc:spChg>
        <pc:picChg chg="del">
          <ac:chgData name="건 박" userId="89512e5e91fde768" providerId="Windows Live" clId="Web-{E01FF16D-EC17-DC5F-88F4-D52E71CC6DA8}" dt="2025-06-06T08:53:15.954" v="275"/>
          <ac:picMkLst>
            <pc:docMk/>
            <pc:sldMk cId="2695402088" sldId="262"/>
            <ac:picMk id="5" creationId="{367EFFC7-E21E-9547-9818-B97F2DF43A6F}"/>
          </ac:picMkLst>
        </pc:picChg>
      </pc:sldChg>
      <pc:sldChg chg="modSp">
        <pc:chgData name="건 박" userId="89512e5e91fde768" providerId="Windows Live" clId="Web-{E01FF16D-EC17-DC5F-88F4-D52E71CC6DA8}" dt="2025-06-06T08:53:26.173" v="278" actId="20577"/>
        <pc:sldMkLst>
          <pc:docMk/>
          <pc:sldMk cId="3296262009" sldId="263"/>
        </pc:sldMkLst>
        <pc:spChg chg="mod">
          <ac:chgData name="건 박" userId="89512e5e91fde768" providerId="Windows Live" clId="Web-{E01FF16D-EC17-DC5F-88F4-D52E71CC6DA8}" dt="2025-06-06T08:53:26.173" v="278" actId="20577"/>
          <ac:spMkLst>
            <pc:docMk/>
            <pc:sldMk cId="3296262009" sldId="263"/>
            <ac:spMk id="2" creationId="{5090D741-8B61-BA0B-999A-104C59FA72AD}"/>
          </ac:spMkLst>
        </pc:spChg>
        <pc:picChg chg="mod modCrop">
          <ac:chgData name="건 박" userId="89512e5e91fde768" providerId="Windows Live" clId="Web-{E01FF16D-EC17-DC5F-88F4-D52E71CC6DA8}" dt="2025-06-05T22:46:26.080" v="1"/>
          <ac:picMkLst>
            <pc:docMk/>
            <pc:sldMk cId="3296262009" sldId="263"/>
            <ac:picMk id="5" creationId="{0AC23BE5-7781-7438-48F8-3BF1712E3106}"/>
          </ac:picMkLst>
        </pc:picChg>
      </pc:sldChg>
      <pc:sldChg chg="modSp">
        <pc:chgData name="건 박" userId="89512e5e91fde768" providerId="Windows Live" clId="Web-{E01FF16D-EC17-DC5F-88F4-D52E71CC6DA8}" dt="2025-06-06T09:04:54.352" v="294" actId="20577"/>
        <pc:sldMkLst>
          <pc:docMk/>
          <pc:sldMk cId="1667646534" sldId="264"/>
        </pc:sldMkLst>
        <pc:spChg chg="mod">
          <ac:chgData name="건 박" userId="89512e5e91fde768" providerId="Windows Live" clId="Web-{E01FF16D-EC17-DC5F-88F4-D52E71CC6DA8}" dt="2025-06-06T09:04:54.352" v="294" actId="20577"/>
          <ac:spMkLst>
            <pc:docMk/>
            <pc:sldMk cId="1667646534" sldId="264"/>
            <ac:spMk id="4" creationId="{C0A7D8BF-001D-80D2-0E0E-4A23F0088A1E}"/>
          </ac:spMkLst>
        </pc:spChg>
      </pc:sldChg>
      <pc:sldChg chg="add del">
        <pc:chgData name="건 박" userId="89512e5e91fde768" providerId="Windows Live" clId="Web-{E01FF16D-EC17-DC5F-88F4-D52E71CC6DA8}" dt="2025-06-06T10:10:56.239" v="429"/>
        <pc:sldMkLst>
          <pc:docMk/>
          <pc:sldMk cId="2583108333" sldId="266"/>
        </pc:sldMkLst>
      </pc:sldChg>
      <pc:sldChg chg="add del">
        <pc:chgData name="건 박" userId="89512e5e91fde768" providerId="Windows Live" clId="Web-{E01FF16D-EC17-DC5F-88F4-D52E71CC6DA8}" dt="2025-06-06T10:10:56.020" v="428"/>
        <pc:sldMkLst>
          <pc:docMk/>
          <pc:sldMk cId="1719340702" sldId="267"/>
        </pc:sldMkLst>
      </pc:sldChg>
      <pc:sldChg chg="add del">
        <pc:chgData name="건 박" userId="89512e5e91fde768" providerId="Windows Live" clId="Web-{E01FF16D-EC17-DC5F-88F4-D52E71CC6DA8}" dt="2025-06-06T10:10:55.802" v="427"/>
        <pc:sldMkLst>
          <pc:docMk/>
          <pc:sldMk cId="881955579" sldId="268"/>
        </pc:sldMkLst>
      </pc:sldChg>
      <pc:sldChg chg="add del">
        <pc:chgData name="건 박" userId="89512e5e91fde768" providerId="Windows Live" clId="Web-{E01FF16D-EC17-DC5F-88F4-D52E71CC6DA8}" dt="2025-06-06T10:10:55.630" v="426"/>
        <pc:sldMkLst>
          <pc:docMk/>
          <pc:sldMk cId="282040680" sldId="269"/>
        </pc:sldMkLst>
      </pc:sldChg>
      <pc:sldChg chg="del">
        <pc:chgData name="건 박" userId="89512e5e91fde768" providerId="Windows Live" clId="Web-{E01FF16D-EC17-DC5F-88F4-D52E71CC6DA8}" dt="2025-06-06T08:50:00.653" v="272"/>
        <pc:sldMkLst>
          <pc:docMk/>
          <pc:sldMk cId="3560501961" sldId="271"/>
        </pc:sldMkLst>
      </pc:sldChg>
      <pc:sldChg chg="del">
        <pc:chgData name="건 박" userId="89512e5e91fde768" providerId="Windows Live" clId="Web-{E01FF16D-EC17-DC5F-88F4-D52E71CC6DA8}" dt="2025-06-06T08:48:27.057" v="271"/>
        <pc:sldMkLst>
          <pc:docMk/>
          <pc:sldMk cId="137930258" sldId="272"/>
        </pc:sldMkLst>
      </pc:sldChg>
      <pc:sldChg chg="addSp delSp modSp del">
        <pc:chgData name="건 박" userId="89512e5e91fde768" providerId="Windows Live" clId="Web-{E01FF16D-EC17-DC5F-88F4-D52E71CC6DA8}" dt="2025-06-06T00:08:01.247" v="23"/>
        <pc:sldMkLst>
          <pc:docMk/>
          <pc:sldMk cId="3652070441" sldId="273"/>
        </pc:sldMkLst>
        <pc:spChg chg="mod">
          <ac:chgData name="건 박" userId="89512e5e91fde768" providerId="Windows Live" clId="Web-{E01FF16D-EC17-DC5F-88F4-D52E71CC6DA8}" dt="2025-06-06T00:06:59.229" v="12" actId="20577"/>
          <ac:spMkLst>
            <pc:docMk/>
            <pc:sldMk cId="3652070441" sldId="273"/>
            <ac:spMk id="2" creationId="{0AEF30FB-9226-F937-E791-64ACD6CCA441}"/>
          </ac:spMkLst>
        </pc:spChg>
        <pc:spChg chg="del">
          <ac:chgData name="건 박" userId="89512e5e91fde768" providerId="Windows Live" clId="Web-{E01FF16D-EC17-DC5F-88F4-D52E71CC6DA8}" dt="2025-06-06T00:05:52.633" v="2"/>
          <ac:spMkLst>
            <pc:docMk/>
            <pc:sldMk cId="3652070441" sldId="273"/>
            <ac:spMk id="3" creationId="{5501325C-00D6-05B9-E6FC-D8B90C6DF045}"/>
          </ac:spMkLst>
        </pc:spChg>
        <pc:spChg chg="mod">
          <ac:chgData name="건 박" userId="89512e5e91fde768" providerId="Windows Live" clId="Web-{E01FF16D-EC17-DC5F-88F4-D52E71CC6DA8}" dt="2025-06-06T00:06:43.932" v="7" actId="20577"/>
          <ac:spMkLst>
            <pc:docMk/>
            <pc:sldMk cId="3652070441" sldId="273"/>
            <ac:spMk id="4" creationId="{668D0873-21C4-FC94-BB1F-615D86C709D5}"/>
          </ac:spMkLst>
        </pc:spChg>
        <pc:spChg chg="add del mod">
          <ac:chgData name="건 박" userId="89512e5e91fde768" providerId="Windows Live" clId="Web-{E01FF16D-EC17-DC5F-88F4-D52E71CC6DA8}" dt="2025-06-06T00:06:37.228" v="4"/>
          <ac:spMkLst>
            <pc:docMk/>
            <pc:sldMk cId="3652070441" sldId="273"/>
            <ac:spMk id="7" creationId="{F563012B-41AF-ECDF-625E-81E3E7820674}"/>
          </ac:spMkLst>
        </pc:spChg>
        <pc:picChg chg="add del mod ord">
          <ac:chgData name="건 박" userId="89512e5e91fde768" providerId="Windows Live" clId="Web-{E01FF16D-EC17-DC5F-88F4-D52E71CC6DA8}" dt="2025-06-06T00:06:00.040" v="3"/>
          <ac:picMkLst>
            <pc:docMk/>
            <pc:sldMk cId="3652070441" sldId="273"/>
            <ac:picMk id="5" creationId="{D804D6A8-E741-8CC1-661A-B2D35E3D4F1B}"/>
          </ac:picMkLst>
        </pc:picChg>
        <pc:picChg chg="add mod ord modCrop">
          <ac:chgData name="건 박" userId="89512e5e91fde768" providerId="Windows Live" clId="Web-{E01FF16D-EC17-DC5F-88F4-D52E71CC6DA8}" dt="2025-06-06T00:06:49.229" v="9"/>
          <ac:picMkLst>
            <pc:docMk/>
            <pc:sldMk cId="3652070441" sldId="273"/>
            <ac:picMk id="8" creationId="{2FD2E484-3A4C-03AD-9202-9BE6C50FE868}"/>
          </ac:picMkLst>
        </pc:picChg>
      </pc:sldChg>
      <pc:sldChg chg="modSp">
        <pc:chgData name="건 박" userId="89512e5e91fde768" providerId="Windows Live" clId="Web-{E01FF16D-EC17-DC5F-88F4-D52E71CC6DA8}" dt="2025-06-06T08:53:34.173" v="282" actId="20577"/>
        <pc:sldMkLst>
          <pc:docMk/>
          <pc:sldMk cId="3929856250" sldId="274"/>
        </pc:sldMkLst>
        <pc:spChg chg="mod">
          <ac:chgData name="건 박" userId="89512e5e91fde768" providerId="Windows Live" clId="Web-{E01FF16D-EC17-DC5F-88F4-D52E71CC6DA8}" dt="2025-06-06T08:53:34.173" v="282" actId="20577"/>
          <ac:spMkLst>
            <pc:docMk/>
            <pc:sldMk cId="3929856250" sldId="274"/>
            <ac:spMk id="2" creationId="{62AD081A-34AC-4094-8EC8-B25BE4556D5B}"/>
          </ac:spMkLst>
        </pc:spChg>
      </pc:sldChg>
      <pc:sldChg chg="modSp">
        <pc:chgData name="건 박" userId="89512e5e91fde768" providerId="Windows Live" clId="Web-{E01FF16D-EC17-DC5F-88F4-D52E71CC6DA8}" dt="2025-06-06T08:53:50.096" v="286" actId="20577"/>
        <pc:sldMkLst>
          <pc:docMk/>
          <pc:sldMk cId="2226217919" sldId="275"/>
        </pc:sldMkLst>
        <pc:spChg chg="mod">
          <ac:chgData name="건 박" userId="89512e5e91fde768" providerId="Windows Live" clId="Web-{E01FF16D-EC17-DC5F-88F4-D52E71CC6DA8}" dt="2025-06-06T08:53:50.096" v="286" actId="20577"/>
          <ac:spMkLst>
            <pc:docMk/>
            <pc:sldMk cId="2226217919" sldId="275"/>
            <ac:spMk id="2" creationId="{959821FB-D5B2-0C67-5924-616FA73464C0}"/>
          </ac:spMkLst>
        </pc:spChg>
      </pc:sldChg>
      <pc:sldChg chg="modSp ord">
        <pc:chgData name="건 박" userId="89512e5e91fde768" providerId="Windows Live" clId="Web-{E01FF16D-EC17-DC5F-88F4-D52E71CC6DA8}" dt="2025-06-06T10:08:30.656" v="417" actId="20577"/>
        <pc:sldMkLst>
          <pc:docMk/>
          <pc:sldMk cId="3409144950" sldId="276"/>
        </pc:sldMkLst>
        <pc:spChg chg="mod">
          <ac:chgData name="건 박" userId="89512e5e91fde768" providerId="Windows Live" clId="Web-{E01FF16D-EC17-DC5F-88F4-D52E71CC6DA8}" dt="2025-06-06T10:06:06.651" v="391" actId="20577"/>
          <ac:spMkLst>
            <pc:docMk/>
            <pc:sldMk cId="3409144950" sldId="276"/>
            <ac:spMk id="2" creationId="{C36F0EC3-7AD9-3FEF-AE6C-6E7C6EAB8E63}"/>
          </ac:spMkLst>
        </pc:spChg>
        <pc:spChg chg="mod">
          <ac:chgData name="건 박" userId="89512e5e91fde768" providerId="Windows Live" clId="Web-{E01FF16D-EC17-DC5F-88F4-D52E71CC6DA8}" dt="2025-06-06T10:08:30.656" v="417" actId="20577"/>
          <ac:spMkLst>
            <pc:docMk/>
            <pc:sldMk cId="3409144950" sldId="276"/>
            <ac:spMk id="4" creationId="{528E8885-6CDB-FD8E-45C2-7B5B757C550D}"/>
          </ac:spMkLst>
        </pc:spChg>
      </pc:sldChg>
      <pc:sldChg chg="modSp ord">
        <pc:chgData name="건 박" userId="89512e5e91fde768" providerId="Windows Live" clId="Web-{E01FF16D-EC17-DC5F-88F4-D52E71CC6DA8}" dt="2025-06-06T10:08:40.422" v="421" actId="1076"/>
        <pc:sldMkLst>
          <pc:docMk/>
          <pc:sldMk cId="1448751138" sldId="277"/>
        </pc:sldMkLst>
        <pc:spChg chg="mod">
          <ac:chgData name="건 박" userId="89512e5e91fde768" providerId="Windows Live" clId="Web-{E01FF16D-EC17-DC5F-88F4-D52E71CC6DA8}" dt="2025-06-06T10:06:18.824" v="392" actId="20577"/>
          <ac:spMkLst>
            <pc:docMk/>
            <pc:sldMk cId="1448751138" sldId="277"/>
            <ac:spMk id="2" creationId="{9769562A-AB66-3FCB-4DB5-ED3CDFCC2E80}"/>
          </ac:spMkLst>
        </pc:spChg>
        <pc:spChg chg="mod">
          <ac:chgData name="건 박" userId="89512e5e91fde768" providerId="Windows Live" clId="Web-{E01FF16D-EC17-DC5F-88F4-D52E71CC6DA8}" dt="2025-06-06T10:08:34.344" v="419" actId="20577"/>
          <ac:spMkLst>
            <pc:docMk/>
            <pc:sldMk cId="1448751138" sldId="277"/>
            <ac:spMk id="4" creationId="{0E336E9A-A7DB-FC0E-9740-D03E3FC74776}"/>
          </ac:spMkLst>
        </pc:spChg>
        <pc:picChg chg="mod">
          <ac:chgData name="건 박" userId="89512e5e91fde768" providerId="Windows Live" clId="Web-{E01FF16D-EC17-DC5F-88F4-D52E71CC6DA8}" dt="2025-06-06T10:08:37.625" v="420" actId="1076"/>
          <ac:picMkLst>
            <pc:docMk/>
            <pc:sldMk cId="1448751138" sldId="277"/>
            <ac:picMk id="6" creationId="{18C5ECD0-356D-D9C8-9B28-6C13F8D9581E}"/>
          </ac:picMkLst>
        </pc:picChg>
        <pc:picChg chg="mod">
          <ac:chgData name="건 박" userId="89512e5e91fde768" providerId="Windows Live" clId="Web-{E01FF16D-EC17-DC5F-88F4-D52E71CC6DA8}" dt="2025-06-06T10:08:40.422" v="421" actId="1076"/>
          <ac:picMkLst>
            <pc:docMk/>
            <pc:sldMk cId="1448751138" sldId="277"/>
            <ac:picMk id="8" creationId="{8FBAAC3D-6184-C06B-67B2-5A97848FA82C}"/>
          </ac:picMkLst>
        </pc:picChg>
      </pc:sldChg>
      <pc:sldChg chg="modSp ord">
        <pc:chgData name="건 박" userId="89512e5e91fde768" providerId="Windows Live" clId="Web-{E01FF16D-EC17-DC5F-88F4-D52E71CC6DA8}" dt="2025-06-06T10:06:20.777" v="393" actId="20577"/>
        <pc:sldMkLst>
          <pc:docMk/>
          <pc:sldMk cId="2619301071" sldId="278"/>
        </pc:sldMkLst>
        <pc:spChg chg="mod">
          <ac:chgData name="건 박" userId="89512e5e91fde768" providerId="Windows Live" clId="Web-{E01FF16D-EC17-DC5F-88F4-D52E71CC6DA8}" dt="2025-06-06T10:06:20.777" v="393" actId="20577"/>
          <ac:spMkLst>
            <pc:docMk/>
            <pc:sldMk cId="2619301071" sldId="278"/>
            <ac:spMk id="2" creationId="{7E528D33-28EC-1FA8-8420-25FC0573A52C}"/>
          </ac:spMkLst>
        </pc:spChg>
      </pc:sldChg>
      <pc:sldChg chg="modSp ord">
        <pc:chgData name="건 박" userId="89512e5e91fde768" providerId="Windows Live" clId="Web-{E01FF16D-EC17-DC5F-88F4-D52E71CC6DA8}" dt="2025-06-06T10:06:22.574" v="394" actId="20577"/>
        <pc:sldMkLst>
          <pc:docMk/>
          <pc:sldMk cId="2630331501" sldId="279"/>
        </pc:sldMkLst>
        <pc:spChg chg="mod">
          <ac:chgData name="건 박" userId="89512e5e91fde768" providerId="Windows Live" clId="Web-{E01FF16D-EC17-DC5F-88F4-D52E71CC6DA8}" dt="2025-06-06T10:06:22.574" v="394" actId="20577"/>
          <ac:spMkLst>
            <pc:docMk/>
            <pc:sldMk cId="2630331501" sldId="279"/>
            <ac:spMk id="2" creationId="{B1507254-C6D7-3340-8656-DFD4B4082FB0}"/>
          </ac:spMkLst>
        </pc:spChg>
      </pc:sldChg>
      <pc:sldChg chg="addSp delSp modSp add ord replId">
        <pc:chgData name="건 박" userId="89512e5e91fde768" providerId="Windows Live" clId="Web-{E01FF16D-EC17-DC5F-88F4-D52E71CC6DA8}" dt="2025-06-06T07:27:13.050" v="248" actId="1076"/>
        <pc:sldMkLst>
          <pc:docMk/>
          <pc:sldMk cId="3851903191" sldId="280"/>
        </pc:sldMkLst>
        <pc:spChg chg="mod">
          <ac:chgData name="건 박" userId="89512e5e91fde768" providerId="Windows Live" clId="Web-{E01FF16D-EC17-DC5F-88F4-D52E71CC6DA8}" dt="2025-06-06T07:17:14.106" v="221" actId="20577"/>
          <ac:spMkLst>
            <pc:docMk/>
            <pc:sldMk cId="3851903191" sldId="280"/>
            <ac:spMk id="2" creationId="{C966149A-FCC7-1813-C1BE-AACEE8E0F886}"/>
          </ac:spMkLst>
        </pc:spChg>
        <pc:spChg chg="del mod">
          <ac:chgData name="건 박" userId="89512e5e91fde768" providerId="Windows Live" clId="Web-{E01FF16D-EC17-DC5F-88F4-D52E71CC6DA8}" dt="2025-06-06T07:05:30.377" v="183"/>
          <ac:spMkLst>
            <pc:docMk/>
            <pc:sldMk cId="3851903191" sldId="280"/>
            <ac:spMk id="4" creationId="{067BAA3E-8CEA-42C5-6916-3E7C1A4CF233}"/>
          </ac:spMkLst>
        </pc:spChg>
        <pc:spChg chg="add del mod">
          <ac:chgData name="건 박" userId="89512e5e91fde768" providerId="Windows Live" clId="Web-{E01FF16D-EC17-DC5F-88F4-D52E71CC6DA8}" dt="2025-06-06T06:55:24.933" v="153"/>
          <ac:spMkLst>
            <pc:docMk/>
            <pc:sldMk cId="3851903191" sldId="280"/>
            <ac:spMk id="5" creationId="{8AC89F37-DE40-8678-DC01-B48F828B3185}"/>
          </ac:spMkLst>
        </pc:spChg>
        <pc:spChg chg="add mod">
          <ac:chgData name="건 박" userId="89512e5e91fde768" providerId="Windows Live" clId="Web-{E01FF16D-EC17-DC5F-88F4-D52E71CC6DA8}" dt="2025-06-06T07:17:25.950" v="227" actId="20577"/>
          <ac:spMkLst>
            <pc:docMk/>
            <pc:sldMk cId="3851903191" sldId="280"/>
            <ac:spMk id="6" creationId="{0C489508-04AD-5519-C9D1-1BEDA60D861F}"/>
          </ac:spMkLst>
        </pc:spChg>
        <pc:spChg chg="add del">
          <ac:chgData name="건 박" userId="89512e5e91fde768" providerId="Windows Live" clId="Web-{E01FF16D-EC17-DC5F-88F4-D52E71CC6DA8}" dt="2025-06-06T06:54:24.634" v="137"/>
          <ac:spMkLst>
            <pc:docMk/>
            <pc:sldMk cId="3851903191" sldId="280"/>
            <ac:spMk id="8" creationId="{659741F2-E7A7-A2C4-C87B-0F3989609609}"/>
          </ac:spMkLst>
        </pc:spChg>
        <pc:spChg chg="add del mod">
          <ac:chgData name="건 박" userId="89512e5e91fde768" providerId="Windows Live" clId="Web-{E01FF16D-EC17-DC5F-88F4-D52E71CC6DA8}" dt="2025-06-06T06:56:44.092" v="161"/>
          <ac:spMkLst>
            <pc:docMk/>
            <pc:sldMk cId="3851903191" sldId="280"/>
            <ac:spMk id="11" creationId="{BF985106-E22A-02C6-00C5-3EAE2F932D26}"/>
          </ac:spMkLst>
        </pc:spChg>
        <pc:spChg chg="add del mod">
          <ac:chgData name="건 박" userId="89512e5e91fde768" providerId="Windows Live" clId="Web-{E01FF16D-EC17-DC5F-88F4-D52E71CC6DA8}" dt="2025-06-06T07:05:31.955" v="184"/>
          <ac:spMkLst>
            <pc:docMk/>
            <pc:sldMk cId="3851903191" sldId="280"/>
            <ac:spMk id="14" creationId="{C1288B49-CAEE-9EE8-A3A4-30D5A05EFC00}"/>
          </ac:spMkLst>
        </pc:spChg>
        <pc:spChg chg="add del mod">
          <ac:chgData name="건 박" userId="89512e5e91fde768" providerId="Windows Live" clId="Web-{E01FF16D-EC17-DC5F-88F4-D52E71CC6DA8}" dt="2025-06-06T07:06:01.566" v="192"/>
          <ac:spMkLst>
            <pc:docMk/>
            <pc:sldMk cId="3851903191" sldId="280"/>
            <ac:spMk id="16" creationId="{76EB69A2-978A-2786-B894-8075C93EE5F7}"/>
          </ac:spMkLst>
        </pc:spChg>
        <pc:spChg chg="add del mod">
          <ac:chgData name="건 박" userId="89512e5e91fde768" providerId="Windows Live" clId="Web-{E01FF16D-EC17-DC5F-88F4-D52E71CC6DA8}" dt="2025-06-06T07:26:42.611" v="240"/>
          <ac:spMkLst>
            <pc:docMk/>
            <pc:sldMk cId="3851903191" sldId="280"/>
            <ac:spMk id="19" creationId="{A9BE9604-64D4-77CA-B1F3-D8C604EDFF9D}"/>
          </ac:spMkLst>
        </pc:spChg>
        <pc:picChg chg="del">
          <ac:chgData name="건 박" userId="89512e5e91fde768" providerId="Windows Live" clId="Web-{E01FF16D-EC17-DC5F-88F4-D52E71CC6DA8}" dt="2025-06-06T02:02:47.392" v="113"/>
          <ac:picMkLst>
            <pc:docMk/>
            <pc:sldMk cId="3851903191" sldId="280"/>
            <ac:picMk id="8" creationId="{200907F7-1C0E-0000-0753-1F413968F7D9}"/>
          </ac:picMkLst>
        </pc:picChg>
        <pc:picChg chg="add del mod ord modCrop">
          <ac:chgData name="건 박" userId="89512e5e91fde768" providerId="Windows Live" clId="Web-{E01FF16D-EC17-DC5F-88F4-D52E71CC6DA8}" dt="2025-06-06T06:56:41.655" v="160"/>
          <ac:picMkLst>
            <pc:docMk/>
            <pc:sldMk cId="3851903191" sldId="280"/>
            <ac:picMk id="9" creationId="{B222C7CB-537B-076A-2EB1-651689BDD280}"/>
          </ac:picMkLst>
        </pc:picChg>
        <pc:picChg chg="add del mod ord modCrop">
          <ac:chgData name="건 박" userId="89512e5e91fde768" providerId="Windows Live" clId="Web-{E01FF16D-EC17-DC5F-88F4-D52E71CC6DA8}" dt="2025-06-06T07:05:45.971" v="191"/>
          <ac:picMkLst>
            <pc:docMk/>
            <pc:sldMk cId="3851903191" sldId="280"/>
            <ac:picMk id="12" creationId="{3EFD4716-448E-4D67-A1E6-4CDBAB45C74A}"/>
          </ac:picMkLst>
        </pc:picChg>
        <pc:picChg chg="add del mod ord modCrop">
          <ac:chgData name="건 박" userId="89512e5e91fde768" providerId="Windows Live" clId="Web-{E01FF16D-EC17-DC5F-88F4-D52E71CC6DA8}" dt="2025-06-06T07:25:57.844" v="239"/>
          <ac:picMkLst>
            <pc:docMk/>
            <pc:sldMk cId="3851903191" sldId="280"/>
            <ac:picMk id="17" creationId="{7833C523-15A9-5CE4-60FA-FDBB8DF63CFD}"/>
          </ac:picMkLst>
        </pc:picChg>
        <pc:picChg chg="add mod ord modCrop">
          <ac:chgData name="건 박" userId="89512e5e91fde768" providerId="Windows Live" clId="Web-{E01FF16D-EC17-DC5F-88F4-D52E71CC6DA8}" dt="2025-06-06T07:27:13.050" v="248" actId="1076"/>
          <ac:picMkLst>
            <pc:docMk/>
            <pc:sldMk cId="3851903191" sldId="280"/>
            <ac:picMk id="20" creationId="{2EDC42A7-5676-E249-40A8-B114B854D31C}"/>
          </ac:picMkLst>
        </pc:picChg>
      </pc:sldChg>
      <pc:sldChg chg="addSp delSp modSp add replId">
        <pc:chgData name="건 박" userId="89512e5e91fde768" providerId="Windows Live" clId="Web-{E01FF16D-EC17-DC5F-88F4-D52E71CC6DA8}" dt="2025-06-06T08:53:28.361" v="279" actId="20577"/>
        <pc:sldMkLst>
          <pc:docMk/>
          <pc:sldMk cId="2459252281" sldId="281"/>
        </pc:sldMkLst>
        <pc:spChg chg="mod">
          <ac:chgData name="건 박" userId="89512e5e91fde768" providerId="Windows Live" clId="Web-{E01FF16D-EC17-DC5F-88F4-D52E71CC6DA8}" dt="2025-06-06T08:53:28.361" v="279" actId="20577"/>
          <ac:spMkLst>
            <pc:docMk/>
            <pc:sldMk cId="2459252281" sldId="281"/>
            <ac:spMk id="2" creationId="{4827B0A7-FE9E-BDC1-2005-41FD96225A19}"/>
          </ac:spMkLst>
        </pc:spChg>
        <pc:spChg chg="mod">
          <ac:chgData name="건 박" userId="89512e5e91fde768" providerId="Windows Live" clId="Web-{E01FF16D-EC17-DC5F-88F4-D52E71CC6DA8}" dt="2025-06-06T01:12:32.370" v="35" actId="20577"/>
          <ac:spMkLst>
            <pc:docMk/>
            <pc:sldMk cId="2459252281" sldId="281"/>
            <ac:spMk id="4" creationId="{204AA4A4-1E09-1A1C-6D07-473E649CEBB5}"/>
          </ac:spMkLst>
        </pc:spChg>
        <pc:spChg chg="add del mod">
          <ac:chgData name="건 박" userId="89512e5e91fde768" providerId="Windows Live" clId="Web-{E01FF16D-EC17-DC5F-88F4-D52E71CC6DA8}" dt="2025-06-06T01:12:42.105" v="38"/>
          <ac:spMkLst>
            <pc:docMk/>
            <pc:sldMk cId="2459252281" sldId="281"/>
            <ac:spMk id="6" creationId="{BCB3E260-1BA1-C56C-74E1-D79A1BBD6B40}"/>
          </ac:spMkLst>
        </pc:spChg>
        <pc:picChg chg="del mod">
          <ac:chgData name="건 박" userId="89512e5e91fde768" providerId="Windows Live" clId="Web-{E01FF16D-EC17-DC5F-88F4-D52E71CC6DA8}" dt="2025-06-06T01:12:32.948" v="37"/>
          <ac:picMkLst>
            <pc:docMk/>
            <pc:sldMk cId="2459252281" sldId="281"/>
            <ac:picMk id="5" creationId="{FA7304A6-1734-92F8-E657-DFE67555389B}"/>
          </ac:picMkLst>
        </pc:picChg>
        <pc:picChg chg="add mod ord modCrop">
          <ac:chgData name="건 박" userId="89512e5e91fde768" providerId="Windows Live" clId="Web-{E01FF16D-EC17-DC5F-88F4-D52E71CC6DA8}" dt="2025-06-06T01:12:47.543" v="40"/>
          <ac:picMkLst>
            <pc:docMk/>
            <pc:sldMk cId="2459252281" sldId="281"/>
            <ac:picMk id="7" creationId="{F68CACF3-4581-72A8-F02E-D76EE0E25441}"/>
          </ac:picMkLst>
        </pc:picChg>
      </pc:sldChg>
      <pc:sldChg chg="addSp delSp modSp add mod replId setBg">
        <pc:chgData name="건 박" userId="89512e5e91fde768" providerId="Windows Live" clId="Web-{E01FF16D-EC17-DC5F-88F4-D52E71CC6DA8}" dt="2025-06-06T08:53:31.345" v="281" actId="20577"/>
        <pc:sldMkLst>
          <pc:docMk/>
          <pc:sldMk cId="2256497884" sldId="282"/>
        </pc:sldMkLst>
        <pc:spChg chg="mod">
          <ac:chgData name="건 박" userId="89512e5e91fde768" providerId="Windows Live" clId="Web-{E01FF16D-EC17-DC5F-88F4-D52E71CC6DA8}" dt="2025-06-06T08:53:31.345" v="281" actId="20577"/>
          <ac:spMkLst>
            <pc:docMk/>
            <pc:sldMk cId="2256497884" sldId="282"/>
            <ac:spMk id="2" creationId="{3F8D9BA1-787B-56F0-4B92-732106B3656A}"/>
          </ac:spMkLst>
        </pc:spChg>
        <pc:spChg chg="mod">
          <ac:chgData name="건 박" userId="89512e5e91fde768" providerId="Windows Live" clId="Web-{E01FF16D-EC17-DC5F-88F4-D52E71CC6DA8}" dt="2025-06-06T01:50:48.022" v="112" actId="20577"/>
          <ac:spMkLst>
            <pc:docMk/>
            <pc:sldMk cId="2256497884" sldId="282"/>
            <ac:spMk id="4" creationId="{210A1F2D-5DD7-847A-4A46-FA85614885B5}"/>
          </ac:spMkLst>
        </pc:spChg>
        <pc:spChg chg="add del mod">
          <ac:chgData name="건 박" userId="89512e5e91fde768" providerId="Windows Live" clId="Web-{E01FF16D-EC17-DC5F-88F4-D52E71CC6DA8}" dt="2025-06-06T01:49:05.284" v="77"/>
          <ac:spMkLst>
            <pc:docMk/>
            <pc:sldMk cId="2256497884" sldId="282"/>
            <ac:spMk id="5" creationId="{16D5D1A7-F72A-9774-16E5-1B65A073E217}"/>
          </ac:spMkLst>
        </pc:spChg>
        <pc:spChg chg="add del mod">
          <ac:chgData name="건 박" userId="89512e5e91fde768" providerId="Windows Live" clId="Web-{E01FF16D-EC17-DC5F-88F4-D52E71CC6DA8}" dt="2025-06-06T06:52:43.068" v="125"/>
          <ac:spMkLst>
            <pc:docMk/>
            <pc:sldMk cId="2256497884" sldId="282"/>
            <ac:spMk id="5" creationId="{6099FDA3-F217-AED4-FEEE-E79FF639ABB5}"/>
          </ac:spMkLst>
        </pc:spChg>
        <pc:spChg chg="add del mod">
          <ac:chgData name="건 박" userId="89512e5e91fde768" providerId="Windows Live" clId="Web-{E01FF16D-EC17-DC5F-88F4-D52E71CC6DA8}" dt="2025-06-06T01:49:26.488" v="79"/>
          <ac:spMkLst>
            <pc:docMk/>
            <pc:sldMk cId="2256497884" sldId="282"/>
            <ac:spMk id="9" creationId="{95997D65-BCB1-67D3-430B-6259FA9E3418}"/>
          </ac:spMkLst>
        </pc:spChg>
        <pc:spChg chg="add del">
          <ac:chgData name="건 박" userId="89512e5e91fde768" providerId="Windows Live" clId="Web-{E01FF16D-EC17-DC5F-88F4-D52E71CC6DA8}" dt="2025-06-06T01:49:02.096" v="75"/>
          <ac:spMkLst>
            <pc:docMk/>
            <pc:sldMk cId="2256497884" sldId="282"/>
            <ac:spMk id="11" creationId="{0B9EE3F3-89B7-43C3-8651-C4C96830993D}"/>
          </ac:spMkLst>
        </pc:spChg>
        <pc:spChg chg="add del">
          <ac:chgData name="건 박" userId="89512e5e91fde768" providerId="Windows Live" clId="Web-{E01FF16D-EC17-DC5F-88F4-D52E71CC6DA8}" dt="2025-06-06T01:49:02.096" v="75"/>
          <ac:spMkLst>
            <pc:docMk/>
            <pc:sldMk cId="2256497884" sldId="282"/>
            <ac:spMk id="13" creationId="{33AE4636-AEEC-45D6-84D4-7AC2DA48ECF8}"/>
          </ac:spMkLst>
        </pc:spChg>
        <pc:spChg chg="add del">
          <ac:chgData name="건 박" userId="89512e5e91fde768" providerId="Windows Live" clId="Web-{E01FF16D-EC17-DC5F-88F4-D52E71CC6DA8}" dt="2025-06-06T01:49:02.096" v="75"/>
          <ac:spMkLst>
            <pc:docMk/>
            <pc:sldMk cId="2256497884" sldId="282"/>
            <ac:spMk id="15" creationId="{8D9CE0F4-2EB2-4F1F-8AAC-DB3571D9FE10}"/>
          </ac:spMkLst>
        </pc:spChg>
        <pc:picChg chg="add mod ord modCrop">
          <ac:chgData name="건 박" userId="89512e5e91fde768" providerId="Windows Live" clId="Web-{E01FF16D-EC17-DC5F-88F4-D52E71CC6DA8}" dt="2025-06-06T06:52:51.115" v="127"/>
          <ac:picMkLst>
            <pc:docMk/>
            <pc:sldMk cId="2256497884" sldId="282"/>
            <ac:picMk id="6" creationId="{A471F0D3-604C-DF72-E520-B3CCF326E739}"/>
          </ac:picMkLst>
        </pc:picChg>
        <pc:picChg chg="add del mod ord modCrop">
          <ac:chgData name="건 박" userId="89512e5e91fde768" providerId="Windows Live" clId="Web-{E01FF16D-EC17-DC5F-88F4-D52E71CC6DA8}" dt="2025-06-06T01:49:04.799" v="76"/>
          <ac:picMkLst>
            <pc:docMk/>
            <pc:sldMk cId="2256497884" sldId="282"/>
            <ac:picMk id="6" creationId="{DFC1D2A6-C23F-1B4E-B5AE-F485B2F8D8B1}"/>
          </ac:picMkLst>
        </pc:picChg>
        <pc:picChg chg="add del">
          <ac:chgData name="건 박" userId="89512e5e91fde768" providerId="Windows Live" clId="Web-{E01FF16D-EC17-DC5F-88F4-D52E71CC6DA8}" dt="2025-06-06T01:49:18.972" v="78"/>
          <ac:picMkLst>
            <pc:docMk/>
            <pc:sldMk cId="2256497884" sldId="282"/>
            <ac:picMk id="7" creationId="{9AEDF270-A832-C602-2CA7-071158EBBAC3}"/>
          </ac:picMkLst>
        </pc:picChg>
        <pc:picChg chg="add del mod ord modCrop">
          <ac:chgData name="건 박" userId="89512e5e91fde768" providerId="Windows Live" clId="Web-{E01FF16D-EC17-DC5F-88F4-D52E71CC6DA8}" dt="2025-06-06T06:52:39.599" v="124"/>
          <ac:picMkLst>
            <pc:docMk/>
            <pc:sldMk cId="2256497884" sldId="282"/>
            <ac:picMk id="10" creationId="{93DF684D-7877-0637-4672-2E43EDCD4DC7}"/>
          </ac:picMkLst>
        </pc:picChg>
      </pc:sldChg>
      <pc:sldChg chg="addSp delSp modSp add mod replId setBg">
        <pc:chgData name="건 박" userId="89512e5e91fde768" providerId="Windows Live" clId="Web-{E01FF16D-EC17-DC5F-88F4-D52E71CC6DA8}" dt="2025-06-06T08:53:29.830" v="280" actId="20577"/>
        <pc:sldMkLst>
          <pc:docMk/>
          <pc:sldMk cId="3182662181" sldId="283"/>
        </pc:sldMkLst>
        <pc:spChg chg="mod">
          <ac:chgData name="건 박" userId="89512e5e91fde768" providerId="Windows Live" clId="Web-{E01FF16D-EC17-DC5F-88F4-D52E71CC6DA8}" dt="2025-06-06T08:53:29.830" v="280" actId="20577"/>
          <ac:spMkLst>
            <pc:docMk/>
            <pc:sldMk cId="3182662181" sldId="283"/>
            <ac:spMk id="2" creationId="{7DFD42B7-4683-4CA8-5FC0-F7AABD63DB79}"/>
          </ac:spMkLst>
        </pc:spChg>
        <pc:spChg chg="mod ord">
          <ac:chgData name="건 박" userId="89512e5e91fde768" providerId="Windows Live" clId="Web-{E01FF16D-EC17-DC5F-88F4-D52E71CC6DA8}" dt="2025-06-06T01:50:46.069" v="110" actId="20577"/>
          <ac:spMkLst>
            <pc:docMk/>
            <pc:sldMk cId="3182662181" sldId="283"/>
            <ac:spMk id="4" creationId="{1D895F14-1942-DFEA-2D9A-B116E38A5141}"/>
          </ac:spMkLst>
        </pc:spChg>
        <pc:spChg chg="add del mod">
          <ac:chgData name="건 박" userId="89512e5e91fde768" providerId="Windows Live" clId="Web-{E01FF16D-EC17-DC5F-88F4-D52E71CC6DA8}" dt="2025-06-06T01:50:26.818" v="102"/>
          <ac:spMkLst>
            <pc:docMk/>
            <pc:sldMk cId="3182662181" sldId="283"/>
            <ac:spMk id="5" creationId="{D75CA319-2A66-529E-3FB1-60B8EE98D751}"/>
          </ac:spMkLst>
        </pc:spChg>
        <pc:spChg chg="add del">
          <ac:chgData name="건 박" userId="89512e5e91fde768" providerId="Windows Live" clId="Web-{E01FF16D-EC17-DC5F-88F4-D52E71CC6DA8}" dt="2025-06-06T01:50:22.974" v="100"/>
          <ac:spMkLst>
            <pc:docMk/>
            <pc:sldMk cId="3182662181" sldId="283"/>
            <ac:spMk id="11" creationId="{B1595A09-E336-4D1B-9B3A-06A2287A54E2}"/>
          </ac:spMkLst>
        </pc:spChg>
        <pc:spChg chg="add del">
          <ac:chgData name="건 박" userId="89512e5e91fde768" providerId="Windows Live" clId="Web-{E01FF16D-EC17-DC5F-88F4-D52E71CC6DA8}" dt="2025-06-06T01:50:22.974" v="100"/>
          <ac:spMkLst>
            <pc:docMk/>
            <pc:sldMk cId="3182662181" sldId="283"/>
            <ac:spMk id="13" creationId="{3540989C-C7B8-473B-BF87-6F2DA6A90006}"/>
          </ac:spMkLst>
        </pc:spChg>
        <pc:picChg chg="add del mod ord modCrop">
          <ac:chgData name="건 박" userId="89512e5e91fde768" providerId="Windows Live" clId="Web-{E01FF16D-EC17-DC5F-88F4-D52E71CC6DA8}" dt="2025-06-06T01:50:30.787" v="104"/>
          <ac:picMkLst>
            <pc:docMk/>
            <pc:sldMk cId="3182662181" sldId="283"/>
            <ac:picMk id="6" creationId="{EE641576-B526-E3A0-55C4-9E6E078707B8}"/>
          </ac:picMkLst>
        </pc:picChg>
        <pc:picChg chg="del">
          <ac:chgData name="건 박" userId="89512e5e91fde768" providerId="Windows Live" clId="Web-{E01FF16D-EC17-DC5F-88F4-D52E71CC6DA8}" dt="2025-06-06T01:50:08.895" v="97"/>
          <ac:picMkLst>
            <pc:docMk/>
            <pc:sldMk cId="3182662181" sldId="283"/>
            <ac:picMk id="7" creationId="{D5D80498-5496-BBCF-7E26-F877ED03FE27}"/>
          </ac:picMkLst>
        </pc:picChg>
      </pc:sldChg>
      <pc:sldChg chg="addSp delSp modSp add replId">
        <pc:chgData name="건 박" userId="89512e5e91fde768" providerId="Windows Live" clId="Web-{E01FF16D-EC17-DC5F-88F4-D52E71CC6DA8}" dt="2025-06-06T07:18:27.421" v="238" actId="20577"/>
        <pc:sldMkLst>
          <pc:docMk/>
          <pc:sldMk cId="47521942" sldId="284"/>
        </pc:sldMkLst>
        <pc:spChg chg="mod">
          <ac:chgData name="건 박" userId="89512e5e91fde768" providerId="Windows Live" clId="Web-{E01FF16D-EC17-DC5F-88F4-D52E71CC6DA8}" dt="2025-06-06T07:17:20.747" v="224" actId="20577"/>
          <ac:spMkLst>
            <pc:docMk/>
            <pc:sldMk cId="47521942" sldId="284"/>
            <ac:spMk id="2" creationId="{CB8CC419-2636-2867-183C-3035B3DBEC09}"/>
          </ac:spMkLst>
        </pc:spChg>
        <pc:spChg chg="add del mod">
          <ac:chgData name="건 박" userId="89512e5e91fde768" providerId="Windows Live" clId="Web-{E01FF16D-EC17-DC5F-88F4-D52E71CC6DA8}" dt="2025-06-06T07:18:04.655" v="235"/>
          <ac:spMkLst>
            <pc:docMk/>
            <pc:sldMk cId="47521942" sldId="284"/>
            <ac:spMk id="5" creationId="{C4DF16CC-60EB-AF95-FFF8-470B0014D0F2}"/>
          </ac:spMkLst>
        </pc:spChg>
        <pc:spChg chg="del">
          <ac:chgData name="건 박" userId="89512e5e91fde768" providerId="Windows Live" clId="Web-{E01FF16D-EC17-DC5F-88F4-D52E71CC6DA8}" dt="2025-06-06T07:17:52.061" v="231"/>
          <ac:spMkLst>
            <pc:docMk/>
            <pc:sldMk cId="47521942" sldId="284"/>
            <ac:spMk id="6" creationId="{E90A5641-E33D-8286-5250-932ADC425CEB}"/>
          </ac:spMkLst>
        </pc:spChg>
        <pc:spChg chg="add mod">
          <ac:chgData name="건 박" userId="89512e5e91fde768" providerId="Windows Live" clId="Web-{E01FF16D-EC17-DC5F-88F4-D52E71CC6DA8}" dt="2025-06-06T07:18:27.421" v="238" actId="20577"/>
          <ac:spMkLst>
            <pc:docMk/>
            <pc:sldMk cId="47521942" sldId="284"/>
            <ac:spMk id="8" creationId="{CDC55557-E9FB-3AC0-EB33-43F232830E7F}"/>
          </ac:spMkLst>
        </pc:spChg>
      </pc:sldChg>
      <pc:sldChg chg="addSp delSp modSp add replId">
        <pc:chgData name="건 박" userId="89512e5e91fde768" providerId="Windows Live" clId="Web-{E01FF16D-EC17-DC5F-88F4-D52E71CC6DA8}" dt="2025-06-06T07:32:57.953" v="253" actId="20577"/>
        <pc:sldMkLst>
          <pc:docMk/>
          <pc:sldMk cId="842649057" sldId="285"/>
        </pc:sldMkLst>
        <pc:spChg chg="mod">
          <ac:chgData name="건 박" userId="89512e5e91fde768" providerId="Windows Live" clId="Web-{E01FF16D-EC17-DC5F-88F4-D52E71CC6DA8}" dt="2025-06-06T07:17:34.419" v="228" actId="20577"/>
          <ac:spMkLst>
            <pc:docMk/>
            <pc:sldMk cId="842649057" sldId="285"/>
            <ac:spMk id="2" creationId="{70A6CEC9-72D0-F3B5-A7AC-061A5877836A}"/>
          </ac:spMkLst>
        </pc:spChg>
        <pc:spChg chg="del">
          <ac:chgData name="건 박" userId="89512e5e91fde768" providerId="Windows Live" clId="Web-{E01FF16D-EC17-DC5F-88F4-D52E71CC6DA8}" dt="2025-06-06T07:17:38.170" v="229"/>
          <ac:spMkLst>
            <pc:docMk/>
            <pc:sldMk cId="842649057" sldId="285"/>
            <ac:spMk id="4" creationId="{EF6B69F7-E680-5399-CCE6-362A9F78BA18}"/>
          </ac:spMkLst>
        </pc:spChg>
        <pc:spChg chg="add del mod">
          <ac:chgData name="건 박" userId="89512e5e91fde768" providerId="Windows Live" clId="Web-{E01FF16D-EC17-DC5F-88F4-D52E71CC6DA8}" dt="2025-06-06T07:17:41.091" v="230"/>
          <ac:spMkLst>
            <pc:docMk/>
            <pc:sldMk cId="842649057" sldId="285"/>
            <ac:spMk id="5" creationId="{C835527F-C819-1E29-2A90-6B0FA4B5FEB9}"/>
          </ac:spMkLst>
        </pc:spChg>
        <pc:spChg chg="mod">
          <ac:chgData name="건 박" userId="89512e5e91fde768" providerId="Windows Live" clId="Web-{E01FF16D-EC17-DC5F-88F4-D52E71CC6DA8}" dt="2025-06-06T07:32:57.953" v="253" actId="20577"/>
          <ac:spMkLst>
            <pc:docMk/>
            <pc:sldMk cId="842649057" sldId="285"/>
            <ac:spMk id="6" creationId="{0761A7E0-A48A-F458-294B-9ACA49AA2CBC}"/>
          </ac:spMkLst>
        </pc:spChg>
        <pc:spChg chg="add mod">
          <ac:chgData name="건 박" userId="89512e5e91fde768" providerId="Windows Live" clId="Web-{E01FF16D-EC17-DC5F-88F4-D52E71CC6DA8}" dt="2025-06-06T07:27:31.629" v="249"/>
          <ac:spMkLst>
            <pc:docMk/>
            <pc:sldMk cId="842649057" sldId="285"/>
            <ac:spMk id="8" creationId="{CEAF2D22-7665-C68A-9FD7-E0FF0FD660E9}"/>
          </ac:spMkLst>
        </pc:spChg>
        <pc:picChg chg="del">
          <ac:chgData name="건 박" userId="89512e5e91fde768" providerId="Windows Live" clId="Web-{E01FF16D-EC17-DC5F-88F4-D52E71CC6DA8}" dt="2025-06-06T07:27:31.629" v="249"/>
          <ac:picMkLst>
            <pc:docMk/>
            <pc:sldMk cId="842649057" sldId="285"/>
            <ac:picMk id="12" creationId="{2F3C6239-1B94-4984-1E6E-67F9A14A234E}"/>
          </ac:picMkLst>
        </pc:picChg>
      </pc:sldChg>
      <pc:sldChg chg="modSp add del replId">
        <pc:chgData name="건 박" userId="89512e5e91fde768" providerId="Windows Live" clId="Web-{E01FF16D-EC17-DC5F-88F4-D52E71CC6DA8}" dt="2025-06-06T08:53:22.329" v="277"/>
        <pc:sldMkLst>
          <pc:docMk/>
          <pc:sldMk cId="655011376" sldId="286"/>
        </pc:sldMkLst>
        <pc:spChg chg="mod">
          <ac:chgData name="건 박" userId="89512e5e91fde768" providerId="Windows Live" clId="Web-{E01FF16D-EC17-DC5F-88F4-D52E71CC6DA8}" dt="2025-06-06T08:48:17.213" v="270" actId="20577"/>
          <ac:spMkLst>
            <pc:docMk/>
            <pc:sldMk cId="655011376" sldId="286"/>
            <ac:spMk id="4" creationId="{F6BEEA7E-C7FD-9992-08EA-08B51959D34D}"/>
          </ac:spMkLst>
        </pc:spChg>
      </pc:sldChg>
      <pc:sldChg chg="addSp delSp modSp add replId">
        <pc:chgData name="건 박" userId="89512e5e91fde768" providerId="Windows Live" clId="Web-{E01FF16D-EC17-DC5F-88F4-D52E71CC6DA8}" dt="2025-06-06T10:08:06.577" v="412" actId="1076"/>
        <pc:sldMkLst>
          <pc:docMk/>
          <pc:sldMk cId="2737409214" sldId="286"/>
        </pc:sldMkLst>
        <pc:spChg chg="mod">
          <ac:chgData name="건 박" userId="89512e5e91fde768" providerId="Windows Live" clId="Web-{E01FF16D-EC17-DC5F-88F4-D52E71CC6DA8}" dt="2025-06-06T09:21:54.373" v="317" actId="20577"/>
          <ac:spMkLst>
            <pc:docMk/>
            <pc:sldMk cId="2737409214" sldId="286"/>
            <ac:spMk id="2" creationId="{7F449CC8-656F-2EC3-009F-7A50E6A0248D}"/>
          </ac:spMkLst>
        </pc:spChg>
        <pc:spChg chg="add del mod">
          <ac:chgData name="건 박" userId="89512e5e91fde768" providerId="Windows Live" clId="Web-{E01FF16D-EC17-DC5F-88F4-D52E71CC6DA8}" dt="2025-06-06T09:22:14.264" v="322"/>
          <ac:spMkLst>
            <pc:docMk/>
            <pc:sldMk cId="2737409214" sldId="286"/>
            <ac:spMk id="3" creationId="{2AD37FEF-E249-5043-50AD-783E2079F468}"/>
          </ac:spMkLst>
        </pc:spChg>
        <pc:spChg chg="add mod">
          <ac:chgData name="건 박" userId="89512e5e91fde768" providerId="Windows Live" clId="Web-{E01FF16D-EC17-DC5F-88F4-D52E71CC6DA8}" dt="2025-06-06T09:23:10.094" v="336" actId="20577"/>
          <ac:spMkLst>
            <pc:docMk/>
            <pc:sldMk cId="2737409214" sldId="286"/>
            <ac:spMk id="5" creationId="{710AF363-384B-B25B-DCD1-8E335A4F194D}"/>
          </ac:spMkLst>
        </pc:spChg>
        <pc:spChg chg="add del mod">
          <ac:chgData name="건 박" userId="89512e5e91fde768" providerId="Windows Live" clId="Web-{E01FF16D-EC17-DC5F-88F4-D52E71CC6DA8}" dt="2025-06-06T09:21:55.482" v="318"/>
          <ac:spMkLst>
            <pc:docMk/>
            <pc:sldMk cId="2737409214" sldId="286"/>
            <ac:spMk id="6" creationId="{8D29A475-B1A5-69B7-9C00-3A99E5F94310}"/>
          </ac:spMkLst>
        </pc:spChg>
        <pc:spChg chg="del">
          <ac:chgData name="건 박" userId="89512e5e91fde768" providerId="Windows Live" clId="Web-{E01FF16D-EC17-DC5F-88F4-D52E71CC6DA8}" dt="2025-06-06T09:23:14.751" v="337"/>
          <ac:spMkLst>
            <pc:docMk/>
            <pc:sldMk cId="2737409214" sldId="286"/>
            <ac:spMk id="8" creationId="{1BA09E00-9EB4-AB6A-7BE6-810135992F21}"/>
          </ac:spMkLst>
        </pc:spChg>
        <pc:picChg chg="add mod modCrop">
          <ac:chgData name="건 박" userId="89512e5e91fde768" providerId="Windows Live" clId="Web-{E01FF16D-EC17-DC5F-88F4-D52E71CC6DA8}" dt="2025-06-06T10:08:06.577" v="412" actId="1076"/>
          <ac:picMkLst>
            <pc:docMk/>
            <pc:sldMk cId="2737409214" sldId="286"/>
            <ac:picMk id="3" creationId="{51EC61D2-3044-0D4A-704E-897D00B12C2E}"/>
          </ac:picMkLst>
        </pc:picChg>
        <pc:picChg chg="add mod ord modCrop">
          <ac:chgData name="건 박" userId="89512e5e91fde768" providerId="Windows Live" clId="Web-{E01FF16D-EC17-DC5F-88F4-D52E71CC6DA8}" dt="2025-06-06T10:08:05.108" v="411" actId="1076"/>
          <ac:picMkLst>
            <pc:docMk/>
            <pc:sldMk cId="2737409214" sldId="286"/>
            <ac:picMk id="7" creationId="{ABEB7189-6AE0-3C92-4868-3EFBD6BB52D5}"/>
          </ac:picMkLst>
        </pc:picChg>
      </pc:sldChg>
      <pc:sldChg chg="addSp delSp modSp add del replId">
        <pc:chgData name="건 박" userId="89512e5e91fde768" providerId="Windows Live" clId="Web-{E01FF16D-EC17-DC5F-88F4-D52E71CC6DA8}" dt="2025-06-06T10:08:08.265" v="413"/>
        <pc:sldMkLst>
          <pc:docMk/>
          <pc:sldMk cId="1681057280" sldId="287"/>
        </pc:sldMkLst>
        <pc:spChg chg="mod">
          <ac:chgData name="건 박" userId="89512e5e91fde768" providerId="Windows Live" clId="Web-{E01FF16D-EC17-DC5F-88F4-D52E71CC6DA8}" dt="2025-06-06T09:26:23.617" v="344" actId="20577"/>
          <ac:spMkLst>
            <pc:docMk/>
            <pc:sldMk cId="1681057280" sldId="287"/>
            <ac:spMk id="2" creationId="{BC3835B3-F49E-B67D-D4B0-AADCF3B99C1B}"/>
          </ac:spMkLst>
        </pc:spChg>
        <pc:spChg chg="add del mod">
          <ac:chgData name="건 박" userId="89512e5e91fde768" providerId="Windows Live" clId="Web-{E01FF16D-EC17-DC5F-88F4-D52E71CC6DA8}" dt="2025-06-06T09:54:24.315" v="350"/>
          <ac:spMkLst>
            <pc:docMk/>
            <pc:sldMk cId="1681057280" sldId="287"/>
            <ac:spMk id="4" creationId="{33207A97-40D8-D994-4E44-8100F6F8FC6E}"/>
          </ac:spMkLst>
        </pc:spChg>
        <pc:spChg chg="mod">
          <ac:chgData name="건 박" userId="89512e5e91fde768" providerId="Windows Live" clId="Web-{E01FF16D-EC17-DC5F-88F4-D52E71CC6DA8}" dt="2025-06-06T09:53:44.674" v="347" actId="20577"/>
          <ac:spMkLst>
            <pc:docMk/>
            <pc:sldMk cId="1681057280" sldId="287"/>
            <ac:spMk id="5" creationId="{190D39CD-3FE8-70BD-F1BC-AB0F5B827AE4}"/>
          </ac:spMkLst>
        </pc:spChg>
        <pc:spChg chg="add mod">
          <ac:chgData name="건 박" userId="89512e5e91fde768" providerId="Windows Live" clId="Web-{E01FF16D-EC17-DC5F-88F4-D52E71CC6DA8}" dt="2025-06-06T10:07:47.670" v="406"/>
          <ac:spMkLst>
            <pc:docMk/>
            <pc:sldMk cId="1681057280" sldId="287"/>
            <ac:spMk id="8" creationId="{C7723E87-5140-FC42-66F0-63BBFC3C5F35}"/>
          </ac:spMkLst>
        </pc:spChg>
        <pc:picChg chg="add del mod ord">
          <ac:chgData name="건 박" userId="89512e5e91fde768" providerId="Windows Live" clId="Web-{E01FF16D-EC17-DC5F-88F4-D52E71CC6DA8}" dt="2025-06-06T09:54:02.080" v="349"/>
          <ac:picMkLst>
            <pc:docMk/>
            <pc:sldMk cId="1681057280" sldId="287"/>
            <ac:picMk id="3" creationId="{D781528B-77A5-1AD3-D298-6AA472F5672D}"/>
          </ac:picMkLst>
        </pc:picChg>
        <pc:picChg chg="add del mod ord modCrop">
          <ac:chgData name="건 박" userId="89512e5e91fde768" providerId="Windows Live" clId="Web-{E01FF16D-EC17-DC5F-88F4-D52E71CC6DA8}" dt="2025-06-06T10:07:47.670" v="406"/>
          <ac:picMkLst>
            <pc:docMk/>
            <pc:sldMk cId="1681057280" sldId="287"/>
            <ac:picMk id="6" creationId="{FE035CA9-5F2E-0C94-042A-B27DADD7331B}"/>
          </ac:picMkLst>
        </pc:picChg>
        <pc:picChg chg="del">
          <ac:chgData name="건 박" userId="89512e5e91fde768" providerId="Windows Live" clId="Web-{E01FF16D-EC17-DC5F-88F4-D52E71CC6DA8}" dt="2025-06-06T09:26:24.523" v="345"/>
          <ac:picMkLst>
            <pc:docMk/>
            <pc:sldMk cId="1681057280" sldId="287"/>
            <ac:picMk id="7" creationId="{A7E98058-EC2C-5FC8-BEF3-F6F06297ED6A}"/>
          </ac:picMkLst>
        </pc:picChg>
      </pc:sldChg>
      <pc:sldChg chg="addSp delSp modSp add replId">
        <pc:chgData name="건 박" userId="89512e5e91fde768" providerId="Windows Live" clId="Web-{E01FF16D-EC17-DC5F-88F4-D52E71CC6DA8}" dt="2025-06-06T10:06:00.932" v="390" actId="20577"/>
        <pc:sldMkLst>
          <pc:docMk/>
          <pc:sldMk cId="2640804161" sldId="288"/>
        </pc:sldMkLst>
        <pc:spChg chg="add del mod">
          <ac:chgData name="건 박" userId="89512e5e91fde768" providerId="Windows Live" clId="Web-{E01FF16D-EC17-DC5F-88F4-D52E71CC6DA8}" dt="2025-06-06T09:55:41.552" v="379"/>
          <ac:spMkLst>
            <pc:docMk/>
            <pc:sldMk cId="2640804161" sldId="288"/>
            <ac:spMk id="4" creationId="{938647D1-A667-9B28-C0FD-56D15454CD18}"/>
          </ac:spMkLst>
        </pc:spChg>
        <pc:spChg chg="mod">
          <ac:chgData name="건 박" userId="89512e5e91fde768" providerId="Windows Live" clId="Web-{E01FF16D-EC17-DC5F-88F4-D52E71CC6DA8}" dt="2025-06-06T10:06:00.932" v="390" actId="20577"/>
          <ac:spMkLst>
            <pc:docMk/>
            <pc:sldMk cId="2640804161" sldId="288"/>
            <ac:spMk id="5" creationId="{B9353E4E-7FCD-0ACA-7F27-10C60A5241F7}"/>
          </ac:spMkLst>
        </pc:spChg>
        <pc:picChg chg="del">
          <ac:chgData name="건 박" userId="89512e5e91fde768" providerId="Windows Live" clId="Web-{E01FF16D-EC17-DC5F-88F4-D52E71CC6DA8}" dt="2025-06-06T09:55:35.849" v="378"/>
          <ac:picMkLst>
            <pc:docMk/>
            <pc:sldMk cId="2640804161" sldId="288"/>
            <ac:picMk id="6" creationId="{C9F751FA-5258-F682-E653-C0479248444C}"/>
          </ac:picMkLst>
        </pc:picChg>
        <pc:picChg chg="add mod ord modCrop">
          <ac:chgData name="건 박" userId="89512e5e91fde768" providerId="Windows Live" clId="Web-{E01FF16D-EC17-DC5F-88F4-D52E71CC6DA8}" dt="2025-06-06T09:56:00.209" v="386" actId="1076"/>
          <ac:picMkLst>
            <pc:docMk/>
            <pc:sldMk cId="2640804161" sldId="288"/>
            <ac:picMk id="7" creationId="{D6E2981F-C800-493D-55BD-ECB8F4D1A184}"/>
          </ac:picMkLst>
        </pc:picChg>
      </pc:sldChg>
    </pc:docChg>
  </pc:docChgLst>
  <pc:docChgLst>
    <pc:chgData name="건 박" userId="89512e5e91fde768" providerId="Windows Live" clId="Web-{AD257E3A-7420-0659-2503-959E98943D4E}"/>
    <pc:docChg chg="addSld delSld modSld">
      <pc:chgData name="건 박" userId="89512e5e91fde768" providerId="Windows Live" clId="Web-{AD257E3A-7420-0659-2503-959E98943D4E}" dt="2025-06-06T10:24:28.526" v="134" actId="20577"/>
      <pc:docMkLst>
        <pc:docMk/>
      </pc:docMkLst>
      <pc:sldChg chg="addSp delSp modSp">
        <pc:chgData name="건 박" userId="89512e5e91fde768" providerId="Windows Live" clId="Web-{AD257E3A-7420-0659-2503-959E98943D4E}" dt="2025-06-06T10:21:46.426" v="87" actId="1076"/>
        <pc:sldMkLst>
          <pc:docMk/>
          <pc:sldMk cId="3534012061" sldId="257"/>
        </pc:sldMkLst>
        <pc:spChg chg="del">
          <ac:chgData name="건 박" userId="89512e5e91fde768" providerId="Windows Live" clId="Web-{AD257E3A-7420-0659-2503-959E98943D4E}" dt="2025-06-06T10:18:09.465" v="43"/>
          <ac:spMkLst>
            <pc:docMk/>
            <pc:sldMk cId="3534012061" sldId="257"/>
            <ac:spMk id="3" creationId="{82470EB0-69D9-FBFA-3842-B6E3601F05E0}"/>
          </ac:spMkLst>
        </pc:spChg>
        <pc:spChg chg="mod">
          <ac:chgData name="건 박" userId="89512e5e91fde768" providerId="Windows Live" clId="Web-{AD257E3A-7420-0659-2503-959E98943D4E}" dt="2025-06-06T10:13:33.283" v="22" actId="20577"/>
          <ac:spMkLst>
            <pc:docMk/>
            <pc:sldMk cId="3534012061" sldId="257"/>
            <ac:spMk id="4" creationId="{767FE57E-8A42-3FCF-9E63-DEB5A519C3C3}"/>
          </ac:spMkLst>
        </pc:spChg>
        <pc:picChg chg="add mod ord">
          <ac:chgData name="건 박" userId="89512e5e91fde768" providerId="Windows Live" clId="Web-{AD257E3A-7420-0659-2503-959E98943D4E}" dt="2025-06-06T10:21:46.426" v="87" actId="1076"/>
          <ac:picMkLst>
            <pc:docMk/>
            <pc:sldMk cId="3534012061" sldId="257"/>
            <ac:picMk id="5" creationId="{9BB0C15A-4E1C-8EDA-031E-3C7258F1724E}"/>
          </ac:picMkLst>
        </pc:picChg>
        <pc:picChg chg="add del mod">
          <ac:chgData name="건 박" userId="89512e5e91fde768" providerId="Windows Live" clId="Web-{AD257E3A-7420-0659-2503-959E98943D4E}" dt="2025-06-06T10:21:45.332" v="86"/>
          <ac:picMkLst>
            <pc:docMk/>
            <pc:sldMk cId="3534012061" sldId="257"/>
            <ac:picMk id="6" creationId="{4B5E6545-D819-5B55-1BDA-2E9520F9F1FB}"/>
          </ac:picMkLst>
        </pc:picChg>
        <pc:picChg chg="add del mod">
          <ac:chgData name="건 박" userId="89512e5e91fde768" providerId="Windows Live" clId="Web-{AD257E3A-7420-0659-2503-959E98943D4E}" dt="2025-06-06T10:21:45.332" v="85"/>
          <ac:picMkLst>
            <pc:docMk/>
            <pc:sldMk cId="3534012061" sldId="257"/>
            <ac:picMk id="7" creationId="{AF983A10-AD58-96BC-0586-E2C4601FFA94}"/>
          </ac:picMkLst>
        </pc:picChg>
      </pc:sldChg>
      <pc:sldChg chg="del">
        <pc:chgData name="건 박" userId="89512e5e91fde768" providerId="Windows Live" clId="Web-{AD257E3A-7420-0659-2503-959E98943D4E}" dt="2025-06-06T10:12:52.844" v="4"/>
        <pc:sldMkLst>
          <pc:docMk/>
          <pc:sldMk cId="404018797" sldId="260"/>
        </pc:sldMkLst>
      </pc:sldChg>
      <pc:sldChg chg="modSp">
        <pc:chgData name="건 박" userId="89512e5e91fde768" providerId="Windows Live" clId="Web-{AD257E3A-7420-0659-2503-959E98943D4E}" dt="2025-06-06T10:19:51" v="57" actId="20577"/>
        <pc:sldMkLst>
          <pc:docMk/>
          <pc:sldMk cId="409351650" sldId="261"/>
        </pc:sldMkLst>
        <pc:spChg chg="mod">
          <ac:chgData name="건 박" userId="89512e5e91fde768" providerId="Windows Live" clId="Web-{AD257E3A-7420-0659-2503-959E98943D4E}" dt="2025-06-06T10:12:55.235" v="5" actId="20577"/>
          <ac:spMkLst>
            <pc:docMk/>
            <pc:sldMk cId="409351650" sldId="261"/>
            <ac:spMk id="2" creationId="{FA87BF11-8E57-8B08-EC2A-9BB1C198C436}"/>
          </ac:spMkLst>
        </pc:spChg>
        <pc:spChg chg="mod">
          <ac:chgData name="건 박" userId="89512e5e91fde768" providerId="Windows Live" clId="Web-{AD257E3A-7420-0659-2503-959E98943D4E}" dt="2025-06-06T10:19:51" v="57" actId="20577"/>
          <ac:spMkLst>
            <pc:docMk/>
            <pc:sldMk cId="409351650" sldId="261"/>
            <ac:spMk id="4" creationId="{9C2C2AB6-FA37-7714-A8F3-DF441A62A27D}"/>
          </ac:spMkLst>
        </pc:spChg>
      </pc:sldChg>
      <pc:sldChg chg="modSp">
        <pc:chgData name="건 박" userId="89512e5e91fde768" providerId="Windows Live" clId="Web-{AD257E3A-7420-0659-2503-959E98943D4E}" dt="2025-06-06T10:20:49.768" v="70" actId="20577"/>
        <pc:sldMkLst>
          <pc:docMk/>
          <pc:sldMk cId="3296262009" sldId="263"/>
        </pc:sldMkLst>
        <pc:spChg chg="mod">
          <ac:chgData name="건 박" userId="89512e5e91fde768" providerId="Windows Live" clId="Web-{AD257E3A-7420-0659-2503-959E98943D4E}" dt="2025-06-06T10:13:13.204" v="15" actId="20577"/>
          <ac:spMkLst>
            <pc:docMk/>
            <pc:sldMk cId="3296262009" sldId="263"/>
            <ac:spMk id="2" creationId="{5090D741-8B61-BA0B-999A-104C59FA72AD}"/>
          </ac:spMkLst>
        </pc:spChg>
        <pc:spChg chg="mod">
          <ac:chgData name="건 박" userId="89512e5e91fde768" providerId="Windows Live" clId="Web-{AD257E3A-7420-0659-2503-959E98943D4E}" dt="2025-06-06T10:20:49.768" v="70" actId="20577"/>
          <ac:spMkLst>
            <pc:docMk/>
            <pc:sldMk cId="3296262009" sldId="263"/>
            <ac:spMk id="4" creationId="{B528548C-FD00-D741-2A3E-12A6EAB53946}"/>
          </ac:spMkLst>
        </pc:spChg>
      </pc:sldChg>
      <pc:sldChg chg="addSp delSp modSp">
        <pc:chgData name="건 박" userId="89512e5e91fde768" providerId="Windows Live" clId="Web-{AD257E3A-7420-0659-2503-959E98943D4E}" dt="2025-06-06T10:22:00.505" v="94" actId="1076"/>
        <pc:sldMkLst>
          <pc:docMk/>
          <pc:sldMk cId="1667646534" sldId="264"/>
        </pc:sldMkLst>
        <pc:spChg chg="del">
          <ac:chgData name="건 박" userId="89512e5e91fde768" providerId="Windows Live" clId="Web-{AD257E3A-7420-0659-2503-959E98943D4E}" dt="2025-06-06T10:21:48.473" v="88"/>
          <ac:spMkLst>
            <pc:docMk/>
            <pc:sldMk cId="1667646534" sldId="264"/>
            <ac:spMk id="3" creationId="{629932A9-ACF2-82BC-ECB4-18C50F6CA666}"/>
          </ac:spMkLst>
        </pc:spChg>
        <pc:picChg chg="add mod ord">
          <ac:chgData name="건 박" userId="89512e5e91fde768" providerId="Windows Live" clId="Web-{AD257E3A-7420-0659-2503-959E98943D4E}" dt="2025-06-06T10:22:00.505" v="94" actId="1076"/>
          <ac:picMkLst>
            <pc:docMk/>
            <pc:sldMk cId="1667646534" sldId="264"/>
            <ac:picMk id="5" creationId="{C6CE0062-087B-889D-E615-6C35598B338F}"/>
          </ac:picMkLst>
        </pc:picChg>
        <pc:picChg chg="add mod">
          <ac:chgData name="건 박" userId="89512e5e91fde768" providerId="Windows Live" clId="Web-{AD257E3A-7420-0659-2503-959E98943D4E}" dt="2025-06-06T10:21:58.302" v="93" actId="1076"/>
          <ac:picMkLst>
            <pc:docMk/>
            <pc:sldMk cId="1667646534" sldId="264"/>
            <ac:picMk id="6" creationId="{2AB8700D-8B3D-FEC6-D1E5-27495490D714}"/>
          </ac:picMkLst>
        </pc:picChg>
      </pc:sldChg>
      <pc:sldChg chg="modSp">
        <pc:chgData name="건 박" userId="89512e5e91fde768" providerId="Windows Live" clId="Web-{AD257E3A-7420-0659-2503-959E98943D4E}" dt="2025-06-06T10:19:26.140" v="53" actId="20577"/>
        <pc:sldMkLst>
          <pc:docMk/>
          <pc:sldMk cId="2053362320" sldId="265"/>
        </pc:sldMkLst>
        <pc:spChg chg="mod">
          <ac:chgData name="건 박" userId="89512e5e91fde768" providerId="Windows Live" clId="Web-{AD257E3A-7420-0659-2503-959E98943D4E}" dt="2025-06-06T10:19:26.140" v="53" actId="20577"/>
          <ac:spMkLst>
            <pc:docMk/>
            <pc:sldMk cId="2053362320" sldId="265"/>
            <ac:spMk id="4" creationId="{E6455875-62E7-A84F-0830-A2257EA8BA71}"/>
          </ac:spMkLst>
        </pc:spChg>
      </pc:sldChg>
      <pc:sldChg chg="del">
        <pc:chgData name="건 박" userId="89512e5e91fde768" providerId="Windows Live" clId="Web-{AD257E3A-7420-0659-2503-959E98943D4E}" dt="2025-06-06T10:12:49.094" v="0"/>
        <pc:sldMkLst>
          <pc:docMk/>
          <pc:sldMk cId="2583108333" sldId="266"/>
        </pc:sldMkLst>
      </pc:sldChg>
      <pc:sldChg chg="del">
        <pc:chgData name="건 박" userId="89512e5e91fde768" providerId="Windows Live" clId="Web-{AD257E3A-7420-0659-2503-959E98943D4E}" dt="2025-06-06T10:12:49.656" v="1"/>
        <pc:sldMkLst>
          <pc:docMk/>
          <pc:sldMk cId="1719340702" sldId="267"/>
        </pc:sldMkLst>
      </pc:sldChg>
      <pc:sldChg chg="del">
        <pc:chgData name="건 박" userId="89512e5e91fde768" providerId="Windows Live" clId="Web-{AD257E3A-7420-0659-2503-959E98943D4E}" dt="2025-06-06T10:12:50.359" v="2"/>
        <pc:sldMkLst>
          <pc:docMk/>
          <pc:sldMk cId="881955579" sldId="268"/>
        </pc:sldMkLst>
      </pc:sldChg>
      <pc:sldChg chg="del">
        <pc:chgData name="건 박" userId="89512e5e91fde768" providerId="Windows Live" clId="Web-{AD257E3A-7420-0659-2503-959E98943D4E}" dt="2025-06-06T10:12:51.094" v="3"/>
        <pc:sldMkLst>
          <pc:docMk/>
          <pc:sldMk cId="282040680" sldId="269"/>
        </pc:sldMkLst>
      </pc:sldChg>
      <pc:sldChg chg="modSp">
        <pc:chgData name="건 박" userId="89512e5e91fde768" providerId="Windows Live" clId="Web-{AD257E3A-7420-0659-2503-959E98943D4E}" dt="2025-06-06T10:19:58.922" v="64" actId="20577"/>
        <pc:sldMkLst>
          <pc:docMk/>
          <pc:sldMk cId="4266542456" sldId="270"/>
        </pc:sldMkLst>
        <pc:spChg chg="mod">
          <ac:chgData name="건 박" userId="89512e5e91fde768" providerId="Windows Live" clId="Web-{AD257E3A-7420-0659-2503-959E98943D4E}" dt="2025-06-06T10:12:56.594" v="6" actId="20577"/>
          <ac:spMkLst>
            <pc:docMk/>
            <pc:sldMk cId="4266542456" sldId="270"/>
            <ac:spMk id="2" creationId="{F2A270CF-7053-A6D8-5152-7B18AAE53AE3}"/>
          </ac:spMkLst>
        </pc:spChg>
        <pc:spChg chg="mod">
          <ac:chgData name="건 박" userId="89512e5e91fde768" providerId="Windows Live" clId="Web-{AD257E3A-7420-0659-2503-959E98943D4E}" dt="2025-06-06T10:19:58.922" v="64" actId="20577"/>
          <ac:spMkLst>
            <pc:docMk/>
            <pc:sldMk cId="4266542456" sldId="270"/>
            <ac:spMk id="4" creationId="{A0840B62-A9F5-09E8-96AF-8F7C8CE9D9FC}"/>
          </ac:spMkLst>
        </pc:spChg>
      </pc:sldChg>
      <pc:sldChg chg="modSp">
        <pc:chgData name="건 박" userId="89512e5e91fde768" providerId="Windows Live" clId="Web-{AD257E3A-7420-0659-2503-959E98943D4E}" dt="2025-06-06T10:21:25.425" v="83" actId="20577"/>
        <pc:sldMkLst>
          <pc:docMk/>
          <pc:sldMk cId="3929856250" sldId="274"/>
        </pc:sldMkLst>
        <pc:spChg chg="mod">
          <ac:chgData name="건 박" userId="89512e5e91fde768" providerId="Windows Live" clId="Web-{AD257E3A-7420-0659-2503-959E98943D4E}" dt="2025-06-06T10:13:22.220" v="19" actId="20577"/>
          <ac:spMkLst>
            <pc:docMk/>
            <pc:sldMk cId="3929856250" sldId="274"/>
            <ac:spMk id="2" creationId="{62AD081A-34AC-4094-8EC8-B25BE4556D5B}"/>
          </ac:spMkLst>
        </pc:spChg>
        <pc:spChg chg="mod">
          <ac:chgData name="건 박" userId="89512e5e91fde768" providerId="Windows Live" clId="Web-{AD257E3A-7420-0659-2503-959E98943D4E}" dt="2025-06-06T10:21:25.425" v="83" actId="20577"/>
          <ac:spMkLst>
            <pc:docMk/>
            <pc:sldMk cId="3929856250" sldId="274"/>
            <ac:spMk id="4" creationId="{23BC05ED-42DD-01B8-BB81-4601E2974CA5}"/>
          </ac:spMkLst>
        </pc:spChg>
      </pc:sldChg>
      <pc:sldChg chg="modSp">
        <pc:chgData name="건 박" userId="89512e5e91fde768" providerId="Windows Live" clId="Web-{AD257E3A-7420-0659-2503-959E98943D4E}" dt="2025-06-06T10:21:28.941" v="84" actId="20577"/>
        <pc:sldMkLst>
          <pc:docMk/>
          <pc:sldMk cId="2226217919" sldId="275"/>
        </pc:sldMkLst>
        <pc:spChg chg="mod">
          <ac:chgData name="건 박" userId="89512e5e91fde768" providerId="Windows Live" clId="Web-{AD257E3A-7420-0659-2503-959E98943D4E}" dt="2025-06-06T10:13:24.642" v="20" actId="20577"/>
          <ac:spMkLst>
            <pc:docMk/>
            <pc:sldMk cId="2226217919" sldId="275"/>
            <ac:spMk id="2" creationId="{959821FB-D5B2-0C67-5924-616FA73464C0}"/>
          </ac:spMkLst>
        </pc:spChg>
        <pc:spChg chg="mod">
          <ac:chgData name="건 박" userId="89512e5e91fde768" providerId="Windows Live" clId="Web-{AD257E3A-7420-0659-2503-959E98943D4E}" dt="2025-06-06T10:21:28.941" v="84" actId="20577"/>
          <ac:spMkLst>
            <pc:docMk/>
            <pc:sldMk cId="2226217919" sldId="275"/>
            <ac:spMk id="4" creationId="{E6EDDD7B-4752-10E5-4298-4405BAD4DAD6}"/>
          </ac:spMkLst>
        </pc:spChg>
      </pc:sldChg>
      <pc:sldChg chg="modSp">
        <pc:chgData name="건 박" userId="89512e5e91fde768" providerId="Windows Live" clId="Web-{AD257E3A-7420-0659-2503-959E98943D4E}" dt="2025-06-06T10:23:19.977" v="113" actId="20577"/>
        <pc:sldMkLst>
          <pc:docMk/>
          <pc:sldMk cId="3409144950" sldId="276"/>
        </pc:sldMkLst>
        <pc:spChg chg="mod">
          <ac:chgData name="건 박" userId="89512e5e91fde768" providerId="Windows Live" clId="Web-{AD257E3A-7420-0659-2503-959E98943D4E}" dt="2025-06-06T10:23:19.977" v="113" actId="20577"/>
          <ac:spMkLst>
            <pc:docMk/>
            <pc:sldMk cId="3409144950" sldId="276"/>
            <ac:spMk id="2" creationId="{C36F0EC3-7AD9-3FEF-AE6C-6E7C6EAB8E63}"/>
          </ac:spMkLst>
        </pc:spChg>
      </pc:sldChg>
      <pc:sldChg chg="modSp">
        <pc:chgData name="건 박" userId="89512e5e91fde768" providerId="Windows Live" clId="Web-{AD257E3A-7420-0659-2503-959E98943D4E}" dt="2025-06-06T10:23:22.195" v="114" actId="20577"/>
        <pc:sldMkLst>
          <pc:docMk/>
          <pc:sldMk cId="1448751138" sldId="277"/>
        </pc:sldMkLst>
        <pc:spChg chg="mod">
          <ac:chgData name="건 박" userId="89512e5e91fde768" providerId="Windows Live" clId="Web-{AD257E3A-7420-0659-2503-959E98943D4E}" dt="2025-06-06T10:23:22.195" v="114" actId="20577"/>
          <ac:spMkLst>
            <pc:docMk/>
            <pc:sldMk cId="1448751138" sldId="277"/>
            <ac:spMk id="2" creationId="{9769562A-AB66-3FCB-4DB5-ED3CDFCC2E80}"/>
          </ac:spMkLst>
        </pc:spChg>
      </pc:sldChg>
      <pc:sldChg chg="modSp">
        <pc:chgData name="건 박" userId="89512e5e91fde768" providerId="Windows Live" clId="Web-{AD257E3A-7420-0659-2503-959E98943D4E}" dt="2025-06-06T10:24:21.979" v="130" actId="20577"/>
        <pc:sldMkLst>
          <pc:docMk/>
          <pc:sldMk cId="2619301071" sldId="278"/>
        </pc:sldMkLst>
        <pc:spChg chg="mod">
          <ac:chgData name="건 박" userId="89512e5e91fde768" providerId="Windows Live" clId="Web-{AD257E3A-7420-0659-2503-959E98943D4E}" dt="2025-06-06T10:23:24.383" v="115" actId="20577"/>
          <ac:spMkLst>
            <pc:docMk/>
            <pc:sldMk cId="2619301071" sldId="278"/>
            <ac:spMk id="2" creationId="{7E528D33-28EC-1FA8-8420-25FC0573A52C}"/>
          </ac:spMkLst>
        </pc:spChg>
        <pc:spChg chg="mod">
          <ac:chgData name="건 박" userId="89512e5e91fde768" providerId="Windows Live" clId="Web-{AD257E3A-7420-0659-2503-959E98943D4E}" dt="2025-06-06T10:24:21.979" v="130" actId="20577"/>
          <ac:spMkLst>
            <pc:docMk/>
            <pc:sldMk cId="2619301071" sldId="278"/>
            <ac:spMk id="4" creationId="{0AAAF49F-3F83-4368-9937-EE9DC329808D}"/>
          </ac:spMkLst>
        </pc:spChg>
      </pc:sldChg>
      <pc:sldChg chg="modSp">
        <pc:chgData name="건 박" userId="89512e5e91fde768" providerId="Windows Live" clId="Web-{AD257E3A-7420-0659-2503-959E98943D4E}" dt="2025-06-06T10:24:28.526" v="134" actId="20577"/>
        <pc:sldMkLst>
          <pc:docMk/>
          <pc:sldMk cId="2630331501" sldId="279"/>
        </pc:sldMkLst>
        <pc:spChg chg="mod">
          <ac:chgData name="건 박" userId="89512e5e91fde768" providerId="Windows Live" clId="Web-{AD257E3A-7420-0659-2503-959E98943D4E}" dt="2025-06-06T10:23:26.430" v="116" actId="20577"/>
          <ac:spMkLst>
            <pc:docMk/>
            <pc:sldMk cId="2630331501" sldId="279"/>
            <ac:spMk id="2" creationId="{B1507254-C6D7-3340-8656-DFD4B4082FB0}"/>
          </ac:spMkLst>
        </pc:spChg>
        <pc:spChg chg="mod">
          <ac:chgData name="건 박" userId="89512e5e91fde768" providerId="Windows Live" clId="Web-{AD257E3A-7420-0659-2503-959E98943D4E}" dt="2025-06-06T10:24:28.526" v="134" actId="20577"/>
          <ac:spMkLst>
            <pc:docMk/>
            <pc:sldMk cId="2630331501" sldId="279"/>
            <ac:spMk id="4" creationId="{EE37368E-3CA0-6E02-D666-0D7661DD5B12}"/>
          </ac:spMkLst>
        </pc:spChg>
      </pc:sldChg>
      <pc:sldChg chg="modSp">
        <pc:chgData name="건 박" userId="89512e5e91fde768" providerId="Windows Live" clId="Web-{AD257E3A-7420-0659-2503-959E98943D4E}" dt="2025-06-06T10:24:01.416" v="126" actId="20577"/>
        <pc:sldMkLst>
          <pc:docMk/>
          <pc:sldMk cId="3851903191" sldId="280"/>
        </pc:sldMkLst>
        <pc:spChg chg="mod">
          <ac:chgData name="건 박" userId="89512e5e91fde768" providerId="Windows Live" clId="Web-{AD257E3A-7420-0659-2503-959E98943D4E}" dt="2025-06-06T10:24:01.416" v="126" actId="20577"/>
          <ac:spMkLst>
            <pc:docMk/>
            <pc:sldMk cId="3851903191" sldId="280"/>
            <ac:spMk id="6" creationId="{0C489508-04AD-5519-C9D1-1BEDA60D861F}"/>
          </ac:spMkLst>
        </pc:spChg>
      </pc:sldChg>
      <pc:sldChg chg="modSp">
        <pc:chgData name="건 박" userId="89512e5e91fde768" providerId="Windows Live" clId="Web-{AD257E3A-7420-0659-2503-959E98943D4E}" dt="2025-06-06T10:20:53.784" v="74" actId="20577"/>
        <pc:sldMkLst>
          <pc:docMk/>
          <pc:sldMk cId="2459252281" sldId="281"/>
        </pc:sldMkLst>
        <pc:spChg chg="mod">
          <ac:chgData name="건 박" userId="89512e5e91fde768" providerId="Windows Live" clId="Web-{AD257E3A-7420-0659-2503-959E98943D4E}" dt="2025-06-06T10:13:14.798" v="16" actId="20577"/>
          <ac:spMkLst>
            <pc:docMk/>
            <pc:sldMk cId="2459252281" sldId="281"/>
            <ac:spMk id="2" creationId="{4827B0A7-FE9E-BDC1-2005-41FD96225A19}"/>
          </ac:spMkLst>
        </pc:spChg>
        <pc:spChg chg="mod">
          <ac:chgData name="건 박" userId="89512e5e91fde768" providerId="Windows Live" clId="Web-{AD257E3A-7420-0659-2503-959E98943D4E}" dt="2025-06-06T10:20:53.784" v="74" actId="20577"/>
          <ac:spMkLst>
            <pc:docMk/>
            <pc:sldMk cId="2459252281" sldId="281"/>
            <ac:spMk id="4" creationId="{204AA4A4-1E09-1A1C-6D07-473E649CEBB5}"/>
          </ac:spMkLst>
        </pc:spChg>
      </pc:sldChg>
      <pc:sldChg chg="modSp">
        <pc:chgData name="건 박" userId="89512e5e91fde768" providerId="Windows Live" clId="Web-{AD257E3A-7420-0659-2503-959E98943D4E}" dt="2025-06-06T10:21:02.143" v="82" actId="20577"/>
        <pc:sldMkLst>
          <pc:docMk/>
          <pc:sldMk cId="2256497884" sldId="282"/>
        </pc:sldMkLst>
        <pc:spChg chg="mod">
          <ac:chgData name="건 박" userId="89512e5e91fde768" providerId="Windows Live" clId="Web-{AD257E3A-7420-0659-2503-959E98943D4E}" dt="2025-06-06T10:13:19.079" v="18" actId="20577"/>
          <ac:spMkLst>
            <pc:docMk/>
            <pc:sldMk cId="2256497884" sldId="282"/>
            <ac:spMk id="2" creationId="{3F8D9BA1-787B-56F0-4B92-732106B3656A}"/>
          </ac:spMkLst>
        </pc:spChg>
        <pc:spChg chg="mod">
          <ac:chgData name="건 박" userId="89512e5e91fde768" providerId="Windows Live" clId="Web-{AD257E3A-7420-0659-2503-959E98943D4E}" dt="2025-06-06T10:21:02.143" v="82" actId="20577"/>
          <ac:spMkLst>
            <pc:docMk/>
            <pc:sldMk cId="2256497884" sldId="282"/>
            <ac:spMk id="4" creationId="{210A1F2D-5DD7-847A-4A46-FA85614885B5}"/>
          </ac:spMkLst>
        </pc:spChg>
      </pc:sldChg>
      <pc:sldChg chg="modSp">
        <pc:chgData name="건 박" userId="89512e5e91fde768" providerId="Windows Live" clId="Web-{AD257E3A-7420-0659-2503-959E98943D4E}" dt="2025-06-06T10:20:57.268" v="78" actId="20577"/>
        <pc:sldMkLst>
          <pc:docMk/>
          <pc:sldMk cId="3182662181" sldId="283"/>
        </pc:sldMkLst>
        <pc:spChg chg="mod">
          <ac:chgData name="건 박" userId="89512e5e91fde768" providerId="Windows Live" clId="Web-{AD257E3A-7420-0659-2503-959E98943D4E}" dt="2025-06-06T10:13:16.923" v="17" actId="20577"/>
          <ac:spMkLst>
            <pc:docMk/>
            <pc:sldMk cId="3182662181" sldId="283"/>
            <ac:spMk id="2" creationId="{7DFD42B7-4683-4CA8-5FC0-F7AABD63DB79}"/>
          </ac:spMkLst>
        </pc:spChg>
        <pc:spChg chg="mod">
          <ac:chgData name="건 박" userId="89512e5e91fde768" providerId="Windows Live" clId="Web-{AD257E3A-7420-0659-2503-959E98943D4E}" dt="2025-06-06T10:20:57.268" v="78" actId="20577"/>
          <ac:spMkLst>
            <pc:docMk/>
            <pc:sldMk cId="3182662181" sldId="283"/>
            <ac:spMk id="4" creationId="{1D895F14-1942-DFEA-2D9A-B116E38A5141}"/>
          </ac:spMkLst>
        </pc:spChg>
      </pc:sldChg>
      <pc:sldChg chg="modSp">
        <pc:chgData name="건 박" userId="89512e5e91fde768" providerId="Windows Live" clId="Web-{AD257E3A-7420-0659-2503-959E98943D4E}" dt="2025-06-06T10:23:58.634" v="123" actId="20577"/>
        <pc:sldMkLst>
          <pc:docMk/>
          <pc:sldMk cId="47521942" sldId="284"/>
        </pc:sldMkLst>
        <pc:spChg chg="mod">
          <ac:chgData name="건 박" userId="89512e5e91fde768" providerId="Windows Live" clId="Web-{AD257E3A-7420-0659-2503-959E98943D4E}" dt="2025-06-06T10:23:58.634" v="123" actId="20577"/>
          <ac:spMkLst>
            <pc:docMk/>
            <pc:sldMk cId="47521942" sldId="284"/>
            <ac:spMk id="8" creationId="{CDC55557-E9FB-3AC0-EB33-43F232830E7F}"/>
          </ac:spMkLst>
        </pc:spChg>
      </pc:sldChg>
      <pc:sldChg chg="modSp del">
        <pc:chgData name="건 박" userId="89512e5e91fde768" providerId="Windows Live" clId="Web-{AD257E3A-7420-0659-2503-959E98943D4E}" dt="2025-06-06T10:22:33.053" v="96"/>
        <pc:sldMkLst>
          <pc:docMk/>
          <pc:sldMk cId="842649057" sldId="285"/>
        </pc:sldMkLst>
        <pc:spChg chg="mod">
          <ac:chgData name="건 박" userId="89512e5e91fde768" providerId="Windows Live" clId="Web-{AD257E3A-7420-0659-2503-959E98943D4E}" dt="2025-06-06T10:22:31.069" v="95" actId="20577"/>
          <ac:spMkLst>
            <pc:docMk/>
            <pc:sldMk cId="842649057" sldId="285"/>
            <ac:spMk id="6" creationId="{0761A7E0-A48A-F458-294B-9ACA49AA2CBC}"/>
          </ac:spMkLst>
        </pc:spChg>
      </pc:sldChg>
      <pc:sldChg chg="modSp">
        <pc:chgData name="건 박" userId="89512e5e91fde768" providerId="Windows Live" clId="Web-{AD257E3A-7420-0659-2503-959E98943D4E}" dt="2025-06-06T10:23:00.163" v="107" actId="20577"/>
        <pc:sldMkLst>
          <pc:docMk/>
          <pc:sldMk cId="2737409214" sldId="286"/>
        </pc:sldMkLst>
        <pc:spChg chg="mod">
          <ac:chgData name="건 박" userId="89512e5e91fde768" providerId="Windows Live" clId="Web-{AD257E3A-7420-0659-2503-959E98943D4E}" dt="2025-06-06T10:23:00.163" v="107" actId="20577"/>
          <ac:spMkLst>
            <pc:docMk/>
            <pc:sldMk cId="2737409214" sldId="286"/>
            <ac:spMk id="2" creationId="{7F449CC8-656F-2EC3-009F-7A50E6A0248D}"/>
          </ac:spMkLst>
        </pc:spChg>
      </pc:sldChg>
      <pc:sldChg chg="modSp">
        <pc:chgData name="건 박" userId="89512e5e91fde768" providerId="Windows Live" clId="Web-{AD257E3A-7420-0659-2503-959E98943D4E}" dt="2025-06-06T10:23:15.555" v="112" actId="20577"/>
        <pc:sldMkLst>
          <pc:docMk/>
          <pc:sldMk cId="2640804161" sldId="288"/>
        </pc:sldMkLst>
        <pc:spChg chg="mod">
          <ac:chgData name="건 박" userId="89512e5e91fde768" providerId="Windows Live" clId="Web-{AD257E3A-7420-0659-2503-959E98943D4E}" dt="2025-06-06T10:23:15.555" v="112" actId="20577"/>
          <ac:spMkLst>
            <pc:docMk/>
            <pc:sldMk cId="2640804161" sldId="288"/>
            <ac:spMk id="2" creationId="{0477D8A6-4782-B6A4-708F-B681268C061F}"/>
          </ac:spMkLst>
        </pc:spChg>
        <pc:spChg chg="mod">
          <ac:chgData name="건 박" userId="89512e5e91fde768" providerId="Windows Live" clId="Web-{AD257E3A-7420-0659-2503-959E98943D4E}" dt="2025-06-06T10:23:15.070" v="111" actId="20577"/>
          <ac:spMkLst>
            <pc:docMk/>
            <pc:sldMk cId="2640804161" sldId="288"/>
            <ac:spMk id="5" creationId="{B9353E4E-7FCD-0ACA-7F27-10C60A5241F7}"/>
          </ac:spMkLst>
        </pc:spChg>
      </pc:sldChg>
      <pc:sldChg chg="modSp add del replId">
        <pc:chgData name="건 박" userId="89512e5e91fde768" providerId="Windows Live" clId="Web-{AD257E3A-7420-0659-2503-959E98943D4E}" dt="2025-06-06T10:23:44.743" v="118"/>
        <pc:sldMkLst>
          <pc:docMk/>
          <pc:sldMk cId="3605068098" sldId="289"/>
        </pc:sldMkLst>
        <pc:spChg chg="mod">
          <ac:chgData name="건 박" userId="89512e5e91fde768" providerId="Windows Live" clId="Web-{AD257E3A-7420-0659-2503-959E98943D4E}" dt="2025-06-06T10:23:42.087" v="117" actId="20577"/>
          <ac:spMkLst>
            <pc:docMk/>
            <pc:sldMk cId="3605068098" sldId="289"/>
            <ac:spMk id="6" creationId="{BB516774-8408-3C25-2E59-B6E39F0820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F881-DBD5-5C62-C9DE-8B04EB3E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AWS를</a:t>
            </a:r>
            <a:r>
              <a:rPr lang="ko-KR" altLang="en-US" dirty="0">
                <a:ea typeface="맑은 고딕"/>
              </a:rPr>
              <a:t> 통한 </a:t>
            </a:r>
            <a:r>
              <a:rPr lang="ko-KR" altLang="en-US" dirty="0" err="1">
                <a:ea typeface="맑은 고딕"/>
              </a:rPr>
              <a:t>Kubernetes</a:t>
            </a:r>
            <a:r>
              <a:rPr lang="ko-KR" altLang="en-US" dirty="0">
                <a:ea typeface="맑은 고딕"/>
              </a:rPr>
              <a:t> 활용</a:t>
            </a:r>
          </a:p>
        </p:txBody>
      </p:sp>
      <p:pic>
        <p:nvPicPr>
          <p:cNvPr id="5" name="Picture Placeholder 4" descr="Amazon Web Services] AWS란 무엇인가?">
            <a:extLst>
              <a:ext uri="{FF2B5EF4-FFF2-40B4-BE49-F238E27FC236}">
                <a16:creationId xmlns:a16="http://schemas.microsoft.com/office/drawing/2014/main" id="{9BB0C15A-4E1C-8EDA-031E-3C7258F172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705" r="16705"/>
          <a:stretch/>
        </p:blipFill>
        <p:spPr>
          <a:xfrm>
            <a:off x="6821668" y="2647950"/>
            <a:ext cx="2952750" cy="15525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FE57E-8A42-3FCF-9E63-DEB5A519C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AWS VPC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AWS IAM</a:t>
            </a:r>
          </a:p>
          <a:p>
            <a:r>
              <a:rPr lang="ko-KR" altLang="en-US" dirty="0">
                <a:ea typeface="맑은 고딕"/>
              </a:rPr>
              <a:t>AWS EC2</a:t>
            </a:r>
          </a:p>
          <a:p>
            <a:r>
              <a:rPr lang="ko-KR" altLang="en-US" dirty="0">
                <a:ea typeface="맑은 고딕"/>
              </a:rPr>
              <a:t>AWS ECR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3401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D6D7D-30FE-B8A3-2274-9B5A65A9C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081A-34AC-4094-8EC8-B25BE455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4. AWS ECR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05ED-42DD-01B8-BB81-4601E2974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: </a:t>
            </a:r>
            <a:r>
              <a:rPr lang="ko-KR" altLang="en-US" dirty="0" err="1">
                <a:ea typeface="맑은 고딕"/>
              </a:rPr>
              <a:t>Docker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image를</a:t>
            </a:r>
            <a:r>
              <a:rPr lang="ko-KR" altLang="en-US" dirty="0">
                <a:ea typeface="맑은 고딕"/>
              </a:rPr>
              <a:t> 위한 공간</a:t>
            </a:r>
          </a:p>
        </p:txBody>
      </p:sp>
      <p:pic>
        <p:nvPicPr>
          <p:cNvPr id="7" name="Picture Placeholder 6" descr="텍스트, 전자제품, 스크린샷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68F044A-5003-85F1-4BBE-2CD0AF0926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550" t="-1415" r="-6550" b="12904"/>
          <a:stretch>
            <a:fillRect/>
          </a:stretch>
        </p:blipFill>
        <p:spPr>
          <a:xfrm>
            <a:off x="5183188" y="987425"/>
            <a:ext cx="6172206" cy="4870532"/>
          </a:xfrm>
        </p:spPr>
      </p:pic>
    </p:spTree>
    <p:extLst>
      <p:ext uri="{BB962C8B-B14F-4D97-AF65-F5344CB8AC3E}">
        <p14:creationId xmlns:p14="http://schemas.microsoft.com/office/powerpoint/2010/main" val="3929856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1DB6E-B736-7D1D-5BF4-123022CDD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21FB-D5B2-0C67-5924-616FA734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4. AWS ECR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DDD7B-4752-10E5-4298-4405BAD4D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: </a:t>
            </a:r>
            <a:r>
              <a:rPr lang="ko-KR" altLang="en-US" dirty="0" err="1">
                <a:ea typeface="맑은 고딕"/>
              </a:rPr>
              <a:t>Docker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image를</a:t>
            </a:r>
            <a:r>
              <a:rPr lang="ko-KR" altLang="en-US" dirty="0">
                <a:ea typeface="맑은 고딕"/>
              </a:rPr>
              <a:t> 위한 공간</a:t>
            </a:r>
          </a:p>
        </p:txBody>
      </p:sp>
      <p:pic>
        <p:nvPicPr>
          <p:cNvPr id="6" name="Picture Placeholder 5" descr="텍스트, 전자제품, 스크린샷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02A0864-8EA7-94CA-92DB-B0977A51EDB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17" t="2459" r="17" b="28074"/>
          <a:stretch>
            <a:fillRect/>
          </a:stretch>
        </p:blipFill>
        <p:spPr>
          <a:xfrm>
            <a:off x="5183188" y="987425"/>
            <a:ext cx="6172207" cy="4890471"/>
          </a:xfrm>
        </p:spPr>
      </p:pic>
    </p:spTree>
    <p:extLst>
      <p:ext uri="{BB962C8B-B14F-4D97-AF65-F5344CB8AC3E}">
        <p14:creationId xmlns:p14="http://schemas.microsoft.com/office/powerpoint/2010/main" val="2226217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7DE9E-6CC6-4B48-219B-2AF14E7E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A571-0FD7-E016-C974-DA2FD70F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VM에서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Kubernetes</a:t>
            </a:r>
            <a:r>
              <a:rPr lang="ko-KR" altLang="en-US" dirty="0">
                <a:ea typeface="맑은 고딕"/>
              </a:rPr>
              <a:t> 실행</a:t>
            </a:r>
          </a:p>
        </p:txBody>
      </p:sp>
      <p:pic>
        <p:nvPicPr>
          <p:cNvPr id="5" name="Picture Placeholder 4" descr="쿠버네티스(kubernetes) (2) - 기본 용어 - 개념 - 컴포넌트 - 클러스터 구성 | Hoing">
            <a:extLst>
              <a:ext uri="{FF2B5EF4-FFF2-40B4-BE49-F238E27FC236}">
                <a16:creationId xmlns:a16="http://schemas.microsoft.com/office/drawing/2014/main" id="{C6CE0062-087B-889D-E615-6C35598B338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581" r="5581"/>
          <a:stretch/>
        </p:blipFill>
        <p:spPr>
          <a:xfrm>
            <a:off x="7305016" y="3617164"/>
            <a:ext cx="2733675" cy="19145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7D8BF-001D-80D2-0E0E-4A23F0088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kubectl</a:t>
            </a:r>
            <a:endParaRPr lang="ko-KR" dirty="0" err="1">
              <a:ea typeface="맑은 고딕"/>
            </a:endParaRPr>
          </a:p>
          <a:p>
            <a:r>
              <a:rPr lang="en-US" altLang="ko-KR" dirty="0" err="1">
                <a:ea typeface="+mn-lt"/>
                <a:cs typeface="+mn-lt"/>
              </a:rPr>
              <a:t>aws</a:t>
            </a:r>
            <a:r>
              <a:rPr lang="en-US" altLang="ko-KR" dirty="0">
                <a:ea typeface="+mn-lt"/>
                <a:cs typeface="+mn-lt"/>
              </a:rPr>
              <a:t>-cli</a:t>
            </a:r>
            <a:endParaRPr lang="ko-KR" altLang="en-US">
              <a:ea typeface="맑은 고딕"/>
            </a:endParaRPr>
          </a:p>
          <a:p>
            <a:r>
              <a:rPr lang="en-US" altLang="ko-KR" dirty="0" err="1">
                <a:ea typeface="+mn-lt"/>
                <a:cs typeface="+mn-lt"/>
              </a:rPr>
              <a:t>eksctl</a:t>
            </a:r>
          </a:p>
          <a:p>
            <a:r>
              <a:rPr lang="en-US" altLang="ko-KR" dirty="0">
                <a:latin typeface="Malgun Gothic"/>
                <a:ea typeface="Malgun Gothic"/>
                <a:cs typeface="+mn-lt"/>
              </a:rPr>
              <a:t>AWS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EKS</a:t>
            </a:r>
            <a:endParaRPr lang="en-US"/>
          </a:p>
          <a:p>
            <a:r>
              <a:rPr lang="en-US" altLang="ko-KR" dirty="0">
                <a:ea typeface="+mn-lt"/>
                <a:cs typeface="+mn-lt"/>
              </a:rPr>
              <a:t>docker-</a:t>
            </a:r>
            <a:r>
              <a:rPr lang="en-US" altLang="ko-KR" dirty="0" err="1">
                <a:ea typeface="+mn-lt"/>
                <a:cs typeface="+mn-lt"/>
              </a:rPr>
              <a:t>ce</a:t>
            </a:r>
            <a:endParaRPr lang="ko-KR" altLang="en-US" dirty="0" err="1">
              <a:ea typeface="맑은 고딕" panose="020B0503020000020004" pitchFamily="34" charset="-127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docker-</a:t>
            </a:r>
            <a:r>
              <a:rPr lang="en-US" altLang="ko-KR" dirty="0" err="1">
                <a:ea typeface="+mn-lt"/>
                <a:cs typeface="+mn-lt"/>
              </a:rPr>
              <a:t>ce</a:t>
            </a:r>
            <a:r>
              <a:rPr lang="en-US" altLang="ko-KR" dirty="0">
                <a:ea typeface="+mn-lt"/>
                <a:cs typeface="+mn-lt"/>
              </a:rPr>
              <a:t>-cli</a:t>
            </a:r>
            <a:endParaRPr lang="ko-KR" altLang="en-US" dirty="0">
              <a:ea typeface="+mn-lt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containerd.io</a:t>
            </a:r>
            <a:r>
              <a:rPr lang="ko-KR" altLang="en-US" dirty="0">
                <a:ea typeface="+mn-lt"/>
                <a:cs typeface="+mn-lt"/>
              </a:rPr>
              <a:t> </a:t>
            </a:r>
            <a:endParaRPr lang="ko-KR" altLang="en-US">
              <a:ea typeface="+mn-lt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docker-</a:t>
            </a:r>
            <a:r>
              <a:rPr lang="en-US" altLang="ko-KR" err="1">
                <a:ea typeface="+mn-lt"/>
                <a:cs typeface="+mn-lt"/>
              </a:rPr>
              <a:t>buildx</a:t>
            </a:r>
            <a:r>
              <a:rPr lang="en-US" altLang="ko-KR" dirty="0">
                <a:ea typeface="+mn-lt"/>
                <a:cs typeface="+mn-lt"/>
              </a:rPr>
              <a:t>-plugin</a:t>
            </a:r>
            <a:r>
              <a:rPr lang="ko-KR" altLang="en-US" dirty="0">
                <a:ea typeface="+mn-lt"/>
                <a:cs typeface="+mn-lt"/>
              </a:rPr>
              <a:t> </a:t>
            </a:r>
            <a:endParaRPr lang="ko-KR" altLang="en-US">
              <a:ea typeface="+mn-lt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docker-compose-plugin</a:t>
            </a:r>
            <a:endParaRPr lang="ko-KR" altLang="en-US" dirty="0">
              <a:ea typeface="맑은 고딕"/>
            </a:endParaRPr>
          </a:p>
          <a:p>
            <a:endParaRPr lang="ko-KR" dirty="0">
              <a:ea typeface="맑은 고딕"/>
            </a:endParaRPr>
          </a:p>
        </p:txBody>
      </p:sp>
      <p:pic>
        <p:nvPicPr>
          <p:cNvPr id="6" name="그림 5" descr="Docker란[Docker]">
            <a:extLst>
              <a:ext uri="{FF2B5EF4-FFF2-40B4-BE49-F238E27FC236}">
                <a16:creationId xmlns:a16="http://schemas.microsoft.com/office/drawing/2014/main" id="{2AB8700D-8B3D-FEC6-D1E5-27495490D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562" y="1292166"/>
            <a:ext cx="23050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46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A023B-3B6F-3919-445D-572F0F085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C419-2636-2867-183C-3035B3DB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1. AWS </a:t>
            </a:r>
            <a:r>
              <a:rPr lang="en-US" altLang="ko-KR" dirty="0" err="1">
                <a:ea typeface="맑은 고딕"/>
              </a:rPr>
              <a:t>설정</a:t>
            </a:r>
            <a:r>
              <a:rPr lang="en-US" altLang="ko-KR" dirty="0">
                <a:ea typeface="맑은 고딕"/>
              </a:rPr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F8AE6-BA16-60E3-43E5-7901909E4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altLang="ko-KR" dirty="0">
              <a:latin typeface="Malgun Gothic"/>
              <a:ea typeface="Malgun Gothic"/>
            </a:endParaRPr>
          </a:p>
          <a:p>
            <a:endParaRPr lang="ko-KR" dirty="0">
              <a:ea typeface="맑은 고딕"/>
            </a:endParaRPr>
          </a:p>
        </p:txBody>
      </p:sp>
      <p:pic>
        <p:nvPicPr>
          <p:cNvPr id="12" name="Picture Placeholder 11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C9AD6B3-D26E-F875-5A43-AC0B5BAAB1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2" r="11064" b="-111"/>
          <a:stretch>
            <a:fillRect/>
          </a:stretch>
        </p:blipFill>
        <p:spPr>
          <a:xfrm>
            <a:off x="5171982" y="-133163"/>
            <a:ext cx="7020610" cy="4879044"/>
          </a:xfr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DC55557-E9FB-3AC0-EB33-43F232830E7F}"/>
              </a:ext>
            </a:extLst>
          </p:cNvPr>
          <p:cNvSpPr txBox="1">
            <a:spLocks/>
          </p:cNvSpPr>
          <p:nvPr/>
        </p:nvSpPr>
        <p:spPr>
          <a:xfrm>
            <a:off x="992188" y="22098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Malgun Gothic"/>
                <a:ea typeface="Malgun Gothic"/>
                <a:cs typeface="+mn-lt"/>
              </a:rPr>
              <a:t>SSH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로 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EC2</a:t>
            </a:r>
            <a:r>
              <a:rPr lang="ko-KR" altLang="en-US" dirty="0" err="1">
                <a:latin typeface="Malgun Gothic"/>
                <a:ea typeface="Malgun Gothic"/>
                <a:cs typeface="+mn-lt"/>
              </a:rPr>
              <a:t>에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 연결</a:t>
            </a:r>
            <a:endParaRPr lang="ko-KR">
              <a:ea typeface="맑은 고딕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r>
              <a:rPr lang="en-US" dirty="0" err="1">
                <a:latin typeface="Malgun Gothic"/>
                <a:ea typeface="+mn-lt"/>
              </a:rPr>
              <a:t>aws</a:t>
            </a:r>
            <a:r>
              <a:rPr lang="en-US" dirty="0">
                <a:latin typeface="Malgun Gothic"/>
                <a:ea typeface="+mn-lt"/>
              </a:rPr>
              <a:t>-cli, </a:t>
            </a:r>
            <a:r>
              <a:rPr lang="en-US" dirty="0" err="1">
                <a:latin typeface="Malgun Gothic"/>
                <a:ea typeface="+mn-lt"/>
              </a:rPr>
              <a:t>Kubectl</a:t>
            </a:r>
            <a:r>
              <a:rPr lang="en-US" dirty="0">
                <a:latin typeface="Malgun Gothic"/>
                <a:ea typeface="+mn-lt"/>
              </a:rPr>
              <a:t>, </a:t>
            </a:r>
            <a:r>
              <a:rPr lang="ko-KR" dirty="0" err="1">
                <a:latin typeface="Malgun Gothic"/>
                <a:ea typeface="Malgun Gothic"/>
              </a:rPr>
              <a:t>eksctl</a:t>
            </a:r>
            <a:r>
              <a:rPr lang="ko-KR" dirty="0">
                <a:latin typeface="Malgun Gothic"/>
                <a:ea typeface="Malgun Gothic"/>
              </a:rPr>
              <a:t> 설치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7521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6459E-F565-D0B3-966A-4B7EA75ED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149A-FCC7-1813-C1BE-AACEE8E0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>
                <a:ea typeface="맑은 고딕"/>
              </a:rPr>
              <a:t>AWS </a:t>
            </a:r>
            <a:r>
              <a:rPr lang="en-US" altLang="ko-KR" dirty="0" err="1">
                <a:ea typeface="맑은 고딕"/>
              </a:rPr>
              <a:t>설정</a:t>
            </a:r>
            <a:endParaRPr lang="ko-KR" altLang="en-US" dirty="0" err="1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C489508-04AD-5519-C9D1-1BEDA60D861F}"/>
              </a:ext>
            </a:extLst>
          </p:cNvPr>
          <p:cNvSpPr txBox="1">
            <a:spLocks/>
          </p:cNvSpPr>
          <p:nvPr/>
        </p:nvSpPr>
        <p:spPr>
          <a:xfrm>
            <a:off x="992188" y="22098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dirty="0" err="1">
                <a:latin typeface="Malgun Gothic"/>
                <a:ea typeface="Malgun Gothic"/>
              </a:rPr>
              <a:t>SSH로</a:t>
            </a:r>
            <a:r>
              <a:rPr lang="ko-KR" dirty="0">
                <a:latin typeface="Malgun Gothic"/>
                <a:ea typeface="Malgun Gothic"/>
              </a:rPr>
              <a:t> EC2에 연결</a:t>
            </a:r>
          </a:p>
          <a:p>
            <a:endParaRPr lang="ko-KR" dirty="0">
              <a:latin typeface="Malgun Gothic"/>
              <a:ea typeface="Malgun Gothic"/>
            </a:endParaRPr>
          </a:p>
          <a:p>
            <a:r>
              <a:rPr lang="en-US" altLang="ko-KR" dirty="0" err="1">
                <a:ea typeface="+mn-lt"/>
              </a:rPr>
              <a:t>aws</a:t>
            </a:r>
            <a:r>
              <a:rPr lang="en-US" altLang="ko-KR" dirty="0">
                <a:ea typeface="+mn-lt"/>
              </a:rPr>
              <a:t>-cli, </a:t>
            </a:r>
            <a:r>
              <a:rPr lang="en-US" altLang="ko-KR" dirty="0" err="1">
                <a:ea typeface="+mn-lt"/>
              </a:rPr>
              <a:t>Kubectl</a:t>
            </a:r>
            <a:r>
              <a:rPr lang="en-US" altLang="ko-KR" dirty="0">
                <a:ea typeface="+mn-lt"/>
              </a:rPr>
              <a:t>, </a:t>
            </a:r>
            <a:r>
              <a:rPr lang="en-US" altLang="ko-KR" dirty="0" err="1">
                <a:latin typeface="Malgun Gothic"/>
                <a:ea typeface="Malgun Gothic"/>
              </a:rPr>
              <a:t>eksctl</a:t>
            </a:r>
            <a:r>
              <a:rPr lang="ko-KR" altLang="en-US" dirty="0">
                <a:latin typeface="Malgun Gothic"/>
                <a:ea typeface="Malgun Gothic"/>
              </a:rPr>
              <a:t> 설치</a:t>
            </a:r>
            <a:endParaRPr lang="ko-KR" dirty="0"/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aws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configure로</a:t>
            </a:r>
            <a:r>
              <a:rPr lang="ko-KR" altLang="en-US" dirty="0">
                <a:ea typeface="맑은 고딕"/>
              </a:rPr>
              <a:t> 프로파일 등록</a:t>
            </a:r>
            <a:endParaRPr lang="ko-KR"/>
          </a:p>
          <a:p>
            <a:endParaRPr lang="ko-KR" dirty="0">
              <a:ea typeface="맑은 고딕"/>
            </a:endParaRPr>
          </a:p>
        </p:txBody>
      </p:sp>
      <p:pic>
        <p:nvPicPr>
          <p:cNvPr id="20" name="Picture Placeholder 19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EDC42A7-5676-E249-40A8-B114B854D31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009" r="34589" b="-11009"/>
          <a:stretch>
            <a:fillRect/>
          </a:stretch>
        </p:blipFill>
        <p:spPr>
          <a:xfrm>
            <a:off x="5384470" y="2209501"/>
            <a:ext cx="6581830" cy="1883140"/>
          </a:xfrm>
        </p:spPr>
      </p:pic>
    </p:spTree>
    <p:extLst>
      <p:ext uri="{BB962C8B-B14F-4D97-AF65-F5344CB8AC3E}">
        <p14:creationId xmlns:p14="http://schemas.microsoft.com/office/powerpoint/2010/main" val="3851903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92C5F-32BD-034C-2F8F-24FB9857A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9CC8-656F-2EC3-009F-7A50E6A0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2.  AWS EKS Cluster </a:t>
            </a:r>
            <a:r>
              <a:rPr lang="en-US" altLang="ko-KR" dirty="0" err="1">
                <a:ea typeface="맑은 고딕"/>
              </a:rPr>
              <a:t>생성</a:t>
            </a:r>
            <a:endParaRPr lang="en-US" altLang="ko-KR" dirty="0">
              <a:ea typeface="맑은 고딕"/>
            </a:endParaRPr>
          </a:p>
        </p:txBody>
      </p:sp>
      <p:pic>
        <p:nvPicPr>
          <p:cNvPr id="7" name="Picture Placeholder 6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BEB7189-6AE0-3C92-4868-3EFBD6BB52D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64" t="-124" r="18797" b="124"/>
          <a:stretch>
            <a:fillRect/>
          </a:stretch>
        </p:blipFill>
        <p:spPr>
          <a:xfrm>
            <a:off x="5183188" y="-378424"/>
            <a:ext cx="6169536" cy="4873631"/>
          </a:xfr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10AF363-384B-B25B-DCD1-8E335A4F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Eksctl로</a:t>
            </a:r>
            <a:r>
              <a:rPr lang="ko-KR" altLang="en-US" dirty="0">
                <a:ea typeface="맑은 고딕"/>
              </a:rPr>
              <a:t> EKS </a:t>
            </a:r>
            <a:r>
              <a:rPr lang="ko-KR" altLang="en-US" dirty="0" err="1">
                <a:ea typeface="맑은 고딕"/>
              </a:rPr>
              <a:t>Cluster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node들을</a:t>
            </a:r>
            <a:r>
              <a:rPr lang="ko-KR" altLang="en-US" dirty="0">
                <a:ea typeface="맑은 고딕"/>
              </a:rPr>
              <a:t> 생성</a:t>
            </a:r>
          </a:p>
        </p:txBody>
      </p:sp>
      <p:pic>
        <p:nvPicPr>
          <p:cNvPr id="3" name="그림 2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1EC61D2-3044-0D4A-704E-897D00B12C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8" t="-9167" r="-201" b="-833"/>
          <a:stretch>
            <a:fillRect/>
          </a:stretch>
        </p:blipFill>
        <p:spPr>
          <a:xfrm>
            <a:off x="4997268" y="4905734"/>
            <a:ext cx="7191337" cy="190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09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E1255-217F-5F2A-793F-8117E8E44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D8A6-4782-B6A4-708F-B681268C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3. Kube Pod </a:t>
            </a:r>
            <a:r>
              <a:rPr lang="en-US" altLang="ko-KR" dirty="0" err="1">
                <a:ea typeface="맑은 고딕"/>
              </a:rPr>
              <a:t>생성</a:t>
            </a:r>
            <a:r>
              <a:rPr lang="en-US" altLang="ko-KR" dirty="0">
                <a:ea typeface="맑은 고딕"/>
              </a:rPr>
              <a:t> 및 </a:t>
            </a:r>
            <a:r>
              <a:rPr lang="en-US" altLang="ko-KR" dirty="0" err="1">
                <a:ea typeface="맑은 고딕"/>
              </a:rPr>
              <a:t>배포</a:t>
            </a:r>
            <a:endParaRPr lang="en-US" altLang="ko-KR" dirty="0">
              <a:ea typeface="맑은 고딕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9353E4E-7FCD-0ACA-7F27-10C60A524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Pod</a:t>
            </a:r>
            <a:r>
              <a:rPr lang="ko-KR" altLang="en-US" dirty="0">
                <a:ea typeface="맑은 고딕"/>
              </a:rPr>
              <a:t> 배포 후 </a:t>
            </a:r>
            <a:r>
              <a:rPr lang="ko-KR" altLang="en-US" dirty="0" err="1">
                <a:ea typeface="맑은 고딕"/>
              </a:rPr>
              <a:t>Load-balancing</a:t>
            </a:r>
            <a:r>
              <a:rPr lang="ko-KR" altLang="en-US" dirty="0">
                <a:ea typeface="맑은 고딕"/>
              </a:rPr>
              <a:t> 확인</a:t>
            </a:r>
            <a:endParaRPr lang="ko-KR" dirty="0"/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7" name="Picture Placeholder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6E2981F-C800-493D-55BD-ECB8F4D1A1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708" t="-8092" r="4956" b="39"/>
          <a:stretch>
            <a:fillRect/>
          </a:stretch>
        </p:blipFill>
        <p:spPr>
          <a:xfrm>
            <a:off x="5096924" y="1260595"/>
            <a:ext cx="7784850" cy="2687276"/>
          </a:xfrm>
        </p:spPr>
      </p:pic>
    </p:spTree>
    <p:extLst>
      <p:ext uri="{BB962C8B-B14F-4D97-AF65-F5344CB8AC3E}">
        <p14:creationId xmlns:p14="http://schemas.microsoft.com/office/powerpoint/2010/main" val="2640804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AAEEC-8E47-EBE4-670C-8730DB4F1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0EC3-7AD9-3FEF-AE6C-6E7C6EAB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4. AWS ECR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E8885-6CDB-FD8E-45C2-7B5B757C5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Docker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image를</a:t>
            </a:r>
            <a:r>
              <a:rPr lang="ko-KR" altLang="en-US" dirty="0">
                <a:ea typeface="맑은 고딕"/>
              </a:rPr>
              <a:t> 위한 공간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AWS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dirty="0">
                <a:latin typeface="Malgun Gothic"/>
                <a:ea typeface="Malgun Gothic"/>
              </a:rPr>
              <a:t>프로파일로 인증</a:t>
            </a:r>
          </a:p>
        </p:txBody>
      </p:sp>
      <p:pic>
        <p:nvPicPr>
          <p:cNvPr id="7" name="Picture Placeholder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9B07F6F-CFDA-DE86-45D5-CE9D740F52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562" t="-95" r="2718" b="10"/>
          <a:stretch>
            <a:fillRect/>
          </a:stretch>
        </p:blipFill>
        <p:spPr>
          <a:xfrm>
            <a:off x="3961112" y="2051349"/>
            <a:ext cx="8233132" cy="2678003"/>
          </a:xfrm>
        </p:spPr>
      </p:pic>
    </p:spTree>
    <p:extLst>
      <p:ext uri="{BB962C8B-B14F-4D97-AF65-F5344CB8AC3E}">
        <p14:creationId xmlns:p14="http://schemas.microsoft.com/office/powerpoint/2010/main" val="3409144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1CE04-57C5-5C76-82B6-F4870E11A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562A-AB66-3FCB-4DB5-ED3CDFCC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4. AWS ECR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36E9A-A7DB-FC0E-9740-D03E3FC74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Docker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image를</a:t>
            </a:r>
            <a:r>
              <a:rPr lang="ko-KR" altLang="en-US" dirty="0">
                <a:ea typeface="맑은 고딕"/>
              </a:rPr>
              <a:t> 위한 공간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AWS </a:t>
            </a:r>
            <a:r>
              <a:rPr lang="ko-KR" dirty="0">
                <a:latin typeface="Malgun Gothic"/>
                <a:ea typeface="Malgun Gothic"/>
              </a:rPr>
              <a:t>프로파일로 인증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Build한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image를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ECR로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push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6" name="Picture Placeholder 5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8C5ECD0-356D-D9C8-9B28-6C13F8D958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2114" t="-295" r="-5260" b="-15339"/>
          <a:stretch>
            <a:fillRect/>
          </a:stretch>
        </p:blipFill>
        <p:spPr>
          <a:xfrm>
            <a:off x="4418834" y="-766614"/>
            <a:ext cx="7778741" cy="5635581"/>
          </a:xfrm>
        </p:spPr>
      </p:pic>
      <p:pic>
        <p:nvPicPr>
          <p:cNvPr id="8" name="그림 7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FBAAC3D-6184-C06B-67B2-5A97848FA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163" y="4408189"/>
            <a:ext cx="69818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51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7DB5D-EC34-D64F-E431-C4332FAC4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28D33-28EC-1FA8-8420-25FC0573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4. AWS ECR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AF49F-3F83-4368-9937-EE9DC3298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Docker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image를</a:t>
            </a:r>
            <a:r>
              <a:rPr lang="ko-KR" altLang="en-US" dirty="0">
                <a:ea typeface="맑은 고딕"/>
              </a:rPr>
              <a:t> 위한 공간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AWS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dirty="0">
                <a:latin typeface="Malgun Gothic"/>
                <a:ea typeface="Malgun Gothic"/>
              </a:rPr>
              <a:t>프로파일로 인증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Build한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image를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ECR로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push</a:t>
            </a:r>
            <a:endParaRPr lang="ko-KR" altLang="en-US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7" name="그림 6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35CE770-335C-C744-672A-01961255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272" y="1715894"/>
            <a:ext cx="61626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C7455-4BA0-4D88-3998-5626D2444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345D-5B09-AC94-C2D7-389C1689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1. AWS IAM</a:t>
            </a:r>
          </a:p>
        </p:txBody>
      </p:sp>
      <p:pic>
        <p:nvPicPr>
          <p:cNvPr id="5" name="Picture Placeholder 4" descr="텍스트, 스크린샷, 폰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444E424-C502-D353-82A9-6BFD22EB02C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88" t="-124" r="55057" b="40"/>
          <a:stretch>
            <a:fillRect/>
          </a:stretch>
        </p:blipFill>
        <p:spPr>
          <a:xfrm>
            <a:off x="4291792" y="987425"/>
            <a:ext cx="7070384" cy="487773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E451A-6A2F-FAE8-F592-F9547512C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사용자를 생성하고 권한을 부여함</a:t>
            </a:r>
            <a:endParaRPr 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MFA를</a:t>
            </a:r>
            <a:r>
              <a:rPr lang="ko-KR" altLang="en-US" dirty="0">
                <a:ea typeface="맑은 고딕"/>
              </a:rPr>
              <a:t> 통해 로그인 시 추가 인증을 하게 만듦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75678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8CC46-5C12-5357-3C3D-64C2C0CD2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7254-C6D7-3340-8656-DFD4B408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4. AWS ECR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7368E-3CA0-6E02-D666-0D7661DD5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Docker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image를</a:t>
            </a:r>
            <a:r>
              <a:rPr lang="ko-KR" altLang="en-US" dirty="0">
                <a:ea typeface="맑은 고딕"/>
              </a:rPr>
              <a:t> 위한 공간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AWS </a:t>
            </a:r>
            <a:r>
              <a:rPr lang="ko-KR" dirty="0">
                <a:latin typeface="Malgun Gothic"/>
                <a:ea typeface="Malgun Gothic"/>
              </a:rPr>
              <a:t>프로파일로 인증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Build한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image를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ECR로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push</a:t>
            </a:r>
            <a:endParaRPr lang="ko-KR" altLang="en-US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ECR에서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image를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pull</a:t>
            </a:r>
            <a:endParaRPr lang="ko-KR" altLang="en-US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3" name="그림 2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A846184-6A90-231E-6692-E539F7A7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040" y="1547813"/>
            <a:ext cx="69437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3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0D583-BAD2-F4FD-41FD-E7C906434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106E-9B75-DAAF-D7D1-94B79CB4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1. AWS IAM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55875-62E7-A84F-0830-A2257EA8B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: 사용자를 생성하고 권한을 부여함</a:t>
            </a:r>
            <a:endParaRPr 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MFA를</a:t>
            </a:r>
            <a:r>
              <a:rPr lang="ko-KR" altLang="en-US" dirty="0">
                <a:ea typeface="맑은 고딕"/>
              </a:rPr>
              <a:t> 통해 로그인 시 추가 인증을 하게 만듦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7" name="Picture Placeholder 6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110E028-CFFF-1253-1668-BB785191AC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233" t="-369" r="-536" b="18766"/>
          <a:stretch>
            <a:fillRect/>
          </a:stretch>
        </p:blipFill>
        <p:spPr>
          <a:xfrm>
            <a:off x="5211943" y="239802"/>
            <a:ext cx="6219675" cy="6370144"/>
          </a:xfrm>
        </p:spPr>
      </p:pic>
    </p:spTree>
    <p:extLst>
      <p:ext uri="{BB962C8B-B14F-4D97-AF65-F5344CB8AC3E}">
        <p14:creationId xmlns:p14="http://schemas.microsoft.com/office/powerpoint/2010/main" val="205336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16221-BB52-FD5E-4AA5-67EABC919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BF11-8E57-8B08-EC2A-9BB1C198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 AWS VPC</a:t>
            </a:r>
          </a:p>
        </p:txBody>
      </p:sp>
      <p:pic>
        <p:nvPicPr>
          <p:cNvPr id="5" name="Picture Placeholder 4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6B989BB-9E41-5545-8DC1-20A1194F825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446" t="-95" r="27674" b="95"/>
          <a:stretch>
            <a:fillRect/>
          </a:stretch>
        </p:blipFill>
        <p:spPr>
          <a:xfrm>
            <a:off x="5183188" y="987425"/>
            <a:ext cx="6169821" cy="487363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C2AB6-FA37-7714-A8F3-DF441A62A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AWS의</a:t>
            </a:r>
            <a:r>
              <a:rPr lang="ko-KR" altLang="en-US" dirty="0">
                <a:ea typeface="맑은 고딕"/>
              </a:rPr>
              <a:t> 가상 네트워크</a:t>
            </a:r>
          </a:p>
        </p:txBody>
      </p:sp>
    </p:spTree>
    <p:extLst>
      <p:ext uri="{BB962C8B-B14F-4D97-AF65-F5344CB8AC3E}">
        <p14:creationId xmlns:p14="http://schemas.microsoft.com/office/powerpoint/2010/main" val="40935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8D13B-EB98-56C1-6097-24B263A61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70CF-7053-A6D8-5152-7B18AAE5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 AWS VPC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40B62-A9F5-09E8-96AF-8F7C8CE9D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latin typeface="Malgun Gothic"/>
                <a:ea typeface="Malgun Gothic"/>
              </a:rPr>
              <a:t>AWS의</a:t>
            </a:r>
            <a:r>
              <a:rPr lang="ko-KR" dirty="0">
                <a:latin typeface="Malgun Gothic"/>
                <a:ea typeface="Malgun Gothic"/>
              </a:rPr>
              <a:t> 가상 </a:t>
            </a:r>
            <a:r>
              <a:rPr lang="ko-KR" altLang="en-US" dirty="0">
                <a:latin typeface="Malgun Gothic"/>
                <a:ea typeface="Malgun Gothic"/>
              </a:rPr>
              <a:t>네트워크</a:t>
            </a:r>
          </a:p>
        </p:txBody>
      </p:sp>
      <p:pic>
        <p:nvPicPr>
          <p:cNvPr id="10" name="Picture Placeholder 9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049BBD9-22B4-9F91-9EC9-4147919826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49" t="-124" r="48951" b="124"/>
          <a:stretch>
            <a:fillRect/>
          </a:stretch>
        </p:blipFill>
        <p:spPr>
          <a:xfrm>
            <a:off x="5183188" y="987425"/>
            <a:ext cx="6169745" cy="4873629"/>
          </a:xfrm>
        </p:spPr>
      </p:pic>
    </p:spTree>
    <p:extLst>
      <p:ext uri="{BB962C8B-B14F-4D97-AF65-F5344CB8AC3E}">
        <p14:creationId xmlns:p14="http://schemas.microsoft.com/office/powerpoint/2010/main" val="426654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4437B-A5A6-4A4E-BE9C-911109497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D741-8B61-BA0B-999A-104C59FA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3. AWS EC2</a:t>
            </a:r>
          </a:p>
        </p:txBody>
      </p:sp>
      <p:pic>
        <p:nvPicPr>
          <p:cNvPr id="5" name="Picture Placeholder 4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AC23BE5-7781-7438-48F8-3BF1712E310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2" t="-295" r="37805" b="211"/>
          <a:stretch>
            <a:fillRect/>
          </a:stretch>
        </p:blipFill>
        <p:spPr>
          <a:xfrm>
            <a:off x="5183188" y="987425"/>
            <a:ext cx="7314970" cy="48777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8548C-FD00-D741-2A3E-12A6EAB53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: </a:t>
            </a:r>
            <a:r>
              <a:rPr lang="ko-KR" dirty="0">
                <a:latin typeface="Malgun Gothic"/>
                <a:ea typeface="Malgun Gothic"/>
              </a:rPr>
              <a:t>CPU, </a:t>
            </a:r>
            <a:r>
              <a:rPr lang="ko-KR" dirty="0" err="1">
                <a:latin typeface="Malgun Gothic"/>
                <a:ea typeface="Malgun Gothic"/>
              </a:rPr>
              <a:t>memory</a:t>
            </a:r>
            <a:r>
              <a:rPr lang="ko-KR" dirty="0">
                <a:latin typeface="Malgun Gothic"/>
                <a:ea typeface="Malgun Gothic"/>
              </a:rPr>
              <a:t>, 네트워크, 스토리지 리소스의 균형을 </a:t>
            </a:r>
            <a:r>
              <a:rPr lang="ko-KR" altLang="en-US" dirty="0">
                <a:latin typeface="Malgun Gothic"/>
                <a:ea typeface="Malgun Gothic"/>
              </a:rPr>
              <a:t>제공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CNI 생성 및 관리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29626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57ED8-B69A-E217-FF79-1D36AC58C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B0A7-FE9E-BDC1-2005-41FD9622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3. AWS EC2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AA4A4-1E09-1A1C-6D07-473E649CE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latin typeface="Malgun Gothic"/>
                <a:ea typeface="Malgun Gothic"/>
              </a:rPr>
              <a:t>: CPU, </a:t>
            </a:r>
            <a:r>
              <a:rPr lang="ko-KR" dirty="0" err="1">
                <a:latin typeface="Malgun Gothic"/>
                <a:ea typeface="Malgun Gothic"/>
              </a:rPr>
              <a:t>memory</a:t>
            </a:r>
            <a:r>
              <a:rPr lang="ko-KR" dirty="0">
                <a:latin typeface="Malgun Gothic"/>
                <a:ea typeface="Malgun Gothic"/>
              </a:rPr>
              <a:t>, 네트워크, 스토리지 리소스의 균형을 제공</a:t>
            </a:r>
            <a:endParaRPr lang="ko-KR">
              <a:ea typeface="맑은 고딕" panose="020B0503020000020004" pitchFamily="34" charset="-127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CNI 생성 및 관리</a:t>
            </a:r>
            <a:endParaRPr 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Key</a:t>
            </a:r>
            <a:r>
              <a:rPr lang="ko-KR" altLang="en-US" dirty="0">
                <a:ea typeface="맑은 고딕"/>
              </a:rPr>
              <a:t> 생성</a:t>
            </a:r>
          </a:p>
        </p:txBody>
      </p:sp>
      <p:pic>
        <p:nvPicPr>
          <p:cNvPr id="7" name="Picture Placeholder 6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68CACF3-4581-72A8-F02E-D76EE0E2544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1" t="-124" r="45786" b="124"/>
          <a:stretch>
            <a:fillRect/>
          </a:stretch>
        </p:blipFill>
        <p:spPr>
          <a:xfrm>
            <a:off x="5183188" y="987425"/>
            <a:ext cx="6163566" cy="4873630"/>
          </a:xfrm>
        </p:spPr>
      </p:pic>
    </p:spTree>
    <p:extLst>
      <p:ext uri="{BB962C8B-B14F-4D97-AF65-F5344CB8AC3E}">
        <p14:creationId xmlns:p14="http://schemas.microsoft.com/office/powerpoint/2010/main" val="245925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7E62D-0993-E322-4423-B2F3BAD1A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42B7-4683-4CA8-5FC0-F7AABD63D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3. AWS EC2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95F14-1942-DFEA-2D9A-B116E38A5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latin typeface="Malgun Gothic"/>
                <a:ea typeface="Malgun Gothic"/>
              </a:rPr>
              <a:t>: CPU, </a:t>
            </a:r>
            <a:r>
              <a:rPr lang="ko-KR" dirty="0" err="1">
                <a:latin typeface="Malgun Gothic"/>
                <a:ea typeface="Malgun Gothic"/>
              </a:rPr>
              <a:t>memory</a:t>
            </a:r>
            <a:r>
              <a:rPr lang="ko-KR" dirty="0">
                <a:latin typeface="Malgun Gothic"/>
                <a:ea typeface="Malgun Gothic"/>
              </a:rPr>
              <a:t>, 네트워크, 스토리지 리소스의 균형을 제공</a:t>
            </a:r>
            <a:endParaRPr lang="ko-KR"/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CNI 생성 및 관리</a:t>
            </a:r>
            <a:endParaRPr lang="ko-KR" dirty="0"/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Key</a:t>
            </a:r>
            <a:r>
              <a:rPr lang="ko-KR" altLang="en-US" dirty="0">
                <a:ea typeface="맑은 고딕"/>
              </a:rPr>
              <a:t> 생성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Security</a:t>
            </a:r>
            <a:r>
              <a:rPr lang="ko-KR" altLang="en-US" dirty="0">
                <a:ea typeface="맑은 고딕"/>
              </a:rPr>
              <a:t> Group 생성 (</a:t>
            </a:r>
            <a:r>
              <a:rPr lang="ko-KR" altLang="en-US" dirty="0" err="1">
                <a:ea typeface="맑은 고딕"/>
              </a:rPr>
              <a:t>ACL과</a:t>
            </a:r>
            <a:r>
              <a:rPr lang="ko-KR" altLang="en-US" dirty="0">
                <a:ea typeface="맑은 고딕"/>
              </a:rPr>
              <a:t> 같은 효과)</a:t>
            </a:r>
          </a:p>
        </p:txBody>
      </p:sp>
      <p:pic>
        <p:nvPicPr>
          <p:cNvPr id="6" name="Picture Placeholder 5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E641576-B526-E3A0-55C4-9E6E078707B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478" t="-95" r="49223" b="95"/>
          <a:stretch>
            <a:fillRect/>
          </a:stretch>
        </p:blipFill>
        <p:spPr>
          <a:xfrm>
            <a:off x="5183188" y="987425"/>
            <a:ext cx="6172500" cy="4873631"/>
          </a:xfrm>
        </p:spPr>
      </p:pic>
    </p:spTree>
    <p:extLst>
      <p:ext uri="{BB962C8B-B14F-4D97-AF65-F5344CB8AC3E}">
        <p14:creationId xmlns:p14="http://schemas.microsoft.com/office/powerpoint/2010/main" val="318266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41A94-604D-997F-609B-4A9F7D858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9BA1-787B-56F0-4B92-732106B3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3. AWS EC2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A1F2D-5DD7-847A-4A46-FA8561488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latin typeface="Malgun Gothic"/>
                <a:ea typeface="Malgun Gothic"/>
              </a:rPr>
              <a:t>: CPU, </a:t>
            </a:r>
            <a:r>
              <a:rPr lang="ko-KR" dirty="0" err="1">
                <a:latin typeface="Malgun Gothic"/>
                <a:ea typeface="Malgun Gothic"/>
              </a:rPr>
              <a:t>memory</a:t>
            </a:r>
            <a:r>
              <a:rPr lang="ko-KR" dirty="0">
                <a:latin typeface="Malgun Gothic"/>
                <a:ea typeface="Malgun Gothic"/>
              </a:rPr>
              <a:t>, 네트워크, 스토리지 리소스의 균형을 제공</a:t>
            </a:r>
            <a:endParaRPr lang="ko-KR">
              <a:ea typeface="맑은 고딕" panose="020B0503020000020004" pitchFamily="34" charset="-127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CNI 생성 및 관리</a:t>
            </a:r>
            <a:endParaRPr 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Key</a:t>
            </a:r>
            <a:r>
              <a:rPr lang="ko-KR" altLang="en-US" dirty="0">
                <a:ea typeface="맑은 고딕"/>
              </a:rPr>
              <a:t> 생성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dirty="0" err="1">
                <a:latin typeface="Malgun Gothic"/>
                <a:ea typeface="Malgun Gothic"/>
              </a:rPr>
              <a:t>Security</a:t>
            </a:r>
            <a:r>
              <a:rPr lang="ko-KR" dirty="0">
                <a:latin typeface="Malgun Gothic"/>
                <a:ea typeface="Malgun Gothic"/>
              </a:rPr>
              <a:t> Group 생성 (</a:t>
            </a:r>
            <a:r>
              <a:rPr lang="ko-KR" dirty="0" err="1">
                <a:latin typeface="Malgun Gothic"/>
                <a:ea typeface="Malgun Gothic"/>
              </a:rPr>
              <a:t>ACL과</a:t>
            </a:r>
            <a:r>
              <a:rPr lang="ko-KR" dirty="0">
                <a:latin typeface="Malgun Gothic"/>
                <a:ea typeface="Malgun Gothic"/>
              </a:rPr>
              <a:t> 같은 효과)</a:t>
            </a:r>
            <a:br>
              <a:rPr lang="ko-KR" altLang="en-US" dirty="0">
                <a:ea typeface="맑은 고딕"/>
              </a:rPr>
            </a:br>
            <a:endParaRPr lang="ko-KR" altLang="en-US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Instance</a:t>
            </a:r>
            <a:r>
              <a:rPr lang="ko-KR" altLang="en-US" dirty="0">
                <a:ea typeface="맑은 고딕"/>
              </a:rPr>
              <a:t> 생성 (가상 서버)</a:t>
            </a:r>
          </a:p>
        </p:txBody>
      </p:sp>
      <p:pic>
        <p:nvPicPr>
          <p:cNvPr id="6" name="Picture Placeholder 5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471F0D3-604C-DF72-E520-B3CCF326E73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0" t="-88" r="28162" b="88"/>
          <a:stretch>
            <a:fillRect/>
          </a:stretch>
        </p:blipFill>
        <p:spPr>
          <a:xfrm>
            <a:off x="5183188" y="987425"/>
            <a:ext cx="6165161" cy="4873630"/>
          </a:xfrm>
        </p:spPr>
      </p:pic>
    </p:spTree>
    <p:extLst>
      <p:ext uri="{BB962C8B-B14F-4D97-AF65-F5344CB8AC3E}">
        <p14:creationId xmlns:p14="http://schemas.microsoft.com/office/powerpoint/2010/main" val="225649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테마</vt:lpstr>
      <vt:lpstr>AWS를 통한 Kubernetes 활용</vt:lpstr>
      <vt:lpstr>1. AWS IAM</vt:lpstr>
      <vt:lpstr>1. AWS IAM</vt:lpstr>
      <vt:lpstr>2. AWS VPC</vt:lpstr>
      <vt:lpstr>2. AWS VPC</vt:lpstr>
      <vt:lpstr>3. AWS EC2</vt:lpstr>
      <vt:lpstr>3. AWS EC2</vt:lpstr>
      <vt:lpstr>3. AWS EC2</vt:lpstr>
      <vt:lpstr>3. AWS EC2</vt:lpstr>
      <vt:lpstr>4. AWS ECR</vt:lpstr>
      <vt:lpstr>4. AWS ECR</vt:lpstr>
      <vt:lpstr>VM에서 Kubernetes 실행</vt:lpstr>
      <vt:lpstr>1. AWS 설정 </vt:lpstr>
      <vt:lpstr>AWS 설정</vt:lpstr>
      <vt:lpstr>2.  AWS EKS Cluster 생성</vt:lpstr>
      <vt:lpstr>3. Kube Pod 생성 및 배포</vt:lpstr>
      <vt:lpstr>4. AWS ECR</vt:lpstr>
      <vt:lpstr>4. AWS ECR</vt:lpstr>
      <vt:lpstr>4. AWS ECR</vt:lpstr>
      <vt:lpstr>4. AWS ECR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445</cp:revision>
  <dcterms:created xsi:type="dcterms:W3CDTF">2025-06-01T23:51:35Z</dcterms:created>
  <dcterms:modified xsi:type="dcterms:W3CDTF">2025-06-06T10:24:32Z</dcterms:modified>
</cp:coreProperties>
</file>