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6" r:id="rId3"/>
    <p:sldId id="277" r:id="rId4"/>
    <p:sldId id="278" r:id="rId5"/>
    <p:sldId id="258" r:id="rId6"/>
    <p:sldId id="279" r:id="rId7"/>
    <p:sldId id="259" r:id="rId8"/>
    <p:sldId id="280" r:id="rId9"/>
    <p:sldId id="261" r:id="rId10"/>
    <p:sldId id="265" r:id="rId11"/>
    <p:sldId id="266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62" r:id="rId21"/>
    <p:sldId id="274" r:id="rId22"/>
    <p:sldId id="275" r:id="rId23"/>
    <p:sldId id="283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>
      <p:cViewPr varScale="1">
        <p:scale>
          <a:sx n="68" d="100"/>
          <a:sy n="68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76E7544-2738-4CDF-AB13-208FC34EB2A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56" y="0"/>
            <a:ext cx="2576057" cy="114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6572" y="1609642"/>
            <a:ext cx="784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5153" y="2965900"/>
            <a:ext cx="5089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Monoufia</a:t>
            </a:r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959" y="4495800"/>
            <a:ext cx="5936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Examination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8144" y="6303818"/>
            <a:ext cx="30957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Oct. 2020-Jan. 2021</a:t>
            </a:r>
          </a:p>
        </p:txBody>
      </p:sp>
    </p:spTree>
    <p:extLst>
      <p:ext uri="{BB962C8B-B14F-4D97-AF65-F5344CB8AC3E}">
        <p14:creationId xmlns:p14="http://schemas.microsoft.com/office/powerpoint/2010/main" val="177599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685800"/>
            <a:ext cx="35830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Answering Exams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36" y="2085699"/>
            <a:ext cx="51504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: Exam ID – Student ID – Answer.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171985"/>
            <a:ext cx="78710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: Gets the first Question of the exam, reset its flag to 0</a:t>
            </a:r>
            <a:b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th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Exam ID is correct and is the last created one.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25200"/>
            <a:ext cx="74212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: Inserts the student’s answer with the question ID, </a:t>
            </a:r>
            <a:b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 ID and student ID in the </a:t>
            </a:r>
            <a:r>
              <a:rPr lang="en-US" sz="2400" b="0" cap="none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exam_Q_std</a:t>
            </a: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355875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487403"/>
            <a:ext cx="3531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Correcting</a:t>
            </a:r>
            <a:r>
              <a:rPr lang="en-US" sz="3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36" y="1887302"/>
            <a:ext cx="39180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: Exam ID – Student ID.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973588"/>
            <a:ext cx="77796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: Gets each Question ID with its grade, model answer</a:t>
            </a:r>
            <a:b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the student’s answer then compares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426803"/>
            <a:ext cx="74783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: Inserts the student grade on each answer and mark</a:t>
            </a:r>
            <a:b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exam as corrected.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0" y="5943600"/>
            <a:ext cx="73018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PS: There is an extra procedure that sums up the student’s</a:t>
            </a:r>
            <a:b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grades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257291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1491" y="2562761"/>
            <a:ext cx="68836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4-SSRS Reports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7784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232" y="27709"/>
            <a:ext cx="21435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-44883" y="6334780"/>
            <a:ext cx="78245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information according to department name. 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042985-D085-4095-BD7E-104DFC35C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50"/>
            <a:ext cx="9144000" cy="55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232" y="27709"/>
            <a:ext cx="21435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2</a:t>
            </a:r>
          </a:p>
        </p:txBody>
      </p:sp>
      <p:sp>
        <p:nvSpPr>
          <p:cNvPr id="4" name="Rectangle 3"/>
          <p:cNvSpPr/>
          <p:nvPr/>
        </p:nvSpPr>
        <p:spPr>
          <a:xfrm>
            <a:off x="-44884" y="6334779"/>
            <a:ext cx="59907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Grades of specific student in all courses.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44E069D-1D25-4F7F-B1EC-16CE7074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50"/>
            <a:ext cx="9144000" cy="55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2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232" y="27709"/>
            <a:ext cx="21435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3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857725"/>
            <a:ext cx="611737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that a specific instructor teaches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number of students in it.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CC33A5-98BC-4953-9161-44E2001A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49"/>
            <a:ext cx="9144000" cy="50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232" y="27709"/>
            <a:ext cx="21435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4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1735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a specific Course.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0130F8-30EF-4CC2-870D-38D346387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50"/>
            <a:ext cx="9144000" cy="55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232" y="27709"/>
            <a:ext cx="21435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5</a:t>
            </a:r>
          </a:p>
        </p:txBody>
      </p:sp>
      <p:sp>
        <p:nvSpPr>
          <p:cNvPr id="4" name="Rectangle 3"/>
          <p:cNvSpPr/>
          <p:nvPr/>
        </p:nvSpPr>
        <p:spPr>
          <a:xfrm>
            <a:off x="-20782" y="6310323"/>
            <a:ext cx="44165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of a specific exam.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68BAF2-B791-401D-8EE6-4F786606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49"/>
            <a:ext cx="9144000" cy="55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232" y="27709"/>
            <a:ext cx="21435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6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537518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question with student answer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specific exam and student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screenshot, indoor, screen&#10;&#10;Description automatically generated">
            <a:extLst>
              <a:ext uri="{FF2B5EF4-FFF2-40B4-BE49-F238E27FC236}">
                <a16:creationId xmlns:a16="http://schemas.microsoft.com/office/drawing/2014/main" id="{7AC23D4A-B2E9-4E19-BCD0-C6825923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50"/>
            <a:ext cx="9144000" cy="51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1011" y="2576285"/>
            <a:ext cx="94436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5-Dashboard screenshots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7784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590800"/>
            <a:ext cx="3959738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Habiba</a:t>
            </a:r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Khaled</a:t>
            </a:r>
            <a:b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Mostafa Ibrahim</a:t>
            </a:r>
          </a:p>
          <a:p>
            <a:r>
              <a:rPr lang="en-US" sz="4400" b="0" cap="none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Nouran</a:t>
            </a:r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cap="none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Sherif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Amira Fayez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533400"/>
            <a:ext cx="59423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17050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8969" y="144959"/>
            <a:ext cx="26276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38BE3D-4423-4F15-A678-5D6E2CC4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3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4023" y="144959"/>
            <a:ext cx="57775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 Drill-through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4305" y="144959"/>
            <a:ext cx="41969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edia 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9810" y="2791361"/>
            <a:ext cx="95024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6-Desktop Application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7784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7915" y="2743200"/>
            <a:ext cx="43909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2717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945" y="533400"/>
            <a:ext cx="30572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10025" y="2032835"/>
            <a:ext cx="5838458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1-ERD</a:t>
            </a:r>
            <a:b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2-Database Diagram</a:t>
            </a:r>
          </a:p>
          <a:p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3-Stored Procedures</a:t>
            </a:r>
          </a:p>
          <a:p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4-SSRS Reports</a:t>
            </a:r>
          </a:p>
          <a:p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5-Dashboard screenshots</a:t>
            </a:r>
          </a:p>
          <a:p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6-Desktop App</a:t>
            </a:r>
          </a:p>
          <a:p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461874"/>
            <a:ext cx="36728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1-ERD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244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977"/>
            <a:ext cx="9144000" cy="59423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410" y="27709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761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62761"/>
            <a:ext cx="86437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2-Database Diagram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2938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9354" y="27709"/>
            <a:ext cx="43652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6F3272F-F706-4CC3-A379-1ECFBCD4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62761"/>
            <a:ext cx="85315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3-Stored Procedures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778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685800"/>
            <a:ext cx="36086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Generating Exams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362" y="1794301"/>
            <a:ext cx="62456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: Course Name – No. of MCQ Questions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No. of T/F Questions – Exam Duration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982" y="3436203"/>
            <a:ext cx="76322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: Selects random questions with the input conditions</a:t>
            </a:r>
            <a:b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Changes those Question ID’s flags to 1s.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362" y="5187015"/>
            <a:ext cx="68707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: Generates the Exam ID and inserts it with its </a:t>
            </a:r>
            <a:b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duration in the Exam table</a:t>
            </a:r>
          </a:p>
        </p:txBody>
      </p:sp>
    </p:spTree>
    <p:extLst>
      <p:ext uri="{BB962C8B-B14F-4D97-AF65-F5344CB8AC3E}">
        <p14:creationId xmlns:p14="http://schemas.microsoft.com/office/powerpoint/2010/main" val="109610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345</TotalTime>
  <Words>315</Words>
  <Application>Microsoft Office PowerPoint</Application>
  <PresentationFormat>On-screen Show (4:3)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laptopacademy</dc:creator>
  <cp:lastModifiedBy>بشري السيد</cp:lastModifiedBy>
  <cp:revision>13</cp:revision>
  <dcterms:created xsi:type="dcterms:W3CDTF">2021-01-09T12:54:04Z</dcterms:created>
  <dcterms:modified xsi:type="dcterms:W3CDTF">2021-01-12T14:39:53Z</dcterms:modified>
</cp:coreProperties>
</file>