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6" r:id="rId3"/>
    <p:sldId id="256" r:id="rId4"/>
    <p:sldId id="257" r:id="rId5"/>
    <p:sldId id="259" r:id="rId6"/>
    <p:sldId id="260" r:id="rId7"/>
    <p:sldId id="258" r:id="rId8"/>
    <p:sldId id="261" r:id="rId9"/>
    <p:sldId id="262" r:id="rId10"/>
    <p:sldId id="276" r:id="rId11"/>
    <p:sldId id="268" r:id="rId12"/>
    <p:sldId id="269" r:id="rId13"/>
    <p:sldId id="263" r:id="rId14"/>
    <p:sldId id="270" r:id="rId15"/>
    <p:sldId id="272" r:id="rId16"/>
    <p:sldId id="273" r:id="rId17"/>
    <p:sldId id="274" r:id="rId18"/>
    <p:sldId id="271" r:id="rId19"/>
    <p:sldId id="26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40DEE9-F9D0-4FCE-AFA3-9F95B161107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3110B-3D6F-4753-9AA8-98385A074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65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959F-DD50-F1F5-A9D3-3D3594842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28469-75A8-444D-0ECD-4FAFE23D9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CDAB-54C5-D064-B099-20C41C0AB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3177-4E05-4E4E-92DE-D179A0171583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FA054-C643-141B-88AD-71BF10E2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5C980-BA10-17EE-A450-9DDA17D2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54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27EB-0056-1479-0A81-04E9C5FB4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E1BAC-BDA6-B820-71FE-3492057E2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32841-EFFD-C807-C860-766DF3C2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D426-82BF-4D10-9B01-EB2FC4CEB240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AD197-B36D-2D0A-7A76-EE95FC3F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FF0E-8039-D5D1-B15C-2B420EE8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5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FED24-F24F-4313-E009-3BDB2FD2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B2681-00BD-6C16-675F-44789FD93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57BF-62B8-2BA0-B14E-D0C8030B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192D2-E82C-4C52-BD5B-C76258FB363E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C289E-D10E-271C-790F-AA049AE5A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3CA9-10F3-0878-EFD4-75D01282B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28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A95F-DE1C-4955-BA40-24EC19E129F7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4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C112-9C04-467D-9DA4-345A0F4F980B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99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2C404-4572-4518-91B6-E2BBB6E69240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7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E3B9-081B-4FC0-8264-A19F77FD3BEC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15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17CCA-D2FC-43A4-8693-654AA61925FA}" type="datetime1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00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2986-CB1D-45EB-B25B-916A6BD2ED15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39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8678-1CC8-4E39-B407-7768F650248A}" type="datetime1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6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ACCD0-BE73-4754-9776-394D11B8DF95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71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31BC-3EED-A70D-B41D-270A645C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E5077-8DE8-6160-F776-89844D828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05BDA-700A-5304-E16E-0C64BBC2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1DAF8-8B32-4789-8BEF-830C1BCD51C2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FCE4-55BD-2647-33A6-F2483314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F9B07-070C-BC24-C25B-F357FECF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2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725FE-2328-42C5-9E02-A081325B2645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66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98F34-B519-41BE-AD05-D07347AF08D3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00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9455-EC17-4898-8626-582184F934CE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87D7-121E-5479-B0FF-59B2188D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DB3EE-8DF1-3E8D-598E-043C0AB02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AB118-FFDA-70F1-2F46-151CB4A3A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81AB-A862-405F-8F76-3CA7F3873B74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C02A-697A-2E9D-071D-E25005236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BD41-76C6-C9C8-B316-FDA7C257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4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2D7B7-38E8-E4E2-E31B-21D36AC5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E687-7756-F2A6-C169-B22110863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DD40D-36C3-F0A7-3997-718112EC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C860A-A8DC-3D28-CB83-23B93DFA7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0AC9B-14CE-4D83-8BEC-DE3FA7510001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D23A9-8251-A3CF-DF56-238BEB1C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4DB65-F1D6-B885-92C6-ACDEF1D1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4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067AF-27D8-1FAA-6D8E-A48FD2333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3BE2-1F35-CA67-D1D9-8852D9042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F9F29-AECF-D03C-4BF1-B113628D7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EADB9-1936-B855-55B3-60C33E5EA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001AC-4A24-39E1-D77C-EC152A487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D92F69-6BEA-BF7B-9974-1F07DAA5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F22D-E29D-4CE7-91EF-81EEB054178B}" type="datetime1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AD05CE-C4D9-94C7-4101-BC8A7FFC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DFB45-1423-0F34-851E-00A455AB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1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94C22-C665-75C1-43A4-5BDAE218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F5717-87A9-60D5-854E-849F377AB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54C88-07F0-437D-B2A3-EE9EFFF9FE36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E5411-EF6B-8EF6-0575-A0A35DDD1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0F73E-6AE2-19A6-44F7-89A38A5C4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9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FD6B8-F079-0F6C-A4F1-CA568156E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47F9-E22E-49A8-8014-A86194B55C59}" type="datetime1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2044F-8CB3-E3FE-92AC-1C937290B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2751D-2B0F-F915-4E26-C53F5027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C8D7-BE16-8CB4-8D20-5D89CEC9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A2452-3A9D-47AF-C843-2C54B9D86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3FB6E-F07A-7A04-BF31-5682C6E2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555FF-B6CA-4E37-4A80-47B399EFC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16E1B-D637-4319-A3F6-022522C7014B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7E05F-D92E-0FFB-C772-031D265A3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EA344-BFA7-E814-DAD6-810B6B5B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66C9-9DC7-7405-E3B1-6E1664E8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A2989A-A196-73CB-6CCF-AAD3118BC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56B3D-F23B-3E62-3305-F88A25EBF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B759F-D7E3-4C22-1C0B-65954D6C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5F0F7-5A38-4B61-8247-9215B12E17F0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F2994-0C99-761C-D111-44586724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A755-EE86-3171-F618-1B281AFB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3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E7FC5-90B3-B261-7FCB-E3E91819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5573D-88C9-AAAF-AF35-156B28F97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613D-9F06-97A4-2E23-690B85D67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BFC30-41F4-4626-853E-4E6946AFDFAD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F5DFE-DDD3-06BB-D1E6-58E5CC4D2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4F161-26AE-186F-4BE1-F3CFEAB1D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D76BA-59BA-44DA-B3B2-EF6F03C38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9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6D68-C554-4E21-8658-097C20035D2D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E9641-D558-4D8A-A860-FA9F49BFB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9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60D49-2459-AE7C-FFA2-36EC360F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453EFA-E345-7E0B-DB63-3E7BF2AF5CFD}"/>
              </a:ext>
            </a:extLst>
          </p:cNvPr>
          <p:cNvSpPr txBox="1"/>
          <p:nvPr/>
        </p:nvSpPr>
        <p:spPr>
          <a:xfrm>
            <a:off x="6234223" y="4062188"/>
            <a:ext cx="583373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Submitted by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Nur Afsari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Nowrin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ID: 1914555014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E3D8CC-1AE1-1C01-1728-39FA5C8D103C}"/>
              </a:ext>
            </a:extLst>
          </p:cNvPr>
          <p:cNvSpPr txBox="1"/>
          <p:nvPr/>
        </p:nvSpPr>
        <p:spPr>
          <a:xfrm>
            <a:off x="8218967" y="4663473"/>
            <a:ext cx="2254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Jhuma Amin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ID: 2014755028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FD897-FFF5-3415-8EBB-DAC66D8146BF}"/>
              </a:ext>
            </a:extLst>
          </p:cNvPr>
          <p:cNvSpPr txBox="1"/>
          <p:nvPr/>
        </p:nvSpPr>
        <p:spPr>
          <a:xfrm>
            <a:off x="10010555" y="4663473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Mostafa Faisal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ID: 2014755010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BD0A83-335B-2919-3E7D-A6544DB2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3F4AC-652A-F3CD-0EA6-238709C3BE18}"/>
              </a:ext>
            </a:extLst>
          </p:cNvPr>
          <p:cNvSpPr txBox="1"/>
          <p:nvPr/>
        </p:nvSpPr>
        <p:spPr>
          <a:xfrm>
            <a:off x="6294474" y="5548276"/>
            <a:ext cx="1924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Md. </a:t>
            </a:r>
            <a:r>
              <a:rPr lang="en-US" sz="1600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Emon</a:t>
            </a:r>
            <a:r>
              <a:rPr lang="en-US" sz="1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Hossain </a:t>
            </a:r>
          </a:p>
          <a:p>
            <a:r>
              <a:rPr lang="en-US" sz="1600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ID: 2114955007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133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3" y="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Part -2</a:t>
            </a:r>
          </a:p>
        </p:txBody>
      </p:sp>
      <p:pic>
        <p:nvPicPr>
          <p:cNvPr id="4" name="Content Placeholder 3" descr="ACTIVITYpaart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2355" y="875211"/>
            <a:ext cx="3540102" cy="5290458"/>
          </a:xfrm>
        </p:spPr>
      </p:pic>
      <p:pic>
        <p:nvPicPr>
          <p:cNvPr id="5" name="Picture 4" descr="ACTIVITYpart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920" y="681035"/>
            <a:ext cx="4127863" cy="59418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5784B5-992C-308E-7DFA-155D1D77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365760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 Part -3</a:t>
            </a:r>
          </a:p>
        </p:txBody>
      </p:sp>
      <p:pic>
        <p:nvPicPr>
          <p:cNvPr id="4" name="Content Placeholder 3" descr="ACTIVITYpart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134" y="365760"/>
            <a:ext cx="2629267" cy="6217920"/>
          </a:xfrm>
        </p:spPr>
      </p:pic>
      <p:pic>
        <p:nvPicPr>
          <p:cNvPr id="5" name="Picture 4" descr="ACTIVITYpaart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431" y="431074"/>
            <a:ext cx="3124636" cy="5943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75C9EA-EBD4-9A23-A61A-FB8C3E52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/>
              <a:t>ER </a:t>
            </a:r>
            <a:r>
              <a:rPr lang="en-US" dirty="0"/>
              <a:t>Diagram</a:t>
            </a:r>
          </a:p>
        </p:txBody>
      </p:sp>
      <p:pic>
        <p:nvPicPr>
          <p:cNvPr id="8" name="Content Placeholder 7" descr="ER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835" y="1080294"/>
            <a:ext cx="10998926" cy="5777706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C03D61-768A-02BD-E61E-ECFC169D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F76BF-9D56-D7F0-D085-1D45484C1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6BB5-BD12-74DD-060F-494692CFD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8A419B-4D73-3D00-5001-AF061D25B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99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C3676-5E78-E3BD-D7A1-73F39644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1C7E03-02A6-469E-CA5A-C54FA0087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6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D7A75-BBD2-3522-F9ED-3A3ECC86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F468F0-A40F-E52B-9BF1-B1E681AA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E92F16-9120-935D-E31F-A4A324B85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66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C0841-1B77-BA55-D0D1-45D4BE90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B46F08-27DE-12B9-5D9F-3660542C9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4665F1-7FEF-11FD-29BB-A26862F56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428" y="0"/>
            <a:ext cx="122664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407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5128E-E307-DA72-5C26-D91350FE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2FC8C-6A5C-DC2E-4CD3-E82A6269C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929"/>
            <a:ext cx="12192000" cy="476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714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    This project demonstrates how to create a basic cartoonify image application using Python , Pandas and various libraries. It can be further improved by adding additional features, such as parameter adjustments for different cartoon styles and support for batch processing of multiple images.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We are aiming to add this project in robotics in the future. Overall, this project is a useful starting point for anyone interested in image processing and creating interactive applications for applying creative effects to images.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0206F-9752-AA17-70BC-70DD6E83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C5757-C25B-CB06-7247-9CF44259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59F52-5091-6118-2E27-8665E06DC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151"/>
            <a:ext cx="12191999" cy="351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68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EBD250-56CE-D80B-AC89-55D8E8E3E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A31ED8-E5BA-3130-7A5E-9D9B0DEBB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2F874B-47B7-1E6B-960F-479B0317F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8"/>
            <a:ext cx="12192000" cy="6821204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75E3C5-8C94-257A-2531-F48939C1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6148" y="2073349"/>
            <a:ext cx="4136065" cy="35406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Expressive Visual Creativity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Popular Trend in Visual Content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Merge Technology and Artistry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 and Playful User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Empowering Users to Stand Out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8A41D-D9BB-777F-CC09-3C32E1AF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9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4FBBEBA-EFFB-603D-40D1-08DF11942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CD9E12-D00C-7A8A-712B-A26E24C6BE58}"/>
              </a:ext>
            </a:extLst>
          </p:cNvPr>
          <p:cNvSpPr txBox="1"/>
          <p:nvPr/>
        </p:nvSpPr>
        <p:spPr>
          <a:xfrm>
            <a:off x="6687878" y="2679405"/>
            <a:ext cx="398720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Enable Effortless Cartoonification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Expand Creative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User-Friendly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Optimize Processing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Facilitate Interaction and Sharing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205FFB-DCBC-DE21-EC0F-4126065B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63BB98B-D2CA-344A-BEE3-1EC57FC2E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5693"/>
            <a:ext cx="12192000" cy="6953693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B66B8F-8920-E90A-79C7-C88F016DC608}"/>
              </a:ext>
            </a:extLst>
          </p:cNvPr>
          <p:cNvSpPr txBox="1"/>
          <p:nvPr/>
        </p:nvSpPr>
        <p:spPr>
          <a:xfrm>
            <a:off x="1438940" y="1871331"/>
            <a:ext cx="394295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Intuitive Image Upload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Real-Time Cartoonification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Interactive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Save and Share Functionality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846058-ADDF-D0C6-50A6-015B2520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8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61A9572-B443-3C01-3E85-4551BA625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 descr="Artche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606" y="2129246"/>
            <a:ext cx="5760719" cy="41278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81115-F6EC-3A21-4C18-167762F9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D76BA-59BA-44DA-B3B2-EF6F03C38F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User Case(UML)Diagram</a:t>
            </a:r>
          </a:p>
        </p:txBody>
      </p:sp>
      <p:pic>
        <p:nvPicPr>
          <p:cNvPr id="6" name="Content Placeholder 5" descr="um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953589"/>
            <a:ext cx="10554787" cy="570846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52F64-F54F-6EA0-94F3-B290DFCB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"/>
            <a:ext cx="7772400" cy="533399"/>
          </a:xfrm>
        </p:spPr>
        <p:txBody>
          <a:bodyPr>
            <a:normAutofit fontScale="90000"/>
          </a:bodyPr>
          <a:lstStyle/>
          <a:p>
            <a:r>
              <a:rPr lang="en-US" dirty="0"/>
              <a:t>Activity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069" y="609600"/>
            <a:ext cx="11769634" cy="6019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 descr="aaaaa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994" y="679269"/>
            <a:ext cx="7589520" cy="59305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A9E0A-C1B9-7FE8-F03B-7E534699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F391E-75FD-6022-6E92-F78012AD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E9641-D558-4D8A-A860-FA9F49BFB30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721DD-0104-4F25-5DD4-B005A76B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24"/>
            <a:ext cx="1219200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203</Words>
  <Application>Microsoft Office PowerPoint</Application>
  <PresentationFormat>Widescreen</PresentationFormat>
  <Paragraphs>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Segoe UI Historic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Case(UML)Diagram</vt:lpstr>
      <vt:lpstr>Activity Diagram</vt:lpstr>
      <vt:lpstr>PowerPoint Presentation</vt:lpstr>
      <vt:lpstr>Activity Diagram Part -2</vt:lpstr>
      <vt:lpstr>Activity Diagram Part -3</vt:lpstr>
      <vt:lpstr>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 Faisal</dc:creator>
  <cp:lastModifiedBy>Mostafa Faisal</cp:lastModifiedBy>
  <cp:revision>22</cp:revision>
  <dcterms:created xsi:type="dcterms:W3CDTF">2023-09-29T13:19:14Z</dcterms:created>
  <dcterms:modified xsi:type="dcterms:W3CDTF">2023-11-16T01:24:10Z</dcterms:modified>
</cp:coreProperties>
</file>