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79D-088E-4753-8E4F-DA8CAEAC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085BF-C393-4D61-B3BC-DB9787A9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0967-D522-483E-9EAC-8BAE017E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2F09-37A3-4C13-9AC7-E63E47F9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5C47-44B7-48F7-ADF8-E4BD55E2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54B3-FD86-46E2-AE0E-6BAFF6D7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9FA8-06F2-4750-A8BB-5FF74E11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8991-2391-4FC3-B765-EA904281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83B1-EBB6-4080-BBD7-350C238F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EF46-4686-4A73-B9D5-856C032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3BDD-0421-427B-A855-CC75B9146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597C-ABC9-4A36-AD2B-F75EA907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AD95-1799-4574-8708-22D56698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4B1D-281E-422D-A20D-C21B1DD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D4E-051B-4486-BEBE-B8BF4F2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50D-1C27-4371-AEB0-9861B56D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A77-AFDA-4400-9711-78D9C6D1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0D24-8DB1-47E2-91B2-C60F2DDF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C305-B6D5-4740-A4EA-CFE38966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0624-9B0C-43BD-B794-10C86B71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54F7-C027-4951-BD7A-0C5859A0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25E5-924D-40CC-9A1B-DB330412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975-B74C-4C1B-9175-BD164AF3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0780-90FB-4CBB-AE88-A9EA1D63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CFD4-64BA-46FE-8A9F-4F7E2FF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5A23-0DA1-41E0-9B52-1980F484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824C-0334-4E38-8C71-CAEE49EA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5278-DA44-4A70-AF94-3DC438319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8304-CCDA-41B0-A8C4-87F2A5C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5CC4-A0D5-4D81-8109-82777CE1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F671-3260-4B1F-A330-6D28AF43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54C1-90EF-4EC9-9B1E-8FB0FCC9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A6A8-F9B3-471D-A5D7-65E009B5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17212-C03D-4233-A585-5D09445D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CE478-3C1B-4E87-9B45-09375442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0693-2181-4D4B-958B-6303E822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193F1-7A08-4F29-A3A4-02E68CF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07B88-241C-4A59-8B82-DB31E8DB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84434-81F7-46DE-B952-A2635277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876-98EA-460E-9435-48726ED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B5E78-6508-4FC8-A8AE-58DB64C9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184EE-745A-49DD-9E3A-5F26FD6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796D-92F9-422C-A3A6-01B9B42F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07B9-D853-4764-9D73-EB8FF1FF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ED7A-E48B-4496-BD93-603AC4A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9BAD-1933-484D-AB25-0333279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BCC-0C60-4CE2-B6C3-6B34E406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478B-50DC-4BB9-8D47-D81C225E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ACFC-6D93-41CF-93FF-A5FC39A7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5825-FFCF-4816-9033-4C7EEE60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1CB7-2615-4B6C-A145-01216DD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3C35-05A1-4228-BB7E-E5425E5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B93-CF9D-444D-BA92-00F266BB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84179-856C-46F7-B2AB-A483515E0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94DA1-6E0D-4345-8838-F7481E38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07807-0CFA-475C-A29B-71AD236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23A2-EB0B-4216-98ED-4A02466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B938-8899-460B-94C6-CFB54C2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54117-978F-43D5-89D7-26A1E0A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245E-361F-44B6-962C-3C4A3E2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317E-F3F4-4F49-AFD1-490AF790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E443-8942-4B77-9764-179E58E859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9A2F-12C9-45CC-9F0C-BC59B0DF4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1EC0-DE06-4F92-96C2-AD1EBEDF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07DF52-3B42-4633-8666-5C9482FD8E56}"/>
              </a:ext>
            </a:extLst>
          </p:cNvPr>
          <p:cNvSpPr/>
          <p:nvPr/>
        </p:nvSpPr>
        <p:spPr>
          <a:xfrm>
            <a:off x="1127451" y="2598576"/>
            <a:ext cx="1240971" cy="1209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 cruise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E539E7-180D-40BB-8272-530349AFA301}"/>
              </a:ext>
            </a:extLst>
          </p:cNvPr>
          <p:cNvSpPr/>
          <p:nvPr/>
        </p:nvSpPr>
        <p:spPr>
          <a:xfrm>
            <a:off x="3788229" y="998378"/>
            <a:ext cx="1240972" cy="1209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Cruise control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C3766C-6184-4031-A2DE-F44A8D08D907}"/>
              </a:ext>
            </a:extLst>
          </p:cNvPr>
          <p:cNvSpPr/>
          <p:nvPr/>
        </p:nvSpPr>
        <p:spPr>
          <a:xfrm>
            <a:off x="3719805" y="4044819"/>
            <a:ext cx="1377820" cy="1209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limiter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8185F3-0079-4D67-AE48-1E92479A0913}"/>
              </a:ext>
            </a:extLst>
          </p:cNvPr>
          <p:cNvSpPr/>
          <p:nvPr/>
        </p:nvSpPr>
        <p:spPr>
          <a:xfrm>
            <a:off x="6209523" y="2718320"/>
            <a:ext cx="1240971" cy="97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28F8ED-161A-44EA-B939-AA65E4C1B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00207"/>
              </p:ext>
            </p:extLst>
          </p:nvPr>
        </p:nvGraphicFramePr>
        <p:xfrm>
          <a:off x="154391" y="4859579"/>
          <a:ext cx="27451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199">
                  <a:extLst>
                    <a:ext uri="{9D8B030D-6E8A-4147-A177-3AD203B41FA5}">
                      <a16:colId xmlns:a16="http://schemas.microsoft.com/office/drawing/2014/main" val="2613130627"/>
                    </a:ext>
                  </a:extLst>
                </a:gridCol>
              </a:tblGrid>
              <a:tr h="272946">
                <a:tc>
                  <a:txBody>
                    <a:bodyPr/>
                    <a:lstStyle/>
                    <a:p>
                      <a:r>
                        <a:rPr lang="en-US" dirty="0"/>
                        <a:t>Set Speed+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79283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r>
                        <a:rPr lang="en-US" dirty="0"/>
                        <a:t>Set Speed-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73544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62009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r>
                        <a:rPr lang="en-US" dirty="0"/>
                        <a:t>Speed limiter  (M) -&gt;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23809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r>
                        <a:rPr lang="en-US" dirty="0"/>
                        <a:t>Cruise control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165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643CA86-38E5-4A2C-B61C-086A15CDF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75257"/>
              </p:ext>
            </p:extLst>
          </p:nvPr>
        </p:nvGraphicFramePr>
        <p:xfrm>
          <a:off x="-17280" y="4112166"/>
          <a:ext cx="13897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08">
                  <a:extLst>
                    <a:ext uri="{9D8B030D-6E8A-4147-A177-3AD203B41FA5}">
                      <a16:colId xmlns:a16="http://schemas.microsoft.com/office/drawing/2014/main" val="1901517490"/>
                    </a:ext>
                  </a:extLst>
                </a:gridCol>
              </a:tblGrid>
              <a:tr h="322456">
                <a:tc>
                  <a:txBody>
                    <a:bodyPr/>
                    <a:lstStyle/>
                    <a:p>
                      <a:r>
                        <a:rPr lang="en-US" dirty="0"/>
                        <a:t>Gas   (ALL)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48559"/>
                  </a:ext>
                </a:extLst>
              </a:tr>
              <a:tr h="322456">
                <a:tc>
                  <a:txBody>
                    <a:bodyPr/>
                    <a:lstStyle/>
                    <a:p>
                      <a:r>
                        <a:rPr lang="en-US" dirty="0"/>
                        <a:t>Brakes (ALL)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934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877402-78C6-4D60-9BF9-64C1722CA9C0}"/>
              </a:ext>
            </a:extLst>
          </p:cNvPr>
          <p:cNvSpPr txBox="1"/>
          <p:nvPr/>
        </p:nvSpPr>
        <p:spPr>
          <a:xfrm rot="8548400" flipV="1">
            <a:off x="2218747" y="2486406"/>
            <a:ext cx="22666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900" dirty="0"/>
              <a:t>ways for cruise control stand by button ,  brakes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7EED4-9CF7-4B79-A11C-5FC054F389CA}"/>
              </a:ext>
            </a:extLst>
          </p:cNvPr>
          <p:cNvSpPr txBox="1"/>
          <p:nvPr/>
        </p:nvSpPr>
        <p:spPr>
          <a:xfrm>
            <a:off x="4184745" y="252764"/>
            <a:ext cx="1531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When cruise control is activated the vehicle speed is the cruise speed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F130-C76E-4563-82F5-5E963119BA4E}"/>
              </a:ext>
            </a:extLst>
          </p:cNvPr>
          <p:cNvSpPr txBox="1"/>
          <p:nvPr/>
        </p:nvSpPr>
        <p:spPr>
          <a:xfrm>
            <a:off x="1718907" y="795255"/>
            <a:ext cx="265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Automatic acceleration when pre set speed &lt; current speed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9F557-87A4-4737-8B06-2433AFB2466E}"/>
              </a:ext>
            </a:extLst>
          </p:cNvPr>
          <p:cNvSpPr txBox="1"/>
          <p:nvPr/>
        </p:nvSpPr>
        <p:spPr>
          <a:xfrm>
            <a:off x="368820" y="1705186"/>
            <a:ext cx="5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B62F6-F24C-481A-9904-3B1F47E8640D}"/>
              </a:ext>
            </a:extLst>
          </p:cNvPr>
          <p:cNvCxnSpPr/>
          <p:nvPr/>
        </p:nvCxnSpPr>
        <p:spPr>
          <a:xfrm>
            <a:off x="802433" y="2208247"/>
            <a:ext cx="541175" cy="3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B13722-8568-4B82-ABD5-A2A7E31A40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3024" y="3493538"/>
            <a:ext cx="1578558" cy="7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173FE8-D9E4-461A-985E-F4D748A16CB5}"/>
              </a:ext>
            </a:extLst>
          </p:cNvPr>
          <p:cNvSpPr txBox="1"/>
          <p:nvPr/>
        </p:nvSpPr>
        <p:spPr>
          <a:xfrm rot="20122279">
            <a:off x="2131108" y="1925596"/>
            <a:ext cx="1761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Cruise control button 1</a:t>
            </a:r>
            <a:r>
              <a:rPr lang="en-US" sz="1050" baseline="30000" dirty="0"/>
              <a:t>st</a:t>
            </a:r>
            <a:r>
              <a:rPr lang="en-US" sz="1050" dirty="0"/>
              <a:t> / dec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590ED-250D-4317-B839-46944CD491A9}"/>
              </a:ext>
            </a:extLst>
          </p:cNvPr>
          <p:cNvSpPr txBox="1"/>
          <p:nvPr/>
        </p:nvSpPr>
        <p:spPr>
          <a:xfrm rot="1373258">
            <a:off x="2263471" y="3741776"/>
            <a:ext cx="233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Speed limiter button 1</a:t>
            </a:r>
            <a:r>
              <a:rPr lang="en-US" sz="1000" baseline="30000" dirty="0"/>
              <a:t>st</a:t>
            </a:r>
            <a:r>
              <a:rPr lang="en-US" sz="1000" dirty="0"/>
              <a:t> time /dec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21D3E4-49FC-4EA0-8787-6B09E38CEE0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186686" y="1935287"/>
            <a:ext cx="1689654" cy="8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77BFD7-93C6-4DCC-937A-DBDCF7CDB268}"/>
              </a:ext>
            </a:extLst>
          </p:cNvPr>
          <p:cNvSpPr txBox="1"/>
          <p:nvPr/>
        </p:nvSpPr>
        <p:spPr>
          <a:xfrm rot="1373258">
            <a:off x="2230279" y="3898694"/>
            <a:ext cx="176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Speed + (stand by </a:t>
            </a:r>
            <a:r>
              <a:rPr lang="en-US" sz="1400" dirty="0"/>
              <a:t>)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81B5C0-87A7-4A5C-A622-43A058269EC4}"/>
              </a:ext>
            </a:extLst>
          </p:cNvPr>
          <p:cNvSpPr/>
          <p:nvPr/>
        </p:nvSpPr>
        <p:spPr>
          <a:xfrm>
            <a:off x="5186248" y="4938416"/>
            <a:ext cx="2302623" cy="187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parameters</a:t>
            </a:r>
          </a:p>
          <a:p>
            <a:pPr algn="ctr"/>
            <a:r>
              <a:rPr lang="en-US" dirty="0"/>
              <a:t>1-system state (4)</a:t>
            </a:r>
          </a:p>
          <a:p>
            <a:pPr algn="ctr"/>
            <a:r>
              <a:rPr lang="en-US" dirty="0"/>
              <a:t>2-speed limiter status(3)</a:t>
            </a:r>
          </a:p>
          <a:p>
            <a:pPr algn="ctr"/>
            <a:r>
              <a:rPr lang="en-US" dirty="0"/>
              <a:t>3-cruise control status (3)</a:t>
            </a:r>
          </a:p>
          <a:p>
            <a:pPr algn="ctr"/>
            <a:r>
              <a:rPr lang="en-US" dirty="0"/>
              <a:t>4- vehicle speed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AD932-3A7D-4C39-8F0C-9C47B5AFB095}"/>
              </a:ext>
            </a:extLst>
          </p:cNvPr>
          <p:cNvCxnSpPr>
            <a:cxnSpLocks/>
          </p:cNvCxnSpPr>
          <p:nvPr/>
        </p:nvCxnSpPr>
        <p:spPr>
          <a:xfrm flipV="1">
            <a:off x="5029201" y="3348821"/>
            <a:ext cx="1225564" cy="9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2E664B-B415-4AFF-BC38-955896C12337}"/>
              </a:ext>
            </a:extLst>
          </p:cNvPr>
          <p:cNvSpPr txBox="1"/>
          <p:nvPr/>
        </p:nvSpPr>
        <p:spPr>
          <a:xfrm rot="19268215">
            <a:off x="4528376" y="3339684"/>
            <a:ext cx="2378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Vehicle speed &gt; set speed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07B406-E8C5-4EF2-81F6-2B6B3F0AC89D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2368422" y="2031066"/>
            <a:ext cx="1601543" cy="117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240F23-9E0F-4540-AC5C-07135D21DF22}"/>
              </a:ext>
            </a:extLst>
          </p:cNvPr>
          <p:cNvSpPr txBox="1"/>
          <p:nvPr/>
        </p:nvSpPr>
        <p:spPr>
          <a:xfrm rot="20122279">
            <a:off x="2207750" y="2306709"/>
            <a:ext cx="1761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Speed+ | speed – (stand by 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93350-5D32-4ECD-94A6-6211577C5ADE}"/>
              </a:ext>
            </a:extLst>
          </p:cNvPr>
          <p:cNvCxnSpPr>
            <a:cxnSpLocks/>
          </p:cNvCxnSpPr>
          <p:nvPr/>
        </p:nvCxnSpPr>
        <p:spPr>
          <a:xfrm flipH="1">
            <a:off x="1769847" y="1411528"/>
            <a:ext cx="2059560" cy="11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F9306-9BAC-464D-BA3E-F161DB220EF9}"/>
              </a:ext>
            </a:extLst>
          </p:cNvPr>
          <p:cNvSpPr txBox="1"/>
          <p:nvPr/>
        </p:nvSpPr>
        <p:spPr>
          <a:xfrm rot="20122279">
            <a:off x="2177870" y="1549562"/>
            <a:ext cx="1761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deactivate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45EC79-12E1-401A-BBE4-7709D509684C}"/>
              </a:ext>
            </a:extLst>
          </p:cNvPr>
          <p:cNvCxnSpPr>
            <a:cxnSpLocks/>
          </p:cNvCxnSpPr>
          <p:nvPr/>
        </p:nvCxnSpPr>
        <p:spPr>
          <a:xfrm rot="2980308" flipH="1">
            <a:off x="1596228" y="3814883"/>
            <a:ext cx="2059560" cy="11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CBCF25-A41E-4642-8A88-E7F4151B9C6B}"/>
              </a:ext>
            </a:extLst>
          </p:cNvPr>
          <p:cNvSpPr txBox="1"/>
          <p:nvPr/>
        </p:nvSpPr>
        <p:spPr>
          <a:xfrm rot="1502587">
            <a:off x="1696293" y="4148679"/>
            <a:ext cx="1761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deactivate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470C19-B064-4032-8C84-6E7D2FE2FF18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335037" y="2208247"/>
            <a:ext cx="73678" cy="182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777A5D-8BA7-426B-8478-E820C4D10AE1}"/>
              </a:ext>
            </a:extLst>
          </p:cNvPr>
          <p:cNvCxnSpPr>
            <a:cxnSpLocks/>
          </p:cNvCxnSpPr>
          <p:nvPr/>
        </p:nvCxnSpPr>
        <p:spPr>
          <a:xfrm flipH="1" flipV="1">
            <a:off x="4543359" y="2301342"/>
            <a:ext cx="71184" cy="183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AB0141-238A-4D2A-A763-13ABE993FC42}"/>
              </a:ext>
            </a:extLst>
          </p:cNvPr>
          <p:cNvCxnSpPr>
            <a:cxnSpLocks/>
          </p:cNvCxnSpPr>
          <p:nvPr/>
        </p:nvCxnSpPr>
        <p:spPr>
          <a:xfrm>
            <a:off x="5002036" y="1768077"/>
            <a:ext cx="1454091" cy="9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D6800A-3985-47C0-A26A-A43B25F68686}"/>
              </a:ext>
            </a:extLst>
          </p:cNvPr>
          <p:cNvSpPr txBox="1"/>
          <p:nvPr/>
        </p:nvSpPr>
        <p:spPr>
          <a:xfrm rot="1999426">
            <a:off x="4808317" y="2079773"/>
            <a:ext cx="265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Vehicle speed &gt; cruise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4A5DD5-7BCC-4BFF-80D5-94741446A69E}"/>
              </a:ext>
            </a:extLst>
          </p:cNvPr>
          <p:cNvCxnSpPr>
            <a:cxnSpLocks/>
          </p:cNvCxnSpPr>
          <p:nvPr/>
        </p:nvCxnSpPr>
        <p:spPr>
          <a:xfrm flipH="1">
            <a:off x="5109490" y="3611483"/>
            <a:ext cx="1228070" cy="9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0DB63D-F624-485C-9F27-D1AAB88E94F5}"/>
              </a:ext>
            </a:extLst>
          </p:cNvPr>
          <p:cNvSpPr txBox="1"/>
          <p:nvPr/>
        </p:nvSpPr>
        <p:spPr>
          <a:xfrm rot="19268215">
            <a:off x="5045435" y="4005019"/>
            <a:ext cx="1724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Vehicle speed &lt; set  speed with  brakes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969FBA-FFDA-499E-9666-C4D960EC398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847465" y="2031066"/>
            <a:ext cx="1396700" cy="9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C503CD-0DD3-480D-B247-0E27FA50A30F}"/>
              </a:ext>
            </a:extLst>
          </p:cNvPr>
          <p:cNvSpPr txBox="1"/>
          <p:nvPr/>
        </p:nvSpPr>
        <p:spPr>
          <a:xfrm rot="1856602">
            <a:off x="4546389" y="2465117"/>
            <a:ext cx="190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Vehicle speed&lt; cruise speed without brakes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BD3B55-3B9D-4C7A-B2F2-81C47C7DEEEC}"/>
              </a:ext>
            </a:extLst>
          </p:cNvPr>
          <p:cNvSpPr/>
          <p:nvPr/>
        </p:nvSpPr>
        <p:spPr>
          <a:xfrm>
            <a:off x="8401050" y="795255"/>
            <a:ext cx="3514725" cy="1235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3C8A99-1DF9-44E4-84C7-10A3EB9FC6FD}"/>
              </a:ext>
            </a:extLst>
          </p:cNvPr>
          <p:cNvSpPr/>
          <p:nvPr/>
        </p:nvSpPr>
        <p:spPr>
          <a:xfrm>
            <a:off x="8422192" y="2120436"/>
            <a:ext cx="3514725" cy="1235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F7954-4104-45A0-9971-B9B741F07E9D}"/>
              </a:ext>
            </a:extLst>
          </p:cNvPr>
          <p:cNvSpPr/>
          <p:nvPr/>
        </p:nvSpPr>
        <p:spPr>
          <a:xfrm>
            <a:off x="8422192" y="3490272"/>
            <a:ext cx="3514725" cy="1235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71BCCB-EF43-4951-A62D-1413AB2609EB}"/>
              </a:ext>
            </a:extLst>
          </p:cNvPr>
          <p:cNvSpPr/>
          <p:nvPr/>
        </p:nvSpPr>
        <p:spPr>
          <a:xfrm>
            <a:off x="8393488" y="4967819"/>
            <a:ext cx="3514725" cy="1235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Alarm screen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Blink led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 limit or cruise speed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BA34D4-9097-47C9-8DDB-289DAD8B9034}"/>
              </a:ext>
            </a:extLst>
          </p:cNvPr>
          <p:cNvSpPr txBox="1"/>
          <p:nvPr/>
        </p:nvSpPr>
        <p:spPr>
          <a:xfrm>
            <a:off x="8437726" y="3560488"/>
            <a:ext cx="2958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Cruise control screen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speed , 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 : speed+/ speed-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FF0336-757F-467E-9CA3-27AFA04C8CFE}"/>
              </a:ext>
            </a:extLst>
          </p:cNvPr>
          <p:cNvSpPr txBox="1"/>
          <p:nvPr/>
        </p:nvSpPr>
        <p:spPr>
          <a:xfrm>
            <a:off x="8422192" y="2093367"/>
            <a:ext cx="31030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limiter screen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speed,  limit speed 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 : Speed + / speed – </a:t>
            </a: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650960-019E-4C48-8CE1-3B708285969C}"/>
              </a:ext>
            </a:extLst>
          </p:cNvPr>
          <p:cNvSpPr txBox="1"/>
          <p:nvPr/>
        </p:nvSpPr>
        <p:spPr>
          <a:xfrm>
            <a:off x="8194290" y="696376"/>
            <a:ext cx="36895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 by screen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=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 =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stdby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CC=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stdby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sL1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stdby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sL2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deac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3194B-6079-4BBC-9A72-EC8700DF06DA}"/>
              </a:ext>
            </a:extLst>
          </p:cNvPr>
          <p:cNvSpPr/>
          <p:nvPr/>
        </p:nvSpPr>
        <p:spPr>
          <a:xfrm>
            <a:off x="5234473" y="1838131"/>
            <a:ext cx="2099387" cy="34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43529-852F-4EF9-8A68-8F369E32246E}"/>
              </a:ext>
            </a:extLst>
          </p:cNvPr>
          <p:cNvSpPr/>
          <p:nvPr/>
        </p:nvSpPr>
        <p:spPr>
          <a:xfrm>
            <a:off x="3427446" y="2719874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FEADF-30E3-47EA-B26E-9F3499B712A0}"/>
              </a:ext>
            </a:extLst>
          </p:cNvPr>
          <p:cNvSpPr/>
          <p:nvPr/>
        </p:nvSpPr>
        <p:spPr>
          <a:xfrm>
            <a:off x="7206343" y="4855029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A75A-FC32-4326-B95C-C77CAB3EB926}"/>
              </a:ext>
            </a:extLst>
          </p:cNvPr>
          <p:cNvSpPr/>
          <p:nvPr/>
        </p:nvSpPr>
        <p:spPr>
          <a:xfrm>
            <a:off x="3287486" y="4855028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CB32A-04EC-431D-87F6-585D3447AB44}"/>
              </a:ext>
            </a:extLst>
          </p:cNvPr>
          <p:cNvSpPr/>
          <p:nvPr/>
        </p:nvSpPr>
        <p:spPr>
          <a:xfrm>
            <a:off x="7206343" y="2705878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CD087-51F2-4248-BED9-56DD9A1E6F9E}"/>
              </a:ext>
            </a:extLst>
          </p:cNvPr>
          <p:cNvSpPr/>
          <p:nvPr/>
        </p:nvSpPr>
        <p:spPr>
          <a:xfrm>
            <a:off x="9231863" y="4652864"/>
            <a:ext cx="153799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 unit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E15B3-9A19-4B4A-B2DC-DF46EC15ECD6}"/>
              </a:ext>
            </a:extLst>
          </p:cNvPr>
          <p:cNvSpPr/>
          <p:nvPr/>
        </p:nvSpPr>
        <p:spPr>
          <a:xfrm>
            <a:off x="9120672" y="2541037"/>
            <a:ext cx="1537996" cy="4509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sensor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FB76A-25A3-45B9-B339-18F81FB94E19}"/>
              </a:ext>
            </a:extLst>
          </p:cNvPr>
          <p:cNvSpPr/>
          <p:nvPr/>
        </p:nvSpPr>
        <p:spPr>
          <a:xfrm>
            <a:off x="1909665" y="4600768"/>
            <a:ext cx="1537996" cy="4509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(gas, brakes,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8FCC0-4349-4897-9C75-13D17405369C}"/>
              </a:ext>
            </a:extLst>
          </p:cNvPr>
          <p:cNvSpPr/>
          <p:nvPr/>
        </p:nvSpPr>
        <p:spPr>
          <a:xfrm>
            <a:off x="1932992" y="2512268"/>
            <a:ext cx="153799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7632B-F256-485F-B558-E58EC2DF12B3}"/>
              </a:ext>
            </a:extLst>
          </p:cNvPr>
          <p:cNvSpPr/>
          <p:nvPr/>
        </p:nvSpPr>
        <p:spPr>
          <a:xfrm>
            <a:off x="7333860" y="3771123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80685-9FED-4565-B53C-CC4C3F6F3AB2}"/>
              </a:ext>
            </a:extLst>
          </p:cNvPr>
          <p:cNvSpPr/>
          <p:nvPr/>
        </p:nvSpPr>
        <p:spPr>
          <a:xfrm>
            <a:off x="9359380" y="3568957"/>
            <a:ext cx="1537996" cy="54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switches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56BEB-D518-4484-8350-2C30BF026B9C}"/>
              </a:ext>
            </a:extLst>
          </p:cNvPr>
          <p:cNvSpPr txBox="1"/>
          <p:nvPr/>
        </p:nvSpPr>
        <p:spPr>
          <a:xfrm>
            <a:off x="3965510" y="242595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6A46E-3DD2-46AF-8728-AD56970CA734}"/>
              </a:ext>
            </a:extLst>
          </p:cNvPr>
          <p:cNvSpPr txBox="1"/>
          <p:nvPr/>
        </p:nvSpPr>
        <p:spPr>
          <a:xfrm>
            <a:off x="8105189" y="338273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FC93D-098C-4FF5-BCDC-38BC579AB699}"/>
              </a:ext>
            </a:extLst>
          </p:cNvPr>
          <p:cNvSpPr txBox="1"/>
          <p:nvPr/>
        </p:nvSpPr>
        <p:spPr>
          <a:xfrm>
            <a:off x="8105190" y="232760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36E1C-0379-4780-942A-9B34B827FF2F}"/>
              </a:ext>
            </a:extLst>
          </p:cNvPr>
          <p:cNvSpPr txBox="1"/>
          <p:nvPr/>
        </p:nvSpPr>
        <p:spPr>
          <a:xfrm>
            <a:off x="4105469" y="441610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88193-C92E-4B00-9925-6FE216ECFE10}"/>
              </a:ext>
            </a:extLst>
          </p:cNvPr>
          <p:cNvSpPr txBox="1"/>
          <p:nvPr/>
        </p:nvSpPr>
        <p:spPr>
          <a:xfrm>
            <a:off x="8092748" y="4467036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43C47-D301-418C-A364-92BF837A6259}"/>
              </a:ext>
            </a:extLst>
          </p:cNvPr>
          <p:cNvSpPr/>
          <p:nvPr/>
        </p:nvSpPr>
        <p:spPr>
          <a:xfrm>
            <a:off x="3366796" y="3714159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4D237-7915-481A-9CD6-2D1F777842A8}"/>
              </a:ext>
            </a:extLst>
          </p:cNvPr>
          <p:cNvSpPr/>
          <p:nvPr/>
        </p:nvSpPr>
        <p:spPr>
          <a:xfrm>
            <a:off x="1943100" y="3439300"/>
            <a:ext cx="1537996" cy="5458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33741-3C5B-4515-AF92-250FA1E29150}"/>
              </a:ext>
            </a:extLst>
          </p:cNvPr>
          <p:cNvSpPr txBox="1"/>
          <p:nvPr/>
        </p:nvSpPr>
        <p:spPr>
          <a:xfrm>
            <a:off x="3973285" y="3342888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9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83FB7-1E37-49E1-A485-AE0D1835B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9" t="37143" r="15127" b="27347"/>
          <a:stretch/>
        </p:blipFill>
        <p:spPr>
          <a:xfrm>
            <a:off x="184008" y="270590"/>
            <a:ext cx="5911992" cy="28924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5BDE82-B37C-46FF-BD24-4A0EAFE6583C}"/>
              </a:ext>
            </a:extLst>
          </p:cNvPr>
          <p:cNvSpPr/>
          <p:nvPr/>
        </p:nvSpPr>
        <p:spPr>
          <a:xfrm>
            <a:off x="511758" y="3755565"/>
            <a:ext cx="1526858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T_display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1397D-ACBD-460F-B4A5-EB21050CB7C2}"/>
              </a:ext>
            </a:extLst>
          </p:cNvPr>
          <p:cNvSpPr/>
          <p:nvPr/>
        </p:nvSpPr>
        <p:spPr>
          <a:xfrm>
            <a:off x="7141030" y="3429000"/>
            <a:ext cx="1601753" cy="1464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T_alarm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EAC39-857F-4A03-B4A9-CD8351AD1B34}"/>
              </a:ext>
            </a:extLst>
          </p:cNvPr>
          <p:cNvSpPr/>
          <p:nvPr/>
        </p:nvSpPr>
        <p:spPr>
          <a:xfrm>
            <a:off x="6802016" y="5206481"/>
            <a:ext cx="1822580" cy="12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T_Warning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A75490-EEDD-4F79-AB02-20A7F4418166}"/>
              </a:ext>
            </a:extLst>
          </p:cNvPr>
          <p:cNvSpPr/>
          <p:nvPr/>
        </p:nvSpPr>
        <p:spPr>
          <a:xfrm>
            <a:off x="4626556" y="3631937"/>
            <a:ext cx="1526858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T_speed</a:t>
            </a:r>
            <a:r>
              <a:rPr lang="en-US" dirty="0"/>
              <a:t> limit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106383-9E6C-48B3-932F-5DCD522AEF13}"/>
              </a:ext>
            </a:extLst>
          </p:cNvPr>
          <p:cNvSpPr/>
          <p:nvPr/>
        </p:nvSpPr>
        <p:spPr>
          <a:xfrm>
            <a:off x="4626556" y="5542383"/>
            <a:ext cx="1526858" cy="1217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T_cruise</a:t>
            </a:r>
            <a:r>
              <a:rPr lang="en-US" dirty="0"/>
              <a:t> control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865E52-47F7-4B6E-AAEA-29978531CD1D}"/>
              </a:ext>
            </a:extLst>
          </p:cNvPr>
          <p:cNvSpPr/>
          <p:nvPr/>
        </p:nvSpPr>
        <p:spPr>
          <a:xfrm>
            <a:off x="3140004" y="4658306"/>
            <a:ext cx="1370634" cy="109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T_user</a:t>
            </a:r>
            <a:r>
              <a:rPr lang="en-US" dirty="0"/>
              <a:t> 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85C9C8-F1CD-4830-A410-29C88AC97378}"/>
              </a:ext>
            </a:extLst>
          </p:cNvPr>
          <p:cNvSpPr/>
          <p:nvPr/>
        </p:nvSpPr>
        <p:spPr>
          <a:xfrm>
            <a:off x="2152388" y="3622605"/>
            <a:ext cx="1370634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9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248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Aly</dc:creator>
  <cp:lastModifiedBy>Ahmed Aly</cp:lastModifiedBy>
  <cp:revision>37</cp:revision>
  <dcterms:created xsi:type="dcterms:W3CDTF">2021-02-10T08:55:31Z</dcterms:created>
  <dcterms:modified xsi:type="dcterms:W3CDTF">2021-02-10T15:08:42Z</dcterms:modified>
</cp:coreProperties>
</file>