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79D-088E-4753-8E4F-DA8CAEAC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085BF-C393-4D61-B3BC-DB9787A95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0967-D522-483E-9EAC-8BAE017E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02F09-37A3-4C13-9AC7-E63E47F9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5C47-44B7-48F7-ADF8-E4BD55E2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54B3-FD86-46E2-AE0E-6BAFF6D7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9FA8-06F2-4750-A8BB-5FF74E11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8991-2391-4FC3-B765-EA904281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83B1-EBB6-4080-BBD7-350C238F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EF46-4686-4A73-B9D5-856C032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3BDD-0421-427B-A855-CC75B9146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597C-ABC9-4A36-AD2B-F75EA9077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AD95-1799-4574-8708-22D56698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4B1D-281E-422D-A20D-C21B1DD5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D4E-051B-4486-BEBE-B8BF4F2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50D-1C27-4371-AEB0-9861B56D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1A77-AFDA-4400-9711-78D9C6D1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80D24-8DB1-47E2-91B2-C60F2DDF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C305-B6D5-4740-A4EA-CFE38966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0624-9B0C-43BD-B794-10C86B71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54F7-C027-4951-BD7A-0C5859A0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A25E5-924D-40CC-9A1B-DB330412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0975-B74C-4C1B-9175-BD164AF3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0780-90FB-4CBB-AE88-A9EA1D63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CFD4-64BA-46FE-8A9F-4F7E2FF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5A23-0DA1-41E0-9B52-1980F484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824C-0334-4E38-8C71-CAEE49EA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5278-DA44-4A70-AF94-3DC438319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28304-CCDA-41B0-A8C4-87F2A5CC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5CC4-A0D5-4D81-8109-82777CE1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F671-3260-4B1F-A330-6D28AF43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54C1-90EF-4EC9-9B1E-8FB0FCC9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A6A8-F9B3-471D-A5D7-65E009B5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17212-C03D-4233-A585-5D09445D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CE478-3C1B-4E87-9B45-09375442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0693-2181-4D4B-958B-6303E822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193F1-7A08-4F29-A3A4-02E68CF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07B88-241C-4A59-8B82-DB31E8DB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84434-81F7-46DE-B952-A2635277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876-98EA-460E-9435-48726EDC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B5E78-6508-4FC8-A8AE-58DB64C9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184EE-745A-49DD-9E3A-5F26FD6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796D-92F9-422C-A3A6-01B9B42F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0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07B9-D853-4764-9D73-EB8FF1FF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ED7A-E48B-4496-BD93-603AC4A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9BAD-1933-484D-AB25-0333279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BCC-0C60-4CE2-B6C3-6B34E406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9478B-50DC-4BB9-8D47-D81C225E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ACFC-6D93-41CF-93FF-A5FC39A7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5825-FFCF-4816-9033-4C7EEE60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1CB7-2615-4B6C-A145-01216DD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3C35-05A1-4228-BB7E-E5425E5C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B93-CF9D-444D-BA92-00F266BB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84179-856C-46F7-B2AB-A483515E0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94DA1-6E0D-4345-8838-F7481E38F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07807-0CFA-475C-A29B-71AD236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923A2-EB0B-4216-98ED-4A02466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CB938-8899-460B-94C6-CFB54C2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54117-978F-43D5-89D7-26A1E0A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245E-361F-44B6-962C-3C4A3E2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317E-F3F4-4F49-AFD1-490AF790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E443-8942-4B77-9764-179E58E8591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9A2F-12C9-45CC-9F0C-BC59B0DF4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1EC0-DE06-4F92-96C2-AD1EBEDFF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E5B3-A2CF-4F95-919E-EC99009E0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900C14-9384-49D5-8ABE-90CD9DB460DD}"/>
              </a:ext>
            </a:extLst>
          </p:cNvPr>
          <p:cNvSpPr txBox="1"/>
          <p:nvPr/>
        </p:nvSpPr>
        <p:spPr>
          <a:xfrm>
            <a:off x="2246345" y="4286358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F5496"/>
                </a:solidFill>
                <a:effectLst/>
                <a:latin typeface="TimesNewRomanPSMT"/>
              </a:rPr>
              <a:t>Team Members</a:t>
            </a:r>
            <a:br>
              <a:rPr lang="en-US" sz="2400" b="0" i="0" dirty="0">
                <a:solidFill>
                  <a:srgbClr val="2F5496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1. Mostafa Alaa Abd-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Elaal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2. Mostafa Mohamed Abd-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NewRomanPSMT"/>
              </a:rPr>
              <a:t>Elmegid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3. Ahmed Aly Mohamed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143AC9-33C4-454A-BCB2-C6EB5DA7CEB2}"/>
              </a:ext>
            </a:extLst>
          </p:cNvPr>
          <p:cNvGrpSpPr/>
          <p:nvPr/>
        </p:nvGrpSpPr>
        <p:grpSpPr>
          <a:xfrm>
            <a:off x="1159413" y="1313158"/>
            <a:ext cx="6754134" cy="1199297"/>
            <a:chOff x="1522984" y="850152"/>
            <a:chExt cx="5690303" cy="11992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36906-0688-420C-95DF-3B16895C359B}"/>
                </a:ext>
              </a:extLst>
            </p:cNvPr>
            <p:cNvSpPr txBox="1"/>
            <p:nvPr/>
          </p:nvSpPr>
          <p:spPr>
            <a:xfrm>
              <a:off x="1522984" y="1680117"/>
              <a:ext cx="228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RTOS Design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D9B538-1BDB-4351-B030-7845B8C4F806}"/>
                </a:ext>
              </a:extLst>
            </p:cNvPr>
            <p:cNvGrpSpPr/>
            <p:nvPr/>
          </p:nvGrpSpPr>
          <p:grpSpPr>
            <a:xfrm>
              <a:off x="1737047" y="850152"/>
              <a:ext cx="5476240" cy="840859"/>
              <a:chOff x="1715266" y="920538"/>
              <a:chExt cx="5476240" cy="84085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7412BC-C919-46AA-AA39-B1F9E8D688C0}"/>
                  </a:ext>
                </a:extLst>
              </p:cNvPr>
              <p:cNvSpPr txBox="1"/>
              <p:nvPr/>
            </p:nvSpPr>
            <p:spPr>
              <a:xfrm>
                <a:off x="1715266" y="920538"/>
                <a:ext cx="54762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</a:rPr>
                  <a:t>Speed Limit &amp; Cruise Control</a:t>
                </a:r>
                <a:r>
                  <a:rPr lang="en-US" sz="16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E35D857-CE50-4436-88C8-15EDDD4DB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5266" y="1750503"/>
                <a:ext cx="5145078" cy="10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نتيجة بحث الصور عن multifunction  steering wheel">
            <a:extLst>
              <a:ext uri="{FF2B5EF4-FFF2-40B4-BE49-F238E27FC236}">
                <a16:creationId xmlns:a16="http://schemas.microsoft.com/office/drawing/2014/main" id="{E79D727B-7C47-4237-BB26-758279865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3184"/>
          <a:stretch/>
        </p:blipFill>
        <p:spPr bwMode="auto">
          <a:xfrm>
            <a:off x="7423771" y="2444272"/>
            <a:ext cx="3536302" cy="310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alf Frame 13">
            <a:extLst>
              <a:ext uri="{FF2B5EF4-FFF2-40B4-BE49-F238E27FC236}">
                <a16:creationId xmlns:a16="http://schemas.microsoft.com/office/drawing/2014/main" id="{CA7850B6-5E93-4793-9A8F-E066F93C4612}"/>
              </a:ext>
            </a:extLst>
          </p:cNvPr>
          <p:cNvSpPr/>
          <p:nvPr/>
        </p:nvSpPr>
        <p:spPr>
          <a:xfrm>
            <a:off x="0" y="0"/>
            <a:ext cx="1715266" cy="6918960"/>
          </a:xfrm>
          <a:prstGeom prst="halfFrame">
            <a:avLst>
              <a:gd name="adj1" fmla="val 20430"/>
              <a:gd name="adj2" fmla="val 263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920A3002-EE63-4E18-AEEC-91C2062FE317}"/>
              </a:ext>
            </a:extLst>
          </p:cNvPr>
          <p:cNvSpPr/>
          <p:nvPr/>
        </p:nvSpPr>
        <p:spPr>
          <a:xfrm rot="10800000">
            <a:off x="10470297" y="111760"/>
            <a:ext cx="1715266" cy="6746240"/>
          </a:xfrm>
          <a:prstGeom prst="halfFrame">
            <a:avLst>
              <a:gd name="adj1" fmla="val 20430"/>
              <a:gd name="adj2" fmla="val 2634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228F8ED-161A-44EA-B939-AA65E4C1B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71643"/>
              </p:ext>
            </p:extLst>
          </p:nvPr>
        </p:nvGraphicFramePr>
        <p:xfrm>
          <a:off x="6277409" y="4718251"/>
          <a:ext cx="156763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2">
                  <a:extLst>
                    <a:ext uri="{9D8B030D-6E8A-4147-A177-3AD203B41FA5}">
                      <a16:colId xmlns:a16="http://schemas.microsoft.com/office/drawing/2014/main" val="2613130627"/>
                    </a:ext>
                  </a:extLst>
                </a:gridCol>
              </a:tblGrid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Speed Control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579283"/>
                  </a:ext>
                </a:extLst>
              </a:tr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Stand by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28819"/>
                  </a:ext>
                </a:extLst>
              </a:tr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Set Speed 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73544"/>
                  </a:ext>
                </a:extLst>
              </a:tr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Set Speed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62009"/>
                  </a:ext>
                </a:extLst>
              </a:tr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Select Speed limit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23809"/>
                  </a:ext>
                </a:extLst>
              </a:tr>
              <a:tr h="254096">
                <a:tc>
                  <a:txBody>
                    <a:bodyPr/>
                    <a:lstStyle/>
                    <a:p>
                      <a:r>
                        <a:rPr lang="en-US" sz="1100" dirty="0"/>
                        <a:t>Select Cruise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1651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643CA86-38E5-4A2C-B61C-086A15CDF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26808"/>
              </p:ext>
            </p:extLst>
          </p:nvPr>
        </p:nvGraphicFramePr>
        <p:xfrm>
          <a:off x="4037005" y="5208789"/>
          <a:ext cx="156763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2">
                  <a:extLst>
                    <a:ext uri="{9D8B030D-6E8A-4147-A177-3AD203B41FA5}">
                      <a16:colId xmlns:a16="http://schemas.microsoft.com/office/drawing/2014/main" val="1901517490"/>
                    </a:ext>
                  </a:extLst>
                </a:gridCol>
              </a:tblGrid>
              <a:tr h="225974">
                <a:tc>
                  <a:txBody>
                    <a:bodyPr/>
                    <a:lstStyle/>
                    <a:p>
                      <a:r>
                        <a:rPr lang="en-US" sz="1050" dirty="0"/>
                        <a:t>Normal Driving Switches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886496"/>
                  </a:ext>
                </a:extLst>
              </a:tr>
              <a:tr h="2259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brakes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30209"/>
                  </a:ext>
                </a:extLst>
              </a:tr>
              <a:tr h="22597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Gas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48559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C81B5C0-87A7-4A5C-A622-43A058269EC4}"/>
              </a:ext>
            </a:extLst>
          </p:cNvPr>
          <p:cNvSpPr/>
          <p:nvPr/>
        </p:nvSpPr>
        <p:spPr>
          <a:xfrm>
            <a:off x="9319929" y="433207"/>
            <a:ext cx="2302623" cy="1759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System parameters</a:t>
            </a:r>
          </a:p>
          <a:p>
            <a:r>
              <a:rPr lang="en-US" sz="1400" dirty="0"/>
              <a:t>1- System State</a:t>
            </a:r>
          </a:p>
          <a:p>
            <a:r>
              <a:rPr lang="en-US" sz="1400" dirty="0"/>
              <a:t>2- Speed Limit</a:t>
            </a:r>
          </a:p>
          <a:p>
            <a:r>
              <a:rPr lang="en-US" sz="1400" dirty="0"/>
              <a:t>3- Cruise Control</a:t>
            </a:r>
          </a:p>
          <a:p>
            <a:r>
              <a:rPr lang="en-US" sz="1400" dirty="0"/>
              <a:t>4- Speed</a:t>
            </a:r>
          </a:p>
          <a:p>
            <a:r>
              <a:rPr lang="en-US" sz="1400" dirty="0"/>
              <a:t>5- Limit</a:t>
            </a:r>
          </a:p>
          <a:p>
            <a:r>
              <a:rPr lang="en-US" sz="1400" dirty="0"/>
              <a:t>6- Gas</a:t>
            </a:r>
          </a:p>
          <a:p>
            <a:r>
              <a:rPr lang="en-US" sz="1400" dirty="0"/>
              <a:t>7- Break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BD3B55-3B9D-4C7A-B2F2-81C47C7DEEEC}"/>
              </a:ext>
            </a:extLst>
          </p:cNvPr>
          <p:cNvSpPr/>
          <p:nvPr/>
        </p:nvSpPr>
        <p:spPr>
          <a:xfrm>
            <a:off x="8392756" y="2218889"/>
            <a:ext cx="3514725" cy="95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3C8A99-1DF9-44E4-84C7-10A3EB9FC6FD}"/>
              </a:ext>
            </a:extLst>
          </p:cNvPr>
          <p:cNvSpPr/>
          <p:nvPr/>
        </p:nvSpPr>
        <p:spPr>
          <a:xfrm>
            <a:off x="8392757" y="3207414"/>
            <a:ext cx="3514725" cy="8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4F7954-4104-45A0-9971-B9B741F07E9D}"/>
              </a:ext>
            </a:extLst>
          </p:cNvPr>
          <p:cNvSpPr/>
          <p:nvPr/>
        </p:nvSpPr>
        <p:spPr>
          <a:xfrm>
            <a:off x="8401049" y="4072829"/>
            <a:ext cx="3514725" cy="89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71BCCB-EF43-4951-A62D-1413AB2609EB}"/>
              </a:ext>
            </a:extLst>
          </p:cNvPr>
          <p:cNvSpPr/>
          <p:nvPr/>
        </p:nvSpPr>
        <p:spPr>
          <a:xfrm>
            <a:off x="8401050" y="5143018"/>
            <a:ext cx="3514725" cy="892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Alarm screen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Blink led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 limit or cruise speed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BA34D4-9097-47C9-8DDB-289DAD8B9034}"/>
              </a:ext>
            </a:extLst>
          </p:cNvPr>
          <p:cNvSpPr txBox="1"/>
          <p:nvPr/>
        </p:nvSpPr>
        <p:spPr>
          <a:xfrm>
            <a:off x="8700286" y="4030719"/>
            <a:ext cx="2958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Cruise control screen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speed , 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 : speed+/ speed-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FF0336-757F-467E-9CA3-27AFA04C8CFE}"/>
              </a:ext>
            </a:extLst>
          </p:cNvPr>
          <p:cNvSpPr txBox="1"/>
          <p:nvPr/>
        </p:nvSpPr>
        <p:spPr>
          <a:xfrm>
            <a:off x="8614218" y="3196696"/>
            <a:ext cx="310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limiter screen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speed,  limit speed </a:t>
            </a:r>
          </a:p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 : Speed + / speed –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650960-019E-4C48-8CE1-3B708285969C}"/>
              </a:ext>
            </a:extLst>
          </p:cNvPr>
          <p:cNvSpPr txBox="1"/>
          <p:nvPr/>
        </p:nvSpPr>
        <p:spPr>
          <a:xfrm>
            <a:off x="8600185" y="2223027"/>
            <a:ext cx="31311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Stand by screen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Speed =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 = stand BY</a:t>
            </a:r>
          </a:p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CC= Stand By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49FC5D-E4F2-4116-9CDC-D7BEE26131D6}"/>
              </a:ext>
            </a:extLst>
          </p:cNvPr>
          <p:cNvGrpSpPr/>
          <p:nvPr/>
        </p:nvGrpSpPr>
        <p:grpSpPr>
          <a:xfrm>
            <a:off x="-23547" y="749584"/>
            <a:ext cx="7170868" cy="3892716"/>
            <a:chOff x="128716" y="998378"/>
            <a:chExt cx="7105554" cy="41446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07DF52-3B42-4633-8666-5C9482FD8E56}"/>
                </a:ext>
              </a:extLst>
            </p:cNvPr>
            <p:cNvSpPr/>
            <p:nvPr/>
          </p:nvSpPr>
          <p:spPr>
            <a:xfrm>
              <a:off x="1077372" y="2321154"/>
              <a:ext cx="1255753" cy="12166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 cruise 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E539E7-180D-40BB-8272-530349AFA301}"/>
                </a:ext>
              </a:extLst>
            </p:cNvPr>
            <p:cNvSpPr/>
            <p:nvPr/>
          </p:nvSpPr>
          <p:spPr>
            <a:xfrm>
              <a:off x="3788229" y="998378"/>
              <a:ext cx="1240972" cy="12098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Cruise control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C3766C-6184-4031-A2DE-F44A8D08D907}"/>
                </a:ext>
              </a:extLst>
            </p:cNvPr>
            <p:cNvSpPr/>
            <p:nvPr/>
          </p:nvSpPr>
          <p:spPr>
            <a:xfrm>
              <a:off x="3848509" y="4118056"/>
              <a:ext cx="1249115" cy="1024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speed limiter 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8185F3-0079-4D67-AE48-1E92479A0913}"/>
                </a:ext>
              </a:extLst>
            </p:cNvPr>
            <p:cNvSpPr/>
            <p:nvPr/>
          </p:nvSpPr>
          <p:spPr>
            <a:xfrm>
              <a:off x="6209523" y="2718320"/>
              <a:ext cx="1024747" cy="970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alarm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9F557-87A4-4737-8B06-2433AFB2466E}"/>
                </a:ext>
              </a:extLst>
            </p:cNvPr>
            <p:cNvSpPr txBox="1"/>
            <p:nvPr/>
          </p:nvSpPr>
          <p:spPr>
            <a:xfrm rot="19002972">
              <a:off x="128716" y="1822160"/>
              <a:ext cx="5735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173FE8-D9E4-461A-985E-F4D748A16CB5}"/>
                </a:ext>
              </a:extLst>
            </p:cNvPr>
            <p:cNvSpPr txBox="1"/>
            <p:nvPr/>
          </p:nvSpPr>
          <p:spPr>
            <a:xfrm rot="19904071">
              <a:off x="2052762" y="1998597"/>
              <a:ext cx="19737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Cruise control button 1</a:t>
              </a:r>
              <a:r>
                <a:rPr lang="en-US" sz="1050" baseline="30000" dirty="0"/>
                <a:t>st</a:t>
              </a:r>
              <a:r>
                <a:rPr lang="en-US" sz="1050" dirty="0"/>
                <a:t> / dec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9590ED-250D-4317-B839-46944CD491A9}"/>
                </a:ext>
              </a:extLst>
            </p:cNvPr>
            <p:cNvSpPr txBox="1"/>
            <p:nvPr/>
          </p:nvSpPr>
          <p:spPr>
            <a:xfrm rot="2070382">
              <a:off x="2121045" y="3468472"/>
              <a:ext cx="2310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Speed limiter button 1</a:t>
              </a:r>
              <a:r>
                <a:rPr lang="en-US" sz="1000" baseline="30000" dirty="0"/>
                <a:t>st</a:t>
              </a:r>
              <a:r>
                <a:rPr lang="en-US" sz="1000" dirty="0"/>
                <a:t> time /deactivate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77BFD7-93C6-4DCC-937A-DBDCF7CDB268}"/>
                </a:ext>
              </a:extLst>
            </p:cNvPr>
            <p:cNvSpPr txBox="1"/>
            <p:nvPr/>
          </p:nvSpPr>
          <p:spPr>
            <a:xfrm rot="2184584">
              <a:off x="2547794" y="3748814"/>
              <a:ext cx="113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Speed + /speed -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2E664B-B415-4AFF-BC38-955896C12337}"/>
                </a:ext>
              </a:extLst>
            </p:cNvPr>
            <p:cNvSpPr txBox="1"/>
            <p:nvPr/>
          </p:nvSpPr>
          <p:spPr>
            <a:xfrm rot="19268215">
              <a:off x="4714979" y="3586062"/>
              <a:ext cx="15941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Vehicle speed &gt; set speed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240F23-9E0F-4540-AC5C-07135D21DF22}"/>
                </a:ext>
              </a:extLst>
            </p:cNvPr>
            <p:cNvSpPr txBox="1"/>
            <p:nvPr/>
          </p:nvSpPr>
          <p:spPr>
            <a:xfrm rot="19888651">
              <a:off x="2487484" y="2108875"/>
              <a:ext cx="17612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Speed+ | speed –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2F9306-9BAC-464D-BA3E-F161DB220EF9}"/>
                </a:ext>
              </a:extLst>
            </p:cNvPr>
            <p:cNvSpPr txBox="1"/>
            <p:nvPr/>
          </p:nvSpPr>
          <p:spPr>
            <a:xfrm rot="19915266">
              <a:off x="1670650" y="1441840"/>
              <a:ext cx="24367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CC switch(deactivate)</a:t>
              </a:r>
            </a:p>
            <a:p>
              <a:r>
                <a:rPr lang="en-US" sz="1050" dirty="0"/>
                <a:t>Stand by switch </a:t>
              </a:r>
              <a:r>
                <a:rPr lang="ar-EG" sz="1050" dirty="0"/>
                <a:t> </a:t>
              </a:r>
              <a:r>
                <a:rPr lang="en-US" sz="1050" dirty="0"/>
                <a:t>or brakes(CC stand by )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CBCF25-A41E-4642-8A88-E7F4151B9C6B}"/>
                </a:ext>
              </a:extLst>
            </p:cNvPr>
            <p:cNvSpPr txBox="1"/>
            <p:nvPr/>
          </p:nvSpPr>
          <p:spPr>
            <a:xfrm rot="1988110">
              <a:off x="2376070" y="3871633"/>
              <a:ext cx="8054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deactivate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D6800A-3985-47C0-A26A-A43B25F68686}"/>
                </a:ext>
              </a:extLst>
            </p:cNvPr>
            <p:cNvSpPr txBox="1"/>
            <p:nvPr/>
          </p:nvSpPr>
          <p:spPr>
            <a:xfrm rot="1999426">
              <a:off x="4867260" y="2027146"/>
              <a:ext cx="196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Vehicle speed &gt; cruise speed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0DB63D-F624-485C-9F27-D1AAB88E94F5}"/>
                </a:ext>
              </a:extLst>
            </p:cNvPr>
            <p:cNvSpPr txBox="1"/>
            <p:nvPr/>
          </p:nvSpPr>
          <p:spPr>
            <a:xfrm rot="19268215">
              <a:off x="5049123" y="4015473"/>
              <a:ext cx="16916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Vehicle speed &lt; set  speed with  brakes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C503CD-0DD3-480D-B247-0E27FA50A30F}"/>
                </a:ext>
              </a:extLst>
            </p:cNvPr>
            <p:cNvSpPr txBox="1"/>
            <p:nvPr/>
          </p:nvSpPr>
          <p:spPr>
            <a:xfrm rot="2000135">
              <a:off x="4638316" y="2406534"/>
              <a:ext cx="163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Vehicle speed&lt; cruise speed without brakes 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CBC8A6E-75B7-4B56-914A-228EF5ED1668}"/>
                </a:ext>
              </a:extLst>
            </p:cNvPr>
            <p:cNvSpPr/>
            <p:nvPr/>
          </p:nvSpPr>
          <p:spPr>
            <a:xfrm rot="9167659">
              <a:off x="1809698" y="1854600"/>
              <a:ext cx="2127082" cy="1355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7282D3F4-31D6-4B3D-84E9-7B5FE4AA57CA}"/>
                </a:ext>
              </a:extLst>
            </p:cNvPr>
            <p:cNvSpPr/>
            <p:nvPr/>
          </p:nvSpPr>
          <p:spPr>
            <a:xfrm rot="2133451">
              <a:off x="2083018" y="3615863"/>
              <a:ext cx="2088528" cy="15979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8FBAB34-1C9B-4478-8C58-94A148EFB3DD}"/>
                </a:ext>
              </a:extLst>
            </p:cNvPr>
            <p:cNvSpPr/>
            <p:nvPr/>
          </p:nvSpPr>
          <p:spPr>
            <a:xfrm rot="8470541">
              <a:off x="4818860" y="3803806"/>
              <a:ext cx="1590426" cy="141664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7ECCE5A4-EAAD-4BAA-88FB-CEC1B71CFEC7}"/>
                </a:ext>
              </a:extLst>
            </p:cNvPr>
            <p:cNvSpPr/>
            <p:nvPr/>
          </p:nvSpPr>
          <p:spPr>
            <a:xfrm rot="19313618">
              <a:off x="4910416" y="3940322"/>
              <a:ext cx="1590443" cy="14246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D84108BC-61F8-4AF1-B450-929DBC463FF7}"/>
                </a:ext>
              </a:extLst>
            </p:cNvPr>
            <p:cNvSpPr/>
            <p:nvPr/>
          </p:nvSpPr>
          <p:spPr>
            <a:xfrm rot="12812199">
              <a:off x="4748691" y="2400734"/>
              <a:ext cx="1696234" cy="122423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49D04FA7-AE17-4439-8F29-BABAB4F1ADBA}"/>
                </a:ext>
              </a:extLst>
            </p:cNvPr>
            <p:cNvSpPr/>
            <p:nvPr/>
          </p:nvSpPr>
          <p:spPr>
            <a:xfrm rot="2032220">
              <a:off x="4818567" y="2230728"/>
              <a:ext cx="1864409" cy="14186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07326A12-249B-40BA-911A-C116F3EFB7C9}"/>
                </a:ext>
              </a:extLst>
            </p:cNvPr>
            <p:cNvSpPr/>
            <p:nvPr/>
          </p:nvSpPr>
          <p:spPr>
            <a:xfrm rot="19889692" flipV="1">
              <a:off x="2071519" y="2218484"/>
              <a:ext cx="1858009" cy="132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FCA3466-366C-4FC9-9202-A5DDF03B14EA}"/>
                </a:ext>
              </a:extLst>
            </p:cNvPr>
            <p:cNvSpPr/>
            <p:nvPr/>
          </p:nvSpPr>
          <p:spPr>
            <a:xfrm rot="12812199">
              <a:off x="1921369" y="3934627"/>
              <a:ext cx="2060234" cy="11084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C4AA26C4-467C-491D-B29B-6C3E70E7A028}"/>
                </a:ext>
              </a:extLst>
            </p:cNvPr>
            <p:cNvSpPr/>
            <p:nvPr/>
          </p:nvSpPr>
          <p:spPr>
            <a:xfrm rot="2519770">
              <a:off x="397459" y="2120695"/>
              <a:ext cx="878503" cy="422798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B6CBBF-7763-46AA-A6B9-554B87892970}"/>
              </a:ext>
            </a:extLst>
          </p:cNvPr>
          <p:cNvSpPr/>
          <p:nvPr/>
        </p:nvSpPr>
        <p:spPr>
          <a:xfrm>
            <a:off x="223935" y="205273"/>
            <a:ext cx="3461657" cy="648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Design</a:t>
            </a:r>
          </a:p>
        </p:txBody>
      </p:sp>
    </p:spTree>
    <p:extLst>
      <p:ext uri="{BB962C8B-B14F-4D97-AF65-F5344CB8AC3E}">
        <p14:creationId xmlns:p14="http://schemas.microsoft.com/office/powerpoint/2010/main" val="768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3194B-6079-4BBC-9A72-EC8700DF06DA}"/>
              </a:ext>
            </a:extLst>
          </p:cNvPr>
          <p:cNvSpPr/>
          <p:nvPr/>
        </p:nvSpPr>
        <p:spPr>
          <a:xfrm>
            <a:off x="5234473" y="1838131"/>
            <a:ext cx="2099387" cy="349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C43529-852F-4EF9-8A68-8F369E32246E}"/>
              </a:ext>
            </a:extLst>
          </p:cNvPr>
          <p:cNvSpPr/>
          <p:nvPr/>
        </p:nvSpPr>
        <p:spPr>
          <a:xfrm>
            <a:off x="3427446" y="2719874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FEADF-30E3-47EA-B26E-9F3499B712A0}"/>
              </a:ext>
            </a:extLst>
          </p:cNvPr>
          <p:cNvSpPr/>
          <p:nvPr/>
        </p:nvSpPr>
        <p:spPr>
          <a:xfrm>
            <a:off x="7206343" y="4855029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A75A-FC32-4326-B95C-C77CAB3EB926}"/>
              </a:ext>
            </a:extLst>
          </p:cNvPr>
          <p:cNvSpPr/>
          <p:nvPr/>
        </p:nvSpPr>
        <p:spPr>
          <a:xfrm>
            <a:off x="3287486" y="4855028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CB32A-04EC-431D-87F6-585D3447AB44}"/>
              </a:ext>
            </a:extLst>
          </p:cNvPr>
          <p:cNvSpPr/>
          <p:nvPr/>
        </p:nvSpPr>
        <p:spPr>
          <a:xfrm>
            <a:off x="7206343" y="2705878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CD087-51F2-4248-BED9-56DD9A1E6F9E}"/>
              </a:ext>
            </a:extLst>
          </p:cNvPr>
          <p:cNvSpPr/>
          <p:nvPr/>
        </p:nvSpPr>
        <p:spPr>
          <a:xfrm>
            <a:off x="9231863" y="4652864"/>
            <a:ext cx="153799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 unit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E15B3-9A19-4B4A-B2DC-DF46EC15ECD6}"/>
              </a:ext>
            </a:extLst>
          </p:cNvPr>
          <p:cNvSpPr/>
          <p:nvPr/>
        </p:nvSpPr>
        <p:spPr>
          <a:xfrm>
            <a:off x="9120672" y="2541037"/>
            <a:ext cx="1537996" cy="4509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sensor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FB76A-25A3-45B9-B339-18F81FB94E19}"/>
              </a:ext>
            </a:extLst>
          </p:cNvPr>
          <p:cNvSpPr/>
          <p:nvPr/>
        </p:nvSpPr>
        <p:spPr>
          <a:xfrm>
            <a:off x="1909665" y="4600768"/>
            <a:ext cx="1537996" cy="4509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(gas, brakes,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8FCC0-4349-4897-9C75-13D17405369C}"/>
              </a:ext>
            </a:extLst>
          </p:cNvPr>
          <p:cNvSpPr/>
          <p:nvPr/>
        </p:nvSpPr>
        <p:spPr>
          <a:xfrm>
            <a:off x="1932992" y="2512268"/>
            <a:ext cx="153799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7632B-F256-485F-B558-E58EC2DF12B3}"/>
              </a:ext>
            </a:extLst>
          </p:cNvPr>
          <p:cNvSpPr/>
          <p:nvPr/>
        </p:nvSpPr>
        <p:spPr>
          <a:xfrm>
            <a:off x="7333860" y="3771123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80685-9FED-4565-B53C-CC4C3F6F3AB2}"/>
              </a:ext>
            </a:extLst>
          </p:cNvPr>
          <p:cNvSpPr/>
          <p:nvPr/>
        </p:nvSpPr>
        <p:spPr>
          <a:xfrm>
            <a:off x="9359380" y="3568957"/>
            <a:ext cx="1537996" cy="545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switches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56BEB-D518-4484-8350-2C30BF026B9C}"/>
              </a:ext>
            </a:extLst>
          </p:cNvPr>
          <p:cNvSpPr txBox="1"/>
          <p:nvPr/>
        </p:nvSpPr>
        <p:spPr>
          <a:xfrm>
            <a:off x="3965510" y="2425959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6A46E-3DD2-46AF-8728-AD56970CA734}"/>
              </a:ext>
            </a:extLst>
          </p:cNvPr>
          <p:cNvSpPr txBox="1"/>
          <p:nvPr/>
        </p:nvSpPr>
        <p:spPr>
          <a:xfrm>
            <a:off x="8105189" y="3382734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FC93D-098C-4FF5-BCDC-38BC579AB699}"/>
              </a:ext>
            </a:extLst>
          </p:cNvPr>
          <p:cNvSpPr txBox="1"/>
          <p:nvPr/>
        </p:nvSpPr>
        <p:spPr>
          <a:xfrm>
            <a:off x="8105190" y="232760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36E1C-0379-4780-942A-9B34B827FF2F}"/>
              </a:ext>
            </a:extLst>
          </p:cNvPr>
          <p:cNvSpPr txBox="1"/>
          <p:nvPr/>
        </p:nvSpPr>
        <p:spPr>
          <a:xfrm>
            <a:off x="4105469" y="4416102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88193-C92E-4B00-9925-6FE216ECFE10}"/>
              </a:ext>
            </a:extLst>
          </p:cNvPr>
          <p:cNvSpPr txBox="1"/>
          <p:nvPr/>
        </p:nvSpPr>
        <p:spPr>
          <a:xfrm>
            <a:off x="8092748" y="4467036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43C47-D301-418C-A364-92BF837A6259}"/>
              </a:ext>
            </a:extLst>
          </p:cNvPr>
          <p:cNvSpPr/>
          <p:nvPr/>
        </p:nvSpPr>
        <p:spPr>
          <a:xfrm>
            <a:off x="3366796" y="3714159"/>
            <a:ext cx="2015412" cy="4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4D237-7915-481A-9CD6-2D1F777842A8}"/>
              </a:ext>
            </a:extLst>
          </p:cNvPr>
          <p:cNvSpPr/>
          <p:nvPr/>
        </p:nvSpPr>
        <p:spPr>
          <a:xfrm>
            <a:off x="1943100" y="3439300"/>
            <a:ext cx="1537996" cy="5458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33741-3C5B-4515-AF92-250FA1E29150}"/>
              </a:ext>
            </a:extLst>
          </p:cNvPr>
          <p:cNvSpPr txBox="1"/>
          <p:nvPr/>
        </p:nvSpPr>
        <p:spPr>
          <a:xfrm>
            <a:off x="3973285" y="3342888"/>
            <a:ext cx="98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uart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D255E4-BC86-432B-AAED-3C7E79ECB638}"/>
              </a:ext>
            </a:extLst>
          </p:cNvPr>
          <p:cNvSpPr/>
          <p:nvPr/>
        </p:nvSpPr>
        <p:spPr>
          <a:xfrm>
            <a:off x="223935" y="205273"/>
            <a:ext cx="3461657" cy="648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130689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DA65AB5-AEA3-4F5B-9989-E81B1FB8AD11}"/>
              </a:ext>
            </a:extLst>
          </p:cNvPr>
          <p:cNvGrpSpPr/>
          <p:nvPr/>
        </p:nvGrpSpPr>
        <p:grpSpPr>
          <a:xfrm>
            <a:off x="478916" y="1857958"/>
            <a:ext cx="8823705" cy="3142084"/>
            <a:chOff x="1701226" y="1107591"/>
            <a:chExt cx="9281408" cy="45444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42AAE1-AA81-4D1D-8CCB-00BD6194052A}"/>
                </a:ext>
              </a:extLst>
            </p:cNvPr>
            <p:cNvSpPr/>
            <p:nvPr/>
          </p:nvSpPr>
          <p:spPr>
            <a:xfrm>
              <a:off x="1701226" y="2941470"/>
              <a:ext cx="1616531" cy="121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T_display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C57E2-584A-49DF-B8BD-8E79769EB09C}"/>
                </a:ext>
              </a:extLst>
            </p:cNvPr>
            <p:cNvSpPr/>
            <p:nvPr/>
          </p:nvSpPr>
          <p:spPr>
            <a:xfrm>
              <a:off x="9380881" y="2841933"/>
              <a:ext cx="1601753" cy="14649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T_alarm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880A6C-5B9B-4771-BBD8-2E1D112898ED}"/>
                </a:ext>
              </a:extLst>
            </p:cNvPr>
            <p:cNvSpPr/>
            <p:nvPr/>
          </p:nvSpPr>
          <p:spPr>
            <a:xfrm>
              <a:off x="6755029" y="3474111"/>
              <a:ext cx="1526858" cy="1217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T_Speed</a:t>
              </a:r>
              <a:r>
                <a:rPr lang="en-US" dirty="0"/>
                <a:t> control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05086-3C81-4195-8C41-41275F7AACD9}"/>
                </a:ext>
              </a:extLst>
            </p:cNvPr>
            <p:cNvSpPr/>
            <p:nvPr/>
          </p:nvSpPr>
          <p:spPr>
            <a:xfrm>
              <a:off x="3589302" y="4555669"/>
              <a:ext cx="1370634" cy="1096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T_user</a:t>
              </a:r>
              <a:r>
                <a:rPr lang="en-US" dirty="0"/>
                <a:t> input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E6FF87-84A8-4B6D-81F3-E78D3AD0A555}"/>
                </a:ext>
              </a:extLst>
            </p:cNvPr>
            <p:cNvSpPr/>
            <p:nvPr/>
          </p:nvSpPr>
          <p:spPr>
            <a:xfrm>
              <a:off x="3557526" y="2547849"/>
              <a:ext cx="1370634" cy="12176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T_uart</a:t>
              </a:r>
              <a:endParaRPr lang="en-US" dirty="0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1D035E70-F465-465E-8AF4-4370119C1627}"/>
                </a:ext>
              </a:extLst>
            </p:cNvPr>
            <p:cNvSpPr/>
            <p:nvPr/>
          </p:nvSpPr>
          <p:spPr>
            <a:xfrm>
              <a:off x="5296840" y="3814397"/>
              <a:ext cx="1122961" cy="558648"/>
            </a:xfrm>
            <a:prstGeom prst="round2DiagRect">
              <a:avLst>
                <a:gd name="adj1" fmla="val 16667"/>
                <a:gd name="adj2" fmla="val 300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81981F-315D-4D70-AC7F-5E3ED48A86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6405554" y="4082935"/>
              <a:ext cx="349475" cy="40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98FB72-ECA0-44DA-8E78-7136E6B51687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>
              <a:off x="8281887" y="4082935"/>
              <a:ext cx="1333565" cy="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ECEAB83-225F-4872-8B14-D65FBE57C3CD}"/>
                </a:ext>
              </a:extLst>
            </p:cNvPr>
            <p:cNvSpPr/>
            <p:nvPr/>
          </p:nvSpPr>
          <p:spPr>
            <a:xfrm rot="21412820">
              <a:off x="6550426" y="1107591"/>
              <a:ext cx="2120777" cy="861846"/>
            </a:xfrm>
            <a:prstGeom prst="parallelogram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B4F09D-0D8C-4C51-8CD1-4121E603AD4F}"/>
                </a:ext>
              </a:extLst>
            </p:cNvPr>
            <p:cNvCxnSpPr>
              <a:cxnSpLocks/>
              <a:stCxn id="7" idx="6"/>
              <a:endCxn id="17" idx="4"/>
            </p:cNvCxnSpPr>
            <p:nvPr/>
          </p:nvCxnSpPr>
          <p:spPr>
            <a:xfrm flipH="1" flipV="1">
              <a:off x="7634266" y="1968798"/>
              <a:ext cx="647621" cy="2114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0CED61-BC10-4036-8ACF-A6C532BAAD56}"/>
                </a:ext>
              </a:extLst>
            </p:cNvPr>
            <p:cNvCxnSpPr>
              <a:cxnSpLocks/>
              <a:stCxn id="8" idx="0"/>
              <a:endCxn id="17" idx="5"/>
            </p:cNvCxnSpPr>
            <p:nvPr/>
          </p:nvCxnSpPr>
          <p:spPr>
            <a:xfrm flipV="1">
              <a:off x="4274619" y="1590359"/>
              <a:ext cx="2384950" cy="2965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5002CA-E6FD-46DB-A244-96F5B353B2C1}"/>
                </a:ext>
              </a:extLst>
            </p:cNvPr>
            <p:cNvCxnSpPr>
              <a:stCxn id="9" idx="7"/>
            </p:cNvCxnSpPr>
            <p:nvPr/>
          </p:nvCxnSpPr>
          <p:spPr>
            <a:xfrm flipV="1">
              <a:off x="4727435" y="1330822"/>
              <a:ext cx="2010314" cy="1395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602A14C-09AC-415C-8573-B6491FABC50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509492" y="1182479"/>
              <a:ext cx="4228258" cy="175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3F2B8C-DF3B-47F0-9034-721407E84C3F}"/>
                </a:ext>
              </a:extLst>
            </p:cNvPr>
            <p:cNvCxnSpPr>
              <a:cxnSpLocks/>
              <a:stCxn id="9" idx="4"/>
              <a:endCxn id="10" idx="2"/>
            </p:cNvCxnSpPr>
            <p:nvPr/>
          </p:nvCxnSpPr>
          <p:spPr>
            <a:xfrm>
              <a:off x="4242843" y="3765498"/>
              <a:ext cx="1053997" cy="32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DC2832-5C58-4F87-AA3E-3843D01B3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766" y="4306840"/>
              <a:ext cx="490681" cy="89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BD2C48-E286-4405-9DCD-322A1686A3DA}"/>
              </a:ext>
            </a:extLst>
          </p:cNvPr>
          <p:cNvSpPr/>
          <p:nvPr/>
        </p:nvSpPr>
        <p:spPr>
          <a:xfrm>
            <a:off x="223935" y="205273"/>
            <a:ext cx="3461657" cy="648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Design  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AD0F7-CE48-43C5-996B-208A737FF159}"/>
              </a:ext>
            </a:extLst>
          </p:cNvPr>
          <p:cNvSpPr/>
          <p:nvPr/>
        </p:nvSpPr>
        <p:spPr>
          <a:xfrm>
            <a:off x="9700059" y="1281112"/>
            <a:ext cx="2302623" cy="137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 dirty="0"/>
          </a:p>
          <a:p>
            <a:pPr algn="ctr"/>
            <a:r>
              <a:rPr lang="en-US" sz="1400" b="1" u="sng" dirty="0"/>
              <a:t>Tasks</a:t>
            </a:r>
          </a:p>
          <a:p>
            <a:r>
              <a:rPr lang="en-US" sz="1400" dirty="0"/>
              <a:t>5-T_alarm</a:t>
            </a:r>
          </a:p>
          <a:p>
            <a:r>
              <a:rPr lang="en-US" sz="1400" dirty="0"/>
              <a:t>4-T_speedControl</a:t>
            </a:r>
          </a:p>
          <a:p>
            <a:r>
              <a:rPr lang="en-US" sz="1400" dirty="0"/>
              <a:t>3-T_userInput</a:t>
            </a:r>
          </a:p>
          <a:p>
            <a:r>
              <a:rPr lang="en-US" sz="1400" dirty="0"/>
              <a:t>2-T_uart</a:t>
            </a:r>
          </a:p>
          <a:p>
            <a:r>
              <a:rPr lang="en-US" sz="1400" dirty="0"/>
              <a:t>1-T_display</a:t>
            </a:r>
            <a:endParaRPr lang="en-US" sz="1400" b="1" u="sng" dirty="0"/>
          </a:p>
          <a:p>
            <a:pPr algn="ctr"/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41774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35BDE82-B37C-46FF-BD24-4A0EAFE6583C}"/>
              </a:ext>
            </a:extLst>
          </p:cNvPr>
          <p:cNvSpPr/>
          <p:nvPr/>
        </p:nvSpPr>
        <p:spPr>
          <a:xfrm>
            <a:off x="264312" y="3669258"/>
            <a:ext cx="1526858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T_display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1397D-ACBD-460F-B4A5-EB21050CB7C2}"/>
              </a:ext>
            </a:extLst>
          </p:cNvPr>
          <p:cNvSpPr/>
          <p:nvPr/>
        </p:nvSpPr>
        <p:spPr>
          <a:xfrm>
            <a:off x="6499064" y="4278083"/>
            <a:ext cx="1601753" cy="1464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T_alarm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EAC39-857F-4A03-B4A9-CD8351AD1B34}"/>
              </a:ext>
            </a:extLst>
          </p:cNvPr>
          <p:cNvSpPr/>
          <p:nvPr/>
        </p:nvSpPr>
        <p:spPr>
          <a:xfrm>
            <a:off x="7100925" y="2740868"/>
            <a:ext cx="1822580" cy="12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T_Warning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A75490-EEDD-4F79-AB02-20A7F4418166}"/>
              </a:ext>
            </a:extLst>
          </p:cNvPr>
          <p:cNvSpPr/>
          <p:nvPr/>
        </p:nvSpPr>
        <p:spPr>
          <a:xfrm>
            <a:off x="4772417" y="3146740"/>
            <a:ext cx="1526858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T_Speed</a:t>
            </a:r>
            <a:r>
              <a:rPr lang="en-US" dirty="0"/>
              <a:t> limit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106383-9E6C-48B3-932F-5DCD522AEF13}"/>
              </a:ext>
            </a:extLst>
          </p:cNvPr>
          <p:cNvSpPr/>
          <p:nvPr/>
        </p:nvSpPr>
        <p:spPr>
          <a:xfrm>
            <a:off x="4748571" y="5521384"/>
            <a:ext cx="1526858" cy="1217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T_Cruise</a:t>
            </a:r>
            <a:r>
              <a:rPr lang="en-US" dirty="0"/>
              <a:t> control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865E52-47F7-4B6E-AAEA-29978531CD1D}"/>
              </a:ext>
            </a:extLst>
          </p:cNvPr>
          <p:cNvSpPr/>
          <p:nvPr/>
        </p:nvSpPr>
        <p:spPr>
          <a:xfrm>
            <a:off x="2152388" y="5283456"/>
            <a:ext cx="1370634" cy="109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T_user</a:t>
            </a:r>
            <a:r>
              <a:rPr lang="en-US" dirty="0"/>
              <a:t> 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85C9C8-F1CD-4830-A410-29C88AC97378}"/>
              </a:ext>
            </a:extLst>
          </p:cNvPr>
          <p:cNvSpPr/>
          <p:nvPr/>
        </p:nvSpPr>
        <p:spPr>
          <a:xfrm>
            <a:off x="2120612" y="3275636"/>
            <a:ext cx="1370634" cy="121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T_uart</a:t>
            </a:r>
            <a:endParaRPr lang="en-US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BA8F6A2-843B-43C2-B7AD-ADACD88E41F3}"/>
              </a:ext>
            </a:extLst>
          </p:cNvPr>
          <p:cNvSpPr/>
          <p:nvPr/>
        </p:nvSpPr>
        <p:spPr>
          <a:xfrm>
            <a:off x="3858058" y="4716019"/>
            <a:ext cx="1122961" cy="558648"/>
          </a:xfrm>
          <a:prstGeom prst="round2DiagRect">
            <a:avLst>
              <a:gd name="adj1" fmla="val 16667"/>
              <a:gd name="adj2" fmla="val 30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6935AA-6FD4-498D-8F6A-1FA53199B89C}"/>
              </a:ext>
            </a:extLst>
          </p:cNvPr>
          <p:cNvCxnSpPr>
            <a:cxnSpLocks/>
            <a:stCxn id="12" idx="6"/>
            <a:endCxn id="33" idx="2"/>
          </p:cNvCxnSpPr>
          <p:nvPr/>
        </p:nvCxnSpPr>
        <p:spPr>
          <a:xfrm>
            <a:off x="3491246" y="3884461"/>
            <a:ext cx="221282" cy="44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7AC004-D128-40DD-B790-8DB7F52CF675}"/>
              </a:ext>
            </a:extLst>
          </p:cNvPr>
          <p:cNvCxnSpPr>
            <a:cxnSpLocks/>
          </p:cNvCxnSpPr>
          <p:nvPr/>
        </p:nvCxnSpPr>
        <p:spPr>
          <a:xfrm flipV="1">
            <a:off x="3246449" y="5276463"/>
            <a:ext cx="648170" cy="555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DC94C3-A771-4183-9347-CAE39CC32B15}"/>
              </a:ext>
            </a:extLst>
          </p:cNvPr>
          <p:cNvCxnSpPr>
            <a:cxnSpLocks/>
          </p:cNvCxnSpPr>
          <p:nvPr/>
        </p:nvCxnSpPr>
        <p:spPr>
          <a:xfrm flipV="1">
            <a:off x="4800359" y="4365258"/>
            <a:ext cx="490370" cy="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253F0-D93C-403B-8D6D-ECE89B177820}"/>
              </a:ext>
            </a:extLst>
          </p:cNvPr>
          <p:cNvCxnSpPr/>
          <p:nvPr/>
        </p:nvCxnSpPr>
        <p:spPr>
          <a:xfrm>
            <a:off x="4772417" y="5283456"/>
            <a:ext cx="445310" cy="29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8766E-C869-4E32-80D5-BAE785F0A01E}"/>
              </a:ext>
            </a:extLst>
          </p:cNvPr>
          <p:cNvCxnSpPr/>
          <p:nvPr/>
        </p:nvCxnSpPr>
        <p:spPr>
          <a:xfrm>
            <a:off x="6232486" y="4037824"/>
            <a:ext cx="597522" cy="40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C4B712-EEC9-41EE-BAC2-931F9486464E}"/>
              </a:ext>
            </a:extLst>
          </p:cNvPr>
          <p:cNvCxnSpPr>
            <a:endCxn id="7" idx="3"/>
          </p:cNvCxnSpPr>
          <p:nvPr/>
        </p:nvCxnSpPr>
        <p:spPr>
          <a:xfrm flipV="1">
            <a:off x="6186196" y="5528459"/>
            <a:ext cx="547439" cy="30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CCFA786-71FD-495D-9466-A69517D1ED2B}"/>
              </a:ext>
            </a:extLst>
          </p:cNvPr>
          <p:cNvSpPr/>
          <p:nvPr/>
        </p:nvSpPr>
        <p:spPr>
          <a:xfrm rot="21412820">
            <a:off x="5113549" y="1836732"/>
            <a:ext cx="1382181" cy="880603"/>
          </a:xfrm>
          <a:prstGeom prst="parallelogram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7E3C68-D41C-4181-AD26-88D156EA1B0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445612" y="2623802"/>
            <a:ext cx="90234" cy="52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93D43B-ADCA-4EB0-9236-1AC0D2A67DD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275429" y="2745622"/>
            <a:ext cx="36887" cy="338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93BEFE-1780-40C7-AC9D-D7EBBDCE73DD}"/>
              </a:ext>
            </a:extLst>
          </p:cNvPr>
          <p:cNvCxnSpPr>
            <a:cxnSpLocks/>
          </p:cNvCxnSpPr>
          <p:nvPr/>
        </p:nvCxnSpPr>
        <p:spPr>
          <a:xfrm flipV="1">
            <a:off x="2762426" y="2330199"/>
            <a:ext cx="2386780" cy="297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5362D6-3C7F-4DF7-9027-51FDE85CA32E}"/>
              </a:ext>
            </a:extLst>
          </p:cNvPr>
          <p:cNvCxnSpPr>
            <a:stCxn id="12" idx="7"/>
          </p:cNvCxnSpPr>
          <p:nvPr/>
        </p:nvCxnSpPr>
        <p:spPr>
          <a:xfrm flipV="1">
            <a:off x="3290521" y="2058609"/>
            <a:ext cx="2010314" cy="139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402E86-AE02-4AA8-BB93-CFCC582AB8CB}"/>
              </a:ext>
            </a:extLst>
          </p:cNvPr>
          <p:cNvCxnSpPr>
            <a:endCxn id="6" idx="0"/>
          </p:cNvCxnSpPr>
          <p:nvPr/>
        </p:nvCxnSpPr>
        <p:spPr>
          <a:xfrm flipH="1">
            <a:off x="1027741" y="1910267"/>
            <a:ext cx="4273094" cy="175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61DE98-845E-4CFB-84D6-36510973A64C}"/>
              </a:ext>
            </a:extLst>
          </p:cNvPr>
          <p:cNvSpPr txBox="1"/>
          <p:nvPr/>
        </p:nvSpPr>
        <p:spPr>
          <a:xfrm>
            <a:off x="9284683" y="2901171"/>
            <a:ext cx="2230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EG: display events</a:t>
            </a:r>
          </a:p>
          <a:p>
            <a:r>
              <a:rPr lang="en-US" dirty="0"/>
              <a:t>1-E_MainSCR</a:t>
            </a:r>
          </a:p>
          <a:p>
            <a:r>
              <a:rPr lang="en-US" dirty="0"/>
              <a:t>2-E_SLSCR</a:t>
            </a:r>
          </a:p>
          <a:p>
            <a:r>
              <a:rPr lang="en-US" dirty="0"/>
              <a:t>3-E_CCSCR</a:t>
            </a:r>
          </a:p>
          <a:p>
            <a:r>
              <a:rPr lang="en-US" dirty="0"/>
              <a:t>4-E_vehicle speed</a:t>
            </a:r>
          </a:p>
          <a:p>
            <a:r>
              <a:rPr lang="en-US" dirty="0"/>
              <a:t>5-E-set limit speed</a:t>
            </a:r>
          </a:p>
          <a:p>
            <a:r>
              <a:rPr lang="en-US" dirty="0"/>
              <a:t>6-E_alarmSCR</a:t>
            </a:r>
          </a:p>
          <a:p>
            <a:r>
              <a:rPr lang="en-US" u="sng" dirty="0"/>
              <a:t>EG: Control events</a:t>
            </a:r>
          </a:p>
          <a:p>
            <a:r>
              <a:rPr lang="en-US" dirty="0"/>
              <a:t>1- </a:t>
            </a:r>
            <a:r>
              <a:rPr lang="en-US" dirty="0" err="1"/>
              <a:t>E_AlarmON</a:t>
            </a:r>
            <a:endParaRPr lang="en-US" dirty="0"/>
          </a:p>
          <a:p>
            <a:r>
              <a:rPr lang="en-US" dirty="0"/>
              <a:t>2- </a:t>
            </a:r>
            <a:r>
              <a:rPr lang="en-US" dirty="0" err="1"/>
              <a:t>E_Break</a:t>
            </a:r>
            <a:endParaRPr lang="en-US" dirty="0"/>
          </a:p>
          <a:p>
            <a:r>
              <a:rPr lang="en-US" dirty="0"/>
              <a:t>3- E_ Gas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9B938E2-799A-4195-A1CA-3E9693F69130}"/>
              </a:ext>
            </a:extLst>
          </p:cNvPr>
          <p:cNvSpPr/>
          <p:nvPr/>
        </p:nvSpPr>
        <p:spPr>
          <a:xfrm>
            <a:off x="3712528" y="4053601"/>
            <a:ext cx="1122961" cy="558648"/>
          </a:xfrm>
          <a:prstGeom prst="round2Diag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A7BB0-DA03-4A00-8920-1E1C3B8479EB}"/>
              </a:ext>
            </a:extLst>
          </p:cNvPr>
          <p:cNvCxnSpPr>
            <a:cxnSpLocks/>
            <a:stCxn id="12" idx="4"/>
            <a:endCxn id="2" idx="2"/>
          </p:cNvCxnSpPr>
          <p:nvPr/>
        </p:nvCxnSpPr>
        <p:spPr>
          <a:xfrm>
            <a:off x="2805929" y="4493285"/>
            <a:ext cx="1052129" cy="50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2FC73D-BB61-4DA1-87FA-E7E339A60524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3322297" y="4548129"/>
            <a:ext cx="490681" cy="89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0F835CD-9D27-4AB3-91D1-8DE93EAE956A}"/>
              </a:ext>
            </a:extLst>
          </p:cNvPr>
          <p:cNvSpPr/>
          <p:nvPr/>
        </p:nvSpPr>
        <p:spPr>
          <a:xfrm>
            <a:off x="9212076" y="1376172"/>
            <a:ext cx="2302623" cy="137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 dirty="0"/>
          </a:p>
          <a:p>
            <a:pPr algn="ctr"/>
            <a:r>
              <a:rPr lang="en-US" sz="1400" b="1" u="sng" dirty="0"/>
              <a:t>Tasks</a:t>
            </a:r>
          </a:p>
          <a:p>
            <a:r>
              <a:rPr lang="en-US" sz="1400" dirty="0"/>
              <a:t>5-T_alarm</a:t>
            </a:r>
          </a:p>
          <a:p>
            <a:r>
              <a:rPr lang="en-US" sz="1400" dirty="0"/>
              <a:t>4-T_speedControl</a:t>
            </a:r>
          </a:p>
          <a:p>
            <a:r>
              <a:rPr lang="en-US" sz="1400" dirty="0"/>
              <a:t>3-T_userInput</a:t>
            </a:r>
          </a:p>
          <a:p>
            <a:r>
              <a:rPr lang="en-US" sz="1400" dirty="0"/>
              <a:t>2-T_uart</a:t>
            </a:r>
          </a:p>
          <a:p>
            <a:r>
              <a:rPr lang="en-US" sz="1400" dirty="0"/>
              <a:t>1-T_display</a:t>
            </a:r>
            <a:endParaRPr lang="en-US" sz="1400" b="1" u="sng" dirty="0"/>
          </a:p>
          <a:p>
            <a:pPr algn="ctr"/>
            <a:endParaRPr lang="en-US" sz="1400" b="1" u="sng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80019D4-3D75-45B3-9AC8-099DF5FB9FA1}"/>
              </a:ext>
            </a:extLst>
          </p:cNvPr>
          <p:cNvSpPr/>
          <p:nvPr/>
        </p:nvSpPr>
        <p:spPr>
          <a:xfrm>
            <a:off x="223935" y="205273"/>
            <a:ext cx="3461657" cy="648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Design   2</a:t>
            </a:r>
          </a:p>
        </p:txBody>
      </p:sp>
    </p:spTree>
    <p:extLst>
      <p:ext uri="{BB962C8B-B14F-4D97-AF65-F5344CB8AC3E}">
        <p14:creationId xmlns:p14="http://schemas.microsoft.com/office/powerpoint/2010/main" val="209339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338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Aly</dc:creator>
  <cp:lastModifiedBy>Ahmed Aly</cp:lastModifiedBy>
  <cp:revision>68</cp:revision>
  <dcterms:created xsi:type="dcterms:W3CDTF">2021-02-10T08:55:31Z</dcterms:created>
  <dcterms:modified xsi:type="dcterms:W3CDTF">2021-02-11T14:15:59Z</dcterms:modified>
</cp:coreProperties>
</file>