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F3C7-E92B-49BF-AB09-4694E177CA7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1924-E165-44C3-9ACE-FAEDEB75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3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924-E165-44C3-9ACE-FAEDEB75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6DA3-C51B-4B7A-B588-8E2B35D6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4CDC-5E65-48E8-AF03-C4878FFC4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77DC-9AB6-42D1-8AAF-43B3E244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B41D-56C0-4EA9-A03A-7378B165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1C39-DB56-412E-ACA5-04DBED97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04C2-FE2C-4286-9F1E-3ECAFC5D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9D18-962C-4826-A573-229F87CF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096C-856C-4FCF-9C44-FD71FD5C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2287-2750-4E8D-8894-D74A9CC4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011A-82EB-4723-99F1-022E842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C74CF-0289-46F6-8795-FB2830B37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A5C4-CF67-431C-8E6E-4228B07C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B992-CC15-49E3-A838-90315AB5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2D4B-F3A6-4E4D-8661-8F41800D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A5B-D628-46A5-B039-196257C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884F-0B52-446E-96FA-E71796AD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7246-494C-42FA-8971-9F67E5B0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2D1B-F1D0-4D00-AB61-1A76173B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A991-42E4-4502-BC28-B20E719F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91CF-7649-413F-B427-D2A4B942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5357-0DFB-47FA-9772-F0D303B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55B7-17BD-46FE-928B-9E02DD29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CEB0-9859-47DF-A727-98122C7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123D-A310-4E7F-93BF-A8D30586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E464-CAE1-4287-9284-07831BB0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9075-C4CF-478A-895F-56ED3D14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3762-F77A-4938-B872-0E4E01F7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E182D-630A-4ED8-9A22-9A93C1D1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CF0D1-CE35-48B8-9A99-FCBCF337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264C-27A9-4CBB-BEBE-A443163B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C8EE-3FF1-4E3E-8F01-55E98E2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FF2-AEF7-4C7A-A4E3-B630ABBB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CD82-F801-450D-BEBF-7AAE1369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3FCA2-9C98-4DC2-A043-AAA36C03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A97B3-491C-48BF-AF7B-DF8E72A0A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457D-C3F8-43B4-A3E7-335D39226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0166B-500F-437C-92E1-A2B3C16E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9CCB4-135E-4F20-9508-75C97BC6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87F1A-1E23-4449-9C07-DD1FD16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1173-D068-4021-8B01-CD719E56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4A814-B513-4C6B-9DBE-054BB747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F3883-2D42-465A-AD88-EFD60A09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BC989-7896-426F-A4DB-5F93994E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15CCC-0C29-4201-8654-2EF2BCA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571F4-A024-48D6-9995-D9B1156C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CF9E-0730-462D-ADA2-C1DE3D48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CA08-4372-47B9-8A14-4CB20ABB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0BB2-8EAB-48F0-A7D2-CFF5837F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17A5B-7338-45C7-B14B-9FBAFF37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C55AE-E341-48A5-8A7F-B254337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A927B-5109-4C60-ACB5-E229CCB5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DF12-756D-4BE7-8B1A-8A3C0D2B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057D-C010-4355-B020-8D8FF977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FD8B3-6DFC-4A64-B070-3121AD4DD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7831-F48F-40D3-B299-5412A4EA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2AEB-12EF-4903-8E13-968F48E1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4413-2D09-4651-9992-B41D142F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B6C7-64EC-465A-8421-D58B69F7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29633-6134-4A9F-98EF-C1DB5AD2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38CE-54D3-4532-9866-01C0D43E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426C-4379-4CB4-9BE2-81DC7A7FB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B3EC-3D58-4A76-ABF2-745455AB53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0B71-F8DB-499C-901E-7BA87F89C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46E3-02EF-41E1-AB74-7079A2F4E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F943-26FD-4CD7-BEC9-70B273CA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512F-6AA7-415F-9EAE-295053604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290B7-3982-4DFE-BFCF-A3FCA4ABA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Mostafa </a:t>
            </a:r>
            <a:r>
              <a:rPr lang="en-US" dirty="0" err="1"/>
              <a:t>Hamidifard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9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BFS…🥱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840E8-6335-440E-8022-A0F76A2A3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5" y="2068141"/>
            <a:ext cx="10495725" cy="27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DFS: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94581-F089-4BFD-8360-C79E90AE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82" y="2200760"/>
            <a:ext cx="9201732" cy="122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F88D2-D3C6-4B40-B604-D06F051B8636}"/>
              </a:ext>
            </a:extLst>
          </p:cNvPr>
          <p:cNvSpPr txBox="1"/>
          <p:nvPr/>
        </p:nvSpPr>
        <p:spPr>
          <a:xfrm flipH="1">
            <a:off x="3739243" y="4051039"/>
            <a:ext cx="47135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One Line 😎</a:t>
            </a:r>
          </a:p>
        </p:txBody>
      </p:sp>
    </p:spTree>
    <p:extLst>
      <p:ext uri="{BB962C8B-B14F-4D97-AF65-F5344CB8AC3E}">
        <p14:creationId xmlns:p14="http://schemas.microsoft.com/office/powerpoint/2010/main" val="30895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DFS…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C981D-7CE4-42E8-B0CB-F937EAE5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1" y="1769123"/>
            <a:ext cx="8629698" cy="39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DFS…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444FA-3A78-4DEA-AF0E-1D86EDD9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69" y="1946777"/>
            <a:ext cx="9799061" cy="35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DFS…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03D93-B44E-4A60-832E-C1083E27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86" y="2222532"/>
            <a:ext cx="9833227" cy="29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B64BE-142C-4BDE-9178-73DB7BDE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" y="1449336"/>
            <a:ext cx="5043224" cy="5284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05D8B-277B-4C7F-A246-816744E2E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25" y="1449336"/>
            <a:ext cx="5062303" cy="52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3509-AC48-480C-943A-F5679B74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41" y="2648274"/>
            <a:ext cx="5013996" cy="1561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BA150-8DC2-4561-8F39-DB8AB090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6" y="4209726"/>
            <a:ext cx="5084695" cy="1403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DE441-4B7F-4A4A-BAE5-8A22AC93E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6" y="1394675"/>
            <a:ext cx="5593565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maze page: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04B9F-C8B4-4DDF-91B4-4A5298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261"/>
            <a:ext cx="4799964" cy="4860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4F831-8421-46EE-BBAE-CEDCFAD77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49" y="1203650"/>
            <a:ext cx="4863135" cy="50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maze page: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F38D6-7B0A-405E-8DE8-1BB2139914C4}"/>
              </a:ext>
            </a:extLst>
          </p:cNvPr>
          <p:cNvSpPr txBox="1"/>
          <p:nvPr/>
        </p:nvSpPr>
        <p:spPr>
          <a:xfrm>
            <a:off x="838200" y="1506022"/>
            <a:ext cx="58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the page, Slots and Signals will do the 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003C5-1C3E-496A-86B0-402607A0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87" y="1917105"/>
            <a:ext cx="5555313" cy="2123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440AA-3672-4C38-AAF8-98208D42FA12}"/>
              </a:ext>
            </a:extLst>
          </p:cNvPr>
          <p:cNvSpPr txBox="1"/>
          <p:nvPr/>
        </p:nvSpPr>
        <p:spPr>
          <a:xfrm>
            <a:off x="6096000" y="5088977"/>
            <a:ext cx="58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forget to delete!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BF437-75B2-4465-9D80-03387B75967A}"/>
              </a:ext>
            </a:extLst>
          </p:cNvPr>
          <p:cNvSpPr txBox="1"/>
          <p:nvPr/>
        </p:nvSpPr>
        <p:spPr>
          <a:xfrm>
            <a:off x="2067509" y="3244334"/>
            <a:ext cx="17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Why new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B7B7C-EC46-4B78-95C1-964A24806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7" y="4673864"/>
            <a:ext cx="2753552" cy="1356227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BD44A6-4CA6-4D35-8B4D-3BA8C5D6521F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4414742" y="1747742"/>
            <a:ext cx="184666" cy="3177850"/>
          </a:xfrm>
          <a:prstGeom prst="curvedConnector4">
            <a:avLst>
              <a:gd name="adj1" fmla="val -123791"/>
              <a:gd name="adj2" fmla="val 63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1CB6C4E-A8E6-4BB7-9026-8BCD4B09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0" y="5151271"/>
            <a:ext cx="8487060" cy="149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B6A34-AC83-4696-9CB8-3E8933FEF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16" y="1123696"/>
            <a:ext cx="5721084" cy="3886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constructor: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BF437-75B2-4465-9D80-03387B75967A}"/>
              </a:ext>
            </a:extLst>
          </p:cNvPr>
          <p:cNvSpPr txBox="1"/>
          <p:nvPr/>
        </p:nvSpPr>
        <p:spPr>
          <a:xfrm>
            <a:off x="555950" y="2667075"/>
            <a:ext cx="17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the end?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BD44A6-4CA6-4D35-8B4D-3BA8C5D6521F}"/>
              </a:ext>
            </a:extLst>
          </p:cNvPr>
          <p:cNvCxnSpPr>
            <a:cxnSpLocks/>
          </p:cNvCxnSpPr>
          <p:nvPr/>
        </p:nvCxnSpPr>
        <p:spPr>
          <a:xfrm>
            <a:off x="1947766" y="2882452"/>
            <a:ext cx="3967842" cy="20534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1167C-11B2-4C23-B0EE-FE9819D358DF}"/>
              </a:ext>
            </a:extLst>
          </p:cNvPr>
          <p:cNvSpPr txBox="1"/>
          <p:nvPr/>
        </p:nvSpPr>
        <p:spPr>
          <a:xfrm>
            <a:off x="9119553" y="55496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Winter is coming!</a:t>
            </a:r>
          </a:p>
        </p:txBody>
      </p:sp>
    </p:spTree>
    <p:extLst>
      <p:ext uri="{BB962C8B-B14F-4D97-AF65-F5344CB8AC3E}">
        <p14:creationId xmlns:p14="http://schemas.microsoft.com/office/powerpoint/2010/main" val="12770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Algorithm: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77643-CC63-422B-AFB0-6AE91767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75" y="1040026"/>
            <a:ext cx="5254563" cy="5452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85A1BA-2B18-4795-8F28-4E5BC91E94B1}"/>
              </a:ext>
            </a:extLst>
          </p:cNvPr>
          <p:cNvSpPr txBox="1"/>
          <p:nvPr/>
        </p:nvSpPr>
        <p:spPr>
          <a:xfrm>
            <a:off x="838200" y="1911295"/>
            <a:ext cx="170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code showing, just explaining 😎</a:t>
            </a:r>
          </a:p>
        </p:txBody>
      </p:sp>
    </p:spTree>
    <p:extLst>
      <p:ext uri="{BB962C8B-B14F-4D97-AF65-F5344CB8AC3E}">
        <p14:creationId xmlns:p14="http://schemas.microsoft.com/office/powerpoint/2010/main" val="24812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RectNode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class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5A1BA-2B18-4795-8F28-4E5BC91E94B1}"/>
              </a:ext>
            </a:extLst>
          </p:cNvPr>
          <p:cNvSpPr txBox="1"/>
          <p:nvPr/>
        </p:nvSpPr>
        <p:spPr>
          <a:xfrm>
            <a:off x="1584649" y="365125"/>
            <a:ext cx="17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know😅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2FF295-CACF-4609-8051-7D1FFCD47106}"/>
              </a:ext>
            </a:extLst>
          </p:cNvPr>
          <p:cNvGrpSpPr/>
          <p:nvPr/>
        </p:nvGrpSpPr>
        <p:grpSpPr>
          <a:xfrm>
            <a:off x="838200" y="2289867"/>
            <a:ext cx="2230095" cy="2230645"/>
            <a:chOff x="3961155" y="1907718"/>
            <a:chExt cx="2230095" cy="2230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8AC314-9FAB-4D26-8EB5-ABC2104CAF59}"/>
                </a:ext>
              </a:extLst>
            </p:cNvPr>
            <p:cNvSpPr/>
            <p:nvPr/>
          </p:nvSpPr>
          <p:spPr>
            <a:xfrm>
              <a:off x="4166118" y="2108718"/>
              <a:ext cx="182880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71E87E-7B3E-4F34-A7B4-B7DAD864CF11}"/>
                </a:ext>
              </a:extLst>
            </p:cNvPr>
            <p:cNvSpPr/>
            <p:nvPr/>
          </p:nvSpPr>
          <p:spPr>
            <a:xfrm>
              <a:off x="6008370" y="210871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D77A9C-F150-43E9-80A6-C50331E77945}"/>
                </a:ext>
              </a:extLst>
            </p:cNvPr>
            <p:cNvSpPr/>
            <p:nvPr/>
          </p:nvSpPr>
          <p:spPr>
            <a:xfrm>
              <a:off x="3961155" y="210871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02E9A-7928-4858-AC60-DE7DE3B68587}"/>
                </a:ext>
              </a:extLst>
            </p:cNvPr>
            <p:cNvSpPr/>
            <p:nvPr/>
          </p:nvSpPr>
          <p:spPr>
            <a:xfrm rot="5400000">
              <a:off x="4987678" y="108475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572413-A312-4A79-95C4-C497A68FC7F8}"/>
                </a:ext>
              </a:extLst>
            </p:cNvPr>
            <p:cNvSpPr/>
            <p:nvPr/>
          </p:nvSpPr>
          <p:spPr>
            <a:xfrm rot="5400000">
              <a:off x="4985657" y="3131972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0DAAFB-4587-4DC3-956F-38641C5E674F}"/>
                </a:ext>
              </a:extLst>
            </p:cNvPr>
            <p:cNvSpPr/>
            <p:nvPr/>
          </p:nvSpPr>
          <p:spPr>
            <a:xfrm rot="5400000">
              <a:off x="3961155" y="1908424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41F219-8159-4513-B288-5C3DC90A5ECC}"/>
                </a:ext>
              </a:extLst>
            </p:cNvPr>
            <p:cNvSpPr/>
            <p:nvPr/>
          </p:nvSpPr>
          <p:spPr>
            <a:xfrm rot="5400000">
              <a:off x="6007673" y="1907718"/>
              <a:ext cx="182880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EFC8E1-C729-4B38-84DE-1F228D952BA3}"/>
                </a:ext>
              </a:extLst>
            </p:cNvPr>
            <p:cNvSpPr/>
            <p:nvPr/>
          </p:nvSpPr>
          <p:spPr>
            <a:xfrm rot="5400000">
              <a:off x="6007670" y="3955483"/>
              <a:ext cx="182880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85BED5-E6D2-45F6-BF16-0F816C897AB2}"/>
                </a:ext>
              </a:extLst>
            </p:cNvPr>
            <p:cNvSpPr/>
            <p:nvPr/>
          </p:nvSpPr>
          <p:spPr>
            <a:xfrm rot="5400000">
              <a:off x="3963877" y="3954932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D6943-E609-42CB-B919-ED5B560BDFEC}"/>
              </a:ext>
            </a:extLst>
          </p:cNvPr>
          <p:cNvGrpSpPr/>
          <p:nvPr/>
        </p:nvGrpSpPr>
        <p:grpSpPr>
          <a:xfrm>
            <a:off x="6598687" y="2288765"/>
            <a:ext cx="4477064" cy="2231196"/>
            <a:chOff x="4928508" y="2289316"/>
            <a:chExt cx="4477064" cy="22311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864BD-BB83-404A-ADBA-0E5984049335}"/>
                </a:ext>
              </a:extLst>
            </p:cNvPr>
            <p:cNvSpPr/>
            <p:nvPr/>
          </p:nvSpPr>
          <p:spPr>
            <a:xfrm>
              <a:off x="5133471" y="2490867"/>
              <a:ext cx="182880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DCDBF-4CEF-4373-BEE2-10A92E73562D}"/>
                </a:ext>
              </a:extLst>
            </p:cNvPr>
            <p:cNvSpPr/>
            <p:nvPr/>
          </p:nvSpPr>
          <p:spPr>
            <a:xfrm>
              <a:off x="6979533" y="2490867"/>
              <a:ext cx="18288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114C88-4F8C-4065-9716-E4702333DCB6}"/>
                </a:ext>
              </a:extLst>
            </p:cNvPr>
            <p:cNvSpPr/>
            <p:nvPr/>
          </p:nvSpPr>
          <p:spPr>
            <a:xfrm>
              <a:off x="4928508" y="2490867"/>
              <a:ext cx="18288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5721D0-4101-4645-ABFC-547B7B89E7B5}"/>
                </a:ext>
              </a:extLst>
            </p:cNvPr>
            <p:cNvSpPr/>
            <p:nvPr/>
          </p:nvSpPr>
          <p:spPr>
            <a:xfrm rot="5400000">
              <a:off x="5955031" y="1466907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BB4DF-0589-4896-9DFF-2986977DCC43}"/>
                </a:ext>
              </a:extLst>
            </p:cNvPr>
            <p:cNvSpPr/>
            <p:nvPr/>
          </p:nvSpPr>
          <p:spPr>
            <a:xfrm rot="5400000">
              <a:off x="5953010" y="3514121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BCBF19-1481-4AD5-9759-0CB305641D26}"/>
                </a:ext>
              </a:extLst>
            </p:cNvPr>
            <p:cNvSpPr/>
            <p:nvPr/>
          </p:nvSpPr>
          <p:spPr>
            <a:xfrm rot="5400000">
              <a:off x="4928508" y="2290573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4B2EBC-B715-4E0A-A1FD-6FFB534A4844}"/>
                </a:ext>
              </a:extLst>
            </p:cNvPr>
            <p:cNvSpPr/>
            <p:nvPr/>
          </p:nvSpPr>
          <p:spPr>
            <a:xfrm rot="5400000">
              <a:off x="6978836" y="2289867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5BC887-4ED8-4B24-BFC5-4CACC835343B}"/>
                </a:ext>
              </a:extLst>
            </p:cNvPr>
            <p:cNvSpPr/>
            <p:nvPr/>
          </p:nvSpPr>
          <p:spPr>
            <a:xfrm rot="5400000">
              <a:off x="6975023" y="4337632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C89A5-5E2C-45A1-B867-1BBA83F336FF}"/>
                </a:ext>
              </a:extLst>
            </p:cNvPr>
            <p:cNvSpPr/>
            <p:nvPr/>
          </p:nvSpPr>
          <p:spPr>
            <a:xfrm rot="5400000">
              <a:off x="4931230" y="4337081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FD08DA-8E25-4A16-BB7E-5A275FEFED83}"/>
                </a:ext>
              </a:extLst>
            </p:cNvPr>
            <p:cNvSpPr/>
            <p:nvPr/>
          </p:nvSpPr>
          <p:spPr>
            <a:xfrm>
              <a:off x="7380440" y="2490316"/>
              <a:ext cx="182880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1832E0-00F0-44A4-B157-5589E7B8B287}"/>
                </a:ext>
              </a:extLst>
            </p:cNvPr>
            <p:cNvSpPr/>
            <p:nvPr/>
          </p:nvSpPr>
          <p:spPr>
            <a:xfrm>
              <a:off x="9222692" y="2490316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F1CFB4-694F-40E7-9167-0D3806399598}"/>
                </a:ext>
              </a:extLst>
            </p:cNvPr>
            <p:cNvSpPr/>
            <p:nvPr/>
          </p:nvSpPr>
          <p:spPr>
            <a:xfrm>
              <a:off x="7179922" y="2490316"/>
              <a:ext cx="18288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525D82-37AF-4F85-8715-73E1320FBB6B}"/>
                </a:ext>
              </a:extLst>
            </p:cNvPr>
            <p:cNvSpPr/>
            <p:nvPr/>
          </p:nvSpPr>
          <p:spPr>
            <a:xfrm rot="5400000">
              <a:off x="8202000" y="1466356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65D7D9-B596-4AE8-876F-5D85F34C0B41}"/>
                </a:ext>
              </a:extLst>
            </p:cNvPr>
            <p:cNvSpPr/>
            <p:nvPr/>
          </p:nvSpPr>
          <p:spPr>
            <a:xfrm rot="5400000">
              <a:off x="8199979" y="3513570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5018E6-1EB3-40BF-82DA-A48D62CC8471}"/>
                </a:ext>
              </a:extLst>
            </p:cNvPr>
            <p:cNvSpPr/>
            <p:nvPr/>
          </p:nvSpPr>
          <p:spPr>
            <a:xfrm rot="5400000">
              <a:off x="7179922" y="2290022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7FBBB2-40D3-4363-A131-BD1F1DD7EC83}"/>
                </a:ext>
              </a:extLst>
            </p:cNvPr>
            <p:cNvSpPr/>
            <p:nvPr/>
          </p:nvSpPr>
          <p:spPr>
            <a:xfrm rot="5400000">
              <a:off x="9221995" y="2289316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CCC29B-F539-415A-8A3B-55EFE09F9B45}"/>
                </a:ext>
              </a:extLst>
            </p:cNvPr>
            <p:cNvSpPr/>
            <p:nvPr/>
          </p:nvSpPr>
          <p:spPr>
            <a:xfrm rot="5400000">
              <a:off x="9221992" y="4337081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40EB1C-4EAF-406C-9573-3C91E81C499C}"/>
                </a:ext>
              </a:extLst>
            </p:cNvPr>
            <p:cNvSpPr/>
            <p:nvPr/>
          </p:nvSpPr>
          <p:spPr>
            <a:xfrm rot="5400000">
              <a:off x="7178199" y="4336530"/>
              <a:ext cx="18288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6E305-44E2-424A-8A96-DD6B5F0BFC8C}"/>
              </a:ext>
            </a:extLst>
          </p:cNvPr>
          <p:cNvGrpSpPr/>
          <p:nvPr/>
        </p:nvGrpSpPr>
        <p:grpSpPr>
          <a:xfrm>
            <a:off x="3074835" y="2289944"/>
            <a:ext cx="2230095" cy="2230645"/>
            <a:chOff x="3961155" y="1907718"/>
            <a:chExt cx="2230095" cy="22306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EFFE23-95CF-4299-9A62-CA174A6A1EB2}"/>
                </a:ext>
              </a:extLst>
            </p:cNvPr>
            <p:cNvSpPr/>
            <p:nvPr/>
          </p:nvSpPr>
          <p:spPr>
            <a:xfrm>
              <a:off x="4166118" y="2108718"/>
              <a:ext cx="182880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E7A551-2582-41EA-8CD4-C3D60146197B}"/>
                </a:ext>
              </a:extLst>
            </p:cNvPr>
            <p:cNvSpPr/>
            <p:nvPr/>
          </p:nvSpPr>
          <p:spPr>
            <a:xfrm>
              <a:off x="6008370" y="210871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7DEA73-D805-40EB-A539-8B4D273935A9}"/>
                </a:ext>
              </a:extLst>
            </p:cNvPr>
            <p:cNvSpPr/>
            <p:nvPr/>
          </p:nvSpPr>
          <p:spPr>
            <a:xfrm>
              <a:off x="3961155" y="210871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D2FADF-14A2-4302-863B-6D368C120BCD}"/>
                </a:ext>
              </a:extLst>
            </p:cNvPr>
            <p:cNvSpPr/>
            <p:nvPr/>
          </p:nvSpPr>
          <p:spPr>
            <a:xfrm rot="5400000">
              <a:off x="4987678" y="108475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B084D4-0E7E-4969-84B3-911A5492321D}"/>
                </a:ext>
              </a:extLst>
            </p:cNvPr>
            <p:cNvSpPr/>
            <p:nvPr/>
          </p:nvSpPr>
          <p:spPr>
            <a:xfrm rot="5400000">
              <a:off x="4985657" y="3131972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7EA8DFE-4691-43D6-A752-051E415EAC83}"/>
                </a:ext>
              </a:extLst>
            </p:cNvPr>
            <p:cNvSpPr/>
            <p:nvPr/>
          </p:nvSpPr>
          <p:spPr>
            <a:xfrm rot="5400000">
              <a:off x="3961155" y="1908424"/>
              <a:ext cx="182880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4C0F3C-0BC6-4063-9027-8EBBF8E2C6D5}"/>
                </a:ext>
              </a:extLst>
            </p:cNvPr>
            <p:cNvSpPr/>
            <p:nvPr/>
          </p:nvSpPr>
          <p:spPr>
            <a:xfrm rot="5400000">
              <a:off x="6007673" y="1907718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876385-BDE4-42B6-BDBF-6AFA01F0C627}"/>
                </a:ext>
              </a:extLst>
            </p:cNvPr>
            <p:cNvSpPr/>
            <p:nvPr/>
          </p:nvSpPr>
          <p:spPr>
            <a:xfrm rot="5400000">
              <a:off x="6007670" y="3955483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822CBE-24CB-4147-BBD6-B953DC699366}"/>
                </a:ext>
              </a:extLst>
            </p:cNvPr>
            <p:cNvSpPr/>
            <p:nvPr/>
          </p:nvSpPr>
          <p:spPr>
            <a:xfrm rot="5400000">
              <a:off x="3963877" y="3954932"/>
              <a:ext cx="182880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582D87-644D-4D39-808D-378A13A69B07}"/>
              </a:ext>
            </a:extLst>
          </p:cNvPr>
          <p:cNvSpPr txBox="1"/>
          <p:nvPr/>
        </p:nvSpPr>
        <p:spPr>
          <a:xfrm flipH="1">
            <a:off x="838200" y="5019869"/>
            <a:ext cx="36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Legendary destructor(New issues)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9BB47B-DDDF-4A72-9B6E-645BF950D6D9}"/>
              </a:ext>
            </a:extLst>
          </p:cNvPr>
          <p:cNvSpPr txBox="1"/>
          <p:nvPr/>
        </p:nvSpPr>
        <p:spPr>
          <a:xfrm flipH="1">
            <a:off x="3992219" y="6269567"/>
            <a:ext cx="17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variable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7119A-84DB-4D34-AFDD-F7DFFD92F7BC}"/>
              </a:ext>
            </a:extLst>
          </p:cNvPr>
          <p:cNvSpPr txBox="1"/>
          <p:nvPr/>
        </p:nvSpPr>
        <p:spPr>
          <a:xfrm flipH="1">
            <a:off x="6690127" y="5459157"/>
            <a:ext cx="3662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Make_neighbours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real_neighbour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Updating </a:t>
            </a:r>
            <a:r>
              <a:rPr lang="en-US" dirty="0" err="1"/>
              <a:t>Rect</a:t>
            </a:r>
            <a:r>
              <a:rPr lang="en-US" dirty="0"/>
              <a:t> colors.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07E687-F978-416D-A111-0220C5C66D8D}"/>
              </a:ext>
            </a:extLst>
          </p:cNvPr>
          <p:cNvCxnSpPr/>
          <p:nvPr/>
        </p:nvCxnSpPr>
        <p:spPr>
          <a:xfrm flipV="1">
            <a:off x="4842588" y="3508310"/>
            <a:ext cx="2752530" cy="26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BFS: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620660-16A5-4E5B-958F-0DD4A303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21" y="1336125"/>
            <a:ext cx="8709442" cy="48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5ED-908F-4EBE-B4D1-0E07F52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BFS…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EA391-E989-4666-A97B-DC47F456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6" y="1791326"/>
            <a:ext cx="9651987" cy="32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116</Words>
  <Application>Microsoft Office PowerPoint</Application>
  <PresentationFormat>Widescreen</PresentationFormat>
  <Paragraphs>39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Maze Project</vt:lpstr>
      <vt:lpstr>Welcome! </vt:lpstr>
      <vt:lpstr>Let’s Create maze page: </vt:lpstr>
      <vt:lpstr>Let’s Create maze page: </vt:lpstr>
      <vt:lpstr>Maze constructor: </vt:lpstr>
      <vt:lpstr>Algorithm:</vt:lpstr>
      <vt:lpstr>RectNode class</vt:lpstr>
      <vt:lpstr>BFS:</vt:lpstr>
      <vt:lpstr>BFS…</vt:lpstr>
      <vt:lpstr>BFS…🥱</vt:lpstr>
      <vt:lpstr>DFS:</vt:lpstr>
      <vt:lpstr>DFS…</vt:lpstr>
      <vt:lpstr>DFS…</vt:lpstr>
      <vt:lpstr>DFS…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Project</dc:title>
  <dc:creator>Mostafa</dc:creator>
  <cp:lastModifiedBy>Mostafa</cp:lastModifiedBy>
  <cp:revision>10</cp:revision>
  <dcterms:created xsi:type="dcterms:W3CDTF">2021-06-05T16:55:21Z</dcterms:created>
  <dcterms:modified xsi:type="dcterms:W3CDTF">2021-06-05T18:19:15Z</dcterms:modified>
</cp:coreProperties>
</file>