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787" y="-14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4200-98B7-4974-BA20-AEACE3E24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E0B50-CCFA-4B4E-BCE6-CD6F405D4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49022-D7CA-4B66-95D9-7402206F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5D58-549D-4F3B-8F08-42A66F96192F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09E85-A71C-4769-99A4-6BF78068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02518-A3ED-44FE-A28A-14550BDF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FED5-DABD-4588-B0B5-B82A769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9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9437-A8C3-4FD7-B035-0D49E3C6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3412B-5526-472B-8EA5-DDAA5CA23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C96FC-EF5B-4F81-A6AB-E216BF60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5D58-549D-4F3B-8F08-42A66F96192F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1CC77-9A20-48FE-808F-82AF0CF0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30289-FE82-4817-8979-216A36C6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FED5-DABD-4588-B0B5-B82A769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3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1E314-1BBA-4669-95FB-22CC1152A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90B5E-7144-402F-B4AF-95F8166DF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2CF04-A5FA-47A2-9FC3-BCAE489A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5D58-549D-4F3B-8F08-42A66F96192F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32B4B-A2C5-40B0-8E53-642E2476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15931-AE88-4F39-A856-F9645851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FED5-DABD-4588-B0B5-B82A769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7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625F4-6C82-47B8-BA93-A311656A2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F2F3F-3A33-4FA4-ACC3-4FAA8D88D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B65E-1A37-4441-BEDD-F060133B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5D58-549D-4F3B-8F08-42A66F96192F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56953-B260-4BAB-B7EA-2E4478B8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C1E0F-CE88-4218-B61E-E428F86F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FED5-DABD-4588-B0B5-B82A769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0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DC05-5ED8-45F8-880D-FA3B534C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CA562-5586-42E0-8E7C-9222627B7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05BA7-B052-4D55-890E-ACAF71D8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5D58-549D-4F3B-8F08-42A66F96192F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05D23-B8CA-443D-9DB1-B895804B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3EF64-B325-47E0-BCBE-5DD15FF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FED5-DABD-4588-B0B5-B82A769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8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C01B-1598-4C3A-A0FD-A4C2BDED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1D54B-B2DC-4CDA-8AB3-0DAC83C4D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7CAD7-9BD3-45FC-80A2-A4EA061A2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50F6F-D862-491C-B1B9-E7F978BD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5D58-549D-4F3B-8F08-42A66F96192F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BF265-F794-4FAD-8B28-A876BF79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F4808-93F6-4E38-AFDF-5CF6B2E1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FED5-DABD-4588-B0B5-B82A769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5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2E61-2F89-427E-84D9-1478C5F1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E63A5-EEBF-4D8B-9CA3-6F46D62A4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E45FC-3816-45B6-9B80-FD523C1FE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0E0CB-36BE-4000-8284-13D09E094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552C7-D161-4658-AF41-D4C4FE156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AC1B2-0CF8-4CC4-ACC7-E1776C7D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5D58-549D-4F3B-8F08-42A66F96192F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99982-B3C2-4E4C-BBE2-2A769AAE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45B60-83FB-41FD-BAAA-A424C4DD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FED5-DABD-4588-B0B5-B82A769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1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780F-18C8-407B-9386-548D24D3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B4161-F8BE-41D9-AB2A-6DBD4A7F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5D58-549D-4F3B-8F08-42A66F96192F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B6D70-849C-41CF-B7BF-C89BFEE8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A45E8-1E96-4F08-A4A4-A0FB1562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FED5-DABD-4588-B0B5-B82A769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5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2A212-22E1-4B1F-A9C2-616D8980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5D58-549D-4F3B-8F08-42A66F96192F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CD762F-BDCC-4723-95CC-FA34D8C5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925B7-B803-4A19-BBCE-DBAF57A0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FED5-DABD-4588-B0B5-B82A769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2478-8A6C-474C-B253-9ED6A176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22419-8AF9-4978-847E-F3F9ED3F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B09C8-7CA5-48B8-957D-A717EBAA5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D8576-C016-47BA-B3B5-AEBD63EE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5D58-549D-4F3B-8F08-42A66F96192F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68C20-74C2-4990-9279-6775CB88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90EBE-199D-4E71-B184-4966B9C4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FED5-DABD-4588-B0B5-B82A769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4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9D1E-A3DA-4201-A270-DE490C87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9A014-76C8-405A-A2C2-6CB657B13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C9263-7946-4B6F-BA6D-49A83CA0E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F1B6A-F211-4CE7-98F1-C484A29EB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5D58-549D-4F3B-8F08-42A66F96192F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6874B-03C2-4EDC-94D5-19C350CD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81AB2-506E-4B90-B06D-FE4E9CC8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FED5-DABD-4588-B0B5-B82A769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0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9FF80-EF0B-4950-929B-181FEAACF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ED4ED-2683-40C3-97A1-B48B48D88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A2274-7EE5-4512-91D7-81D5C9CD5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B5D58-549D-4F3B-8F08-42A66F96192F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DB25A-407E-4BC5-9457-596ACA613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721A2-5919-4F64-B66C-0A63F6F64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6FED5-DABD-4588-B0B5-B82A769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CADEB50-2D75-4E79-BEDD-B4ED4E594C5A}"/>
              </a:ext>
            </a:extLst>
          </p:cNvPr>
          <p:cNvGrpSpPr/>
          <p:nvPr/>
        </p:nvGrpSpPr>
        <p:grpSpPr>
          <a:xfrm>
            <a:off x="3961155" y="1907718"/>
            <a:ext cx="2230095" cy="2230645"/>
            <a:chOff x="3961155" y="1907718"/>
            <a:chExt cx="2230095" cy="22306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979163-73D5-4D4C-B37E-EF141E4F1A11}"/>
                </a:ext>
              </a:extLst>
            </p:cNvPr>
            <p:cNvSpPr/>
            <p:nvPr/>
          </p:nvSpPr>
          <p:spPr>
            <a:xfrm>
              <a:off x="4166118" y="2108718"/>
              <a:ext cx="1828800" cy="1828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7FD636C-2441-4759-968A-EEEA0BD2113A}"/>
                </a:ext>
              </a:extLst>
            </p:cNvPr>
            <p:cNvSpPr/>
            <p:nvPr/>
          </p:nvSpPr>
          <p:spPr>
            <a:xfrm>
              <a:off x="6008370" y="2108718"/>
              <a:ext cx="18288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149016-2EE8-4424-B96B-FFA51F028568}"/>
                </a:ext>
              </a:extLst>
            </p:cNvPr>
            <p:cNvSpPr/>
            <p:nvPr/>
          </p:nvSpPr>
          <p:spPr>
            <a:xfrm>
              <a:off x="3961155" y="2108718"/>
              <a:ext cx="18288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9BE232-0078-4EE9-8F71-359FD289843D}"/>
                </a:ext>
              </a:extLst>
            </p:cNvPr>
            <p:cNvSpPr/>
            <p:nvPr/>
          </p:nvSpPr>
          <p:spPr>
            <a:xfrm rot="5400000">
              <a:off x="4987678" y="1084758"/>
              <a:ext cx="18288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88F586-4434-4984-98D3-789343214231}"/>
                </a:ext>
              </a:extLst>
            </p:cNvPr>
            <p:cNvSpPr/>
            <p:nvPr/>
          </p:nvSpPr>
          <p:spPr>
            <a:xfrm rot="5400000">
              <a:off x="4985657" y="3131972"/>
              <a:ext cx="18288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F7816A-5355-48AD-8FDB-FF5D88ACDF9B}"/>
                </a:ext>
              </a:extLst>
            </p:cNvPr>
            <p:cNvSpPr/>
            <p:nvPr/>
          </p:nvSpPr>
          <p:spPr>
            <a:xfrm rot="5400000">
              <a:off x="3961155" y="1908424"/>
              <a:ext cx="182880" cy="1828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1A168C-2BC2-4C32-8C73-8C1DFD47A46B}"/>
                </a:ext>
              </a:extLst>
            </p:cNvPr>
            <p:cNvSpPr/>
            <p:nvPr/>
          </p:nvSpPr>
          <p:spPr>
            <a:xfrm rot="5400000">
              <a:off x="6007673" y="1907718"/>
              <a:ext cx="182880" cy="1828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48C9C4-41FB-4784-A2B4-4764F2097CE8}"/>
                </a:ext>
              </a:extLst>
            </p:cNvPr>
            <p:cNvSpPr/>
            <p:nvPr/>
          </p:nvSpPr>
          <p:spPr>
            <a:xfrm rot="5400000">
              <a:off x="6007670" y="3955483"/>
              <a:ext cx="182880" cy="1828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D7CA59-924C-40CF-AF59-84C80C34B6EB}"/>
                </a:ext>
              </a:extLst>
            </p:cNvPr>
            <p:cNvSpPr/>
            <p:nvPr/>
          </p:nvSpPr>
          <p:spPr>
            <a:xfrm rot="5400000">
              <a:off x="3963877" y="3954932"/>
              <a:ext cx="182880" cy="1828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3C953D-9AFF-4366-AB32-D4D3C37AEB8D}"/>
              </a:ext>
            </a:extLst>
          </p:cNvPr>
          <p:cNvCxnSpPr/>
          <p:nvPr/>
        </p:nvCxnSpPr>
        <p:spPr>
          <a:xfrm>
            <a:off x="6412230" y="2090598"/>
            <a:ext cx="0" cy="182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CD6A8D3-B442-4CE7-BA17-92F3AFF6E257}"/>
              </a:ext>
            </a:extLst>
          </p:cNvPr>
          <p:cNvSpPr txBox="1"/>
          <p:nvPr/>
        </p:nvSpPr>
        <p:spPr>
          <a:xfrm>
            <a:off x="6366510" y="2820332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26 px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A2D558-14CC-49A9-94E2-93DD13805013}"/>
              </a:ext>
            </a:extLst>
          </p:cNvPr>
          <p:cNvCxnSpPr/>
          <p:nvPr/>
        </p:nvCxnSpPr>
        <p:spPr>
          <a:xfrm>
            <a:off x="6412230" y="1907718"/>
            <a:ext cx="0" cy="1828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F823111-FBAC-4F1D-A85D-CF870D42AF93}"/>
              </a:ext>
            </a:extLst>
          </p:cNvPr>
          <p:cNvSpPr txBox="1"/>
          <p:nvPr/>
        </p:nvSpPr>
        <p:spPr>
          <a:xfrm>
            <a:off x="6410831" y="1814492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 px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9C8E2C-7EEC-4155-A5AC-0926B7374487}"/>
              </a:ext>
            </a:extLst>
          </p:cNvPr>
          <p:cNvSpPr/>
          <p:nvPr/>
        </p:nvSpPr>
        <p:spPr>
          <a:xfrm>
            <a:off x="7369628" y="4322638"/>
            <a:ext cx="1828800" cy="182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E741B2-342D-437A-86D7-CCD8750DE516}"/>
              </a:ext>
            </a:extLst>
          </p:cNvPr>
          <p:cNvSpPr/>
          <p:nvPr/>
        </p:nvSpPr>
        <p:spPr>
          <a:xfrm>
            <a:off x="9215690" y="4322638"/>
            <a:ext cx="182880" cy="182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D9A800-E613-4A56-8D80-209F3DBDB557}"/>
              </a:ext>
            </a:extLst>
          </p:cNvPr>
          <p:cNvSpPr/>
          <p:nvPr/>
        </p:nvSpPr>
        <p:spPr>
          <a:xfrm>
            <a:off x="7164665" y="4322638"/>
            <a:ext cx="182880" cy="182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1371BE-7FF4-4413-A472-6A132000CA08}"/>
              </a:ext>
            </a:extLst>
          </p:cNvPr>
          <p:cNvSpPr/>
          <p:nvPr/>
        </p:nvSpPr>
        <p:spPr>
          <a:xfrm rot="5400000">
            <a:off x="8191188" y="3298678"/>
            <a:ext cx="18288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EF6BBD-CF87-41ED-B7D3-2D3B61C41DD1}"/>
              </a:ext>
            </a:extLst>
          </p:cNvPr>
          <p:cNvSpPr/>
          <p:nvPr/>
        </p:nvSpPr>
        <p:spPr>
          <a:xfrm rot="5400000">
            <a:off x="8189167" y="5345892"/>
            <a:ext cx="18288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E0FA1F-8E7D-4CE8-92DC-C01932EE96DD}"/>
              </a:ext>
            </a:extLst>
          </p:cNvPr>
          <p:cNvSpPr/>
          <p:nvPr/>
        </p:nvSpPr>
        <p:spPr>
          <a:xfrm rot="5400000">
            <a:off x="7164665" y="4122344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44E04-7CB8-402B-83C6-38E9B8C8F5AB}"/>
              </a:ext>
            </a:extLst>
          </p:cNvPr>
          <p:cNvSpPr/>
          <p:nvPr/>
        </p:nvSpPr>
        <p:spPr>
          <a:xfrm rot="5400000">
            <a:off x="9214993" y="4121638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65F0F7-1CEC-4B9B-991B-9FCBB8AF7520}"/>
              </a:ext>
            </a:extLst>
          </p:cNvPr>
          <p:cNvSpPr/>
          <p:nvPr/>
        </p:nvSpPr>
        <p:spPr>
          <a:xfrm rot="5400000">
            <a:off x="9211180" y="6169403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E9321F-55D5-4259-9173-6AE9C7205EFB}"/>
              </a:ext>
            </a:extLst>
          </p:cNvPr>
          <p:cNvSpPr/>
          <p:nvPr/>
        </p:nvSpPr>
        <p:spPr>
          <a:xfrm rot="5400000">
            <a:off x="7167387" y="6168852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DB710E-E175-4BF2-8A32-92F01ED29F5E}"/>
              </a:ext>
            </a:extLst>
          </p:cNvPr>
          <p:cNvSpPr/>
          <p:nvPr/>
        </p:nvSpPr>
        <p:spPr>
          <a:xfrm>
            <a:off x="9616597" y="4322087"/>
            <a:ext cx="1828800" cy="182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0A06DD-7AF7-4F4C-B934-AF6261AC58DF}"/>
              </a:ext>
            </a:extLst>
          </p:cNvPr>
          <p:cNvSpPr/>
          <p:nvPr/>
        </p:nvSpPr>
        <p:spPr>
          <a:xfrm>
            <a:off x="11458849" y="4322087"/>
            <a:ext cx="18288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B1B585-54D1-4DF0-AD6F-C79BC074DD5A}"/>
              </a:ext>
            </a:extLst>
          </p:cNvPr>
          <p:cNvSpPr/>
          <p:nvPr/>
        </p:nvSpPr>
        <p:spPr>
          <a:xfrm>
            <a:off x="9416079" y="4322087"/>
            <a:ext cx="182880" cy="182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C48A5D-5789-4C5B-B62C-6CD2EFFB8E72}"/>
              </a:ext>
            </a:extLst>
          </p:cNvPr>
          <p:cNvSpPr/>
          <p:nvPr/>
        </p:nvSpPr>
        <p:spPr>
          <a:xfrm rot="5400000">
            <a:off x="10438157" y="3298127"/>
            <a:ext cx="18288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FBE504-2727-48B4-88DB-8B9840588816}"/>
              </a:ext>
            </a:extLst>
          </p:cNvPr>
          <p:cNvSpPr/>
          <p:nvPr/>
        </p:nvSpPr>
        <p:spPr>
          <a:xfrm rot="5400000">
            <a:off x="10436136" y="5345341"/>
            <a:ext cx="18288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3343C0-24A4-4A2E-AC99-8A3264930811}"/>
              </a:ext>
            </a:extLst>
          </p:cNvPr>
          <p:cNvSpPr/>
          <p:nvPr/>
        </p:nvSpPr>
        <p:spPr>
          <a:xfrm rot="5400000">
            <a:off x="9416079" y="4121793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787E0B-0133-4FE6-AE1B-C975FBCA0580}"/>
              </a:ext>
            </a:extLst>
          </p:cNvPr>
          <p:cNvSpPr/>
          <p:nvPr/>
        </p:nvSpPr>
        <p:spPr>
          <a:xfrm rot="5400000">
            <a:off x="11458152" y="4121087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368D7E-9C6C-4BDF-84E4-DD947F2DECBA}"/>
              </a:ext>
            </a:extLst>
          </p:cNvPr>
          <p:cNvSpPr/>
          <p:nvPr/>
        </p:nvSpPr>
        <p:spPr>
          <a:xfrm rot="5400000">
            <a:off x="11458149" y="6168852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67A5DD-2BD0-415D-9499-15F3B2C2C173}"/>
              </a:ext>
            </a:extLst>
          </p:cNvPr>
          <p:cNvSpPr/>
          <p:nvPr/>
        </p:nvSpPr>
        <p:spPr>
          <a:xfrm rot="5400000">
            <a:off x="9414356" y="6168301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7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</dc:creator>
  <cp:lastModifiedBy>Mostafa</cp:lastModifiedBy>
  <cp:revision>3</cp:revision>
  <dcterms:created xsi:type="dcterms:W3CDTF">2021-05-21T15:50:39Z</dcterms:created>
  <dcterms:modified xsi:type="dcterms:W3CDTF">2021-05-21T18:27:47Z</dcterms:modified>
</cp:coreProperties>
</file>