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Lst>
  <p:notesMasterIdLst>
    <p:notesMasterId r:id="rId20"/>
  </p:notesMasterIdLst>
  <p:sldIdLst>
    <p:sldId id="256" r:id="rId3"/>
    <p:sldId id="277" r:id="rId4"/>
    <p:sldId id="257" r:id="rId5"/>
    <p:sldId id="258" r:id="rId6"/>
    <p:sldId id="271" r:id="rId7"/>
    <p:sldId id="276" r:id="rId8"/>
    <p:sldId id="260" r:id="rId9"/>
    <p:sldId id="267" r:id="rId10"/>
    <p:sldId id="268" r:id="rId11"/>
    <p:sldId id="272" r:id="rId12"/>
    <p:sldId id="279" r:id="rId13"/>
    <p:sldId id="280" r:id="rId14"/>
    <p:sldId id="273" r:id="rId15"/>
    <p:sldId id="275" r:id="rId16"/>
    <p:sldId id="278" r:id="rId17"/>
    <p:sldId id="266"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70" autoAdjust="0"/>
    <p:restoredTop sz="94660"/>
  </p:normalViewPr>
  <p:slideViewPr>
    <p:cSldViewPr snapToGrid="0">
      <p:cViewPr>
        <p:scale>
          <a:sx n="100" d="100"/>
          <a:sy n="100" d="100"/>
        </p:scale>
        <p:origin x="7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9202AE-579F-4B7D-A5D0-EA818A91A35C}"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8AF68EA2-FE38-46D8-A5FF-6D4998B7CF60}">
      <dgm:prSet/>
      <dgm:spPr/>
      <dgm:t>
        <a:bodyPr/>
        <a:lstStyle/>
        <a:p>
          <a:r>
            <a:rPr lang="en-US"/>
            <a:t>Table </a:t>
          </a:r>
        </a:p>
      </dgm:t>
    </dgm:pt>
    <dgm:pt modelId="{84861B7E-2B20-44FB-A94C-A8C77CFECCF7}" type="parTrans" cxnId="{C3E26691-622D-4A9F-B01E-775FCA8ECB85}">
      <dgm:prSet/>
      <dgm:spPr/>
      <dgm:t>
        <a:bodyPr/>
        <a:lstStyle/>
        <a:p>
          <a:endParaRPr lang="en-US"/>
        </a:p>
      </dgm:t>
    </dgm:pt>
    <dgm:pt modelId="{EFE9C9DA-7145-42E9-9E80-8F37148252EF}" type="sibTrans" cxnId="{C3E26691-622D-4A9F-B01E-775FCA8ECB85}">
      <dgm:prSet/>
      <dgm:spPr/>
      <dgm:t>
        <a:bodyPr/>
        <a:lstStyle/>
        <a:p>
          <a:endParaRPr lang="en-US"/>
        </a:p>
      </dgm:t>
    </dgm:pt>
    <dgm:pt modelId="{68957F6C-85E0-4BB4-AC1F-4FB45B085083}">
      <dgm:prSet/>
      <dgm:spPr/>
      <dgm:t>
        <a:bodyPr/>
        <a:lstStyle/>
        <a:p>
          <a:r>
            <a:rPr lang="en-US"/>
            <a:t>agenda</a:t>
          </a:r>
        </a:p>
      </dgm:t>
    </dgm:pt>
    <dgm:pt modelId="{A57F6D77-7494-4240-B052-BA98552C33B1}" type="parTrans" cxnId="{DF56E5ED-8726-43BA-8074-A449B5065417}">
      <dgm:prSet/>
      <dgm:spPr/>
      <dgm:t>
        <a:bodyPr/>
        <a:lstStyle/>
        <a:p>
          <a:endParaRPr lang="en-US"/>
        </a:p>
      </dgm:t>
    </dgm:pt>
    <dgm:pt modelId="{DDE50021-2EDE-4B2E-8DBE-673D57B70ECC}" type="sibTrans" cxnId="{DF56E5ED-8726-43BA-8074-A449B5065417}">
      <dgm:prSet/>
      <dgm:spPr/>
      <dgm:t>
        <a:bodyPr/>
        <a:lstStyle/>
        <a:p>
          <a:endParaRPr lang="en-US"/>
        </a:p>
      </dgm:t>
    </dgm:pt>
    <dgm:pt modelId="{919E01A6-C8E7-4232-9CEB-641B97D8A224}">
      <dgm:prSet/>
      <dgm:spPr/>
      <dgm:t>
        <a:bodyPr/>
        <a:lstStyle/>
        <a:p>
          <a:r>
            <a:rPr lang="en-US"/>
            <a:t>introduction</a:t>
          </a:r>
        </a:p>
      </dgm:t>
    </dgm:pt>
    <dgm:pt modelId="{B34D9761-841B-4690-AF8E-D09949C97B1A}" type="parTrans" cxnId="{C414975F-41A8-4A24-9A39-960A716509E5}">
      <dgm:prSet/>
      <dgm:spPr/>
      <dgm:t>
        <a:bodyPr/>
        <a:lstStyle/>
        <a:p>
          <a:endParaRPr lang="en-US"/>
        </a:p>
      </dgm:t>
    </dgm:pt>
    <dgm:pt modelId="{44B1054F-24E2-4FE2-AFDE-8E4AA4F19B75}" type="sibTrans" cxnId="{C414975F-41A8-4A24-9A39-960A716509E5}">
      <dgm:prSet/>
      <dgm:spPr/>
      <dgm:t>
        <a:bodyPr/>
        <a:lstStyle/>
        <a:p>
          <a:endParaRPr lang="en-US"/>
        </a:p>
      </dgm:t>
    </dgm:pt>
    <dgm:pt modelId="{26A65EF5-C538-470D-8B94-79A624D38F6D}">
      <dgm:prSet/>
      <dgm:spPr/>
      <dgm:t>
        <a:bodyPr/>
        <a:lstStyle/>
        <a:p>
          <a:r>
            <a:rPr lang="en-US"/>
            <a:t>motivation</a:t>
          </a:r>
        </a:p>
      </dgm:t>
    </dgm:pt>
    <dgm:pt modelId="{AE9E6AA1-A515-4EBD-BCEA-C68368DF8148}" type="parTrans" cxnId="{A7F10E95-C3CA-4F9A-AC6B-7310B4281D06}">
      <dgm:prSet/>
      <dgm:spPr/>
      <dgm:t>
        <a:bodyPr/>
        <a:lstStyle/>
        <a:p>
          <a:endParaRPr lang="en-US"/>
        </a:p>
      </dgm:t>
    </dgm:pt>
    <dgm:pt modelId="{053D4B2E-02AA-49CD-ADBA-F12A37B627A2}" type="sibTrans" cxnId="{A7F10E95-C3CA-4F9A-AC6B-7310B4281D06}">
      <dgm:prSet/>
      <dgm:spPr/>
      <dgm:t>
        <a:bodyPr/>
        <a:lstStyle/>
        <a:p>
          <a:endParaRPr lang="en-US"/>
        </a:p>
      </dgm:t>
    </dgm:pt>
    <dgm:pt modelId="{A98D2091-64DC-43DF-8F2B-A14F381F43CC}">
      <dgm:prSet/>
      <dgm:spPr/>
      <dgm:t>
        <a:bodyPr/>
        <a:lstStyle/>
        <a:p>
          <a:r>
            <a:rPr lang="en-US"/>
            <a:t>problem statement</a:t>
          </a:r>
        </a:p>
      </dgm:t>
    </dgm:pt>
    <dgm:pt modelId="{34192051-0BE7-4DE7-9516-0A76EB8563C7}" type="parTrans" cxnId="{F1A41C35-4806-4154-BCC6-14012C3A18C3}">
      <dgm:prSet/>
      <dgm:spPr/>
      <dgm:t>
        <a:bodyPr/>
        <a:lstStyle/>
        <a:p>
          <a:endParaRPr lang="en-US"/>
        </a:p>
      </dgm:t>
    </dgm:pt>
    <dgm:pt modelId="{57B0D753-6E36-4D41-8862-E9C3EA42F813}" type="sibTrans" cxnId="{F1A41C35-4806-4154-BCC6-14012C3A18C3}">
      <dgm:prSet/>
      <dgm:spPr/>
      <dgm:t>
        <a:bodyPr/>
        <a:lstStyle/>
        <a:p>
          <a:endParaRPr lang="en-US"/>
        </a:p>
      </dgm:t>
    </dgm:pt>
    <dgm:pt modelId="{29E5FD88-CF4D-4482-9BEB-CF0DDF6AE93E}">
      <dgm:prSet/>
      <dgm:spPr/>
      <dgm:t>
        <a:bodyPr/>
        <a:lstStyle/>
        <a:p>
          <a:r>
            <a:rPr lang="en-US"/>
            <a:t>background</a:t>
          </a:r>
        </a:p>
      </dgm:t>
    </dgm:pt>
    <dgm:pt modelId="{8EB478C7-A596-4D12-9AC9-5FC4C07284E3}" type="parTrans" cxnId="{7935B56B-1914-44B7-B516-5415A4AB97B5}">
      <dgm:prSet/>
      <dgm:spPr/>
      <dgm:t>
        <a:bodyPr/>
        <a:lstStyle/>
        <a:p>
          <a:endParaRPr lang="en-US"/>
        </a:p>
      </dgm:t>
    </dgm:pt>
    <dgm:pt modelId="{851FE2E4-3175-4D11-B771-70DD3E5C2936}" type="sibTrans" cxnId="{7935B56B-1914-44B7-B516-5415A4AB97B5}">
      <dgm:prSet/>
      <dgm:spPr/>
      <dgm:t>
        <a:bodyPr/>
        <a:lstStyle/>
        <a:p>
          <a:endParaRPr lang="en-US"/>
        </a:p>
      </dgm:t>
    </dgm:pt>
    <dgm:pt modelId="{6B1A8413-E135-423A-9B7C-E1ADC7A48C98}">
      <dgm:prSet/>
      <dgm:spPr/>
      <dgm:t>
        <a:bodyPr/>
        <a:lstStyle/>
        <a:p>
          <a:r>
            <a:rPr lang="en-US"/>
            <a:t>objective</a:t>
          </a:r>
        </a:p>
      </dgm:t>
    </dgm:pt>
    <dgm:pt modelId="{87B9D4D1-8E49-43F3-85F9-8E1A5246FF42}" type="parTrans" cxnId="{CFEEBE0B-8F14-457E-8D54-447FA693BC7B}">
      <dgm:prSet/>
      <dgm:spPr/>
      <dgm:t>
        <a:bodyPr/>
        <a:lstStyle/>
        <a:p>
          <a:endParaRPr lang="en-US"/>
        </a:p>
      </dgm:t>
    </dgm:pt>
    <dgm:pt modelId="{FD1D4029-2F1E-4EBB-A5F2-FE2823B87D29}" type="sibTrans" cxnId="{CFEEBE0B-8F14-457E-8D54-447FA693BC7B}">
      <dgm:prSet/>
      <dgm:spPr/>
      <dgm:t>
        <a:bodyPr/>
        <a:lstStyle/>
        <a:p>
          <a:endParaRPr lang="en-US"/>
        </a:p>
      </dgm:t>
    </dgm:pt>
    <dgm:pt modelId="{6C5F9E9C-F890-418F-A28C-9A4A9C022274}">
      <dgm:prSet/>
      <dgm:spPr/>
      <dgm:t>
        <a:bodyPr/>
        <a:lstStyle/>
        <a:p>
          <a:r>
            <a:rPr lang="en-US" b="0" i="0" baseline="0"/>
            <a:t>Literature Review</a:t>
          </a:r>
          <a:endParaRPr lang="en-US"/>
        </a:p>
      </dgm:t>
    </dgm:pt>
    <dgm:pt modelId="{33CDE5D8-59B1-476E-A59C-AD0993A206C6}" type="parTrans" cxnId="{C6112487-2082-413B-9C33-78350233C8C3}">
      <dgm:prSet/>
      <dgm:spPr/>
      <dgm:t>
        <a:bodyPr/>
        <a:lstStyle/>
        <a:p>
          <a:endParaRPr lang="en-US"/>
        </a:p>
      </dgm:t>
    </dgm:pt>
    <dgm:pt modelId="{86363897-22D5-40DF-873B-3622E9A86728}" type="sibTrans" cxnId="{C6112487-2082-413B-9C33-78350233C8C3}">
      <dgm:prSet/>
      <dgm:spPr/>
      <dgm:t>
        <a:bodyPr/>
        <a:lstStyle/>
        <a:p>
          <a:endParaRPr lang="en-US"/>
        </a:p>
      </dgm:t>
    </dgm:pt>
    <dgm:pt modelId="{8E76E8FB-59A1-4C3D-B5DE-C66C5CDBB411}">
      <dgm:prSet/>
      <dgm:spPr/>
      <dgm:t>
        <a:bodyPr/>
        <a:lstStyle/>
        <a:p>
          <a:r>
            <a:rPr lang="en-US"/>
            <a:t>related work</a:t>
          </a:r>
        </a:p>
      </dgm:t>
    </dgm:pt>
    <dgm:pt modelId="{E06FD714-FAA7-4134-86A0-51B585404611}" type="parTrans" cxnId="{D7A175FA-1694-4F19-9B8A-6D989F721B69}">
      <dgm:prSet/>
      <dgm:spPr/>
      <dgm:t>
        <a:bodyPr/>
        <a:lstStyle/>
        <a:p>
          <a:endParaRPr lang="en-US"/>
        </a:p>
      </dgm:t>
    </dgm:pt>
    <dgm:pt modelId="{8760C06F-97FA-4382-A2C2-8789477F8392}" type="sibTrans" cxnId="{D7A175FA-1694-4F19-9B8A-6D989F721B69}">
      <dgm:prSet/>
      <dgm:spPr/>
      <dgm:t>
        <a:bodyPr/>
        <a:lstStyle/>
        <a:p>
          <a:endParaRPr lang="en-US"/>
        </a:p>
      </dgm:t>
    </dgm:pt>
    <dgm:pt modelId="{62D57418-8072-473D-A342-DD5AC46F9CE8}">
      <dgm:prSet/>
      <dgm:spPr/>
      <dgm:t>
        <a:bodyPr/>
        <a:lstStyle/>
        <a:p>
          <a:r>
            <a:rPr lang="en-US"/>
            <a:t>Optional Slides</a:t>
          </a:r>
        </a:p>
      </dgm:t>
    </dgm:pt>
    <dgm:pt modelId="{057F267C-D96D-4321-97D2-430D7D6F271B}" type="parTrans" cxnId="{DDE25373-B073-4182-BAAE-D7119D21132D}">
      <dgm:prSet/>
      <dgm:spPr/>
      <dgm:t>
        <a:bodyPr/>
        <a:lstStyle/>
        <a:p>
          <a:endParaRPr lang="en-US"/>
        </a:p>
      </dgm:t>
    </dgm:pt>
    <dgm:pt modelId="{6E68F9C5-B91D-403D-A3DC-678CD3061994}" type="sibTrans" cxnId="{DDE25373-B073-4182-BAAE-D7119D21132D}">
      <dgm:prSet/>
      <dgm:spPr/>
      <dgm:t>
        <a:bodyPr/>
        <a:lstStyle/>
        <a:p>
          <a:endParaRPr lang="en-US"/>
        </a:p>
      </dgm:t>
    </dgm:pt>
    <dgm:pt modelId="{A8988334-C50D-4B46-BF6D-5057C3847233}">
      <dgm:prSet/>
      <dgm:spPr/>
      <dgm:t>
        <a:bodyPr/>
        <a:lstStyle/>
        <a:p>
          <a:r>
            <a:rPr lang="en-US"/>
            <a:t>Proposed Solution</a:t>
          </a:r>
        </a:p>
      </dgm:t>
    </dgm:pt>
    <dgm:pt modelId="{67C85A4D-0A09-447E-95D3-3FAA3336D8FB}" type="parTrans" cxnId="{F61D1F7B-577C-4071-86FE-D8D4074CCAA9}">
      <dgm:prSet/>
      <dgm:spPr/>
      <dgm:t>
        <a:bodyPr/>
        <a:lstStyle/>
        <a:p>
          <a:endParaRPr lang="en-US"/>
        </a:p>
      </dgm:t>
    </dgm:pt>
    <dgm:pt modelId="{80C95C7A-6F29-4D39-B591-A374D00E580C}" type="sibTrans" cxnId="{F61D1F7B-577C-4071-86FE-D8D4074CCAA9}">
      <dgm:prSet/>
      <dgm:spPr/>
      <dgm:t>
        <a:bodyPr/>
        <a:lstStyle/>
        <a:p>
          <a:endParaRPr lang="en-US"/>
        </a:p>
      </dgm:t>
    </dgm:pt>
    <dgm:pt modelId="{0686C3E7-9573-4999-9CC0-251D9FB83A49}">
      <dgm:prSet/>
      <dgm:spPr/>
      <dgm:t>
        <a:bodyPr/>
        <a:lstStyle/>
        <a:p>
          <a:r>
            <a:rPr lang="en-US"/>
            <a:t>System architecture </a:t>
          </a:r>
        </a:p>
      </dgm:t>
    </dgm:pt>
    <dgm:pt modelId="{1DB8AF93-1EFB-41FE-B8B5-1D7EAB9EBA26}" type="parTrans" cxnId="{AF13BABE-FDAD-4478-A9AE-35873D201553}">
      <dgm:prSet/>
      <dgm:spPr/>
      <dgm:t>
        <a:bodyPr/>
        <a:lstStyle/>
        <a:p>
          <a:endParaRPr lang="en-US"/>
        </a:p>
      </dgm:t>
    </dgm:pt>
    <dgm:pt modelId="{E7BCDBE3-6877-464E-90E0-727174FAF3CF}" type="sibTrans" cxnId="{AF13BABE-FDAD-4478-A9AE-35873D201553}">
      <dgm:prSet/>
      <dgm:spPr/>
      <dgm:t>
        <a:bodyPr/>
        <a:lstStyle/>
        <a:p>
          <a:endParaRPr lang="en-US"/>
        </a:p>
      </dgm:t>
    </dgm:pt>
    <dgm:pt modelId="{997BC23E-F187-4999-993C-41A21B6BF883}">
      <dgm:prSet/>
      <dgm:spPr/>
      <dgm:t>
        <a:bodyPr/>
        <a:lstStyle/>
        <a:p>
          <a:r>
            <a:rPr lang="en-US"/>
            <a:t>Conclusion</a:t>
          </a:r>
        </a:p>
      </dgm:t>
    </dgm:pt>
    <dgm:pt modelId="{868D1F35-ECEB-4341-BF0F-83169DCF61A3}" type="parTrans" cxnId="{548A38A8-D941-4EB3-9353-BB7429F4E162}">
      <dgm:prSet/>
      <dgm:spPr/>
      <dgm:t>
        <a:bodyPr/>
        <a:lstStyle/>
        <a:p>
          <a:endParaRPr lang="en-US"/>
        </a:p>
      </dgm:t>
    </dgm:pt>
    <dgm:pt modelId="{D63C5249-0F10-466E-8C8F-FB0D4207101C}" type="sibTrans" cxnId="{548A38A8-D941-4EB3-9353-BB7429F4E162}">
      <dgm:prSet/>
      <dgm:spPr/>
      <dgm:t>
        <a:bodyPr/>
        <a:lstStyle/>
        <a:p>
          <a:endParaRPr lang="en-US"/>
        </a:p>
      </dgm:t>
    </dgm:pt>
    <dgm:pt modelId="{FCFC4EB3-B9A8-42A1-A854-C005517B76CE}">
      <dgm:prSet/>
      <dgm:spPr/>
      <dgm:t>
        <a:bodyPr/>
        <a:lstStyle/>
        <a:p>
          <a:r>
            <a:rPr lang="en-US"/>
            <a:t>References</a:t>
          </a:r>
          <a:br>
            <a:rPr lang="en-US"/>
          </a:br>
          <a:endParaRPr lang="en-US"/>
        </a:p>
      </dgm:t>
    </dgm:pt>
    <dgm:pt modelId="{744F30E1-8CCF-4226-B4CF-1FF3284FFDA2}" type="parTrans" cxnId="{53B08307-7EF3-42CF-BFC0-78C6E43BD165}">
      <dgm:prSet/>
      <dgm:spPr/>
      <dgm:t>
        <a:bodyPr/>
        <a:lstStyle/>
        <a:p>
          <a:endParaRPr lang="en-US"/>
        </a:p>
      </dgm:t>
    </dgm:pt>
    <dgm:pt modelId="{9C04DDCA-7A43-4769-8763-186DC771C8A9}" type="sibTrans" cxnId="{53B08307-7EF3-42CF-BFC0-78C6E43BD165}">
      <dgm:prSet/>
      <dgm:spPr/>
      <dgm:t>
        <a:bodyPr/>
        <a:lstStyle/>
        <a:p>
          <a:endParaRPr lang="en-US"/>
        </a:p>
      </dgm:t>
    </dgm:pt>
    <dgm:pt modelId="{4EA879DF-12D9-4C53-9858-7DB0008E17D4}" type="pres">
      <dgm:prSet presAssocID="{AB9202AE-579F-4B7D-A5D0-EA818A91A35C}" presName="Name0" presStyleCnt="0">
        <dgm:presLayoutVars>
          <dgm:dir/>
          <dgm:resizeHandles val="exact"/>
        </dgm:presLayoutVars>
      </dgm:prSet>
      <dgm:spPr/>
    </dgm:pt>
    <dgm:pt modelId="{48FD4F18-F672-4E86-9AD1-629D2FDEB256}" type="pres">
      <dgm:prSet presAssocID="{8AF68EA2-FE38-46D8-A5FF-6D4998B7CF60}" presName="node" presStyleLbl="node1" presStyleIdx="0" presStyleCnt="14">
        <dgm:presLayoutVars>
          <dgm:bulletEnabled val="1"/>
        </dgm:presLayoutVars>
      </dgm:prSet>
      <dgm:spPr/>
    </dgm:pt>
    <dgm:pt modelId="{5758F414-EB6E-46B9-AFE7-51D12DAC264C}" type="pres">
      <dgm:prSet presAssocID="{EFE9C9DA-7145-42E9-9E80-8F37148252EF}" presName="sibTrans" presStyleLbl="sibTrans1D1" presStyleIdx="0" presStyleCnt="13"/>
      <dgm:spPr/>
    </dgm:pt>
    <dgm:pt modelId="{D9C78E5D-FA32-4A98-AE5F-DAF6B6976937}" type="pres">
      <dgm:prSet presAssocID="{EFE9C9DA-7145-42E9-9E80-8F37148252EF}" presName="connectorText" presStyleLbl="sibTrans1D1" presStyleIdx="0" presStyleCnt="13"/>
      <dgm:spPr/>
    </dgm:pt>
    <dgm:pt modelId="{AB845F2F-5C35-4C91-B55E-1386461BB366}" type="pres">
      <dgm:prSet presAssocID="{68957F6C-85E0-4BB4-AC1F-4FB45B085083}" presName="node" presStyleLbl="node1" presStyleIdx="1" presStyleCnt="14">
        <dgm:presLayoutVars>
          <dgm:bulletEnabled val="1"/>
        </dgm:presLayoutVars>
      </dgm:prSet>
      <dgm:spPr/>
    </dgm:pt>
    <dgm:pt modelId="{DBF43DDF-6828-431E-8B8D-4172DCC0B3AB}" type="pres">
      <dgm:prSet presAssocID="{DDE50021-2EDE-4B2E-8DBE-673D57B70ECC}" presName="sibTrans" presStyleLbl="sibTrans1D1" presStyleIdx="1" presStyleCnt="13"/>
      <dgm:spPr/>
    </dgm:pt>
    <dgm:pt modelId="{F5CCA736-3F17-4EB6-9371-92BA11675F33}" type="pres">
      <dgm:prSet presAssocID="{DDE50021-2EDE-4B2E-8DBE-673D57B70ECC}" presName="connectorText" presStyleLbl="sibTrans1D1" presStyleIdx="1" presStyleCnt="13"/>
      <dgm:spPr/>
    </dgm:pt>
    <dgm:pt modelId="{E7DED54F-E6AF-4954-B772-F4538A7F0CE1}" type="pres">
      <dgm:prSet presAssocID="{919E01A6-C8E7-4232-9CEB-641B97D8A224}" presName="node" presStyleLbl="node1" presStyleIdx="2" presStyleCnt="14">
        <dgm:presLayoutVars>
          <dgm:bulletEnabled val="1"/>
        </dgm:presLayoutVars>
      </dgm:prSet>
      <dgm:spPr/>
    </dgm:pt>
    <dgm:pt modelId="{A7235E5D-104D-40FB-9ED8-B38F632CD770}" type="pres">
      <dgm:prSet presAssocID="{44B1054F-24E2-4FE2-AFDE-8E4AA4F19B75}" presName="sibTrans" presStyleLbl="sibTrans1D1" presStyleIdx="2" presStyleCnt="13"/>
      <dgm:spPr/>
    </dgm:pt>
    <dgm:pt modelId="{F9BD2314-A85E-45C9-863D-19CCA000BC06}" type="pres">
      <dgm:prSet presAssocID="{44B1054F-24E2-4FE2-AFDE-8E4AA4F19B75}" presName="connectorText" presStyleLbl="sibTrans1D1" presStyleIdx="2" presStyleCnt="13"/>
      <dgm:spPr/>
    </dgm:pt>
    <dgm:pt modelId="{CE7D7957-A51A-4034-B0F0-F7B002F07B6C}" type="pres">
      <dgm:prSet presAssocID="{26A65EF5-C538-470D-8B94-79A624D38F6D}" presName="node" presStyleLbl="node1" presStyleIdx="3" presStyleCnt="14">
        <dgm:presLayoutVars>
          <dgm:bulletEnabled val="1"/>
        </dgm:presLayoutVars>
      </dgm:prSet>
      <dgm:spPr/>
    </dgm:pt>
    <dgm:pt modelId="{D2B5CD35-422B-474B-8780-5084CD4F7E65}" type="pres">
      <dgm:prSet presAssocID="{053D4B2E-02AA-49CD-ADBA-F12A37B627A2}" presName="sibTrans" presStyleLbl="sibTrans1D1" presStyleIdx="3" presStyleCnt="13"/>
      <dgm:spPr/>
    </dgm:pt>
    <dgm:pt modelId="{AA008F35-3F0A-4FC3-B26A-D9F10FEFB258}" type="pres">
      <dgm:prSet presAssocID="{053D4B2E-02AA-49CD-ADBA-F12A37B627A2}" presName="connectorText" presStyleLbl="sibTrans1D1" presStyleIdx="3" presStyleCnt="13"/>
      <dgm:spPr/>
    </dgm:pt>
    <dgm:pt modelId="{8F47FB2C-9C3A-494C-ADBD-EAF596E7A6B4}" type="pres">
      <dgm:prSet presAssocID="{A98D2091-64DC-43DF-8F2B-A14F381F43CC}" presName="node" presStyleLbl="node1" presStyleIdx="4" presStyleCnt="14">
        <dgm:presLayoutVars>
          <dgm:bulletEnabled val="1"/>
        </dgm:presLayoutVars>
      </dgm:prSet>
      <dgm:spPr/>
    </dgm:pt>
    <dgm:pt modelId="{C2169E25-F5E8-46DC-A4EB-4196295CC7D5}" type="pres">
      <dgm:prSet presAssocID="{57B0D753-6E36-4D41-8862-E9C3EA42F813}" presName="sibTrans" presStyleLbl="sibTrans1D1" presStyleIdx="4" presStyleCnt="13"/>
      <dgm:spPr/>
    </dgm:pt>
    <dgm:pt modelId="{E5B508AF-ED8C-45F3-BEF1-77924F7E895B}" type="pres">
      <dgm:prSet presAssocID="{57B0D753-6E36-4D41-8862-E9C3EA42F813}" presName="connectorText" presStyleLbl="sibTrans1D1" presStyleIdx="4" presStyleCnt="13"/>
      <dgm:spPr/>
    </dgm:pt>
    <dgm:pt modelId="{6E87A61B-95D5-4E16-8375-D9DF393608B7}" type="pres">
      <dgm:prSet presAssocID="{29E5FD88-CF4D-4482-9BEB-CF0DDF6AE93E}" presName="node" presStyleLbl="node1" presStyleIdx="5" presStyleCnt="14">
        <dgm:presLayoutVars>
          <dgm:bulletEnabled val="1"/>
        </dgm:presLayoutVars>
      </dgm:prSet>
      <dgm:spPr/>
    </dgm:pt>
    <dgm:pt modelId="{4BE6D180-6B23-4E0B-ADF9-4E1411B8B98D}" type="pres">
      <dgm:prSet presAssocID="{851FE2E4-3175-4D11-B771-70DD3E5C2936}" presName="sibTrans" presStyleLbl="sibTrans1D1" presStyleIdx="5" presStyleCnt="13"/>
      <dgm:spPr/>
    </dgm:pt>
    <dgm:pt modelId="{BF4CBA27-F37A-4652-A81B-09406BAAB608}" type="pres">
      <dgm:prSet presAssocID="{851FE2E4-3175-4D11-B771-70DD3E5C2936}" presName="connectorText" presStyleLbl="sibTrans1D1" presStyleIdx="5" presStyleCnt="13"/>
      <dgm:spPr/>
    </dgm:pt>
    <dgm:pt modelId="{9D619F8A-9B8F-478D-AAEE-22F7044880B8}" type="pres">
      <dgm:prSet presAssocID="{6B1A8413-E135-423A-9B7C-E1ADC7A48C98}" presName="node" presStyleLbl="node1" presStyleIdx="6" presStyleCnt="14">
        <dgm:presLayoutVars>
          <dgm:bulletEnabled val="1"/>
        </dgm:presLayoutVars>
      </dgm:prSet>
      <dgm:spPr/>
    </dgm:pt>
    <dgm:pt modelId="{2BB294DF-B642-4C16-85B6-683787E19893}" type="pres">
      <dgm:prSet presAssocID="{FD1D4029-2F1E-4EBB-A5F2-FE2823B87D29}" presName="sibTrans" presStyleLbl="sibTrans1D1" presStyleIdx="6" presStyleCnt="13"/>
      <dgm:spPr/>
    </dgm:pt>
    <dgm:pt modelId="{B7FE2C91-1FB2-47B7-85FF-1BAAEB63E27C}" type="pres">
      <dgm:prSet presAssocID="{FD1D4029-2F1E-4EBB-A5F2-FE2823B87D29}" presName="connectorText" presStyleLbl="sibTrans1D1" presStyleIdx="6" presStyleCnt="13"/>
      <dgm:spPr/>
    </dgm:pt>
    <dgm:pt modelId="{A8E491B7-668F-4805-AC4A-3057D49538C1}" type="pres">
      <dgm:prSet presAssocID="{6C5F9E9C-F890-418F-A28C-9A4A9C022274}" presName="node" presStyleLbl="node1" presStyleIdx="7" presStyleCnt="14">
        <dgm:presLayoutVars>
          <dgm:bulletEnabled val="1"/>
        </dgm:presLayoutVars>
      </dgm:prSet>
      <dgm:spPr/>
    </dgm:pt>
    <dgm:pt modelId="{FA7D9560-2B5A-4E57-9AE5-E3FF6233F638}" type="pres">
      <dgm:prSet presAssocID="{86363897-22D5-40DF-873B-3622E9A86728}" presName="sibTrans" presStyleLbl="sibTrans1D1" presStyleIdx="7" presStyleCnt="13"/>
      <dgm:spPr/>
    </dgm:pt>
    <dgm:pt modelId="{9823D532-716E-44EC-A13F-EF456F9F09E8}" type="pres">
      <dgm:prSet presAssocID="{86363897-22D5-40DF-873B-3622E9A86728}" presName="connectorText" presStyleLbl="sibTrans1D1" presStyleIdx="7" presStyleCnt="13"/>
      <dgm:spPr/>
    </dgm:pt>
    <dgm:pt modelId="{3D206A23-21FD-477D-8A50-25B4762C336D}" type="pres">
      <dgm:prSet presAssocID="{8E76E8FB-59A1-4C3D-B5DE-C66C5CDBB411}" presName="node" presStyleLbl="node1" presStyleIdx="8" presStyleCnt="14">
        <dgm:presLayoutVars>
          <dgm:bulletEnabled val="1"/>
        </dgm:presLayoutVars>
      </dgm:prSet>
      <dgm:spPr/>
    </dgm:pt>
    <dgm:pt modelId="{20504D0B-05E3-443D-A91D-87FBA911032D}" type="pres">
      <dgm:prSet presAssocID="{8760C06F-97FA-4382-A2C2-8789477F8392}" presName="sibTrans" presStyleLbl="sibTrans1D1" presStyleIdx="8" presStyleCnt="13"/>
      <dgm:spPr/>
    </dgm:pt>
    <dgm:pt modelId="{4EE6DC25-CC84-4621-A295-4705BC3498D3}" type="pres">
      <dgm:prSet presAssocID="{8760C06F-97FA-4382-A2C2-8789477F8392}" presName="connectorText" presStyleLbl="sibTrans1D1" presStyleIdx="8" presStyleCnt="13"/>
      <dgm:spPr/>
    </dgm:pt>
    <dgm:pt modelId="{69D59D4E-A6D4-4116-8167-04DD3ACAF982}" type="pres">
      <dgm:prSet presAssocID="{62D57418-8072-473D-A342-DD5AC46F9CE8}" presName="node" presStyleLbl="node1" presStyleIdx="9" presStyleCnt="14">
        <dgm:presLayoutVars>
          <dgm:bulletEnabled val="1"/>
        </dgm:presLayoutVars>
      </dgm:prSet>
      <dgm:spPr/>
    </dgm:pt>
    <dgm:pt modelId="{D2F66709-119D-4930-B9DB-B0D5127C9FC3}" type="pres">
      <dgm:prSet presAssocID="{6E68F9C5-B91D-403D-A3DC-678CD3061994}" presName="sibTrans" presStyleLbl="sibTrans1D1" presStyleIdx="9" presStyleCnt="13"/>
      <dgm:spPr/>
    </dgm:pt>
    <dgm:pt modelId="{D012FFB7-DA29-41CD-B66A-B7C095DB28B7}" type="pres">
      <dgm:prSet presAssocID="{6E68F9C5-B91D-403D-A3DC-678CD3061994}" presName="connectorText" presStyleLbl="sibTrans1D1" presStyleIdx="9" presStyleCnt="13"/>
      <dgm:spPr/>
    </dgm:pt>
    <dgm:pt modelId="{A2D5D5E4-B310-4C6E-90F8-F61F7B618CAD}" type="pres">
      <dgm:prSet presAssocID="{A8988334-C50D-4B46-BF6D-5057C3847233}" presName="node" presStyleLbl="node1" presStyleIdx="10" presStyleCnt="14">
        <dgm:presLayoutVars>
          <dgm:bulletEnabled val="1"/>
        </dgm:presLayoutVars>
      </dgm:prSet>
      <dgm:spPr/>
    </dgm:pt>
    <dgm:pt modelId="{94FA993A-8607-4863-AB3A-A309C85B2CA6}" type="pres">
      <dgm:prSet presAssocID="{80C95C7A-6F29-4D39-B591-A374D00E580C}" presName="sibTrans" presStyleLbl="sibTrans1D1" presStyleIdx="10" presStyleCnt="13"/>
      <dgm:spPr/>
    </dgm:pt>
    <dgm:pt modelId="{2C826EC1-C598-454E-80A3-90F527D74948}" type="pres">
      <dgm:prSet presAssocID="{80C95C7A-6F29-4D39-B591-A374D00E580C}" presName="connectorText" presStyleLbl="sibTrans1D1" presStyleIdx="10" presStyleCnt="13"/>
      <dgm:spPr/>
    </dgm:pt>
    <dgm:pt modelId="{C7492701-9133-4432-8E47-62F043E7DB80}" type="pres">
      <dgm:prSet presAssocID="{0686C3E7-9573-4999-9CC0-251D9FB83A49}" presName="node" presStyleLbl="node1" presStyleIdx="11" presStyleCnt="14">
        <dgm:presLayoutVars>
          <dgm:bulletEnabled val="1"/>
        </dgm:presLayoutVars>
      </dgm:prSet>
      <dgm:spPr/>
    </dgm:pt>
    <dgm:pt modelId="{4BB50B6D-701C-42BC-BFD9-934F88AAAB81}" type="pres">
      <dgm:prSet presAssocID="{E7BCDBE3-6877-464E-90E0-727174FAF3CF}" presName="sibTrans" presStyleLbl="sibTrans1D1" presStyleIdx="11" presStyleCnt="13"/>
      <dgm:spPr/>
    </dgm:pt>
    <dgm:pt modelId="{CA62D5C3-901E-46A8-863A-F623121B7369}" type="pres">
      <dgm:prSet presAssocID="{E7BCDBE3-6877-464E-90E0-727174FAF3CF}" presName="connectorText" presStyleLbl="sibTrans1D1" presStyleIdx="11" presStyleCnt="13"/>
      <dgm:spPr/>
    </dgm:pt>
    <dgm:pt modelId="{1CD445AC-125C-470F-B24D-F5B75CA9EDF3}" type="pres">
      <dgm:prSet presAssocID="{997BC23E-F187-4999-993C-41A21B6BF883}" presName="node" presStyleLbl="node1" presStyleIdx="12" presStyleCnt="14">
        <dgm:presLayoutVars>
          <dgm:bulletEnabled val="1"/>
        </dgm:presLayoutVars>
      </dgm:prSet>
      <dgm:spPr/>
    </dgm:pt>
    <dgm:pt modelId="{226453D7-F38C-4D29-8759-E3D90F55503E}" type="pres">
      <dgm:prSet presAssocID="{D63C5249-0F10-466E-8C8F-FB0D4207101C}" presName="sibTrans" presStyleLbl="sibTrans1D1" presStyleIdx="12" presStyleCnt="13"/>
      <dgm:spPr/>
    </dgm:pt>
    <dgm:pt modelId="{2A57C7DF-F265-4B1A-86E2-45A72F4B269C}" type="pres">
      <dgm:prSet presAssocID="{D63C5249-0F10-466E-8C8F-FB0D4207101C}" presName="connectorText" presStyleLbl="sibTrans1D1" presStyleIdx="12" presStyleCnt="13"/>
      <dgm:spPr/>
    </dgm:pt>
    <dgm:pt modelId="{C418FCA0-834D-4C8A-833A-5FEC5C64FC0D}" type="pres">
      <dgm:prSet presAssocID="{FCFC4EB3-B9A8-42A1-A854-C005517B76CE}" presName="node" presStyleLbl="node1" presStyleIdx="13" presStyleCnt="14">
        <dgm:presLayoutVars>
          <dgm:bulletEnabled val="1"/>
        </dgm:presLayoutVars>
      </dgm:prSet>
      <dgm:spPr/>
    </dgm:pt>
  </dgm:ptLst>
  <dgm:cxnLst>
    <dgm:cxn modelId="{B8B58002-5769-4A08-85E3-D3E6C7320CB0}" type="presOf" srcId="{6E68F9C5-B91D-403D-A3DC-678CD3061994}" destId="{D012FFB7-DA29-41CD-B66A-B7C095DB28B7}" srcOrd="1" destOrd="0" presId="urn:microsoft.com/office/officeart/2016/7/layout/RepeatingBendingProcessNew"/>
    <dgm:cxn modelId="{8D4BC803-6168-4133-AF37-05C2B2FA3E2C}" type="presOf" srcId="{8AF68EA2-FE38-46D8-A5FF-6D4998B7CF60}" destId="{48FD4F18-F672-4E86-9AD1-629D2FDEB256}" srcOrd="0" destOrd="0" presId="urn:microsoft.com/office/officeart/2016/7/layout/RepeatingBendingProcessNew"/>
    <dgm:cxn modelId="{4162D004-555F-4D0E-B2AA-161A4C338669}" type="presOf" srcId="{86363897-22D5-40DF-873B-3622E9A86728}" destId="{FA7D9560-2B5A-4E57-9AE5-E3FF6233F638}" srcOrd="0" destOrd="0" presId="urn:microsoft.com/office/officeart/2016/7/layout/RepeatingBendingProcessNew"/>
    <dgm:cxn modelId="{6AC6C505-CC20-49B3-8561-41169D86FB51}" type="presOf" srcId="{AB9202AE-579F-4B7D-A5D0-EA818A91A35C}" destId="{4EA879DF-12D9-4C53-9858-7DB0008E17D4}" srcOrd="0" destOrd="0" presId="urn:microsoft.com/office/officeart/2016/7/layout/RepeatingBendingProcessNew"/>
    <dgm:cxn modelId="{53B08307-7EF3-42CF-BFC0-78C6E43BD165}" srcId="{AB9202AE-579F-4B7D-A5D0-EA818A91A35C}" destId="{FCFC4EB3-B9A8-42A1-A854-C005517B76CE}" srcOrd="13" destOrd="0" parTransId="{744F30E1-8CCF-4226-B4CF-1FF3284FFDA2}" sibTransId="{9C04DDCA-7A43-4769-8763-186DC771C8A9}"/>
    <dgm:cxn modelId="{CFEEBE0B-8F14-457E-8D54-447FA693BC7B}" srcId="{AB9202AE-579F-4B7D-A5D0-EA818A91A35C}" destId="{6B1A8413-E135-423A-9B7C-E1ADC7A48C98}" srcOrd="6" destOrd="0" parTransId="{87B9D4D1-8E49-43F3-85F9-8E1A5246FF42}" sibTransId="{FD1D4029-2F1E-4EBB-A5F2-FE2823B87D29}"/>
    <dgm:cxn modelId="{EC96241C-5A8A-43C2-98D7-D79C1C76ECE5}" type="presOf" srcId="{919E01A6-C8E7-4232-9CEB-641B97D8A224}" destId="{E7DED54F-E6AF-4954-B772-F4538A7F0CE1}" srcOrd="0" destOrd="0" presId="urn:microsoft.com/office/officeart/2016/7/layout/RepeatingBendingProcessNew"/>
    <dgm:cxn modelId="{4AEDCB21-B574-425A-8368-C66609A6C7C7}" type="presOf" srcId="{851FE2E4-3175-4D11-B771-70DD3E5C2936}" destId="{4BE6D180-6B23-4E0B-ADF9-4E1411B8B98D}" srcOrd="0" destOrd="0" presId="urn:microsoft.com/office/officeart/2016/7/layout/RepeatingBendingProcessNew"/>
    <dgm:cxn modelId="{354D4026-D10A-43B2-9014-5082230D0C23}" type="presOf" srcId="{DDE50021-2EDE-4B2E-8DBE-673D57B70ECC}" destId="{DBF43DDF-6828-431E-8B8D-4172DCC0B3AB}" srcOrd="0" destOrd="0" presId="urn:microsoft.com/office/officeart/2016/7/layout/RepeatingBendingProcessNew"/>
    <dgm:cxn modelId="{2B65DE29-E2C6-43F6-B902-86F65C978CD6}" type="presOf" srcId="{E7BCDBE3-6877-464E-90E0-727174FAF3CF}" destId="{CA62D5C3-901E-46A8-863A-F623121B7369}" srcOrd="1" destOrd="0" presId="urn:microsoft.com/office/officeart/2016/7/layout/RepeatingBendingProcessNew"/>
    <dgm:cxn modelId="{54D46132-17B3-49AE-AC22-897505E2D199}" type="presOf" srcId="{6C5F9E9C-F890-418F-A28C-9A4A9C022274}" destId="{A8E491B7-668F-4805-AC4A-3057D49538C1}" srcOrd="0" destOrd="0" presId="urn:microsoft.com/office/officeart/2016/7/layout/RepeatingBendingProcessNew"/>
    <dgm:cxn modelId="{F1A41C35-4806-4154-BCC6-14012C3A18C3}" srcId="{AB9202AE-579F-4B7D-A5D0-EA818A91A35C}" destId="{A98D2091-64DC-43DF-8F2B-A14F381F43CC}" srcOrd="4" destOrd="0" parTransId="{34192051-0BE7-4DE7-9516-0A76EB8563C7}" sibTransId="{57B0D753-6E36-4D41-8862-E9C3EA42F813}"/>
    <dgm:cxn modelId="{800ECA37-6F33-40B9-97B0-2AF1AE25EFC1}" type="presOf" srcId="{A98D2091-64DC-43DF-8F2B-A14F381F43CC}" destId="{8F47FB2C-9C3A-494C-ADBD-EAF596E7A6B4}" srcOrd="0" destOrd="0" presId="urn:microsoft.com/office/officeart/2016/7/layout/RepeatingBendingProcessNew"/>
    <dgm:cxn modelId="{F714083E-CC0C-458F-AE1C-004B1E810745}" type="presOf" srcId="{44B1054F-24E2-4FE2-AFDE-8E4AA4F19B75}" destId="{F9BD2314-A85E-45C9-863D-19CCA000BC06}" srcOrd="1" destOrd="0" presId="urn:microsoft.com/office/officeart/2016/7/layout/RepeatingBendingProcessNew"/>
    <dgm:cxn modelId="{C10ADD40-D0F5-4491-A249-ECCCDD4C9C4E}" type="presOf" srcId="{68957F6C-85E0-4BB4-AC1F-4FB45B085083}" destId="{AB845F2F-5C35-4C91-B55E-1386461BB366}" srcOrd="0" destOrd="0" presId="urn:microsoft.com/office/officeart/2016/7/layout/RepeatingBendingProcessNew"/>
    <dgm:cxn modelId="{C414975F-41A8-4A24-9A39-960A716509E5}" srcId="{AB9202AE-579F-4B7D-A5D0-EA818A91A35C}" destId="{919E01A6-C8E7-4232-9CEB-641B97D8A224}" srcOrd="2" destOrd="0" parTransId="{B34D9761-841B-4690-AF8E-D09949C97B1A}" sibTransId="{44B1054F-24E2-4FE2-AFDE-8E4AA4F19B75}"/>
    <dgm:cxn modelId="{7B903A41-616C-420E-844E-F61D721F434B}" type="presOf" srcId="{0686C3E7-9573-4999-9CC0-251D9FB83A49}" destId="{C7492701-9133-4432-8E47-62F043E7DB80}" srcOrd="0" destOrd="0" presId="urn:microsoft.com/office/officeart/2016/7/layout/RepeatingBendingProcessNew"/>
    <dgm:cxn modelId="{9CDD2A43-FF7F-4444-8A4A-FECCCB8B293F}" type="presOf" srcId="{8760C06F-97FA-4382-A2C2-8789477F8392}" destId="{4EE6DC25-CC84-4621-A295-4705BC3498D3}" srcOrd="1" destOrd="0" presId="urn:microsoft.com/office/officeart/2016/7/layout/RepeatingBendingProcessNew"/>
    <dgm:cxn modelId="{F0468E45-EDDA-4F0F-8FF2-97E16ED3B7CF}" type="presOf" srcId="{D63C5249-0F10-466E-8C8F-FB0D4207101C}" destId="{2A57C7DF-F265-4B1A-86E2-45A72F4B269C}" srcOrd="1" destOrd="0" presId="urn:microsoft.com/office/officeart/2016/7/layout/RepeatingBendingProcessNew"/>
    <dgm:cxn modelId="{7935B56B-1914-44B7-B516-5415A4AB97B5}" srcId="{AB9202AE-579F-4B7D-A5D0-EA818A91A35C}" destId="{29E5FD88-CF4D-4482-9BEB-CF0DDF6AE93E}" srcOrd="5" destOrd="0" parTransId="{8EB478C7-A596-4D12-9AC9-5FC4C07284E3}" sibTransId="{851FE2E4-3175-4D11-B771-70DD3E5C2936}"/>
    <dgm:cxn modelId="{2C75C36B-2A99-40B6-A242-C5C113DCC45F}" type="presOf" srcId="{053D4B2E-02AA-49CD-ADBA-F12A37B627A2}" destId="{D2B5CD35-422B-474B-8780-5084CD4F7E65}" srcOrd="0" destOrd="0" presId="urn:microsoft.com/office/officeart/2016/7/layout/RepeatingBendingProcessNew"/>
    <dgm:cxn modelId="{5B9DFF6D-3EA4-466F-ADBB-9D284B8A049A}" type="presOf" srcId="{851FE2E4-3175-4D11-B771-70DD3E5C2936}" destId="{BF4CBA27-F37A-4652-A81B-09406BAAB608}" srcOrd="1" destOrd="0" presId="urn:microsoft.com/office/officeart/2016/7/layout/RepeatingBendingProcessNew"/>
    <dgm:cxn modelId="{4259B051-FFE3-495D-BCC6-C0F726494C33}" type="presOf" srcId="{8E76E8FB-59A1-4C3D-B5DE-C66C5CDBB411}" destId="{3D206A23-21FD-477D-8A50-25B4762C336D}" srcOrd="0" destOrd="0" presId="urn:microsoft.com/office/officeart/2016/7/layout/RepeatingBendingProcessNew"/>
    <dgm:cxn modelId="{DDE25373-B073-4182-BAAE-D7119D21132D}" srcId="{AB9202AE-579F-4B7D-A5D0-EA818A91A35C}" destId="{62D57418-8072-473D-A342-DD5AC46F9CE8}" srcOrd="9" destOrd="0" parTransId="{057F267C-D96D-4321-97D2-430D7D6F271B}" sibTransId="{6E68F9C5-B91D-403D-A3DC-678CD3061994}"/>
    <dgm:cxn modelId="{0A356856-A9F9-4925-A2CE-AF6DDB4EE772}" type="presOf" srcId="{44B1054F-24E2-4FE2-AFDE-8E4AA4F19B75}" destId="{A7235E5D-104D-40FB-9ED8-B38F632CD770}" srcOrd="0" destOrd="0" presId="urn:microsoft.com/office/officeart/2016/7/layout/RepeatingBendingProcessNew"/>
    <dgm:cxn modelId="{D99E6B77-A101-45CA-8CFB-D0E78792DD49}" type="presOf" srcId="{D63C5249-0F10-466E-8C8F-FB0D4207101C}" destId="{226453D7-F38C-4D29-8759-E3D90F55503E}" srcOrd="0" destOrd="0" presId="urn:microsoft.com/office/officeart/2016/7/layout/RepeatingBendingProcessNew"/>
    <dgm:cxn modelId="{31824E57-B527-4A91-BF3A-D72DCC7D18A9}" type="presOf" srcId="{FD1D4029-2F1E-4EBB-A5F2-FE2823B87D29}" destId="{B7FE2C91-1FB2-47B7-85FF-1BAAEB63E27C}" srcOrd="1" destOrd="0" presId="urn:microsoft.com/office/officeart/2016/7/layout/RepeatingBendingProcessNew"/>
    <dgm:cxn modelId="{F61D1F7B-577C-4071-86FE-D8D4074CCAA9}" srcId="{AB9202AE-579F-4B7D-A5D0-EA818A91A35C}" destId="{A8988334-C50D-4B46-BF6D-5057C3847233}" srcOrd="10" destOrd="0" parTransId="{67C85A4D-0A09-447E-95D3-3FAA3336D8FB}" sibTransId="{80C95C7A-6F29-4D39-B591-A374D00E580C}"/>
    <dgm:cxn modelId="{C1242A83-17CC-45FC-9B1F-3FC84787FBCF}" type="presOf" srcId="{6E68F9C5-B91D-403D-A3DC-678CD3061994}" destId="{D2F66709-119D-4930-B9DB-B0D5127C9FC3}" srcOrd="0" destOrd="0" presId="urn:microsoft.com/office/officeart/2016/7/layout/RepeatingBendingProcessNew"/>
    <dgm:cxn modelId="{2F44FC84-EE1D-4686-8669-DA94F7F31D6B}" type="presOf" srcId="{86363897-22D5-40DF-873B-3622E9A86728}" destId="{9823D532-716E-44EC-A13F-EF456F9F09E8}" srcOrd="1" destOrd="0" presId="urn:microsoft.com/office/officeart/2016/7/layout/RepeatingBendingProcessNew"/>
    <dgm:cxn modelId="{C6112487-2082-413B-9C33-78350233C8C3}" srcId="{AB9202AE-579F-4B7D-A5D0-EA818A91A35C}" destId="{6C5F9E9C-F890-418F-A28C-9A4A9C022274}" srcOrd="7" destOrd="0" parTransId="{33CDE5D8-59B1-476E-A59C-AD0993A206C6}" sibTransId="{86363897-22D5-40DF-873B-3622E9A86728}"/>
    <dgm:cxn modelId="{4DEFE688-3FD5-427D-8281-525D9E900E4F}" type="presOf" srcId="{57B0D753-6E36-4D41-8862-E9C3EA42F813}" destId="{E5B508AF-ED8C-45F3-BEF1-77924F7E895B}" srcOrd="1" destOrd="0" presId="urn:microsoft.com/office/officeart/2016/7/layout/RepeatingBendingProcessNew"/>
    <dgm:cxn modelId="{C3E26691-622D-4A9F-B01E-775FCA8ECB85}" srcId="{AB9202AE-579F-4B7D-A5D0-EA818A91A35C}" destId="{8AF68EA2-FE38-46D8-A5FF-6D4998B7CF60}" srcOrd="0" destOrd="0" parTransId="{84861B7E-2B20-44FB-A94C-A8C77CFECCF7}" sibTransId="{EFE9C9DA-7145-42E9-9E80-8F37148252EF}"/>
    <dgm:cxn modelId="{A7F10E95-C3CA-4F9A-AC6B-7310B4281D06}" srcId="{AB9202AE-579F-4B7D-A5D0-EA818A91A35C}" destId="{26A65EF5-C538-470D-8B94-79A624D38F6D}" srcOrd="3" destOrd="0" parTransId="{AE9E6AA1-A515-4EBD-BCEA-C68368DF8148}" sibTransId="{053D4B2E-02AA-49CD-ADBA-F12A37B627A2}"/>
    <dgm:cxn modelId="{7B15AD98-6847-40C1-AC2C-B0B95051E9F7}" type="presOf" srcId="{E7BCDBE3-6877-464E-90E0-727174FAF3CF}" destId="{4BB50B6D-701C-42BC-BFD9-934F88AAAB81}" srcOrd="0" destOrd="0" presId="urn:microsoft.com/office/officeart/2016/7/layout/RepeatingBendingProcessNew"/>
    <dgm:cxn modelId="{2993509B-001D-428E-82FE-B3C51A1752B8}" type="presOf" srcId="{8760C06F-97FA-4382-A2C2-8789477F8392}" destId="{20504D0B-05E3-443D-A91D-87FBA911032D}" srcOrd="0" destOrd="0" presId="urn:microsoft.com/office/officeart/2016/7/layout/RepeatingBendingProcessNew"/>
    <dgm:cxn modelId="{1064F89C-1F7C-4737-B6BD-B3D75A385203}" type="presOf" srcId="{57B0D753-6E36-4D41-8862-E9C3EA42F813}" destId="{C2169E25-F5E8-46DC-A4EB-4196295CC7D5}" srcOrd="0" destOrd="0" presId="urn:microsoft.com/office/officeart/2016/7/layout/RepeatingBendingProcessNew"/>
    <dgm:cxn modelId="{AB5CCDA5-BAF7-442C-97CB-CD5340BD4A4C}" type="presOf" srcId="{A8988334-C50D-4B46-BF6D-5057C3847233}" destId="{A2D5D5E4-B310-4C6E-90F8-F61F7B618CAD}" srcOrd="0" destOrd="0" presId="urn:microsoft.com/office/officeart/2016/7/layout/RepeatingBendingProcessNew"/>
    <dgm:cxn modelId="{1EDBC4A6-5A06-4DE7-BBDC-1D43E5EEC248}" type="presOf" srcId="{80C95C7A-6F29-4D39-B591-A374D00E580C}" destId="{2C826EC1-C598-454E-80A3-90F527D74948}" srcOrd="1" destOrd="0" presId="urn:microsoft.com/office/officeart/2016/7/layout/RepeatingBendingProcessNew"/>
    <dgm:cxn modelId="{548A38A8-D941-4EB3-9353-BB7429F4E162}" srcId="{AB9202AE-579F-4B7D-A5D0-EA818A91A35C}" destId="{997BC23E-F187-4999-993C-41A21B6BF883}" srcOrd="12" destOrd="0" parTransId="{868D1F35-ECEB-4341-BF0F-83169DCF61A3}" sibTransId="{D63C5249-0F10-466E-8C8F-FB0D4207101C}"/>
    <dgm:cxn modelId="{4ADB12A9-744E-487D-91A8-041236923F58}" type="presOf" srcId="{DDE50021-2EDE-4B2E-8DBE-673D57B70ECC}" destId="{F5CCA736-3F17-4EB6-9371-92BA11675F33}" srcOrd="1" destOrd="0" presId="urn:microsoft.com/office/officeart/2016/7/layout/RepeatingBendingProcessNew"/>
    <dgm:cxn modelId="{8F3E6EAA-C918-453D-84CD-C6C4E9CAB23F}" type="presOf" srcId="{997BC23E-F187-4999-993C-41A21B6BF883}" destId="{1CD445AC-125C-470F-B24D-F5B75CA9EDF3}" srcOrd="0" destOrd="0" presId="urn:microsoft.com/office/officeart/2016/7/layout/RepeatingBendingProcessNew"/>
    <dgm:cxn modelId="{5A0F2CB5-3415-4B63-ABA8-F2375D90DD50}" type="presOf" srcId="{053D4B2E-02AA-49CD-ADBA-F12A37B627A2}" destId="{AA008F35-3F0A-4FC3-B26A-D9F10FEFB258}" srcOrd="1" destOrd="0" presId="urn:microsoft.com/office/officeart/2016/7/layout/RepeatingBendingProcessNew"/>
    <dgm:cxn modelId="{D3B574BA-BCFB-478D-A048-74389E4D1CA4}" type="presOf" srcId="{29E5FD88-CF4D-4482-9BEB-CF0DDF6AE93E}" destId="{6E87A61B-95D5-4E16-8375-D9DF393608B7}" srcOrd="0" destOrd="0" presId="urn:microsoft.com/office/officeart/2016/7/layout/RepeatingBendingProcessNew"/>
    <dgm:cxn modelId="{8357CBBA-E5E7-4F00-8995-30EDCD0BC5AC}" type="presOf" srcId="{EFE9C9DA-7145-42E9-9E80-8F37148252EF}" destId="{D9C78E5D-FA32-4A98-AE5F-DAF6B6976937}" srcOrd="1" destOrd="0" presId="urn:microsoft.com/office/officeart/2016/7/layout/RepeatingBendingProcessNew"/>
    <dgm:cxn modelId="{AF13BABE-FDAD-4478-A9AE-35873D201553}" srcId="{AB9202AE-579F-4B7D-A5D0-EA818A91A35C}" destId="{0686C3E7-9573-4999-9CC0-251D9FB83A49}" srcOrd="11" destOrd="0" parTransId="{1DB8AF93-1EFB-41FE-B8B5-1D7EAB9EBA26}" sibTransId="{E7BCDBE3-6877-464E-90E0-727174FAF3CF}"/>
    <dgm:cxn modelId="{E5A66CCC-0D12-4A99-9421-EDDD999BC2F8}" type="presOf" srcId="{FCFC4EB3-B9A8-42A1-A854-C005517B76CE}" destId="{C418FCA0-834D-4C8A-833A-5FEC5C64FC0D}" srcOrd="0" destOrd="0" presId="urn:microsoft.com/office/officeart/2016/7/layout/RepeatingBendingProcessNew"/>
    <dgm:cxn modelId="{099C10CF-8589-4467-B14A-0A079E910F73}" type="presOf" srcId="{80C95C7A-6F29-4D39-B591-A374D00E580C}" destId="{94FA993A-8607-4863-AB3A-A309C85B2CA6}" srcOrd="0" destOrd="0" presId="urn:microsoft.com/office/officeart/2016/7/layout/RepeatingBendingProcessNew"/>
    <dgm:cxn modelId="{C93179D6-1479-4922-B9B6-7CDBDEEEB6C8}" type="presOf" srcId="{EFE9C9DA-7145-42E9-9E80-8F37148252EF}" destId="{5758F414-EB6E-46B9-AFE7-51D12DAC264C}" srcOrd="0" destOrd="0" presId="urn:microsoft.com/office/officeart/2016/7/layout/RepeatingBendingProcessNew"/>
    <dgm:cxn modelId="{10D404E3-295F-4CD5-B3DC-A1EE2DFB9188}" type="presOf" srcId="{62D57418-8072-473D-A342-DD5AC46F9CE8}" destId="{69D59D4E-A6D4-4116-8167-04DD3ACAF982}" srcOrd="0" destOrd="0" presId="urn:microsoft.com/office/officeart/2016/7/layout/RepeatingBendingProcessNew"/>
    <dgm:cxn modelId="{613B0EE9-CE65-4BC3-A49A-849A83ED2CD3}" type="presOf" srcId="{6B1A8413-E135-423A-9B7C-E1ADC7A48C98}" destId="{9D619F8A-9B8F-478D-AAEE-22F7044880B8}" srcOrd="0" destOrd="0" presId="urn:microsoft.com/office/officeart/2016/7/layout/RepeatingBendingProcessNew"/>
    <dgm:cxn modelId="{1DD83BEB-D1F5-40A6-8816-3A660E7AD0AE}" type="presOf" srcId="{FD1D4029-2F1E-4EBB-A5F2-FE2823B87D29}" destId="{2BB294DF-B642-4C16-85B6-683787E19893}" srcOrd="0" destOrd="0" presId="urn:microsoft.com/office/officeart/2016/7/layout/RepeatingBendingProcessNew"/>
    <dgm:cxn modelId="{DF56E5ED-8726-43BA-8074-A449B5065417}" srcId="{AB9202AE-579F-4B7D-A5D0-EA818A91A35C}" destId="{68957F6C-85E0-4BB4-AC1F-4FB45B085083}" srcOrd="1" destOrd="0" parTransId="{A57F6D77-7494-4240-B052-BA98552C33B1}" sibTransId="{DDE50021-2EDE-4B2E-8DBE-673D57B70ECC}"/>
    <dgm:cxn modelId="{EFF10EF7-3967-4349-8F71-36A66CE4E0F1}" type="presOf" srcId="{26A65EF5-C538-470D-8B94-79A624D38F6D}" destId="{CE7D7957-A51A-4034-B0F0-F7B002F07B6C}" srcOrd="0" destOrd="0" presId="urn:microsoft.com/office/officeart/2016/7/layout/RepeatingBendingProcessNew"/>
    <dgm:cxn modelId="{D7A175FA-1694-4F19-9B8A-6D989F721B69}" srcId="{AB9202AE-579F-4B7D-A5D0-EA818A91A35C}" destId="{8E76E8FB-59A1-4C3D-B5DE-C66C5CDBB411}" srcOrd="8" destOrd="0" parTransId="{E06FD714-FAA7-4134-86A0-51B585404611}" sibTransId="{8760C06F-97FA-4382-A2C2-8789477F8392}"/>
    <dgm:cxn modelId="{8F084710-9D6B-4315-A84A-876411173C98}" type="presParOf" srcId="{4EA879DF-12D9-4C53-9858-7DB0008E17D4}" destId="{48FD4F18-F672-4E86-9AD1-629D2FDEB256}" srcOrd="0" destOrd="0" presId="urn:microsoft.com/office/officeart/2016/7/layout/RepeatingBendingProcessNew"/>
    <dgm:cxn modelId="{11134800-3F31-41D8-B922-66F68D1F0081}" type="presParOf" srcId="{4EA879DF-12D9-4C53-9858-7DB0008E17D4}" destId="{5758F414-EB6E-46B9-AFE7-51D12DAC264C}" srcOrd="1" destOrd="0" presId="urn:microsoft.com/office/officeart/2016/7/layout/RepeatingBendingProcessNew"/>
    <dgm:cxn modelId="{A7B94F76-DBCF-4624-AC79-5A227D0E7037}" type="presParOf" srcId="{5758F414-EB6E-46B9-AFE7-51D12DAC264C}" destId="{D9C78E5D-FA32-4A98-AE5F-DAF6B6976937}" srcOrd="0" destOrd="0" presId="urn:microsoft.com/office/officeart/2016/7/layout/RepeatingBendingProcessNew"/>
    <dgm:cxn modelId="{39ECF3E1-0C9F-4F2A-871F-07E61878FFC2}" type="presParOf" srcId="{4EA879DF-12D9-4C53-9858-7DB0008E17D4}" destId="{AB845F2F-5C35-4C91-B55E-1386461BB366}" srcOrd="2" destOrd="0" presId="urn:microsoft.com/office/officeart/2016/7/layout/RepeatingBendingProcessNew"/>
    <dgm:cxn modelId="{F129F0AE-91E0-4A5D-9863-C027D184A5C8}" type="presParOf" srcId="{4EA879DF-12D9-4C53-9858-7DB0008E17D4}" destId="{DBF43DDF-6828-431E-8B8D-4172DCC0B3AB}" srcOrd="3" destOrd="0" presId="urn:microsoft.com/office/officeart/2016/7/layout/RepeatingBendingProcessNew"/>
    <dgm:cxn modelId="{53864EBC-0C20-4435-AA0E-0AB47132555D}" type="presParOf" srcId="{DBF43DDF-6828-431E-8B8D-4172DCC0B3AB}" destId="{F5CCA736-3F17-4EB6-9371-92BA11675F33}" srcOrd="0" destOrd="0" presId="urn:microsoft.com/office/officeart/2016/7/layout/RepeatingBendingProcessNew"/>
    <dgm:cxn modelId="{71D3256D-F22E-4CF1-A0A2-B809143337D3}" type="presParOf" srcId="{4EA879DF-12D9-4C53-9858-7DB0008E17D4}" destId="{E7DED54F-E6AF-4954-B772-F4538A7F0CE1}" srcOrd="4" destOrd="0" presId="urn:microsoft.com/office/officeart/2016/7/layout/RepeatingBendingProcessNew"/>
    <dgm:cxn modelId="{8CB30C90-636E-473E-9668-3FEFBF50FB73}" type="presParOf" srcId="{4EA879DF-12D9-4C53-9858-7DB0008E17D4}" destId="{A7235E5D-104D-40FB-9ED8-B38F632CD770}" srcOrd="5" destOrd="0" presId="urn:microsoft.com/office/officeart/2016/7/layout/RepeatingBendingProcessNew"/>
    <dgm:cxn modelId="{39CCE60A-A42F-4172-97CD-C9DC40DF878D}" type="presParOf" srcId="{A7235E5D-104D-40FB-9ED8-B38F632CD770}" destId="{F9BD2314-A85E-45C9-863D-19CCA000BC06}" srcOrd="0" destOrd="0" presId="urn:microsoft.com/office/officeart/2016/7/layout/RepeatingBendingProcessNew"/>
    <dgm:cxn modelId="{0059CE50-52AE-42A6-A420-50FC9B93D7E5}" type="presParOf" srcId="{4EA879DF-12D9-4C53-9858-7DB0008E17D4}" destId="{CE7D7957-A51A-4034-B0F0-F7B002F07B6C}" srcOrd="6" destOrd="0" presId="urn:microsoft.com/office/officeart/2016/7/layout/RepeatingBendingProcessNew"/>
    <dgm:cxn modelId="{0AC65512-D978-4907-B46F-4C1EFF06D57A}" type="presParOf" srcId="{4EA879DF-12D9-4C53-9858-7DB0008E17D4}" destId="{D2B5CD35-422B-474B-8780-5084CD4F7E65}" srcOrd="7" destOrd="0" presId="urn:microsoft.com/office/officeart/2016/7/layout/RepeatingBendingProcessNew"/>
    <dgm:cxn modelId="{8F54EA02-116C-4390-865C-49729F88F09E}" type="presParOf" srcId="{D2B5CD35-422B-474B-8780-5084CD4F7E65}" destId="{AA008F35-3F0A-4FC3-B26A-D9F10FEFB258}" srcOrd="0" destOrd="0" presId="urn:microsoft.com/office/officeart/2016/7/layout/RepeatingBendingProcessNew"/>
    <dgm:cxn modelId="{C3807A76-DFDD-4FC5-ABE3-F39C7503F9C7}" type="presParOf" srcId="{4EA879DF-12D9-4C53-9858-7DB0008E17D4}" destId="{8F47FB2C-9C3A-494C-ADBD-EAF596E7A6B4}" srcOrd="8" destOrd="0" presId="urn:microsoft.com/office/officeart/2016/7/layout/RepeatingBendingProcessNew"/>
    <dgm:cxn modelId="{934F2FEF-927E-4821-8A47-812D50022875}" type="presParOf" srcId="{4EA879DF-12D9-4C53-9858-7DB0008E17D4}" destId="{C2169E25-F5E8-46DC-A4EB-4196295CC7D5}" srcOrd="9" destOrd="0" presId="urn:microsoft.com/office/officeart/2016/7/layout/RepeatingBendingProcessNew"/>
    <dgm:cxn modelId="{FBE591B2-F6F6-4044-AFE2-331F2BE2B7C5}" type="presParOf" srcId="{C2169E25-F5E8-46DC-A4EB-4196295CC7D5}" destId="{E5B508AF-ED8C-45F3-BEF1-77924F7E895B}" srcOrd="0" destOrd="0" presId="urn:microsoft.com/office/officeart/2016/7/layout/RepeatingBendingProcessNew"/>
    <dgm:cxn modelId="{7529E8AD-8C39-478B-87FA-0FF39FF2F6EF}" type="presParOf" srcId="{4EA879DF-12D9-4C53-9858-7DB0008E17D4}" destId="{6E87A61B-95D5-4E16-8375-D9DF393608B7}" srcOrd="10" destOrd="0" presId="urn:microsoft.com/office/officeart/2016/7/layout/RepeatingBendingProcessNew"/>
    <dgm:cxn modelId="{7C4988E3-8A77-43F4-8563-5A5C6CD0F649}" type="presParOf" srcId="{4EA879DF-12D9-4C53-9858-7DB0008E17D4}" destId="{4BE6D180-6B23-4E0B-ADF9-4E1411B8B98D}" srcOrd="11" destOrd="0" presId="urn:microsoft.com/office/officeart/2016/7/layout/RepeatingBendingProcessNew"/>
    <dgm:cxn modelId="{9187BF26-EB5A-46E4-9AD4-930CDD052D83}" type="presParOf" srcId="{4BE6D180-6B23-4E0B-ADF9-4E1411B8B98D}" destId="{BF4CBA27-F37A-4652-A81B-09406BAAB608}" srcOrd="0" destOrd="0" presId="urn:microsoft.com/office/officeart/2016/7/layout/RepeatingBendingProcessNew"/>
    <dgm:cxn modelId="{201C5248-EF26-4034-B555-4D52B8A09FC8}" type="presParOf" srcId="{4EA879DF-12D9-4C53-9858-7DB0008E17D4}" destId="{9D619F8A-9B8F-478D-AAEE-22F7044880B8}" srcOrd="12" destOrd="0" presId="urn:microsoft.com/office/officeart/2016/7/layout/RepeatingBendingProcessNew"/>
    <dgm:cxn modelId="{10ADA563-D154-48C3-9110-C288E1153EA2}" type="presParOf" srcId="{4EA879DF-12D9-4C53-9858-7DB0008E17D4}" destId="{2BB294DF-B642-4C16-85B6-683787E19893}" srcOrd="13" destOrd="0" presId="urn:microsoft.com/office/officeart/2016/7/layout/RepeatingBendingProcessNew"/>
    <dgm:cxn modelId="{4287FEE1-4B2E-4E2A-B331-65C907B34675}" type="presParOf" srcId="{2BB294DF-B642-4C16-85B6-683787E19893}" destId="{B7FE2C91-1FB2-47B7-85FF-1BAAEB63E27C}" srcOrd="0" destOrd="0" presId="urn:microsoft.com/office/officeart/2016/7/layout/RepeatingBendingProcessNew"/>
    <dgm:cxn modelId="{323BD971-8566-4E6A-97CC-0F5F5B768C0C}" type="presParOf" srcId="{4EA879DF-12D9-4C53-9858-7DB0008E17D4}" destId="{A8E491B7-668F-4805-AC4A-3057D49538C1}" srcOrd="14" destOrd="0" presId="urn:microsoft.com/office/officeart/2016/7/layout/RepeatingBendingProcessNew"/>
    <dgm:cxn modelId="{5A2E57D1-4540-4462-BC38-B099DAD11DD4}" type="presParOf" srcId="{4EA879DF-12D9-4C53-9858-7DB0008E17D4}" destId="{FA7D9560-2B5A-4E57-9AE5-E3FF6233F638}" srcOrd="15" destOrd="0" presId="urn:microsoft.com/office/officeart/2016/7/layout/RepeatingBendingProcessNew"/>
    <dgm:cxn modelId="{339FDC15-A291-4720-934C-282C43314AB0}" type="presParOf" srcId="{FA7D9560-2B5A-4E57-9AE5-E3FF6233F638}" destId="{9823D532-716E-44EC-A13F-EF456F9F09E8}" srcOrd="0" destOrd="0" presId="urn:microsoft.com/office/officeart/2016/7/layout/RepeatingBendingProcessNew"/>
    <dgm:cxn modelId="{38887B4D-5EFE-488A-A97A-CE32BE30EBD2}" type="presParOf" srcId="{4EA879DF-12D9-4C53-9858-7DB0008E17D4}" destId="{3D206A23-21FD-477D-8A50-25B4762C336D}" srcOrd="16" destOrd="0" presId="urn:microsoft.com/office/officeart/2016/7/layout/RepeatingBendingProcessNew"/>
    <dgm:cxn modelId="{9D0A7372-61D5-4C9E-83DE-F19EDC214D12}" type="presParOf" srcId="{4EA879DF-12D9-4C53-9858-7DB0008E17D4}" destId="{20504D0B-05E3-443D-A91D-87FBA911032D}" srcOrd="17" destOrd="0" presId="urn:microsoft.com/office/officeart/2016/7/layout/RepeatingBendingProcessNew"/>
    <dgm:cxn modelId="{AE8A6D49-AFB7-4A8A-BBA1-F99822EFBF4A}" type="presParOf" srcId="{20504D0B-05E3-443D-A91D-87FBA911032D}" destId="{4EE6DC25-CC84-4621-A295-4705BC3498D3}" srcOrd="0" destOrd="0" presId="urn:microsoft.com/office/officeart/2016/7/layout/RepeatingBendingProcessNew"/>
    <dgm:cxn modelId="{AB9B8632-56E6-4FC4-BF46-60800EB2E604}" type="presParOf" srcId="{4EA879DF-12D9-4C53-9858-7DB0008E17D4}" destId="{69D59D4E-A6D4-4116-8167-04DD3ACAF982}" srcOrd="18" destOrd="0" presId="urn:microsoft.com/office/officeart/2016/7/layout/RepeatingBendingProcessNew"/>
    <dgm:cxn modelId="{2A0A5945-2CAD-4030-9141-33841125FF3F}" type="presParOf" srcId="{4EA879DF-12D9-4C53-9858-7DB0008E17D4}" destId="{D2F66709-119D-4930-B9DB-B0D5127C9FC3}" srcOrd="19" destOrd="0" presId="urn:microsoft.com/office/officeart/2016/7/layout/RepeatingBendingProcessNew"/>
    <dgm:cxn modelId="{C4675797-2E3B-4AA8-B28D-BDE699FC19D4}" type="presParOf" srcId="{D2F66709-119D-4930-B9DB-B0D5127C9FC3}" destId="{D012FFB7-DA29-41CD-B66A-B7C095DB28B7}" srcOrd="0" destOrd="0" presId="urn:microsoft.com/office/officeart/2016/7/layout/RepeatingBendingProcessNew"/>
    <dgm:cxn modelId="{2AEB036B-36E5-43AD-ABD1-3CE328E6D4A8}" type="presParOf" srcId="{4EA879DF-12D9-4C53-9858-7DB0008E17D4}" destId="{A2D5D5E4-B310-4C6E-90F8-F61F7B618CAD}" srcOrd="20" destOrd="0" presId="urn:microsoft.com/office/officeart/2016/7/layout/RepeatingBendingProcessNew"/>
    <dgm:cxn modelId="{0ED08EA1-C4B0-480B-B180-C1858C6C6797}" type="presParOf" srcId="{4EA879DF-12D9-4C53-9858-7DB0008E17D4}" destId="{94FA993A-8607-4863-AB3A-A309C85B2CA6}" srcOrd="21" destOrd="0" presId="urn:microsoft.com/office/officeart/2016/7/layout/RepeatingBendingProcessNew"/>
    <dgm:cxn modelId="{39A8D900-5200-4207-B9AC-99A1B5528636}" type="presParOf" srcId="{94FA993A-8607-4863-AB3A-A309C85B2CA6}" destId="{2C826EC1-C598-454E-80A3-90F527D74948}" srcOrd="0" destOrd="0" presId="urn:microsoft.com/office/officeart/2016/7/layout/RepeatingBendingProcessNew"/>
    <dgm:cxn modelId="{62EB6B23-F669-4271-97E3-122DE2028C89}" type="presParOf" srcId="{4EA879DF-12D9-4C53-9858-7DB0008E17D4}" destId="{C7492701-9133-4432-8E47-62F043E7DB80}" srcOrd="22" destOrd="0" presId="urn:microsoft.com/office/officeart/2016/7/layout/RepeatingBendingProcessNew"/>
    <dgm:cxn modelId="{C9F0B31A-0A5E-4D1F-AB5B-ED8B78050666}" type="presParOf" srcId="{4EA879DF-12D9-4C53-9858-7DB0008E17D4}" destId="{4BB50B6D-701C-42BC-BFD9-934F88AAAB81}" srcOrd="23" destOrd="0" presId="urn:microsoft.com/office/officeart/2016/7/layout/RepeatingBendingProcessNew"/>
    <dgm:cxn modelId="{5C272F26-E503-4AC1-9051-C952EAEDDE3E}" type="presParOf" srcId="{4BB50B6D-701C-42BC-BFD9-934F88AAAB81}" destId="{CA62D5C3-901E-46A8-863A-F623121B7369}" srcOrd="0" destOrd="0" presId="urn:microsoft.com/office/officeart/2016/7/layout/RepeatingBendingProcessNew"/>
    <dgm:cxn modelId="{28EAE83C-D7F8-474B-8EE1-3FF4337F5E85}" type="presParOf" srcId="{4EA879DF-12D9-4C53-9858-7DB0008E17D4}" destId="{1CD445AC-125C-470F-B24D-F5B75CA9EDF3}" srcOrd="24" destOrd="0" presId="urn:microsoft.com/office/officeart/2016/7/layout/RepeatingBendingProcessNew"/>
    <dgm:cxn modelId="{5534004B-7718-4A22-81F1-FABA8A046B71}" type="presParOf" srcId="{4EA879DF-12D9-4C53-9858-7DB0008E17D4}" destId="{226453D7-F38C-4D29-8759-E3D90F55503E}" srcOrd="25" destOrd="0" presId="urn:microsoft.com/office/officeart/2016/7/layout/RepeatingBendingProcessNew"/>
    <dgm:cxn modelId="{EAD3A703-5717-4341-8279-3CEA5451BB6E}" type="presParOf" srcId="{226453D7-F38C-4D29-8759-E3D90F55503E}" destId="{2A57C7DF-F265-4B1A-86E2-45A72F4B269C}" srcOrd="0" destOrd="0" presId="urn:microsoft.com/office/officeart/2016/7/layout/RepeatingBendingProcessNew"/>
    <dgm:cxn modelId="{84D92AA7-618E-43C6-B3F6-6B08809FA8A0}" type="presParOf" srcId="{4EA879DF-12D9-4C53-9858-7DB0008E17D4}" destId="{C418FCA0-834D-4C8A-833A-5FEC5C64FC0D}" srcOrd="2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F5BFDA-7956-461B-B8F3-8168D40DE465}"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999299BC-80E4-4CE4-8B81-016DAF16C6BC}">
      <dgm:prSet custT="1"/>
      <dgm:spPr/>
      <dgm:t>
        <a:bodyPr/>
        <a:lstStyle/>
        <a:p>
          <a:pPr>
            <a:lnSpc>
              <a:spcPct val="100000"/>
            </a:lnSpc>
          </a:pPr>
          <a:r>
            <a:rPr lang="en-US" sz="1600" dirty="0">
              <a:latin typeface="Arial" panose="020B0604020202020204" pitchFamily="34" charset="0"/>
              <a:cs typeface="Arial" panose="020B0604020202020204" pitchFamily="34" charset="0"/>
            </a:rPr>
            <a:t>The automotive industry is evolving, and with the growing number of vehicles on the market, accurately assessing car values</a:t>
          </a:r>
        </a:p>
      </dgm:t>
    </dgm:pt>
    <dgm:pt modelId="{0FCF4DF7-627F-43B3-9B3F-E09CD08F5A69}" type="parTrans" cxnId="{08F6ABDC-B394-4469-B469-5A1167867CD1}">
      <dgm:prSet/>
      <dgm:spPr/>
      <dgm:t>
        <a:bodyPr/>
        <a:lstStyle/>
        <a:p>
          <a:endParaRPr lang="en-US"/>
        </a:p>
      </dgm:t>
    </dgm:pt>
    <dgm:pt modelId="{C4A25AAA-2154-4F5B-93B4-259C995627EB}" type="sibTrans" cxnId="{08F6ABDC-B394-4469-B469-5A1167867CD1}">
      <dgm:prSet/>
      <dgm:spPr/>
      <dgm:t>
        <a:bodyPr/>
        <a:lstStyle/>
        <a:p>
          <a:endParaRPr lang="en-US"/>
        </a:p>
      </dgm:t>
    </dgm:pt>
    <dgm:pt modelId="{64DCBBD5-B0CE-4804-ADC7-725C4367AEFB}">
      <dgm:prSet custT="1"/>
      <dgm:spPr/>
      <dgm:t>
        <a:bodyPr/>
        <a:lstStyle/>
        <a:p>
          <a:pPr>
            <a:lnSpc>
              <a:spcPct val="100000"/>
            </a:lnSpc>
          </a:pPr>
          <a:r>
            <a:rPr lang="en-US" sz="1200" dirty="0">
              <a:latin typeface="Arial" panose="020B0604020202020204" pitchFamily="34" charset="0"/>
              <a:cs typeface="Arial" panose="020B0604020202020204" pitchFamily="34" charset="0"/>
            </a:rPr>
            <a:t>This project aims to provide a more efficient and data-driven solution by leveraging web scraping, machine learning, and image recognition technologies to predict the price of cars based on detailed information or even by analyzing an image of the vehicle</a:t>
          </a:r>
          <a:r>
            <a:rPr lang="en-US" sz="1100" dirty="0">
              <a:latin typeface="Arial" panose="020B0604020202020204" pitchFamily="34" charset="0"/>
              <a:cs typeface="Arial" panose="020B0604020202020204" pitchFamily="34" charset="0"/>
            </a:rPr>
            <a:t>.</a:t>
          </a:r>
        </a:p>
      </dgm:t>
    </dgm:pt>
    <dgm:pt modelId="{44A194D2-A1CE-44A8-8620-052CD9A32734}" type="parTrans" cxnId="{C3AA9C1D-1811-44AE-9E0C-8C0335AEAE95}">
      <dgm:prSet/>
      <dgm:spPr/>
      <dgm:t>
        <a:bodyPr/>
        <a:lstStyle/>
        <a:p>
          <a:endParaRPr lang="en-US"/>
        </a:p>
      </dgm:t>
    </dgm:pt>
    <dgm:pt modelId="{CBD102F5-ED32-4F76-A8AA-F3DB13878167}" type="sibTrans" cxnId="{C3AA9C1D-1811-44AE-9E0C-8C0335AEAE95}">
      <dgm:prSet/>
      <dgm:spPr/>
      <dgm:t>
        <a:bodyPr/>
        <a:lstStyle/>
        <a:p>
          <a:endParaRPr lang="en-US"/>
        </a:p>
      </dgm:t>
    </dgm:pt>
    <dgm:pt modelId="{FBF527BC-6995-4CD3-9084-4884C8BC5BB5}" type="pres">
      <dgm:prSet presAssocID="{89F5BFDA-7956-461B-B8F3-8168D40DE465}" presName="root" presStyleCnt="0">
        <dgm:presLayoutVars>
          <dgm:dir/>
          <dgm:resizeHandles val="exact"/>
        </dgm:presLayoutVars>
      </dgm:prSet>
      <dgm:spPr/>
    </dgm:pt>
    <dgm:pt modelId="{7D2066F5-797A-46DA-8043-C41C8D6C6581}" type="pres">
      <dgm:prSet presAssocID="{999299BC-80E4-4CE4-8B81-016DAF16C6BC}" presName="compNode" presStyleCnt="0"/>
      <dgm:spPr/>
    </dgm:pt>
    <dgm:pt modelId="{1C61D0A3-AC3C-4240-B505-067288F6C629}" type="pres">
      <dgm:prSet presAssocID="{999299BC-80E4-4CE4-8B81-016DAF16C6B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r"/>
        </a:ext>
      </dgm:extLst>
    </dgm:pt>
    <dgm:pt modelId="{C23680E5-38AF-4A70-97F6-009341F45F73}" type="pres">
      <dgm:prSet presAssocID="{999299BC-80E4-4CE4-8B81-016DAF16C6BC}" presName="spaceRect" presStyleCnt="0"/>
      <dgm:spPr/>
    </dgm:pt>
    <dgm:pt modelId="{551BCFD0-1F45-4631-AC62-3549F94B07E7}" type="pres">
      <dgm:prSet presAssocID="{999299BC-80E4-4CE4-8B81-016DAF16C6BC}" presName="textRect" presStyleLbl="revTx" presStyleIdx="0" presStyleCnt="2">
        <dgm:presLayoutVars>
          <dgm:chMax val="1"/>
          <dgm:chPref val="1"/>
        </dgm:presLayoutVars>
      </dgm:prSet>
      <dgm:spPr/>
    </dgm:pt>
    <dgm:pt modelId="{FA5789B7-47C6-4730-8222-831F549E1D7E}" type="pres">
      <dgm:prSet presAssocID="{C4A25AAA-2154-4F5B-93B4-259C995627EB}" presName="sibTrans" presStyleCnt="0"/>
      <dgm:spPr/>
    </dgm:pt>
    <dgm:pt modelId="{6F9DA846-AAB0-41F0-8BC5-EFA32393B855}" type="pres">
      <dgm:prSet presAssocID="{64DCBBD5-B0CE-4804-ADC7-725C4367AEFB}" presName="compNode" presStyleCnt="0"/>
      <dgm:spPr/>
    </dgm:pt>
    <dgm:pt modelId="{CE63B66B-BE51-450C-BF0C-6583399F3634}" type="pres">
      <dgm:prSet presAssocID="{64DCBBD5-B0CE-4804-ADC7-725C4367AEF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B11322AF-EF72-4B19-8EB5-258F07391551}" type="pres">
      <dgm:prSet presAssocID="{64DCBBD5-B0CE-4804-ADC7-725C4367AEFB}" presName="spaceRect" presStyleCnt="0"/>
      <dgm:spPr/>
    </dgm:pt>
    <dgm:pt modelId="{5FD63FB9-4BDC-4965-AD9E-DE0924574190}" type="pres">
      <dgm:prSet presAssocID="{64DCBBD5-B0CE-4804-ADC7-725C4367AEFB}" presName="textRect" presStyleLbl="revTx" presStyleIdx="1" presStyleCnt="2">
        <dgm:presLayoutVars>
          <dgm:chMax val="1"/>
          <dgm:chPref val="1"/>
        </dgm:presLayoutVars>
      </dgm:prSet>
      <dgm:spPr/>
    </dgm:pt>
  </dgm:ptLst>
  <dgm:cxnLst>
    <dgm:cxn modelId="{C3AA9C1D-1811-44AE-9E0C-8C0335AEAE95}" srcId="{89F5BFDA-7956-461B-B8F3-8168D40DE465}" destId="{64DCBBD5-B0CE-4804-ADC7-725C4367AEFB}" srcOrd="1" destOrd="0" parTransId="{44A194D2-A1CE-44A8-8620-052CD9A32734}" sibTransId="{CBD102F5-ED32-4F76-A8AA-F3DB13878167}"/>
    <dgm:cxn modelId="{D924902C-EF07-4829-B4B6-7C5A7A08E9B7}" type="presOf" srcId="{64DCBBD5-B0CE-4804-ADC7-725C4367AEFB}" destId="{5FD63FB9-4BDC-4965-AD9E-DE0924574190}" srcOrd="0" destOrd="0" presId="urn:microsoft.com/office/officeart/2018/2/layout/IconLabelList"/>
    <dgm:cxn modelId="{C983598F-AF5E-4DC7-A395-C97C3AB5BA0F}" type="presOf" srcId="{89F5BFDA-7956-461B-B8F3-8168D40DE465}" destId="{FBF527BC-6995-4CD3-9084-4884C8BC5BB5}" srcOrd="0" destOrd="0" presId="urn:microsoft.com/office/officeart/2018/2/layout/IconLabelList"/>
    <dgm:cxn modelId="{68CB878F-0E44-474E-860B-E0C2EF6ADD00}" type="presOf" srcId="{999299BC-80E4-4CE4-8B81-016DAF16C6BC}" destId="{551BCFD0-1F45-4631-AC62-3549F94B07E7}" srcOrd="0" destOrd="0" presId="urn:microsoft.com/office/officeart/2018/2/layout/IconLabelList"/>
    <dgm:cxn modelId="{08F6ABDC-B394-4469-B469-5A1167867CD1}" srcId="{89F5BFDA-7956-461B-B8F3-8168D40DE465}" destId="{999299BC-80E4-4CE4-8B81-016DAF16C6BC}" srcOrd="0" destOrd="0" parTransId="{0FCF4DF7-627F-43B3-9B3F-E09CD08F5A69}" sibTransId="{C4A25AAA-2154-4F5B-93B4-259C995627EB}"/>
    <dgm:cxn modelId="{F7405F1C-3DC9-46C3-9586-2C13342319DC}" type="presParOf" srcId="{FBF527BC-6995-4CD3-9084-4884C8BC5BB5}" destId="{7D2066F5-797A-46DA-8043-C41C8D6C6581}" srcOrd="0" destOrd="0" presId="urn:microsoft.com/office/officeart/2018/2/layout/IconLabelList"/>
    <dgm:cxn modelId="{AE73F6D0-E8F8-4935-976D-8E0DA3D79A4A}" type="presParOf" srcId="{7D2066F5-797A-46DA-8043-C41C8D6C6581}" destId="{1C61D0A3-AC3C-4240-B505-067288F6C629}" srcOrd="0" destOrd="0" presId="urn:microsoft.com/office/officeart/2018/2/layout/IconLabelList"/>
    <dgm:cxn modelId="{98AB0313-FDE7-4EBE-B827-9CAA949BB7E9}" type="presParOf" srcId="{7D2066F5-797A-46DA-8043-C41C8D6C6581}" destId="{C23680E5-38AF-4A70-97F6-009341F45F73}" srcOrd="1" destOrd="0" presId="urn:microsoft.com/office/officeart/2018/2/layout/IconLabelList"/>
    <dgm:cxn modelId="{0CBC2615-4A41-4C10-9286-506B11F8AD93}" type="presParOf" srcId="{7D2066F5-797A-46DA-8043-C41C8D6C6581}" destId="{551BCFD0-1F45-4631-AC62-3549F94B07E7}" srcOrd="2" destOrd="0" presId="urn:microsoft.com/office/officeart/2018/2/layout/IconLabelList"/>
    <dgm:cxn modelId="{895408A0-7D60-490E-8E01-4E8201E6A504}" type="presParOf" srcId="{FBF527BC-6995-4CD3-9084-4884C8BC5BB5}" destId="{FA5789B7-47C6-4730-8222-831F549E1D7E}" srcOrd="1" destOrd="0" presId="urn:microsoft.com/office/officeart/2018/2/layout/IconLabelList"/>
    <dgm:cxn modelId="{E8B76222-8252-408B-B91A-36A8CA161B9D}" type="presParOf" srcId="{FBF527BC-6995-4CD3-9084-4884C8BC5BB5}" destId="{6F9DA846-AAB0-41F0-8BC5-EFA32393B855}" srcOrd="2" destOrd="0" presId="urn:microsoft.com/office/officeart/2018/2/layout/IconLabelList"/>
    <dgm:cxn modelId="{1ED3FC45-67D6-4FDB-821F-BB94B7BE2D1D}" type="presParOf" srcId="{6F9DA846-AAB0-41F0-8BC5-EFA32393B855}" destId="{CE63B66B-BE51-450C-BF0C-6583399F3634}" srcOrd="0" destOrd="0" presId="urn:microsoft.com/office/officeart/2018/2/layout/IconLabelList"/>
    <dgm:cxn modelId="{99C42151-BE81-4D25-A315-42F7AFC805C1}" type="presParOf" srcId="{6F9DA846-AAB0-41F0-8BC5-EFA32393B855}" destId="{B11322AF-EF72-4B19-8EB5-258F07391551}" srcOrd="1" destOrd="0" presId="urn:microsoft.com/office/officeart/2018/2/layout/IconLabelList"/>
    <dgm:cxn modelId="{F2322378-ECE6-49E8-A198-1FDA632DB387}" type="presParOf" srcId="{6F9DA846-AAB0-41F0-8BC5-EFA32393B855}" destId="{5FD63FB9-4BDC-4965-AD9E-DE092457419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5A775B-6CF0-412D-AA9D-AB1ED3EA55C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FE252B1-965C-4310-BB47-2DFB2DAA0002}">
      <dgm:prSet/>
      <dgm:spPr/>
      <dgm:t>
        <a:bodyPr/>
        <a:lstStyle/>
        <a:p>
          <a:pPr>
            <a:lnSpc>
              <a:spcPct val="100000"/>
            </a:lnSpc>
          </a:pPr>
          <a:r>
            <a:rPr lang="en-US"/>
            <a:t>use web scrapping for get information from website predict prices</a:t>
          </a:r>
        </a:p>
      </dgm:t>
    </dgm:pt>
    <dgm:pt modelId="{C82CD650-AA4C-4A03-A090-F065A90BABA0}" type="parTrans" cxnId="{C0E17F15-FA14-46F1-8922-A9FBB146DBBA}">
      <dgm:prSet/>
      <dgm:spPr/>
      <dgm:t>
        <a:bodyPr/>
        <a:lstStyle/>
        <a:p>
          <a:endParaRPr lang="en-US"/>
        </a:p>
      </dgm:t>
    </dgm:pt>
    <dgm:pt modelId="{800A5C93-5B05-4BAB-AA10-BED7211D2ADB}" type="sibTrans" cxnId="{C0E17F15-FA14-46F1-8922-A9FBB146DBBA}">
      <dgm:prSet/>
      <dgm:spPr/>
      <dgm:t>
        <a:bodyPr/>
        <a:lstStyle/>
        <a:p>
          <a:endParaRPr lang="en-US"/>
        </a:p>
      </dgm:t>
    </dgm:pt>
    <dgm:pt modelId="{4D8040B0-A088-4E90-ACD3-4BDE8594DFC5}">
      <dgm:prSet/>
      <dgm:spPr/>
      <dgm:t>
        <a:bodyPr/>
        <a:lstStyle/>
        <a:p>
          <a:pPr>
            <a:lnSpc>
              <a:spcPct val="100000"/>
            </a:lnSpc>
          </a:pPr>
          <a:r>
            <a:rPr lang="en-US"/>
            <a:t>Use random forest regression  algorithms for predict prices </a:t>
          </a:r>
        </a:p>
      </dgm:t>
    </dgm:pt>
    <dgm:pt modelId="{ED4D7DBA-E295-4514-8EA9-A8B8652023D1}" type="parTrans" cxnId="{ED370688-7C80-4CC3-830C-D99A2D851BAA}">
      <dgm:prSet/>
      <dgm:spPr/>
      <dgm:t>
        <a:bodyPr/>
        <a:lstStyle/>
        <a:p>
          <a:endParaRPr lang="en-US"/>
        </a:p>
      </dgm:t>
    </dgm:pt>
    <dgm:pt modelId="{884A2ECC-7B51-41C5-80A0-C103BFA3F042}" type="sibTrans" cxnId="{ED370688-7C80-4CC3-830C-D99A2D851BAA}">
      <dgm:prSet/>
      <dgm:spPr/>
      <dgm:t>
        <a:bodyPr/>
        <a:lstStyle/>
        <a:p>
          <a:endParaRPr lang="en-US"/>
        </a:p>
      </dgm:t>
    </dgm:pt>
    <dgm:pt modelId="{5BB859AB-087E-492E-8FBA-0FB8DD769462}">
      <dgm:prSet/>
      <dgm:spPr/>
      <dgm:t>
        <a:bodyPr/>
        <a:lstStyle/>
        <a:p>
          <a:pPr>
            <a:lnSpc>
              <a:spcPct val="100000"/>
            </a:lnSpc>
          </a:pPr>
          <a:r>
            <a:rPr lang="en-US"/>
            <a:t>Image detection use densenet 201 algorithms   </a:t>
          </a:r>
        </a:p>
      </dgm:t>
    </dgm:pt>
    <dgm:pt modelId="{8CE2B238-C368-4FB5-990E-DEAAAADCE9E2}" type="parTrans" cxnId="{E69B4173-88A4-4770-81E8-2E6169E269AA}">
      <dgm:prSet/>
      <dgm:spPr/>
      <dgm:t>
        <a:bodyPr/>
        <a:lstStyle/>
        <a:p>
          <a:endParaRPr lang="en-US"/>
        </a:p>
      </dgm:t>
    </dgm:pt>
    <dgm:pt modelId="{4A17C350-D6F9-43A9-B51B-118236FF1A9B}" type="sibTrans" cxnId="{E69B4173-88A4-4770-81E8-2E6169E269AA}">
      <dgm:prSet/>
      <dgm:spPr/>
      <dgm:t>
        <a:bodyPr/>
        <a:lstStyle/>
        <a:p>
          <a:endParaRPr lang="en-US"/>
        </a:p>
      </dgm:t>
    </dgm:pt>
    <dgm:pt modelId="{619AD757-3E59-401C-9BB3-18A9FF03D52D}" type="pres">
      <dgm:prSet presAssocID="{8D5A775B-6CF0-412D-AA9D-AB1ED3EA55C2}" presName="root" presStyleCnt="0">
        <dgm:presLayoutVars>
          <dgm:dir/>
          <dgm:resizeHandles val="exact"/>
        </dgm:presLayoutVars>
      </dgm:prSet>
      <dgm:spPr/>
    </dgm:pt>
    <dgm:pt modelId="{8669BEAC-9530-4637-911B-4D9A42900C58}" type="pres">
      <dgm:prSet presAssocID="{7FE252B1-965C-4310-BB47-2DFB2DAA0002}" presName="compNode" presStyleCnt="0"/>
      <dgm:spPr/>
    </dgm:pt>
    <dgm:pt modelId="{B4D018D2-45CF-4F76-BC18-69F154DBD613}" type="pres">
      <dgm:prSet presAssocID="{7FE252B1-965C-4310-BB47-2DFB2DAA000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6BFEC6EB-CE17-44D0-9B3D-7E5170AA4125}" type="pres">
      <dgm:prSet presAssocID="{7FE252B1-965C-4310-BB47-2DFB2DAA0002}" presName="spaceRect" presStyleCnt="0"/>
      <dgm:spPr/>
    </dgm:pt>
    <dgm:pt modelId="{D55A8F5F-2F51-48AC-AC6E-E9C183268B30}" type="pres">
      <dgm:prSet presAssocID="{7FE252B1-965C-4310-BB47-2DFB2DAA0002}" presName="textRect" presStyleLbl="revTx" presStyleIdx="0" presStyleCnt="3">
        <dgm:presLayoutVars>
          <dgm:chMax val="1"/>
          <dgm:chPref val="1"/>
        </dgm:presLayoutVars>
      </dgm:prSet>
      <dgm:spPr/>
    </dgm:pt>
    <dgm:pt modelId="{72C15574-C871-4489-8285-43DE257196F7}" type="pres">
      <dgm:prSet presAssocID="{800A5C93-5B05-4BAB-AA10-BED7211D2ADB}" presName="sibTrans" presStyleCnt="0"/>
      <dgm:spPr/>
    </dgm:pt>
    <dgm:pt modelId="{8BDB0BFD-0B58-4BF5-AE22-5D5099951151}" type="pres">
      <dgm:prSet presAssocID="{4D8040B0-A088-4E90-ACD3-4BDE8594DFC5}" presName="compNode" presStyleCnt="0"/>
      <dgm:spPr/>
    </dgm:pt>
    <dgm:pt modelId="{AF1586A0-80A9-46ED-AD68-9660B23188DC}" type="pres">
      <dgm:prSet presAssocID="{4D8040B0-A088-4E90-ACD3-4BDE8594DFC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86E971C9-2C47-4E39-9565-A19490865597}" type="pres">
      <dgm:prSet presAssocID="{4D8040B0-A088-4E90-ACD3-4BDE8594DFC5}" presName="spaceRect" presStyleCnt="0"/>
      <dgm:spPr/>
    </dgm:pt>
    <dgm:pt modelId="{403569BE-A00C-4E27-A041-A653428F5ED7}" type="pres">
      <dgm:prSet presAssocID="{4D8040B0-A088-4E90-ACD3-4BDE8594DFC5}" presName="textRect" presStyleLbl="revTx" presStyleIdx="1" presStyleCnt="3">
        <dgm:presLayoutVars>
          <dgm:chMax val="1"/>
          <dgm:chPref val="1"/>
        </dgm:presLayoutVars>
      </dgm:prSet>
      <dgm:spPr/>
    </dgm:pt>
    <dgm:pt modelId="{4BD886F6-D292-47A8-B841-930889D5E3D4}" type="pres">
      <dgm:prSet presAssocID="{884A2ECC-7B51-41C5-80A0-C103BFA3F042}" presName="sibTrans" presStyleCnt="0"/>
      <dgm:spPr/>
    </dgm:pt>
    <dgm:pt modelId="{2E7A4B19-DE92-4CA9-B111-3E671F7122E2}" type="pres">
      <dgm:prSet presAssocID="{5BB859AB-087E-492E-8FBA-0FB8DD769462}" presName="compNode" presStyleCnt="0"/>
      <dgm:spPr/>
    </dgm:pt>
    <dgm:pt modelId="{711684AC-1843-4E2E-B327-E0290037BE08}" type="pres">
      <dgm:prSet presAssocID="{5BB859AB-087E-492E-8FBA-0FB8DD76946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amera"/>
        </a:ext>
      </dgm:extLst>
    </dgm:pt>
    <dgm:pt modelId="{4C64C172-CB97-41A4-B2A8-3645520E79D6}" type="pres">
      <dgm:prSet presAssocID="{5BB859AB-087E-492E-8FBA-0FB8DD769462}" presName="spaceRect" presStyleCnt="0"/>
      <dgm:spPr/>
    </dgm:pt>
    <dgm:pt modelId="{15FE9FDB-1567-40F8-928E-BA7833D9CBCE}" type="pres">
      <dgm:prSet presAssocID="{5BB859AB-087E-492E-8FBA-0FB8DD769462}" presName="textRect" presStyleLbl="revTx" presStyleIdx="2" presStyleCnt="3">
        <dgm:presLayoutVars>
          <dgm:chMax val="1"/>
          <dgm:chPref val="1"/>
        </dgm:presLayoutVars>
      </dgm:prSet>
      <dgm:spPr/>
    </dgm:pt>
  </dgm:ptLst>
  <dgm:cxnLst>
    <dgm:cxn modelId="{C0E17F15-FA14-46F1-8922-A9FBB146DBBA}" srcId="{8D5A775B-6CF0-412D-AA9D-AB1ED3EA55C2}" destId="{7FE252B1-965C-4310-BB47-2DFB2DAA0002}" srcOrd="0" destOrd="0" parTransId="{C82CD650-AA4C-4A03-A090-F065A90BABA0}" sibTransId="{800A5C93-5B05-4BAB-AA10-BED7211D2ADB}"/>
    <dgm:cxn modelId="{24D68F1C-816D-4964-BF0F-73A9B49631FC}" type="presOf" srcId="{5BB859AB-087E-492E-8FBA-0FB8DD769462}" destId="{15FE9FDB-1567-40F8-928E-BA7833D9CBCE}" srcOrd="0" destOrd="0" presId="urn:microsoft.com/office/officeart/2018/2/layout/IconLabelList"/>
    <dgm:cxn modelId="{C8ECDD2A-0D35-4F3F-8D88-C3C33395D672}" type="presOf" srcId="{8D5A775B-6CF0-412D-AA9D-AB1ED3EA55C2}" destId="{619AD757-3E59-401C-9BB3-18A9FF03D52D}" srcOrd="0" destOrd="0" presId="urn:microsoft.com/office/officeart/2018/2/layout/IconLabelList"/>
    <dgm:cxn modelId="{4B8CD762-89AB-409F-8E86-D900B515748B}" type="presOf" srcId="{7FE252B1-965C-4310-BB47-2DFB2DAA0002}" destId="{D55A8F5F-2F51-48AC-AC6E-E9C183268B30}" srcOrd="0" destOrd="0" presId="urn:microsoft.com/office/officeart/2018/2/layout/IconLabelList"/>
    <dgm:cxn modelId="{E69B4173-88A4-4770-81E8-2E6169E269AA}" srcId="{8D5A775B-6CF0-412D-AA9D-AB1ED3EA55C2}" destId="{5BB859AB-087E-492E-8FBA-0FB8DD769462}" srcOrd="2" destOrd="0" parTransId="{8CE2B238-C368-4FB5-990E-DEAAAADCE9E2}" sibTransId="{4A17C350-D6F9-43A9-B51B-118236FF1A9B}"/>
    <dgm:cxn modelId="{ED370688-7C80-4CC3-830C-D99A2D851BAA}" srcId="{8D5A775B-6CF0-412D-AA9D-AB1ED3EA55C2}" destId="{4D8040B0-A088-4E90-ACD3-4BDE8594DFC5}" srcOrd="1" destOrd="0" parTransId="{ED4D7DBA-E295-4514-8EA9-A8B8652023D1}" sibTransId="{884A2ECC-7B51-41C5-80A0-C103BFA3F042}"/>
    <dgm:cxn modelId="{DE949CA3-673F-4346-A28C-25020B22DE3D}" type="presOf" srcId="{4D8040B0-A088-4E90-ACD3-4BDE8594DFC5}" destId="{403569BE-A00C-4E27-A041-A653428F5ED7}" srcOrd="0" destOrd="0" presId="urn:microsoft.com/office/officeart/2018/2/layout/IconLabelList"/>
    <dgm:cxn modelId="{A30B4A45-4DB5-467C-BE38-3A3CD5C12F7D}" type="presParOf" srcId="{619AD757-3E59-401C-9BB3-18A9FF03D52D}" destId="{8669BEAC-9530-4637-911B-4D9A42900C58}" srcOrd="0" destOrd="0" presId="urn:microsoft.com/office/officeart/2018/2/layout/IconLabelList"/>
    <dgm:cxn modelId="{899CFD1F-F4E5-475F-B8C9-256877357F85}" type="presParOf" srcId="{8669BEAC-9530-4637-911B-4D9A42900C58}" destId="{B4D018D2-45CF-4F76-BC18-69F154DBD613}" srcOrd="0" destOrd="0" presId="urn:microsoft.com/office/officeart/2018/2/layout/IconLabelList"/>
    <dgm:cxn modelId="{1B572B5D-2B84-4D3F-8AC7-45A87046B212}" type="presParOf" srcId="{8669BEAC-9530-4637-911B-4D9A42900C58}" destId="{6BFEC6EB-CE17-44D0-9B3D-7E5170AA4125}" srcOrd="1" destOrd="0" presId="urn:microsoft.com/office/officeart/2018/2/layout/IconLabelList"/>
    <dgm:cxn modelId="{30270E54-5500-4E04-AECA-D9EB4E4FBA02}" type="presParOf" srcId="{8669BEAC-9530-4637-911B-4D9A42900C58}" destId="{D55A8F5F-2F51-48AC-AC6E-E9C183268B30}" srcOrd="2" destOrd="0" presId="urn:microsoft.com/office/officeart/2018/2/layout/IconLabelList"/>
    <dgm:cxn modelId="{537A8B77-B8FD-4A48-8089-F28EB1DFED21}" type="presParOf" srcId="{619AD757-3E59-401C-9BB3-18A9FF03D52D}" destId="{72C15574-C871-4489-8285-43DE257196F7}" srcOrd="1" destOrd="0" presId="urn:microsoft.com/office/officeart/2018/2/layout/IconLabelList"/>
    <dgm:cxn modelId="{7CD9DCB4-45B0-477D-9761-08918EF3DDF4}" type="presParOf" srcId="{619AD757-3E59-401C-9BB3-18A9FF03D52D}" destId="{8BDB0BFD-0B58-4BF5-AE22-5D5099951151}" srcOrd="2" destOrd="0" presId="urn:microsoft.com/office/officeart/2018/2/layout/IconLabelList"/>
    <dgm:cxn modelId="{14DF73FB-82BA-4161-BBE2-DBCE6A7B04D9}" type="presParOf" srcId="{8BDB0BFD-0B58-4BF5-AE22-5D5099951151}" destId="{AF1586A0-80A9-46ED-AD68-9660B23188DC}" srcOrd="0" destOrd="0" presId="urn:microsoft.com/office/officeart/2018/2/layout/IconLabelList"/>
    <dgm:cxn modelId="{9469C224-E399-4836-832D-DB44A2EAA822}" type="presParOf" srcId="{8BDB0BFD-0B58-4BF5-AE22-5D5099951151}" destId="{86E971C9-2C47-4E39-9565-A19490865597}" srcOrd="1" destOrd="0" presId="urn:microsoft.com/office/officeart/2018/2/layout/IconLabelList"/>
    <dgm:cxn modelId="{141953EB-9A71-4EC4-9CDC-BA8643FD6B03}" type="presParOf" srcId="{8BDB0BFD-0B58-4BF5-AE22-5D5099951151}" destId="{403569BE-A00C-4E27-A041-A653428F5ED7}" srcOrd="2" destOrd="0" presId="urn:microsoft.com/office/officeart/2018/2/layout/IconLabelList"/>
    <dgm:cxn modelId="{24C6A450-5B3B-4AAE-BE00-C65D335189F1}" type="presParOf" srcId="{619AD757-3E59-401C-9BB3-18A9FF03D52D}" destId="{4BD886F6-D292-47A8-B841-930889D5E3D4}" srcOrd="3" destOrd="0" presId="urn:microsoft.com/office/officeart/2018/2/layout/IconLabelList"/>
    <dgm:cxn modelId="{BD034BA3-B03B-4715-9D2D-ACD2B53C94BA}" type="presParOf" srcId="{619AD757-3E59-401C-9BB3-18A9FF03D52D}" destId="{2E7A4B19-DE92-4CA9-B111-3E671F7122E2}" srcOrd="4" destOrd="0" presId="urn:microsoft.com/office/officeart/2018/2/layout/IconLabelList"/>
    <dgm:cxn modelId="{B15268D2-E2C1-4C77-ABC9-174010385F27}" type="presParOf" srcId="{2E7A4B19-DE92-4CA9-B111-3E671F7122E2}" destId="{711684AC-1843-4E2E-B327-E0290037BE08}" srcOrd="0" destOrd="0" presId="urn:microsoft.com/office/officeart/2018/2/layout/IconLabelList"/>
    <dgm:cxn modelId="{3E9525DA-A313-47FB-9C1A-38BFC858A421}" type="presParOf" srcId="{2E7A4B19-DE92-4CA9-B111-3E671F7122E2}" destId="{4C64C172-CB97-41A4-B2A8-3645520E79D6}" srcOrd="1" destOrd="0" presId="urn:microsoft.com/office/officeart/2018/2/layout/IconLabelList"/>
    <dgm:cxn modelId="{D38F7859-8350-49ED-9348-967FA1C2611C}" type="presParOf" srcId="{2E7A4B19-DE92-4CA9-B111-3E671F7122E2}" destId="{15FE9FDB-1567-40F8-928E-BA7833D9CBC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A57155-30B3-48D1-9261-BD45DC465AF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101FABC9-F9C9-4F1A-940E-7F5679C35E20}">
      <dgm:prSet/>
      <dgm:spPr/>
      <dgm:t>
        <a:bodyPr/>
        <a:lstStyle/>
        <a:p>
          <a:r>
            <a:rPr lang="en-US" b="1"/>
            <a:t>Robust Data</a:t>
          </a:r>
          <a:r>
            <a:rPr lang="en-US"/>
            <a:t>: Web scraping provided valuable data for analyzing used car prices.</a:t>
          </a:r>
        </a:p>
      </dgm:t>
    </dgm:pt>
    <dgm:pt modelId="{8A44EEFD-C139-48C3-AECD-000AFA85982A}" type="parTrans" cxnId="{50B63FC6-8C75-4D7C-A923-D2FC1AEEF8E6}">
      <dgm:prSet/>
      <dgm:spPr/>
      <dgm:t>
        <a:bodyPr/>
        <a:lstStyle/>
        <a:p>
          <a:endParaRPr lang="en-US"/>
        </a:p>
      </dgm:t>
    </dgm:pt>
    <dgm:pt modelId="{01E71A45-1F6A-4811-BD75-EC116A528CB4}" type="sibTrans" cxnId="{50B63FC6-8C75-4D7C-A923-D2FC1AEEF8E6}">
      <dgm:prSet/>
      <dgm:spPr/>
      <dgm:t>
        <a:bodyPr/>
        <a:lstStyle/>
        <a:p>
          <a:endParaRPr lang="en-US"/>
        </a:p>
      </dgm:t>
    </dgm:pt>
    <dgm:pt modelId="{4352744A-9B99-4121-9967-9AA95809E41F}">
      <dgm:prSet/>
      <dgm:spPr/>
      <dgm:t>
        <a:bodyPr/>
        <a:lstStyle/>
        <a:p>
          <a:r>
            <a:rPr lang="en-US" b="1"/>
            <a:t>Effectiveness</a:t>
          </a:r>
          <a:r>
            <a:rPr lang="en-US"/>
            <a:t>: Web scraping efforts yielded robust data for analyzing used car prices.</a:t>
          </a:r>
        </a:p>
      </dgm:t>
    </dgm:pt>
    <dgm:pt modelId="{1D9B0D3B-23CF-4070-8542-B30806675C17}" type="parTrans" cxnId="{B5F7A638-B5DD-438C-8245-60C0B2CA4911}">
      <dgm:prSet/>
      <dgm:spPr/>
      <dgm:t>
        <a:bodyPr/>
        <a:lstStyle/>
        <a:p>
          <a:endParaRPr lang="en-US"/>
        </a:p>
      </dgm:t>
    </dgm:pt>
    <dgm:pt modelId="{39022615-8DFB-4560-95A7-0C3DE252C602}" type="sibTrans" cxnId="{B5F7A638-B5DD-438C-8245-60C0B2CA4911}">
      <dgm:prSet/>
      <dgm:spPr/>
      <dgm:t>
        <a:bodyPr/>
        <a:lstStyle/>
        <a:p>
          <a:endParaRPr lang="en-US"/>
        </a:p>
      </dgm:t>
    </dgm:pt>
    <dgm:pt modelId="{70E0FD3E-BAF2-4B1D-8952-B99DCCD283DC}">
      <dgm:prSet/>
      <dgm:spPr/>
      <dgm:t>
        <a:bodyPr/>
        <a:lstStyle/>
        <a:p>
          <a:r>
            <a:rPr lang="en-US"/>
            <a:t>to help people to know real price of there cars make it much easer </a:t>
          </a:r>
        </a:p>
      </dgm:t>
    </dgm:pt>
    <dgm:pt modelId="{F5C33010-CE19-4556-AC67-32FD30A0B0A5}" type="parTrans" cxnId="{8DEDE333-57D5-407B-8AC6-787B9A87AA66}">
      <dgm:prSet/>
      <dgm:spPr/>
      <dgm:t>
        <a:bodyPr/>
        <a:lstStyle/>
        <a:p>
          <a:endParaRPr lang="en-US"/>
        </a:p>
      </dgm:t>
    </dgm:pt>
    <dgm:pt modelId="{D40BCEC8-E6F5-455C-BA12-1379CC8B78B4}" type="sibTrans" cxnId="{8DEDE333-57D5-407B-8AC6-787B9A87AA66}">
      <dgm:prSet/>
      <dgm:spPr/>
      <dgm:t>
        <a:bodyPr/>
        <a:lstStyle/>
        <a:p>
          <a:endParaRPr lang="en-US"/>
        </a:p>
      </dgm:t>
    </dgm:pt>
    <dgm:pt modelId="{D8B9F329-6C11-4628-9181-183851C7C1FE}" type="pres">
      <dgm:prSet presAssocID="{62A57155-30B3-48D1-9261-BD45DC465AFB}" presName="linear" presStyleCnt="0">
        <dgm:presLayoutVars>
          <dgm:animLvl val="lvl"/>
          <dgm:resizeHandles val="exact"/>
        </dgm:presLayoutVars>
      </dgm:prSet>
      <dgm:spPr/>
    </dgm:pt>
    <dgm:pt modelId="{90CC6438-093D-4806-BE2B-80F4BDA9BD07}" type="pres">
      <dgm:prSet presAssocID="{101FABC9-F9C9-4F1A-940E-7F5679C35E20}" presName="parentText" presStyleLbl="node1" presStyleIdx="0" presStyleCnt="3">
        <dgm:presLayoutVars>
          <dgm:chMax val="0"/>
          <dgm:bulletEnabled val="1"/>
        </dgm:presLayoutVars>
      </dgm:prSet>
      <dgm:spPr/>
    </dgm:pt>
    <dgm:pt modelId="{6286074C-6211-41B7-9BB2-AE81467A24F3}" type="pres">
      <dgm:prSet presAssocID="{01E71A45-1F6A-4811-BD75-EC116A528CB4}" presName="spacer" presStyleCnt="0"/>
      <dgm:spPr/>
    </dgm:pt>
    <dgm:pt modelId="{A315F10A-CA79-42C8-A1EF-16611180B4C4}" type="pres">
      <dgm:prSet presAssocID="{4352744A-9B99-4121-9967-9AA95809E41F}" presName="parentText" presStyleLbl="node1" presStyleIdx="1" presStyleCnt="3">
        <dgm:presLayoutVars>
          <dgm:chMax val="0"/>
          <dgm:bulletEnabled val="1"/>
        </dgm:presLayoutVars>
      </dgm:prSet>
      <dgm:spPr/>
    </dgm:pt>
    <dgm:pt modelId="{51C5F60E-5910-4B8E-A03F-C1D74BCD857F}" type="pres">
      <dgm:prSet presAssocID="{39022615-8DFB-4560-95A7-0C3DE252C602}" presName="spacer" presStyleCnt="0"/>
      <dgm:spPr/>
    </dgm:pt>
    <dgm:pt modelId="{8470C34B-EBE8-49C3-B52A-B350CF0375E7}" type="pres">
      <dgm:prSet presAssocID="{70E0FD3E-BAF2-4B1D-8952-B99DCCD283DC}" presName="parentText" presStyleLbl="node1" presStyleIdx="2" presStyleCnt="3">
        <dgm:presLayoutVars>
          <dgm:chMax val="0"/>
          <dgm:bulletEnabled val="1"/>
        </dgm:presLayoutVars>
      </dgm:prSet>
      <dgm:spPr/>
    </dgm:pt>
  </dgm:ptLst>
  <dgm:cxnLst>
    <dgm:cxn modelId="{1964990A-30D1-4159-93F4-AFE28CFB0766}" type="presOf" srcId="{4352744A-9B99-4121-9967-9AA95809E41F}" destId="{A315F10A-CA79-42C8-A1EF-16611180B4C4}" srcOrd="0" destOrd="0" presId="urn:microsoft.com/office/officeart/2005/8/layout/vList2"/>
    <dgm:cxn modelId="{72F9560B-8F8E-466E-AE26-E0BE73DD5E8D}" type="presOf" srcId="{62A57155-30B3-48D1-9261-BD45DC465AFB}" destId="{D8B9F329-6C11-4628-9181-183851C7C1FE}" srcOrd="0" destOrd="0" presId="urn:microsoft.com/office/officeart/2005/8/layout/vList2"/>
    <dgm:cxn modelId="{8DEDE333-57D5-407B-8AC6-787B9A87AA66}" srcId="{62A57155-30B3-48D1-9261-BD45DC465AFB}" destId="{70E0FD3E-BAF2-4B1D-8952-B99DCCD283DC}" srcOrd="2" destOrd="0" parTransId="{F5C33010-CE19-4556-AC67-32FD30A0B0A5}" sibTransId="{D40BCEC8-E6F5-455C-BA12-1379CC8B78B4}"/>
    <dgm:cxn modelId="{B5F7A638-B5DD-438C-8245-60C0B2CA4911}" srcId="{62A57155-30B3-48D1-9261-BD45DC465AFB}" destId="{4352744A-9B99-4121-9967-9AA95809E41F}" srcOrd="1" destOrd="0" parTransId="{1D9B0D3B-23CF-4070-8542-B30806675C17}" sibTransId="{39022615-8DFB-4560-95A7-0C3DE252C602}"/>
    <dgm:cxn modelId="{2983EF80-8EC1-4B5E-96FB-9E15FE31CB6D}" type="presOf" srcId="{70E0FD3E-BAF2-4B1D-8952-B99DCCD283DC}" destId="{8470C34B-EBE8-49C3-B52A-B350CF0375E7}" srcOrd="0" destOrd="0" presId="urn:microsoft.com/office/officeart/2005/8/layout/vList2"/>
    <dgm:cxn modelId="{50B63FC6-8C75-4D7C-A923-D2FC1AEEF8E6}" srcId="{62A57155-30B3-48D1-9261-BD45DC465AFB}" destId="{101FABC9-F9C9-4F1A-940E-7F5679C35E20}" srcOrd="0" destOrd="0" parTransId="{8A44EEFD-C139-48C3-AECD-000AFA85982A}" sibTransId="{01E71A45-1F6A-4811-BD75-EC116A528CB4}"/>
    <dgm:cxn modelId="{F3135CD0-E410-4BB8-9254-6D251C346668}" type="presOf" srcId="{101FABC9-F9C9-4F1A-940E-7F5679C35E20}" destId="{90CC6438-093D-4806-BE2B-80F4BDA9BD07}" srcOrd="0" destOrd="0" presId="urn:microsoft.com/office/officeart/2005/8/layout/vList2"/>
    <dgm:cxn modelId="{D4D2F201-2084-475B-BE87-7A4B22B3DE2D}" type="presParOf" srcId="{D8B9F329-6C11-4628-9181-183851C7C1FE}" destId="{90CC6438-093D-4806-BE2B-80F4BDA9BD07}" srcOrd="0" destOrd="0" presId="urn:microsoft.com/office/officeart/2005/8/layout/vList2"/>
    <dgm:cxn modelId="{26F12476-A788-47C6-9ACE-253E733B7BB5}" type="presParOf" srcId="{D8B9F329-6C11-4628-9181-183851C7C1FE}" destId="{6286074C-6211-41B7-9BB2-AE81467A24F3}" srcOrd="1" destOrd="0" presId="urn:microsoft.com/office/officeart/2005/8/layout/vList2"/>
    <dgm:cxn modelId="{7FAFA5CD-836C-47CC-80FE-82D3930D2B9D}" type="presParOf" srcId="{D8B9F329-6C11-4628-9181-183851C7C1FE}" destId="{A315F10A-CA79-42C8-A1EF-16611180B4C4}" srcOrd="2" destOrd="0" presId="urn:microsoft.com/office/officeart/2005/8/layout/vList2"/>
    <dgm:cxn modelId="{4C325D52-C616-4443-8E32-81E124ADE06E}" type="presParOf" srcId="{D8B9F329-6C11-4628-9181-183851C7C1FE}" destId="{51C5F60E-5910-4B8E-A03F-C1D74BCD857F}" srcOrd="3" destOrd="0" presId="urn:microsoft.com/office/officeart/2005/8/layout/vList2"/>
    <dgm:cxn modelId="{A9193CCB-3F94-4A84-9E1E-DD84881B6408}" type="presParOf" srcId="{D8B9F329-6C11-4628-9181-183851C7C1FE}" destId="{8470C34B-EBE8-49C3-B52A-B350CF0375E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58F414-EB6E-46B9-AFE7-51D12DAC264C}">
      <dsp:nvSpPr>
        <dsp:cNvPr id="0" name=""/>
        <dsp:cNvSpPr/>
      </dsp:nvSpPr>
      <dsp:spPr>
        <a:xfrm>
          <a:off x="1778971" y="994083"/>
          <a:ext cx="377418" cy="91440"/>
        </a:xfrm>
        <a:custGeom>
          <a:avLst/>
          <a:gdLst/>
          <a:ahLst/>
          <a:cxnLst/>
          <a:rect l="0" t="0" r="0" b="0"/>
          <a:pathLst>
            <a:path>
              <a:moveTo>
                <a:pt x="0" y="45720"/>
              </a:moveTo>
              <a:lnTo>
                <a:pt x="377418"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7480" y="1037763"/>
        <a:ext cx="20400" cy="4080"/>
      </dsp:txXfrm>
    </dsp:sp>
    <dsp:sp modelId="{48FD4F18-F672-4E86-9AD1-629D2FDEB256}">
      <dsp:nvSpPr>
        <dsp:cNvPr id="0" name=""/>
        <dsp:cNvSpPr/>
      </dsp:nvSpPr>
      <dsp:spPr>
        <a:xfrm>
          <a:off x="6777" y="507605"/>
          <a:ext cx="1773994" cy="10643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1022350">
            <a:lnSpc>
              <a:spcPct val="90000"/>
            </a:lnSpc>
            <a:spcBef>
              <a:spcPct val="0"/>
            </a:spcBef>
            <a:spcAft>
              <a:spcPct val="35000"/>
            </a:spcAft>
            <a:buNone/>
          </a:pPr>
          <a:r>
            <a:rPr lang="en-US" sz="2300" kern="1200"/>
            <a:t>Table </a:t>
          </a:r>
        </a:p>
      </dsp:txBody>
      <dsp:txXfrm>
        <a:off x="6777" y="507605"/>
        <a:ext cx="1773994" cy="1064396"/>
      </dsp:txXfrm>
    </dsp:sp>
    <dsp:sp modelId="{DBF43DDF-6828-431E-8B8D-4172DCC0B3AB}">
      <dsp:nvSpPr>
        <dsp:cNvPr id="0" name=""/>
        <dsp:cNvSpPr/>
      </dsp:nvSpPr>
      <dsp:spPr>
        <a:xfrm>
          <a:off x="3960984" y="994083"/>
          <a:ext cx="377418" cy="91440"/>
        </a:xfrm>
        <a:custGeom>
          <a:avLst/>
          <a:gdLst/>
          <a:ahLst/>
          <a:cxnLst/>
          <a:rect l="0" t="0" r="0" b="0"/>
          <a:pathLst>
            <a:path>
              <a:moveTo>
                <a:pt x="0" y="45720"/>
              </a:moveTo>
              <a:lnTo>
                <a:pt x="377418"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9493" y="1037763"/>
        <a:ext cx="20400" cy="4080"/>
      </dsp:txXfrm>
    </dsp:sp>
    <dsp:sp modelId="{AB845F2F-5C35-4C91-B55E-1386461BB366}">
      <dsp:nvSpPr>
        <dsp:cNvPr id="0" name=""/>
        <dsp:cNvSpPr/>
      </dsp:nvSpPr>
      <dsp:spPr>
        <a:xfrm>
          <a:off x="2188790" y="507605"/>
          <a:ext cx="1773994" cy="10643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1022350">
            <a:lnSpc>
              <a:spcPct val="90000"/>
            </a:lnSpc>
            <a:spcBef>
              <a:spcPct val="0"/>
            </a:spcBef>
            <a:spcAft>
              <a:spcPct val="35000"/>
            </a:spcAft>
            <a:buNone/>
          </a:pPr>
          <a:r>
            <a:rPr lang="en-US" sz="2300" kern="1200"/>
            <a:t>agenda</a:t>
          </a:r>
        </a:p>
      </dsp:txBody>
      <dsp:txXfrm>
        <a:off x="2188790" y="507605"/>
        <a:ext cx="1773994" cy="1064396"/>
      </dsp:txXfrm>
    </dsp:sp>
    <dsp:sp modelId="{A7235E5D-104D-40FB-9ED8-B38F632CD770}">
      <dsp:nvSpPr>
        <dsp:cNvPr id="0" name=""/>
        <dsp:cNvSpPr/>
      </dsp:nvSpPr>
      <dsp:spPr>
        <a:xfrm>
          <a:off x="6142997" y="994083"/>
          <a:ext cx="377418" cy="91440"/>
        </a:xfrm>
        <a:custGeom>
          <a:avLst/>
          <a:gdLst/>
          <a:ahLst/>
          <a:cxnLst/>
          <a:rect l="0" t="0" r="0" b="0"/>
          <a:pathLst>
            <a:path>
              <a:moveTo>
                <a:pt x="0" y="45720"/>
              </a:moveTo>
              <a:lnTo>
                <a:pt x="377418"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1505" y="1037763"/>
        <a:ext cx="20400" cy="4080"/>
      </dsp:txXfrm>
    </dsp:sp>
    <dsp:sp modelId="{E7DED54F-E6AF-4954-B772-F4538A7F0CE1}">
      <dsp:nvSpPr>
        <dsp:cNvPr id="0" name=""/>
        <dsp:cNvSpPr/>
      </dsp:nvSpPr>
      <dsp:spPr>
        <a:xfrm>
          <a:off x="4370802" y="507605"/>
          <a:ext cx="1773994" cy="10643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1022350">
            <a:lnSpc>
              <a:spcPct val="90000"/>
            </a:lnSpc>
            <a:spcBef>
              <a:spcPct val="0"/>
            </a:spcBef>
            <a:spcAft>
              <a:spcPct val="35000"/>
            </a:spcAft>
            <a:buNone/>
          </a:pPr>
          <a:r>
            <a:rPr lang="en-US" sz="2300" kern="1200"/>
            <a:t>introduction</a:t>
          </a:r>
        </a:p>
      </dsp:txBody>
      <dsp:txXfrm>
        <a:off x="4370802" y="507605"/>
        <a:ext cx="1773994" cy="1064396"/>
      </dsp:txXfrm>
    </dsp:sp>
    <dsp:sp modelId="{D2B5CD35-422B-474B-8780-5084CD4F7E65}">
      <dsp:nvSpPr>
        <dsp:cNvPr id="0" name=""/>
        <dsp:cNvSpPr/>
      </dsp:nvSpPr>
      <dsp:spPr>
        <a:xfrm>
          <a:off x="8325009" y="994083"/>
          <a:ext cx="377418" cy="91440"/>
        </a:xfrm>
        <a:custGeom>
          <a:avLst/>
          <a:gdLst/>
          <a:ahLst/>
          <a:cxnLst/>
          <a:rect l="0" t="0" r="0" b="0"/>
          <a:pathLst>
            <a:path>
              <a:moveTo>
                <a:pt x="0" y="45720"/>
              </a:moveTo>
              <a:lnTo>
                <a:pt x="377418"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3518" y="1037763"/>
        <a:ext cx="20400" cy="4080"/>
      </dsp:txXfrm>
    </dsp:sp>
    <dsp:sp modelId="{CE7D7957-A51A-4034-B0F0-F7B002F07B6C}">
      <dsp:nvSpPr>
        <dsp:cNvPr id="0" name=""/>
        <dsp:cNvSpPr/>
      </dsp:nvSpPr>
      <dsp:spPr>
        <a:xfrm>
          <a:off x="6552815" y="507605"/>
          <a:ext cx="1773994" cy="10643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1022350">
            <a:lnSpc>
              <a:spcPct val="90000"/>
            </a:lnSpc>
            <a:spcBef>
              <a:spcPct val="0"/>
            </a:spcBef>
            <a:spcAft>
              <a:spcPct val="35000"/>
            </a:spcAft>
            <a:buNone/>
          </a:pPr>
          <a:r>
            <a:rPr lang="en-US" sz="2300" kern="1200"/>
            <a:t>motivation</a:t>
          </a:r>
        </a:p>
      </dsp:txBody>
      <dsp:txXfrm>
        <a:off x="6552815" y="507605"/>
        <a:ext cx="1773994" cy="1064396"/>
      </dsp:txXfrm>
    </dsp:sp>
    <dsp:sp modelId="{C2169E25-F5E8-46DC-A4EB-4196295CC7D5}">
      <dsp:nvSpPr>
        <dsp:cNvPr id="0" name=""/>
        <dsp:cNvSpPr/>
      </dsp:nvSpPr>
      <dsp:spPr>
        <a:xfrm>
          <a:off x="893774" y="1570202"/>
          <a:ext cx="8728050" cy="377418"/>
        </a:xfrm>
        <a:custGeom>
          <a:avLst/>
          <a:gdLst/>
          <a:ahLst/>
          <a:cxnLst/>
          <a:rect l="0" t="0" r="0" b="0"/>
          <a:pathLst>
            <a:path>
              <a:moveTo>
                <a:pt x="8728050" y="0"/>
              </a:moveTo>
              <a:lnTo>
                <a:pt x="8728050" y="205809"/>
              </a:lnTo>
              <a:lnTo>
                <a:pt x="0" y="205809"/>
              </a:lnTo>
              <a:lnTo>
                <a:pt x="0" y="377418"/>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9360" y="1756871"/>
        <a:ext cx="436879" cy="4080"/>
      </dsp:txXfrm>
    </dsp:sp>
    <dsp:sp modelId="{8F47FB2C-9C3A-494C-ADBD-EAF596E7A6B4}">
      <dsp:nvSpPr>
        <dsp:cNvPr id="0" name=""/>
        <dsp:cNvSpPr/>
      </dsp:nvSpPr>
      <dsp:spPr>
        <a:xfrm>
          <a:off x="8734828" y="507605"/>
          <a:ext cx="1773994" cy="10643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1022350">
            <a:lnSpc>
              <a:spcPct val="90000"/>
            </a:lnSpc>
            <a:spcBef>
              <a:spcPct val="0"/>
            </a:spcBef>
            <a:spcAft>
              <a:spcPct val="35000"/>
            </a:spcAft>
            <a:buNone/>
          </a:pPr>
          <a:r>
            <a:rPr lang="en-US" sz="2300" kern="1200"/>
            <a:t>problem statement</a:t>
          </a:r>
        </a:p>
      </dsp:txBody>
      <dsp:txXfrm>
        <a:off x="8734828" y="507605"/>
        <a:ext cx="1773994" cy="1064396"/>
      </dsp:txXfrm>
    </dsp:sp>
    <dsp:sp modelId="{4BE6D180-6B23-4E0B-ADF9-4E1411B8B98D}">
      <dsp:nvSpPr>
        <dsp:cNvPr id="0" name=""/>
        <dsp:cNvSpPr/>
      </dsp:nvSpPr>
      <dsp:spPr>
        <a:xfrm>
          <a:off x="1778971" y="2466499"/>
          <a:ext cx="377418" cy="91440"/>
        </a:xfrm>
        <a:custGeom>
          <a:avLst/>
          <a:gdLst/>
          <a:ahLst/>
          <a:cxnLst/>
          <a:rect l="0" t="0" r="0" b="0"/>
          <a:pathLst>
            <a:path>
              <a:moveTo>
                <a:pt x="0" y="45720"/>
              </a:moveTo>
              <a:lnTo>
                <a:pt x="377418"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7480" y="2510178"/>
        <a:ext cx="20400" cy="4080"/>
      </dsp:txXfrm>
    </dsp:sp>
    <dsp:sp modelId="{6E87A61B-95D5-4E16-8375-D9DF393608B7}">
      <dsp:nvSpPr>
        <dsp:cNvPr id="0" name=""/>
        <dsp:cNvSpPr/>
      </dsp:nvSpPr>
      <dsp:spPr>
        <a:xfrm>
          <a:off x="6777" y="1980020"/>
          <a:ext cx="1773994" cy="10643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1022350">
            <a:lnSpc>
              <a:spcPct val="90000"/>
            </a:lnSpc>
            <a:spcBef>
              <a:spcPct val="0"/>
            </a:spcBef>
            <a:spcAft>
              <a:spcPct val="35000"/>
            </a:spcAft>
            <a:buNone/>
          </a:pPr>
          <a:r>
            <a:rPr lang="en-US" sz="2300" kern="1200"/>
            <a:t>background</a:t>
          </a:r>
        </a:p>
      </dsp:txBody>
      <dsp:txXfrm>
        <a:off x="6777" y="1980020"/>
        <a:ext cx="1773994" cy="1064396"/>
      </dsp:txXfrm>
    </dsp:sp>
    <dsp:sp modelId="{2BB294DF-B642-4C16-85B6-683787E19893}">
      <dsp:nvSpPr>
        <dsp:cNvPr id="0" name=""/>
        <dsp:cNvSpPr/>
      </dsp:nvSpPr>
      <dsp:spPr>
        <a:xfrm>
          <a:off x="3960984" y="2466499"/>
          <a:ext cx="377418" cy="91440"/>
        </a:xfrm>
        <a:custGeom>
          <a:avLst/>
          <a:gdLst/>
          <a:ahLst/>
          <a:cxnLst/>
          <a:rect l="0" t="0" r="0" b="0"/>
          <a:pathLst>
            <a:path>
              <a:moveTo>
                <a:pt x="0" y="45720"/>
              </a:moveTo>
              <a:lnTo>
                <a:pt x="377418"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9493" y="2510178"/>
        <a:ext cx="20400" cy="4080"/>
      </dsp:txXfrm>
    </dsp:sp>
    <dsp:sp modelId="{9D619F8A-9B8F-478D-AAEE-22F7044880B8}">
      <dsp:nvSpPr>
        <dsp:cNvPr id="0" name=""/>
        <dsp:cNvSpPr/>
      </dsp:nvSpPr>
      <dsp:spPr>
        <a:xfrm>
          <a:off x="2188790" y="1980020"/>
          <a:ext cx="1773994" cy="10643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1022350">
            <a:lnSpc>
              <a:spcPct val="90000"/>
            </a:lnSpc>
            <a:spcBef>
              <a:spcPct val="0"/>
            </a:spcBef>
            <a:spcAft>
              <a:spcPct val="35000"/>
            </a:spcAft>
            <a:buNone/>
          </a:pPr>
          <a:r>
            <a:rPr lang="en-US" sz="2300" kern="1200"/>
            <a:t>objective</a:t>
          </a:r>
        </a:p>
      </dsp:txBody>
      <dsp:txXfrm>
        <a:off x="2188790" y="1980020"/>
        <a:ext cx="1773994" cy="1064396"/>
      </dsp:txXfrm>
    </dsp:sp>
    <dsp:sp modelId="{FA7D9560-2B5A-4E57-9AE5-E3FF6233F638}">
      <dsp:nvSpPr>
        <dsp:cNvPr id="0" name=""/>
        <dsp:cNvSpPr/>
      </dsp:nvSpPr>
      <dsp:spPr>
        <a:xfrm>
          <a:off x="6142997" y="2466499"/>
          <a:ext cx="377418" cy="91440"/>
        </a:xfrm>
        <a:custGeom>
          <a:avLst/>
          <a:gdLst/>
          <a:ahLst/>
          <a:cxnLst/>
          <a:rect l="0" t="0" r="0" b="0"/>
          <a:pathLst>
            <a:path>
              <a:moveTo>
                <a:pt x="0" y="45720"/>
              </a:moveTo>
              <a:lnTo>
                <a:pt x="377418"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1505" y="2510178"/>
        <a:ext cx="20400" cy="4080"/>
      </dsp:txXfrm>
    </dsp:sp>
    <dsp:sp modelId="{A8E491B7-668F-4805-AC4A-3057D49538C1}">
      <dsp:nvSpPr>
        <dsp:cNvPr id="0" name=""/>
        <dsp:cNvSpPr/>
      </dsp:nvSpPr>
      <dsp:spPr>
        <a:xfrm>
          <a:off x="4370802" y="1980020"/>
          <a:ext cx="1773994" cy="10643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1022350">
            <a:lnSpc>
              <a:spcPct val="90000"/>
            </a:lnSpc>
            <a:spcBef>
              <a:spcPct val="0"/>
            </a:spcBef>
            <a:spcAft>
              <a:spcPct val="35000"/>
            </a:spcAft>
            <a:buNone/>
          </a:pPr>
          <a:r>
            <a:rPr lang="en-US" sz="2300" b="0" i="0" kern="1200" baseline="0"/>
            <a:t>Literature Review</a:t>
          </a:r>
          <a:endParaRPr lang="en-US" sz="2300" kern="1200"/>
        </a:p>
      </dsp:txBody>
      <dsp:txXfrm>
        <a:off x="4370802" y="1980020"/>
        <a:ext cx="1773994" cy="1064396"/>
      </dsp:txXfrm>
    </dsp:sp>
    <dsp:sp modelId="{20504D0B-05E3-443D-A91D-87FBA911032D}">
      <dsp:nvSpPr>
        <dsp:cNvPr id="0" name=""/>
        <dsp:cNvSpPr/>
      </dsp:nvSpPr>
      <dsp:spPr>
        <a:xfrm>
          <a:off x="8325009" y="2466499"/>
          <a:ext cx="377418" cy="91440"/>
        </a:xfrm>
        <a:custGeom>
          <a:avLst/>
          <a:gdLst/>
          <a:ahLst/>
          <a:cxnLst/>
          <a:rect l="0" t="0" r="0" b="0"/>
          <a:pathLst>
            <a:path>
              <a:moveTo>
                <a:pt x="0" y="45720"/>
              </a:moveTo>
              <a:lnTo>
                <a:pt x="377418"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503518" y="2510178"/>
        <a:ext cx="20400" cy="4080"/>
      </dsp:txXfrm>
    </dsp:sp>
    <dsp:sp modelId="{3D206A23-21FD-477D-8A50-25B4762C336D}">
      <dsp:nvSpPr>
        <dsp:cNvPr id="0" name=""/>
        <dsp:cNvSpPr/>
      </dsp:nvSpPr>
      <dsp:spPr>
        <a:xfrm>
          <a:off x="6552815" y="1980020"/>
          <a:ext cx="1773994" cy="10643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1022350">
            <a:lnSpc>
              <a:spcPct val="90000"/>
            </a:lnSpc>
            <a:spcBef>
              <a:spcPct val="0"/>
            </a:spcBef>
            <a:spcAft>
              <a:spcPct val="35000"/>
            </a:spcAft>
            <a:buNone/>
          </a:pPr>
          <a:r>
            <a:rPr lang="en-US" sz="2300" kern="1200"/>
            <a:t>related work</a:t>
          </a:r>
        </a:p>
      </dsp:txBody>
      <dsp:txXfrm>
        <a:off x="6552815" y="1980020"/>
        <a:ext cx="1773994" cy="1064396"/>
      </dsp:txXfrm>
    </dsp:sp>
    <dsp:sp modelId="{D2F66709-119D-4930-B9DB-B0D5127C9FC3}">
      <dsp:nvSpPr>
        <dsp:cNvPr id="0" name=""/>
        <dsp:cNvSpPr/>
      </dsp:nvSpPr>
      <dsp:spPr>
        <a:xfrm>
          <a:off x="893774" y="3042617"/>
          <a:ext cx="8728050" cy="377418"/>
        </a:xfrm>
        <a:custGeom>
          <a:avLst/>
          <a:gdLst/>
          <a:ahLst/>
          <a:cxnLst/>
          <a:rect l="0" t="0" r="0" b="0"/>
          <a:pathLst>
            <a:path>
              <a:moveTo>
                <a:pt x="8728050" y="0"/>
              </a:moveTo>
              <a:lnTo>
                <a:pt x="8728050" y="205809"/>
              </a:lnTo>
              <a:lnTo>
                <a:pt x="0" y="205809"/>
              </a:lnTo>
              <a:lnTo>
                <a:pt x="0" y="377418"/>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9360" y="3229286"/>
        <a:ext cx="436879" cy="4080"/>
      </dsp:txXfrm>
    </dsp:sp>
    <dsp:sp modelId="{69D59D4E-A6D4-4116-8167-04DD3ACAF982}">
      <dsp:nvSpPr>
        <dsp:cNvPr id="0" name=""/>
        <dsp:cNvSpPr/>
      </dsp:nvSpPr>
      <dsp:spPr>
        <a:xfrm>
          <a:off x="8734828" y="1980020"/>
          <a:ext cx="1773994" cy="10643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1022350">
            <a:lnSpc>
              <a:spcPct val="90000"/>
            </a:lnSpc>
            <a:spcBef>
              <a:spcPct val="0"/>
            </a:spcBef>
            <a:spcAft>
              <a:spcPct val="35000"/>
            </a:spcAft>
            <a:buNone/>
          </a:pPr>
          <a:r>
            <a:rPr lang="en-US" sz="2300" kern="1200"/>
            <a:t>Optional Slides</a:t>
          </a:r>
        </a:p>
      </dsp:txBody>
      <dsp:txXfrm>
        <a:off x="8734828" y="1980020"/>
        <a:ext cx="1773994" cy="1064396"/>
      </dsp:txXfrm>
    </dsp:sp>
    <dsp:sp modelId="{94FA993A-8607-4863-AB3A-A309C85B2CA6}">
      <dsp:nvSpPr>
        <dsp:cNvPr id="0" name=""/>
        <dsp:cNvSpPr/>
      </dsp:nvSpPr>
      <dsp:spPr>
        <a:xfrm>
          <a:off x="1778971" y="3938914"/>
          <a:ext cx="377418" cy="91440"/>
        </a:xfrm>
        <a:custGeom>
          <a:avLst/>
          <a:gdLst/>
          <a:ahLst/>
          <a:cxnLst/>
          <a:rect l="0" t="0" r="0" b="0"/>
          <a:pathLst>
            <a:path>
              <a:moveTo>
                <a:pt x="0" y="45720"/>
              </a:moveTo>
              <a:lnTo>
                <a:pt x="377418"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957480" y="3982593"/>
        <a:ext cx="20400" cy="4080"/>
      </dsp:txXfrm>
    </dsp:sp>
    <dsp:sp modelId="{A2D5D5E4-B310-4C6E-90F8-F61F7B618CAD}">
      <dsp:nvSpPr>
        <dsp:cNvPr id="0" name=""/>
        <dsp:cNvSpPr/>
      </dsp:nvSpPr>
      <dsp:spPr>
        <a:xfrm>
          <a:off x="6777" y="3452435"/>
          <a:ext cx="1773994" cy="10643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1022350">
            <a:lnSpc>
              <a:spcPct val="90000"/>
            </a:lnSpc>
            <a:spcBef>
              <a:spcPct val="0"/>
            </a:spcBef>
            <a:spcAft>
              <a:spcPct val="35000"/>
            </a:spcAft>
            <a:buNone/>
          </a:pPr>
          <a:r>
            <a:rPr lang="en-US" sz="2300" kern="1200"/>
            <a:t>Proposed Solution</a:t>
          </a:r>
        </a:p>
      </dsp:txBody>
      <dsp:txXfrm>
        <a:off x="6777" y="3452435"/>
        <a:ext cx="1773994" cy="1064396"/>
      </dsp:txXfrm>
    </dsp:sp>
    <dsp:sp modelId="{4BB50B6D-701C-42BC-BFD9-934F88AAAB81}">
      <dsp:nvSpPr>
        <dsp:cNvPr id="0" name=""/>
        <dsp:cNvSpPr/>
      </dsp:nvSpPr>
      <dsp:spPr>
        <a:xfrm>
          <a:off x="3960984" y="3938914"/>
          <a:ext cx="377418" cy="91440"/>
        </a:xfrm>
        <a:custGeom>
          <a:avLst/>
          <a:gdLst/>
          <a:ahLst/>
          <a:cxnLst/>
          <a:rect l="0" t="0" r="0" b="0"/>
          <a:pathLst>
            <a:path>
              <a:moveTo>
                <a:pt x="0" y="45720"/>
              </a:moveTo>
              <a:lnTo>
                <a:pt x="377418"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39493" y="3982593"/>
        <a:ext cx="20400" cy="4080"/>
      </dsp:txXfrm>
    </dsp:sp>
    <dsp:sp modelId="{C7492701-9133-4432-8E47-62F043E7DB80}">
      <dsp:nvSpPr>
        <dsp:cNvPr id="0" name=""/>
        <dsp:cNvSpPr/>
      </dsp:nvSpPr>
      <dsp:spPr>
        <a:xfrm>
          <a:off x="2188790" y="3452435"/>
          <a:ext cx="1773994" cy="10643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1022350">
            <a:lnSpc>
              <a:spcPct val="90000"/>
            </a:lnSpc>
            <a:spcBef>
              <a:spcPct val="0"/>
            </a:spcBef>
            <a:spcAft>
              <a:spcPct val="35000"/>
            </a:spcAft>
            <a:buNone/>
          </a:pPr>
          <a:r>
            <a:rPr lang="en-US" sz="2300" kern="1200"/>
            <a:t>System architecture </a:t>
          </a:r>
        </a:p>
      </dsp:txBody>
      <dsp:txXfrm>
        <a:off x="2188790" y="3452435"/>
        <a:ext cx="1773994" cy="1064396"/>
      </dsp:txXfrm>
    </dsp:sp>
    <dsp:sp modelId="{226453D7-F38C-4D29-8759-E3D90F55503E}">
      <dsp:nvSpPr>
        <dsp:cNvPr id="0" name=""/>
        <dsp:cNvSpPr/>
      </dsp:nvSpPr>
      <dsp:spPr>
        <a:xfrm>
          <a:off x="6142997" y="3938914"/>
          <a:ext cx="377418" cy="91440"/>
        </a:xfrm>
        <a:custGeom>
          <a:avLst/>
          <a:gdLst/>
          <a:ahLst/>
          <a:cxnLst/>
          <a:rect l="0" t="0" r="0" b="0"/>
          <a:pathLst>
            <a:path>
              <a:moveTo>
                <a:pt x="0" y="45720"/>
              </a:moveTo>
              <a:lnTo>
                <a:pt x="377418"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321505" y="3982593"/>
        <a:ext cx="20400" cy="4080"/>
      </dsp:txXfrm>
    </dsp:sp>
    <dsp:sp modelId="{1CD445AC-125C-470F-B24D-F5B75CA9EDF3}">
      <dsp:nvSpPr>
        <dsp:cNvPr id="0" name=""/>
        <dsp:cNvSpPr/>
      </dsp:nvSpPr>
      <dsp:spPr>
        <a:xfrm>
          <a:off x="4370802" y="3452435"/>
          <a:ext cx="1773994" cy="10643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1022350">
            <a:lnSpc>
              <a:spcPct val="90000"/>
            </a:lnSpc>
            <a:spcBef>
              <a:spcPct val="0"/>
            </a:spcBef>
            <a:spcAft>
              <a:spcPct val="35000"/>
            </a:spcAft>
            <a:buNone/>
          </a:pPr>
          <a:r>
            <a:rPr lang="en-US" sz="2300" kern="1200"/>
            <a:t>Conclusion</a:t>
          </a:r>
        </a:p>
      </dsp:txBody>
      <dsp:txXfrm>
        <a:off x="4370802" y="3452435"/>
        <a:ext cx="1773994" cy="1064396"/>
      </dsp:txXfrm>
    </dsp:sp>
    <dsp:sp modelId="{C418FCA0-834D-4C8A-833A-5FEC5C64FC0D}">
      <dsp:nvSpPr>
        <dsp:cNvPr id="0" name=""/>
        <dsp:cNvSpPr/>
      </dsp:nvSpPr>
      <dsp:spPr>
        <a:xfrm>
          <a:off x="6552815" y="3452435"/>
          <a:ext cx="1773994" cy="1064396"/>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927" tIns="91245" rIns="86927" bIns="91245" numCol="1" spcCol="1270" anchor="ctr" anchorCtr="0">
          <a:noAutofit/>
        </a:bodyPr>
        <a:lstStyle/>
        <a:p>
          <a:pPr marL="0" lvl="0" indent="0" algn="ctr" defTabSz="1022350">
            <a:lnSpc>
              <a:spcPct val="90000"/>
            </a:lnSpc>
            <a:spcBef>
              <a:spcPct val="0"/>
            </a:spcBef>
            <a:spcAft>
              <a:spcPct val="35000"/>
            </a:spcAft>
            <a:buNone/>
          </a:pPr>
          <a:r>
            <a:rPr lang="en-US" sz="2300" kern="1200"/>
            <a:t>References</a:t>
          </a:r>
          <a:br>
            <a:rPr lang="en-US" sz="2300" kern="1200"/>
          </a:br>
          <a:endParaRPr lang="en-US" sz="2300" kern="1200"/>
        </a:p>
      </dsp:txBody>
      <dsp:txXfrm>
        <a:off x="6552815" y="3452435"/>
        <a:ext cx="1773994" cy="10643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61D0A3-AC3C-4240-B505-067288F6C629}">
      <dsp:nvSpPr>
        <dsp:cNvPr id="0" name=""/>
        <dsp:cNvSpPr/>
      </dsp:nvSpPr>
      <dsp:spPr>
        <a:xfrm>
          <a:off x="1747800" y="516553"/>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1BCFD0-1F45-4631-AC62-3549F94B07E7}">
      <dsp:nvSpPr>
        <dsp:cNvPr id="0" name=""/>
        <dsp:cNvSpPr/>
      </dsp:nvSpPr>
      <dsp:spPr>
        <a:xfrm>
          <a:off x="559800" y="2958490"/>
          <a:ext cx="432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latin typeface="Arial" panose="020B0604020202020204" pitchFamily="34" charset="0"/>
              <a:cs typeface="Arial" panose="020B0604020202020204" pitchFamily="34" charset="0"/>
            </a:rPr>
            <a:t>The automotive industry is evolving, and with the growing number of vehicles on the market, accurately assessing car values</a:t>
          </a:r>
        </a:p>
      </dsp:txBody>
      <dsp:txXfrm>
        <a:off x="559800" y="2958490"/>
        <a:ext cx="4320000" cy="877500"/>
      </dsp:txXfrm>
    </dsp:sp>
    <dsp:sp modelId="{CE63B66B-BE51-450C-BF0C-6583399F3634}">
      <dsp:nvSpPr>
        <dsp:cNvPr id="0" name=""/>
        <dsp:cNvSpPr/>
      </dsp:nvSpPr>
      <dsp:spPr>
        <a:xfrm>
          <a:off x="6823800" y="516553"/>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D63FB9-4BDC-4965-AD9E-DE0924574190}">
      <dsp:nvSpPr>
        <dsp:cNvPr id="0" name=""/>
        <dsp:cNvSpPr/>
      </dsp:nvSpPr>
      <dsp:spPr>
        <a:xfrm>
          <a:off x="5635800" y="2958490"/>
          <a:ext cx="432000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latin typeface="Arial" panose="020B0604020202020204" pitchFamily="34" charset="0"/>
              <a:cs typeface="Arial" panose="020B0604020202020204" pitchFamily="34" charset="0"/>
            </a:rPr>
            <a:t>This project aims to provide a more efficient and data-driven solution by leveraging web scraping, machine learning, and image recognition technologies to predict the price of cars based on detailed information or even by analyzing an image of the vehicle</a:t>
          </a:r>
          <a:r>
            <a:rPr lang="en-US" sz="1100" kern="1200" dirty="0">
              <a:latin typeface="Arial" panose="020B0604020202020204" pitchFamily="34" charset="0"/>
              <a:cs typeface="Arial" panose="020B0604020202020204" pitchFamily="34" charset="0"/>
            </a:rPr>
            <a:t>.</a:t>
          </a:r>
        </a:p>
      </dsp:txBody>
      <dsp:txXfrm>
        <a:off x="5635800" y="2958490"/>
        <a:ext cx="4320000" cy="87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018D2-45CF-4F76-BC18-69F154DBD613}">
      <dsp:nvSpPr>
        <dsp:cNvPr id="0" name=""/>
        <dsp:cNvSpPr/>
      </dsp:nvSpPr>
      <dsp:spPr>
        <a:xfrm>
          <a:off x="995628" y="384150"/>
          <a:ext cx="1262704" cy="12627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5A8F5F-2F51-48AC-AC6E-E9C183268B30}">
      <dsp:nvSpPr>
        <dsp:cNvPr id="0" name=""/>
        <dsp:cNvSpPr/>
      </dsp:nvSpPr>
      <dsp:spPr>
        <a:xfrm>
          <a:off x="223975" y="1996802"/>
          <a:ext cx="28060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use web scrapping for get information from website predict prices</a:t>
          </a:r>
        </a:p>
      </dsp:txBody>
      <dsp:txXfrm>
        <a:off x="223975" y="1996802"/>
        <a:ext cx="2806011" cy="720000"/>
      </dsp:txXfrm>
    </dsp:sp>
    <dsp:sp modelId="{AF1586A0-80A9-46ED-AD68-9660B23188DC}">
      <dsp:nvSpPr>
        <dsp:cNvPr id="0" name=""/>
        <dsp:cNvSpPr/>
      </dsp:nvSpPr>
      <dsp:spPr>
        <a:xfrm>
          <a:off x="4292691" y="384150"/>
          <a:ext cx="1262704" cy="12627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3569BE-A00C-4E27-A041-A653428F5ED7}">
      <dsp:nvSpPr>
        <dsp:cNvPr id="0" name=""/>
        <dsp:cNvSpPr/>
      </dsp:nvSpPr>
      <dsp:spPr>
        <a:xfrm>
          <a:off x="3521038" y="1996802"/>
          <a:ext cx="28060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Use random forest regression  algorithms for predict prices </a:t>
          </a:r>
        </a:p>
      </dsp:txBody>
      <dsp:txXfrm>
        <a:off x="3521038" y="1996802"/>
        <a:ext cx="2806011" cy="720000"/>
      </dsp:txXfrm>
    </dsp:sp>
    <dsp:sp modelId="{711684AC-1843-4E2E-B327-E0290037BE08}">
      <dsp:nvSpPr>
        <dsp:cNvPr id="0" name=""/>
        <dsp:cNvSpPr/>
      </dsp:nvSpPr>
      <dsp:spPr>
        <a:xfrm>
          <a:off x="7589754" y="384150"/>
          <a:ext cx="1262704" cy="12627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5FE9FDB-1567-40F8-928E-BA7833D9CBCE}">
      <dsp:nvSpPr>
        <dsp:cNvPr id="0" name=""/>
        <dsp:cNvSpPr/>
      </dsp:nvSpPr>
      <dsp:spPr>
        <a:xfrm>
          <a:off x="6818101" y="1996802"/>
          <a:ext cx="280601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Image detection use densenet 201 algorithms   </a:t>
          </a:r>
        </a:p>
      </dsp:txBody>
      <dsp:txXfrm>
        <a:off x="6818101" y="1996802"/>
        <a:ext cx="2806011"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CC6438-093D-4806-BE2B-80F4BDA9BD07}">
      <dsp:nvSpPr>
        <dsp:cNvPr id="0" name=""/>
        <dsp:cNvSpPr/>
      </dsp:nvSpPr>
      <dsp:spPr>
        <a:xfrm>
          <a:off x="0" y="70665"/>
          <a:ext cx="5451513" cy="14297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Robust Data</a:t>
          </a:r>
          <a:r>
            <a:rPr lang="en-US" sz="2600" kern="1200"/>
            <a:t>: Web scraping provided valuable data for analyzing used car prices.</a:t>
          </a:r>
        </a:p>
      </dsp:txBody>
      <dsp:txXfrm>
        <a:off x="69794" y="140459"/>
        <a:ext cx="5311925" cy="1290152"/>
      </dsp:txXfrm>
    </dsp:sp>
    <dsp:sp modelId="{A315F10A-CA79-42C8-A1EF-16611180B4C4}">
      <dsp:nvSpPr>
        <dsp:cNvPr id="0" name=""/>
        <dsp:cNvSpPr/>
      </dsp:nvSpPr>
      <dsp:spPr>
        <a:xfrm>
          <a:off x="0" y="1575285"/>
          <a:ext cx="5451513" cy="1429740"/>
        </a:xfrm>
        <a:prstGeom prst="round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1" kern="1200"/>
            <a:t>Effectiveness</a:t>
          </a:r>
          <a:r>
            <a:rPr lang="en-US" sz="2600" kern="1200"/>
            <a:t>: Web scraping efforts yielded robust data for analyzing used car prices.</a:t>
          </a:r>
        </a:p>
      </dsp:txBody>
      <dsp:txXfrm>
        <a:off x="69794" y="1645079"/>
        <a:ext cx="5311925" cy="1290152"/>
      </dsp:txXfrm>
    </dsp:sp>
    <dsp:sp modelId="{8470C34B-EBE8-49C3-B52A-B350CF0375E7}">
      <dsp:nvSpPr>
        <dsp:cNvPr id="0" name=""/>
        <dsp:cNvSpPr/>
      </dsp:nvSpPr>
      <dsp:spPr>
        <a:xfrm>
          <a:off x="0" y="3079906"/>
          <a:ext cx="5451513" cy="142974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to help people to know real price of there cars make it much easer </a:t>
          </a:r>
        </a:p>
      </dsp:txBody>
      <dsp:txXfrm>
        <a:off x="69794" y="3149700"/>
        <a:ext cx="5311925" cy="1290152"/>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C0091C-8846-43BF-853C-8A606AE1D346}" type="datetimeFigureOut">
              <a:rPr lang="en-US" smtClean="0"/>
              <a:t>10/31/2024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D74E55-0293-4F4C-9E12-DE259B79DB48}" type="slidenum">
              <a:rPr lang="en-US" smtClean="0"/>
              <a:t>‹#›</a:t>
            </a:fld>
            <a:endParaRPr lang="en-US"/>
          </a:p>
        </p:txBody>
      </p:sp>
    </p:spTree>
    <p:extLst>
      <p:ext uri="{BB962C8B-B14F-4D97-AF65-F5344CB8AC3E}">
        <p14:creationId xmlns:p14="http://schemas.microsoft.com/office/powerpoint/2010/main" val="2868011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D74E55-0293-4F4C-9E12-DE259B79DB48}" type="slidenum">
              <a:rPr lang="en-US" smtClean="0"/>
              <a:t>1</a:t>
            </a:fld>
            <a:endParaRPr lang="en-US"/>
          </a:p>
        </p:txBody>
      </p:sp>
    </p:spTree>
    <p:extLst>
      <p:ext uri="{BB962C8B-B14F-4D97-AF65-F5344CB8AC3E}">
        <p14:creationId xmlns:p14="http://schemas.microsoft.com/office/powerpoint/2010/main" val="238002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1F8F9-C759-BF6B-75CB-2974A38D5A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B21228-9E85-D187-94B0-8DE456E1F0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D27AA02-76AA-C711-5831-F123AF5AC71C}"/>
              </a:ext>
            </a:extLst>
          </p:cNvPr>
          <p:cNvSpPr>
            <a:spLocks noGrp="1"/>
          </p:cNvSpPr>
          <p:nvPr>
            <p:ph type="dt" sz="half" idx="10"/>
          </p:nvPr>
        </p:nvSpPr>
        <p:spPr/>
        <p:txBody>
          <a:bodyPr/>
          <a:lstStyle/>
          <a:p>
            <a:fld id="{B6ADF8B5-CCEF-43E8-BEB3-F7393D56A08C}" type="datetimeFigureOut">
              <a:rPr lang="en-US" smtClean="0"/>
              <a:t>10/31/2024</a:t>
            </a:fld>
            <a:endParaRPr lang="en-US" dirty="0"/>
          </a:p>
        </p:txBody>
      </p:sp>
      <p:sp>
        <p:nvSpPr>
          <p:cNvPr id="5" name="Footer Placeholder 4">
            <a:extLst>
              <a:ext uri="{FF2B5EF4-FFF2-40B4-BE49-F238E27FC236}">
                <a16:creationId xmlns:a16="http://schemas.microsoft.com/office/drawing/2014/main" id="{74104EFD-DF3D-EB66-3AC9-24EFFB4102E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0B7BFD-8997-60A2-617F-3904FA31F68D}"/>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3439785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715B-C25B-FC58-398A-660A0982BF2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872605-B614-EF74-4163-157FE30BDE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5D7A8-EE79-4981-E1DB-A1F7F5DA7CF3}"/>
              </a:ext>
            </a:extLst>
          </p:cNvPr>
          <p:cNvSpPr>
            <a:spLocks noGrp="1"/>
          </p:cNvSpPr>
          <p:nvPr>
            <p:ph type="dt" sz="half" idx="10"/>
          </p:nvPr>
        </p:nvSpPr>
        <p:spPr/>
        <p:txBody>
          <a:bodyPr/>
          <a:lstStyle/>
          <a:p>
            <a:fld id="{B6ADF8B5-CCEF-43E8-BEB3-F7393D56A08C}" type="datetimeFigureOut">
              <a:rPr lang="en-US" smtClean="0"/>
              <a:t>10/31/2024</a:t>
            </a:fld>
            <a:endParaRPr lang="en-US" dirty="0"/>
          </a:p>
        </p:txBody>
      </p:sp>
      <p:sp>
        <p:nvSpPr>
          <p:cNvPr id="5" name="Footer Placeholder 4">
            <a:extLst>
              <a:ext uri="{FF2B5EF4-FFF2-40B4-BE49-F238E27FC236}">
                <a16:creationId xmlns:a16="http://schemas.microsoft.com/office/drawing/2014/main" id="{9FAF5102-D6EC-818D-D90A-CA3E1EC520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EF5912-14E1-E145-651F-56685C017F88}"/>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3947601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75976C-396B-CC63-E67F-170366B71A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DBB88C-423F-487F-3DA9-1CDAF562DC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24A03C-7B04-CC37-188D-B61F477131CF}"/>
              </a:ext>
            </a:extLst>
          </p:cNvPr>
          <p:cNvSpPr>
            <a:spLocks noGrp="1"/>
          </p:cNvSpPr>
          <p:nvPr>
            <p:ph type="dt" sz="half" idx="10"/>
          </p:nvPr>
        </p:nvSpPr>
        <p:spPr/>
        <p:txBody>
          <a:bodyPr/>
          <a:lstStyle/>
          <a:p>
            <a:fld id="{B6ADF8B5-CCEF-43E8-BEB3-F7393D56A08C}" type="datetimeFigureOut">
              <a:rPr lang="en-US" smtClean="0"/>
              <a:t>10/31/2024</a:t>
            </a:fld>
            <a:endParaRPr lang="en-US" dirty="0"/>
          </a:p>
        </p:txBody>
      </p:sp>
      <p:sp>
        <p:nvSpPr>
          <p:cNvPr id="5" name="Footer Placeholder 4">
            <a:extLst>
              <a:ext uri="{FF2B5EF4-FFF2-40B4-BE49-F238E27FC236}">
                <a16:creationId xmlns:a16="http://schemas.microsoft.com/office/drawing/2014/main" id="{EACF7F27-4E85-B2E5-F0BC-73BEF5BE71E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313F1F-9C97-E5EB-A3B2-BD63546BCAD0}"/>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41228913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2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247224117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5801"/>
            <a:ext cx="7661275" cy="2057400"/>
          </a:xfrm>
        </p:spPr>
        <p:txBody>
          <a:bodyPr wrap="square"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4" name="Text Placeholder 10">
            <a:extLst>
              <a:ext uri="{FF2B5EF4-FFF2-40B4-BE49-F238E27FC236}">
                <a16:creationId xmlns:a16="http://schemas.microsoft.com/office/drawing/2014/main" id="{AB1C8803-0542-76BB-6DF0-FCC5FE74BCA4}"/>
              </a:ext>
            </a:extLst>
          </p:cNvPr>
          <p:cNvSpPr>
            <a:spLocks noGrp="1"/>
          </p:cNvSpPr>
          <p:nvPr>
            <p:ph type="body" sz="quarter" idx="15"/>
          </p:nvPr>
        </p:nvSpPr>
        <p:spPr>
          <a:xfrm>
            <a:off x="4454237" y="2819905"/>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8316191"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8" name="Text Placeholder 10">
            <a:extLst>
              <a:ext uri="{FF2B5EF4-FFF2-40B4-BE49-F238E27FC236}">
                <a16:creationId xmlns:a16="http://schemas.microsoft.com/office/drawing/2014/main" id="{135C6E61-8847-4830-9FF4-365A758995C5}"/>
              </a:ext>
            </a:extLst>
          </p:cNvPr>
          <p:cNvSpPr>
            <a:spLocks noGrp="1"/>
          </p:cNvSpPr>
          <p:nvPr>
            <p:ph type="body" sz="quarter" idx="18"/>
          </p:nvPr>
        </p:nvSpPr>
        <p:spPr>
          <a:xfrm>
            <a:off x="8316191" y="3429001"/>
            <a:ext cx="3283527" cy="2380235"/>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Tree>
    <p:extLst>
      <p:ext uri="{BB962C8B-B14F-4D97-AF65-F5344CB8AC3E}">
        <p14:creationId xmlns:p14="http://schemas.microsoft.com/office/powerpoint/2010/main" val="4244063416"/>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6" y="685804"/>
            <a:ext cx="7661274" cy="2069086"/>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2" y="3429000"/>
            <a:ext cx="3283527"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4454237" y="2826327"/>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4237" y="3429000"/>
            <a:ext cx="3283527" cy="2380239"/>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8853487" y="1153397"/>
            <a:ext cx="2871788" cy="4499259"/>
          </a:xfrm>
        </p:spPr>
        <p:txBody>
          <a:bodyPr/>
          <a:lstStyle/>
          <a:p>
            <a:endParaRPr lang="en-US"/>
          </a:p>
        </p:txBody>
      </p:sp>
    </p:spTree>
    <p:extLst>
      <p:ext uri="{BB962C8B-B14F-4D97-AF65-F5344CB8AC3E}">
        <p14:creationId xmlns:p14="http://schemas.microsoft.com/office/powerpoint/2010/main" val="681575071"/>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Tree>
    <p:extLst>
      <p:ext uri="{BB962C8B-B14F-4D97-AF65-F5344CB8AC3E}">
        <p14:creationId xmlns:p14="http://schemas.microsoft.com/office/powerpoint/2010/main" val="1813020675"/>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138039"/>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281" y="3429000"/>
            <a:ext cx="5143501" cy="2380243"/>
          </a:xfrm>
        </p:spPr>
        <p:txBody>
          <a:bodyPr>
            <a:normAutofit/>
          </a:bodyPr>
          <a:lstStyle>
            <a:lvl1pPr marL="0" indent="0">
              <a:buNone/>
              <a:defRPr sz="1600"/>
            </a:lvl1pPr>
          </a:lstStyle>
          <a:p>
            <a:pPr lvl="0"/>
            <a:r>
              <a:rPr lang="en-US" dirty="0"/>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282" y="2826327"/>
            <a:ext cx="5143500"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6096000" y="1153397"/>
            <a:ext cx="5629275" cy="4499259"/>
          </a:xfrm>
        </p:spPr>
        <p:txBody>
          <a:bodyPr/>
          <a:lstStyle/>
          <a:p>
            <a:endParaRPr lang="en-US"/>
          </a:p>
        </p:txBody>
      </p:sp>
    </p:spTree>
    <p:extLst>
      <p:ext uri="{BB962C8B-B14F-4D97-AF65-F5344CB8AC3E}">
        <p14:creationId xmlns:p14="http://schemas.microsoft.com/office/powerpoint/2010/main" val="407245081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lumns(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725" y="688289"/>
            <a:ext cx="5629275" cy="2689838"/>
          </a:xfrm>
        </p:spPr>
        <p:txBody>
          <a:bodyPr anchor="t">
            <a:noAutofit/>
          </a:bodyPr>
          <a:lstStyle>
            <a:lvl1pPr>
              <a:defRPr sz="60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1909" y="1030325"/>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1909" y="1632997"/>
            <a:ext cx="4763366" cy="1193330"/>
          </a:xfrm>
        </p:spPr>
        <p:txBody>
          <a:bodyPr>
            <a:normAutofit/>
          </a:bodyPr>
          <a:lstStyle>
            <a:lvl1pPr marL="0" indent="0">
              <a:buNone/>
              <a:defRPr sz="1600"/>
            </a:lvl1pPr>
          </a:lstStyle>
          <a:p>
            <a:pPr lvl="0"/>
            <a:r>
              <a:rPr lang="en-US" dirty="0"/>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709" y="5885947"/>
            <a:ext cx="11328458" cy="1"/>
          </a:xfrm>
          <a:prstGeom prst="line">
            <a:avLst/>
          </a:prstGeom>
          <a:ln w="12700">
            <a:solidFill>
              <a:srgbClr val="000000"/>
            </a:solidFill>
            <a:miter/>
          </a:ln>
        </p:spPr>
        <p:txBody>
          <a:bodyPr lIns="34289" rIns="34289"/>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1909" y="2836716"/>
            <a:ext cx="4763366"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1909" y="3439389"/>
            <a:ext cx="4763366" cy="1411538"/>
          </a:xfrm>
        </p:spPr>
        <p:txBody>
          <a:bodyPr>
            <a:normAutofit/>
          </a:bodyPr>
          <a:lstStyle>
            <a:lvl1pPr marL="0" indent="0">
              <a:buNone/>
              <a:defRPr sz="1600"/>
            </a:lvl1pPr>
          </a:lstStyle>
          <a:p>
            <a:pPr lvl="0"/>
            <a:r>
              <a:rPr lang="en-US" dirty="0"/>
              <a:t>Click to edit Master text styles</a:t>
            </a:r>
          </a:p>
        </p:txBody>
      </p:sp>
      <p:sp>
        <p:nvSpPr>
          <p:cNvPr id="3" name="Picture Placeholder 11">
            <a:extLst>
              <a:ext uri="{FF2B5EF4-FFF2-40B4-BE49-F238E27FC236}">
                <a16:creationId xmlns:a16="http://schemas.microsoft.com/office/drawing/2014/main" id="{D96AF8D7-D3E5-B5C6-030A-DFBC5AEC7D00}"/>
              </a:ext>
            </a:extLst>
          </p:cNvPr>
          <p:cNvSpPr>
            <a:spLocks noGrp="1"/>
          </p:cNvSpPr>
          <p:nvPr>
            <p:ph type="pic" sz="quarter" idx="20"/>
          </p:nvPr>
        </p:nvSpPr>
        <p:spPr>
          <a:xfrm>
            <a:off x="592282" y="3616037"/>
            <a:ext cx="5503718" cy="2071901"/>
          </a:xfrm>
        </p:spPr>
        <p:txBody>
          <a:bodyPr/>
          <a:lstStyle/>
          <a:p>
            <a:endParaRPr lang="en-US"/>
          </a:p>
        </p:txBody>
      </p:sp>
    </p:spTree>
    <p:extLst>
      <p:ext uri="{BB962C8B-B14F-4D97-AF65-F5344CB8AC3E}">
        <p14:creationId xmlns:p14="http://schemas.microsoft.com/office/powerpoint/2010/main" val="3717468797"/>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D049-71FF-411B-BCE5-A051E826B136}"/>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FC7692D-ABCF-997B-650B-266DF91A7F55}"/>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5FCE306B-148D-CE50-D43B-2DEE1378588F}"/>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E5411AD-3E1B-501F-B9F8-D0AAF3F5F5A2}"/>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38374492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72686-CE9D-3B74-9DE2-86FB708C153F}"/>
              </a:ext>
            </a:extLst>
          </p:cNvPr>
          <p:cNvSpPr>
            <a:spLocks noGrp="1"/>
          </p:cNvSpPr>
          <p:nvPr>
            <p:ph type="dt" sz="half" idx="10"/>
          </p:nvPr>
        </p:nvSpPr>
        <p:spPr>
          <a:xfrm>
            <a:off x="838200" y="6356748"/>
            <a:ext cx="2743200" cy="364331"/>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11D822D6-F437-1E07-DBC9-57FD732126F4}"/>
              </a:ext>
            </a:extLst>
          </p:cNvPr>
          <p:cNvSpPr>
            <a:spLocks noGrp="1"/>
          </p:cNvSpPr>
          <p:nvPr>
            <p:ph type="ftr" sz="quarter" idx="11"/>
          </p:nvPr>
        </p:nvSpPr>
        <p:spPr>
          <a:xfrm>
            <a:off x="4038600" y="6356748"/>
            <a:ext cx="4114800" cy="364331"/>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12AF305-6821-F7EE-9D30-6FE81EC2BC31}"/>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2162179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73F27-FD45-2D70-A8C9-47844192B0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D9CE83-01FE-A391-961C-88E6EE1602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525E93-AFA8-2D9D-1626-A9A00C6A50FA}"/>
              </a:ext>
            </a:extLst>
          </p:cNvPr>
          <p:cNvSpPr>
            <a:spLocks noGrp="1"/>
          </p:cNvSpPr>
          <p:nvPr>
            <p:ph type="dt" sz="half" idx="10"/>
          </p:nvPr>
        </p:nvSpPr>
        <p:spPr/>
        <p:txBody>
          <a:bodyPr/>
          <a:lstStyle/>
          <a:p>
            <a:fld id="{B6ADF8B5-CCEF-43E8-BEB3-F7393D56A08C}" type="datetimeFigureOut">
              <a:rPr lang="en-US" smtClean="0"/>
              <a:t>10/31/2024</a:t>
            </a:fld>
            <a:endParaRPr lang="en-US" dirty="0"/>
          </a:p>
        </p:txBody>
      </p:sp>
      <p:sp>
        <p:nvSpPr>
          <p:cNvPr id="5" name="Footer Placeholder 4">
            <a:extLst>
              <a:ext uri="{FF2B5EF4-FFF2-40B4-BE49-F238E27FC236}">
                <a16:creationId xmlns:a16="http://schemas.microsoft.com/office/drawing/2014/main" id="{5ABB66BC-8238-5579-7088-7DC5377E90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5948E39-9E95-D8BD-3D80-72E4FD159EF2}"/>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2758399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7000" y="688288"/>
            <a:ext cx="4433455" cy="3966824"/>
          </a:xfrm>
        </p:spPr>
        <p:txBody>
          <a:bodyPr anchor="t">
            <a:noAutofit/>
          </a:bodyPr>
          <a:lstStyle>
            <a:lvl1pPr>
              <a:defRPr sz="7500" b="0">
                <a:latin typeface="+mn-lt"/>
              </a:defRPr>
            </a:lvl1pPr>
          </a:lstStyle>
          <a:p>
            <a:r>
              <a:rPr lang="en-US" dirty="0"/>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dirty="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6000"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11636" y="5936851"/>
            <a:ext cx="3283527" cy="602673"/>
          </a:xfrm>
        </p:spPr>
        <p:txBody>
          <a:bodyPr anchor="b">
            <a:normAutofit/>
          </a:bodyPr>
          <a:lstStyle>
            <a:lvl1pPr marL="0" indent="0">
              <a:buNone/>
              <a:defRPr sz="1650">
                <a:solidFill>
                  <a:schemeClr val="bg1">
                    <a:lumMod val="50000"/>
                  </a:schemeClr>
                </a:solidFill>
              </a:defRPr>
            </a:lvl1pPr>
          </a:lstStyle>
          <a:p>
            <a:pPr lvl="0"/>
            <a:r>
              <a:rPr lang="en-US" dirty="0"/>
              <a:t>Click to edit Master text styles</a:t>
            </a:r>
          </a:p>
        </p:txBody>
      </p:sp>
    </p:spTree>
    <p:extLst>
      <p:ext uri="{BB962C8B-B14F-4D97-AF65-F5344CB8AC3E}">
        <p14:creationId xmlns:p14="http://schemas.microsoft.com/office/powerpoint/2010/main" val="913551018"/>
      </p:ext>
    </p:extLst>
  </p:cSld>
  <p:clrMapOvr>
    <a:masterClrMapping/>
  </p:clrMapOvr>
  <p:extLst>
    <p:ext uri="{DCECCB84-F9BA-43D5-87BE-67443E8EF086}">
      <p15:sldGuideLst xmlns:p15="http://schemas.microsoft.com/office/powerpoint/2012/main">
        <p15:guide id="1" pos="488">
          <p15:clr>
            <a:srgbClr val="FBAE40"/>
          </p15:clr>
        </p15:guide>
        <p15:guide id="2" pos="9848">
          <p15:clr>
            <a:srgbClr val="FBAE40"/>
          </p15:clr>
        </p15:guide>
        <p15:guide id="3" pos="5120">
          <p15:clr>
            <a:srgbClr val="FBAE40"/>
          </p15:clr>
        </p15:guide>
        <p15:guide id="4" orient="horz" pos="542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288551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294C-4146-6847-BC3D-20885F769A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2F383D-7FB5-5F51-8932-C785806212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FD021F-D7A9-598F-A275-AB8E51E7EE9F}"/>
              </a:ext>
            </a:extLst>
          </p:cNvPr>
          <p:cNvSpPr>
            <a:spLocks noGrp="1"/>
          </p:cNvSpPr>
          <p:nvPr>
            <p:ph type="dt" sz="half" idx="10"/>
          </p:nvPr>
        </p:nvSpPr>
        <p:spPr/>
        <p:txBody>
          <a:bodyPr/>
          <a:lstStyle/>
          <a:p>
            <a:fld id="{B6ADF8B5-CCEF-43E8-BEB3-F7393D56A08C}" type="datetimeFigureOut">
              <a:rPr lang="en-US" smtClean="0"/>
              <a:t>10/31/2024</a:t>
            </a:fld>
            <a:endParaRPr lang="en-US" dirty="0"/>
          </a:p>
        </p:txBody>
      </p:sp>
      <p:sp>
        <p:nvSpPr>
          <p:cNvPr id="5" name="Footer Placeholder 4">
            <a:extLst>
              <a:ext uri="{FF2B5EF4-FFF2-40B4-BE49-F238E27FC236}">
                <a16:creationId xmlns:a16="http://schemas.microsoft.com/office/drawing/2014/main" id="{28D5A562-699B-7140-348C-F838293F72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2CE1A3B-2EC7-3510-1EBF-DA090BA22071}"/>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2621608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2E70-1C68-FB69-6606-74BB912A16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747B2A-CDDF-1EDA-3137-1BA511122E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45E3B1-83DC-6301-632A-A15A98F959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AF41B6-41C0-E867-13CD-027BB70ABADF}"/>
              </a:ext>
            </a:extLst>
          </p:cNvPr>
          <p:cNvSpPr>
            <a:spLocks noGrp="1"/>
          </p:cNvSpPr>
          <p:nvPr>
            <p:ph type="dt" sz="half" idx="10"/>
          </p:nvPr>
        </p:nvSpPr>
        <p:spPr/>
        <p:txBody>
          <a:bodyPr/>
          <a:lstStyle/>
          <a:p>
            <a:fld id="{B6ADF8B5-CCEF-43E8-BEB3-F7393D56A08C}" type="datetimeFigureOut">
              <a:rPr lang="en-US" smtClean="0"/>
              <a:t>10/31/2024</a:t>
            </a:fld>
            <a:endParaRPr lang="en-US" dirty="0"/>
          </a:p>
        </p:txBody>
      </p:sp>
      <p:sp>
        <p:nvSpPr>
          <p:cNvPr id="6" name="Footer Placeholder 5">
            <a:extLst>
              <a:ext uri="{FF2B5EF4-FFF2-40B4-BE49-F238E27FC236}">
                <a16:creationId xmlns:a16="http://schemas.microsoft.com/office/drawing/2014/main" id="{9A5F4774-393A-2963-54BC-0BE10B318E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14F420-DC70-714B-99C4-1D82A4DBDBFD}"/>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258646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B71D1-87CC-49BE-CD18-97D55D7823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C6AC71-0863-837C-A94D-043A4B415E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CE9619-9080-B5BB-7289-1B4F4EC9CE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CA8F5E-E359-25FD-1FFC-ADB671B0B1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2D9967-5EA6-FEEA-C468-63DE3FBA94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CB2F0B5-70F6-2E5E-DA6A-8A23ABBCCE0C}"/>
              </a:ext>
            </a:extLst>
          </p:cNvPr>
          <p:cNvSpPr>
            <a:spLocks noGrp="1"/>
          </p:cNvSpPr>
          <p:nvPr>
            <p:ph type="dt" sz="half" idx="10"/>
          </p:nvPr>
        </p:nvSpPr>
        <p:spPr/>
        <p:txBody>
          <a:bodyPr/>
          <a:lstStyle/>
          <a:p>
            <a:fld id="{B6ADF8B5-CCEF-43E8-BEB3-F7393D56A08C}" type="datetimeFigureOut">
              <a:rPr lang="en-US" smtClean="0"/>
              <a:t>10/31/2024</a:t>
            </a:fld>
            <a:endParaRPr lang="en-US" dirty="0"/>
          </a:p>
        </p:txBody>
      </p:sp>
      <p:sp>
        <p:nvSpPr>
          <p:cNvPr id="8" name="Footer Placeholder 7">
            <a:extLst>
              <a:ext uri="{FF2B5EF4-FFF2-40B4-BE49-F238E27FC236}">
                <a16:creationId xmlns:a16="http://schemas.microsoft.com/office/drawing/2014/main" id="{A32BC121-4F8D-D733-5DC8-D6A480049FF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D2066CD-0691-4C7E-35EF-A44D0F5BB476}"/>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1147959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EC11B-8152-2796-CC99-C238C44E8F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FE001C-446D-F7F2-2E86-8C4CCAE4894D}"/>
              </a:ext>
            </a:extLst>
          </p:cNvPr>
          <p:cNvSpPr>
            <a:spLocks noGrp="1"/>
          </p:cNvSpPr>
          <p:nvPr>
            <p:ph type="dt" sz="half" idx="10"/>
          </p:nvPr>
        </p:nvSpPr>
        <p:spPr/>
        <p:txBody>
          <a:bodyPr/>
          <a:lstStyle/>
          <a:p>
            <a:fld id="{B6ADF8B5-CCEF-43E8-BEB3-F7393D56A08C}" type="datetimeFigureOut">
              <a:rPr lang="en-US" smtClean="0"/>
              <a:t>10/31/2024</a:t>
            </a:fld>
            <a:endParaRPr lang="en-US" dirty="0"/>
          </a:p>
        </p:txBody>
      </p:sp>
      <p:sp>
        <p:nvSpPr>
          <p:cNvPr id="4" name="Footer Placeholder 3">
            <a:extLst>
              <a:ext uri="{FF2B5EF4-FFF2-40B4-BE49-F238E27FC236}">
                <a16:creationId xmlns:a16="http://schemas.microsoft.com/office/drawing/2014/main" id="{F7493C11-64B6-A33E-A0F7-9A33AB66D9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473EA94-1644-D074-38C2-D4438706F007}"/>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307151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CE2FCB-45B4-CECC-908C-60359EF16586}"/>
              </a:ext>
            </a:extLst>
          </p:cNvPr>
          <p:cNvSpPr>
            <a:spLocks noGrp="1"/>
          </p:cNvSpPr>
          <p:nvPr>
            <p:ph type="dt" sz="half" idx="10"/>
          </p:nvPr>
        </p:nvSpPr>
        <p:spPr/>
        <p:txBody>
          <a:bodyPr/>
          <a:lstStyle/>
          <a:p>
            <a:fld id="{B6ADF8B5-CCEF-43E8-BEB3-F7393D56A08C}" type="datetimeFigureOut">
              <a:rPr lang="en-US" smtClean="0"/>
              <a:t>10/31/2024</a:t>
            </a:fld>
            <a:endParaRPr lang="en-US" dirty="0"/>
          </a:p>
        </p:txBody>
      </p:sp>
      <p:sp>
        <p:nvSpPr>
          <p:cNvPr id="3" name="Footer Placeholder 2">
            <a:extLst>
              <a:ext uri="{FF2B5EF4-FFF2-40B4-BE49-F238E27FC236}">
                <a16:creationId xmlns:a16="http://schemas.microsoft.com/office/drawing/2014/main" id="{870815E6-8E48-8E75-2D72-9FCF92F1D044}"/>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2CEFFE2-1583-3CE9-6924-7271610201CC}"/>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977482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CA386-F065-5172-9F38-616FDD3F50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BEDE85-FBFF-8EE6-FE68-5E72803E2A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11382C-B5F4-9413-4C9A-DEE0E5E9B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36CA0-4C39-3255-C5FE-A6A7CC717ED5}"/>
              </a:ext>
            </a:extLst>
          </p:cNvPr>
          <p:cNvSpPr>
            <a:spLocks noGrp="1"/>
          </p:cNvSpPr>
          <p:nvPr>
            <p:ph type="dt" sz="half" idx="10"/>
          </p:nvPr>
        </p:nvSpPr>
        <p:spPr/>
        <p:txBody>
          <a:bodyPr/>
          <a:lstStyle/>
          <a:p>
            <a:fld id="{B6ADF8B5-CCEF-43E8-BEB3-F7393D56A08C}" type="datetimeFigureOut">
              <a:rPr lang="en-US" smtClean="0"/>
              <a:t>10/31/2024</a:t>
            </a:fld>
            <a:endParaRPr lang="en-US" dirty="0"/>
          </a:p>
        </p:txBody>
      </p:sp>
      <p:sp>
        <p:nvSpPr>
          <p:cNvPr id="6" name="Footer Placeholder 5">
            <a:extLst>
              <a:ext uri="{FF2B5EF4-FFF2-40B4-BE49-F238E27FC236}">
                <a16:creationId xmlns:a16="http://schemas.microsoft.com/office/drawing/2014/main" id="{348CDCC8-2BFF-E26B-9362-B8D3C0B6E62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A76A8A4-F046-B4AC-5884-D09077FAC76D}"/>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121823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BDDBB-6F17-84AE-6CF9-EA0A612E45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07E7B53-FDFC-AB59-69BB-9E2B238E62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2B44021-EB42-1C41-9F2A-CA4CE2983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4B3471-A98E-73DA-0467-F5BEEC8EC713}"/>
              </a:ext>
            </a:extLst>
          </p:cNvPr>
          <p:cNvSpPr>
            <a:spLocks noGrp="1"/>
          </p:cNvSpPr>
          <p:nvPr>
            <p:ph type="dt" sz="half" idx="10"/>
          </p:nvPr>
        </p:nvSpPr>
        <p:spPr/>
        <p:txBody>
          <a:bodyPr/>
          <a:lstStyle/>
          <a:p>
            <a:fld id="{B6ADF8B5-CCEF-43E8-BEB3-F7393D56A08C}" type="datetimeFigureOut">
              <a:rPr lang="en-US" smtClean="0"/>
              <a:t>10/31/2024</a:t>
            </a:fld>
            <a:endParaRPr lang="en-US" dirty="0"/>
          </a:p>
        </p:txBody>
      </p:sp>
      <p:sp>
        <p:nvSpPr>
          <p:cNvPr id="6" name="Footer Placeholder 5">
            <a:extLst>
              <a:ext uri="{FF2B5EF4-FFF2-40B4-BE49-F238E27FC236}">
                <a16:creationId xmlns:a16="http://schemas.microsoft.com/office/drawing/2014/main" id="{AA7E0DC1-7DF6-9BAB-695A-AAEF990C610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D406FD-5B5C-11D9-0FA6-5B9406CCC796}"/>
              </a:ext>
            </a:extLst>
          </p:cNvPr>
          <p:cNvSpPr>
            <a:spLocks noGrp="1"/>
          </p:cNvSpPr>
          <p:nvPr>
            <p:ph type="sldNum" sz="quarter" idx="12"/>
          </p:nvPr>
        </p:nvSpPr>
        <p:spPr/>
        <p:txBody>
          <a:bodyPr/>
          <a:lstStyle/>
          <a:p>
            <a:fld id="{706B7BA0-7E5A-402B-BB8A-CE9E68BAD213}" type="slidenum">
              <a:rPr lang="en-US" smtClean="0"/>
              <a:t>‹#›</a:t>
            </a:fld>
            <a:endParaRPr lang="en-US" dirty="0"/>
          </a:p>
        </p:txBody>
      </p:sp>
    </p:spTree>
    <p:extLst>
      <p:ext uri="{BB962C8B-B14F-4D97-AF65-F5344CB8AC3E}">
        <p14:creationId xmlns:p14="http://schemas.microsoft.com/office/powerpoint/2010/main" val="1387829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0C4D06-8C5A-A87B-CC06-A1212DFFD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7C1429-472A-02EA-F99C-509621B1B8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30006E-B312-2438-4805-F95FA4C288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ADF8B5-CCEF-43E8-BEB3-F7393D56A08C}" type="datetimeFigureOut">
              <a:rPr lang="en-US" smtClean="0"/>
              <a:t>10/31/2024</a:t>
            </a:fld>
            <a:endParaRPr lang="en-US" dirty="0"/>
          </a:p>
        </p:txBody>
      </p:sp>
      <p:sp>
        <p:nvSpPr>
          <p:cNvPr id="5" name="Footer Placeholder 4">
            <a:extLst>
              <a:ext uri="{FF2B5EF4-FFF2-40B4-BE49-F238E27FC236}">
                <a16:creationId xmlns:a16="http://schemas.microsoft.com/office/drawing/2014/main" id="{4BEA2F00-A4E0-39F8-6292-5385408F67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C4637F38-1C3D-64B6-7FA3-4B3E6BBA8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6B7BA0-7E5A-402B-BB8A-CE9E68BAD213}" type="slidenum">
              <a:rPr lang="en-US" smtClean="0"/>
              <a:t>‹#›</a:t>
            </a:fld>
            <a:endParaRPr lang="en-US" dirty="0"/>
          </a:p>
        </p:txBody>
      </p:sp>
    </p:spTree>
    <p:extLst>
      <p:ext uri="{BB962C8B-B14F-4D97-AF65-F5344CB8AC3E}">
        <p14:creationId xmlns:p14="http://schemas.microsoft.com/office/powerpoint/2010/main" val="27740647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BD9625-ED1C-9C68-D8B9-B6502FCCB415}"/>
              </a:ext>
            </a:extLst>
          </p:cNvPr>
          <p:cNvSpPr>
            <a:spLocks noGrp="1"/>
          </p:cNvSpPr>
          <p:nvPr>
            <p:ph type="title"/>
          </p:nvPr>
        </p:nvSpPr>
        <p:spPr>
          <a:xfrm>
            <a:off x="838200" y="365523"/>
            <a:ext cx="10515600" cy="13251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293A9-2FAF-A155-DC7A-FE995344AE8C}"/>
              </a:ext>
            </a:extLst>
          </p:cNvPr>
          <p:cNvSpPr>
            <a:spLocks noGrp="1"/>
          </p:cNvSpPr>
          <p:nvPr>
            <p:ph type="body" idx="1"/>
          </p:nvPr>
        </p:nvSpPr>
        <p:spPr>
          <a:xfrm>
            <a:off x="838200" y="1825229"/>
            <a:ext cx="10515600" cy="43517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F1B5DE-B15D-9D1C-21D2-953FFCB007DA}"/>
              </a:ext>
            </a:extLst>
          </p:cNvPr>
          <p:cNvSpPr>
            <a:spLocks noGrp="1"/>
          </p:cNvSpPr>
          <p:nvPr>
            <p:ph type="sldNum" sz="quarter" idx="4"/>
          </p:nvPr>
        </p:nvSpPr>
        <p:spPr>
          <a:xfrm>
            <a:off x="11353800" y="323958"/>
            <a:ext cx="373155"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dirty="0"/>
          </a:p>
        </p:txBody>
      </p:sp>
      <p:grpSp>
        <p:nvGrpSpPr>
          <p:cNvPr id="7" name="Group">
            <a:extLst>
              <a:ext uri="{FF2B5EF4-FFF2-40B4-BE49-F238E27FC236}">
                <a16:creationId xmlns:a16="http://schemas.microsoft.com/office/drawing/2014/main" id="{2CC72135-826E-3084-1ACC-9293218F24EE}"/>
              </a:ext>
            </a:extLst>
          </p:cNvPr>
          <p:cNvGrpSpPr/>
          <p:nvPr userDrawn="1"/>
        </p:nvGrpSpPr>
        <p:grpSpPr>
          <a:xfrm>
            <a:off x="11350549" y="6275881"/>
            <a:ext cx="378619" cy="267073"/>
            <a:chOff x="0" y="0"/>
            <a:chExt cx="504824" cy="356095"/>
          </a:xfrm>
        </p:grpSpPr>
        <p:sp>
          <p:nvSpPr>
            <p:cNvPr id="8" name="Line">
              <a:extLst>
                <a:ext uri="{FF2B5EF4-FFF2-40B4-BE49-F238E27FC236}">
                  <a16:creationId xmlns:a16="http://schemas.microsoft.com/office/drawing/2014/main" id="{024BCD63-D1A0-9E6D-3EA4-16D1E0509D18}"/>
                </a:ext>
              </a:extLst>
            </p:cNvPr>
            <p:cNvSpPr/>
            <p:nvPr/>
          </p:nvSpPr>
          <p:spPr>
            <a:xfrm>
              <a:off x="0" y="180134"/>
              <a:ext cx="504825" cy="1"/>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9" name="Line">
              <a:extLst>
                <a:ext uri="{FF2B5EF4-FFF2-40B4-BE49-F238E27FC236}">
                  <a16:creationId xmlns:a16="http://schemas.microsoft.com/office/drawing/2014/main" id="{3E483999-BF7F-A26B-845E-8C65CD948361}"/>
                </a:ext>
              </a:extLst>
            </p:cNvPr>
            <p:cNvSpPr/>
            <p:nvPr/>
          </p:nvSpPr>
          <p:spPr>
            <a:xfrm>
              <a:off x="324689" y="0"/>
              <a:ext cx="177185" cy="177184"/>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0" name="Line">
              <a:extLst>
                <a:ext uri="{FF2B5EF4-FFF2-40B4-BE49-F238E27FC236}">
                  <a16:creationId xmlns:a16="http://schemas.microsoft.com/office/drawing/2014/main" id="{B9696663-8271-B1D6-1A2F-9E2DDAA3DD5E}"/>
                </a:ext>
              </a:extLst>
            </p:cNvPr>
            <p:cNvSpPr/>
            <p:nvPr/>
          </p:nvSpPr>
          <p:spPr>
            <a:xfrm flipV="1">
              <a:off x="324689" y="178911"/>
              <a:ext cx="177185" cy="177185"/>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grpSp>
      <p:sp>
        <p:nvSpPr>
          <p:cNvPr id="11" name="textruta 3">
            <a:extLst>
              <a:ext uri="{FF2B5EF4-FFF2-40B4-BE49-F238E27FC236}">
                <a16:creationId xmlns:a16="http://schemas.microsoft.com/office/drawing/2014/main" id="{2DC00BBB-96D5-E144-A351-6386B4BABF32}"/>
              </a:ext>
            </a:extLst>
          </p:cNvPr>
          <p:cNvSpPr txBox="1"/>
          <p:nvPr userDrawn="1"/>
        </p:nvSpPr>
        <p:spPr>
          <a:xfrm>
            <a:off x="10707476" y="6260827"/>
            <a:ext cx="759780" cy="3000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4289" rIns="34289">
            <a:spAutoFit/>
          </a:bodyPr>
          <a:lstStyle>
            <a:lvl1pPr>
              <a:lnSpc>
                <a:spcPct val="90000"/>
              </a:lnSpc>
              <a:spcBef>
                <a:spcPts val="600"/>
              </a:spcBef>
              <a:defRPr sz="2000">
                <a:solidFill>
                  <a:srgbClr val="000000"/>
                </a:solidFill>
              </a:defRPr>
            </a:lvl1pPr>
          </a:lstStyle>
          <a:p>
            <a:r>
              <a:rPr sz="1500" dirty="0"/>
              <a:t>NEXT</a:t>
            </a:r>
          </a:p>
        </p:txBody>
      </p:sp>
    </p:spTree>
    <p:extLst>
      <p:ext uri="{BB962C8B-B14F-4D97-AF65-F5344CB8AC3E}">
        <p14:creationId xmlns:p14="http://schemas.microsoft.com/office/powerpoint/2010/main" val="227664396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9" r:id="rId7"/>
    <p:sldLayoutId id="2147483680" r:id="rId8"/>
    <p:sldLayoutId id="2147483681" r:id="rId9"/>
    <p:sldLayoutId id="2147483682" r:id="rId10"/>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p15:clr>
            <a:srgbClr val="F26B43"/>
          </p15:clr>
        </p15:guide>
        <p15:guide id="2" pos="392">
          <p15:clr>
            <a:srgbClr val="F26B43"/>
          </p15:clr>
        </p15:guide>
        <p15:guide id="3" orient="horz" pos="57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hyperlink" Target="https://assets-eu.researchsquare.com/files/rs-3693600/v1_covered_88b2d2cd-32c3-430a-8325-72053d75c8d9.pdf?c=1702809458" TargetMode="External"/><Relationship Id="rId2" Type="http://schemas.openxmlformats.org/officeDocument/2006/relationships/hyperlink" Target="http://jomardpublishing.com/UploadFiles/Files/journals/JTME/V5N2/NasibogluR.pdf" TargetMode="External"/><Relationship Id="rId1" Type="http://schemas.openxmlformats.org/officeDocument/2006/relationships/slideLayout" Target="../slideLayouts/slideLayout2.xml"/><Relationship Id="rId5" Type="http://schemas.openxmlformats.org/officeDocument/2006/relationships/hyperlink" Target="https://www.irjet.net/" TargetMode="External"/><Relationship Id="rId4" Type="http://schemas.openxmlformats.org/officeDocument/2006/relationships/hyperlink" Target="https://dl.acm.org/doi/10.1145/3502300.3502307"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github.com/akramAssi/graduation_projects" TargetMode="Externa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ight Triangle 53">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A72A4-A18A-4B64-EF0A-D9C58E7BD248}"/>
              </a:ext>
            </a:extLst>
          </p:cNvPr>
          <p:cNvSpPr>
            <a:spLocks noGrp="1"/>
          </p:cNvSpPr>
          <p:nvPr>
            <p:ph type="ctrTitle"/>
          </p:nvPr>
        </p:nvSpPr>
        <p:spPr>
          <a:xfrm>
            <a:off x="5255260" y="1188637"/>
            <a:ext cx="5852711" cy="1597228"/>
          </a:xfrm>
        </p:spPr>
        <p:txBody>
          <a:bodyPr vert="horz" lIns="91440" tIns="45720" rIns="91440" bIns="45720" rtlCol="0" anchor="ctr">
            <a:normAutofit/>
          </a:bodyPr>
          <a:lstStyle/>
          <a:p>
            <a:pPr algn="l"/>
            <a:r>
              <a:rPr lang="en-US" sz="3300" kern="1200">
                <a:solidFill>
                  <a:schemeClr val="tx1"/>
                </a:solidFill>
                <a:latin typeface="+mj-lt"/>
                <a:ea typeface="+mj-ea"/>
                <a:cs typeface="+mj-cs"/>
              </a:rPr>
              <a:t>"Al-Driven Prediction Model for Car Pricing and Classification Based on Features and Market</a:t>
            </a:r>
          </a:p>
        </p:txBody>
      </p:sp>
      <p:pic>
        <p:nvPicPr>
          <p:cNvPr id="37" name="Graphic 36" descr="Car">
            <a:extLst>
              <a:ext uri="{FF2B5EF4-FFF2-40B4-BE49-F238E27FC236}">
                <a16:creationId xmlns:a16="http://schemas.microsoft.com/office/drawing/2014/main" id="{0EC62350-A14D-83F4-8BC9-8C3D2EC820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357" y="1700588"/>
            <a:ext cx="3533985" cy="3533985"/>
          </a:xfrm>
          <a:prstGeom prst="rect">
            <a:avLst/>
          </a:prstGeom>
        </p:spPr>
      </p:pic>
      <p:sp>
        <p:nvSpPr>
          <p:cNvPr id="3" name="Subtitle 2">
            <a:extLst>
              <a:ext uri="{FF2B5EF4-FFF2-40B4-BE49-F238E27FC236}">
                <a16:creationId xmlns:a16="http://schemas.microsoft.com/office/drawing/2014/main" id="{43E08BA5-CF0D-B513-3033-F7A26ED1811C}"/>
              </a:ext>
            </a:extLst>
          </p:cNvPr>
          <p:cNvSpPr>
            <a:spLocks noGrp="1"/>
          </p:cNvSpPr>
          <p:nvPr>
            <p:ph type="subTitle" idx="1"/>
          </p:nvPr>
        </p:nvSpPr>
        <p:spPr>
          <a:xfrm>
            <a:off x="5255260" y="2998278"/>
            <a:ext cx="4428236" cy="2728198"/>
          </a:xfrm>
        </p:spPr>
        <p:txBody>
          <a:bodyPr vert="horz" lIns="91440" tIns="45720" rIns="91440" bIns="45720" rtlCol="0" anchor="t">
            <a:normAutofit/>
          </a:bodyPr>
          <a:lstStyle/>
          <a:p>
            <a:pPr marL="285750" indent="-228600" algn="l">
              <a:buFont typeface="Arial" panose="020B0604020202020204" pitchFamily="34" charset="0"/>
              <a:buChar char="•"/>
            </a:pPr>
            <a:r>
              <a:rPr lang="en-US" sz="2000" dirty="0"/>
              <a:t>Name: Hisham Ahmed Refaat </a:t>
            </a:r>
          </a:p>
          <a:p>
            <a:pPr indent="-228600" algn="l">
              <a:buFont typeface="Arial" panose="020B0604020202020204" pitchFamily="34" charset="0"/>
              <a:buChar char="•"/>
            </a:pPr>
            <a:r>
              <a:rPr lang="en-US" sz="2000" dirty="0"/>
              <a:t>ID:221035</a:t>
            </a:r>
          </a:p>
          <a:p>
            <a:pPr indent="-228600" algn="l">
              <a:buFont typeface="Arial" panose="020B0604020202020204" pitchFamily="34" charset="0"/>
              <a:buChar char="•"/>
            </a:pPr>
            <a:r>
              <a:rPr lang="en-US" sz="2000" dirty="0"/>
              <a:t>Name :Mostafa Hesham</a:t>
            </a:r>
          </a:p>
          <a:p>
            <a:pPr indent="-228600" algn="l">
              <a:buFont typeface="Arial" panose="020B0604020202020204" pitchFamily="34" charset="0"/>
              <a:buChar char="•"/>
            </a:pPr>
            <a:r>
              <a:rPr lang="en-US" sz="2000" dirty="0"/>
              <a:t>ID:220367</a:t>
            </a:r>
          </a:p>
          <a:p>
            <a:pPr indent="-228600" algn="l">
              <a:buFont typeface="Arial" panose="020B0604020202020204" pitchFamily="34" charset="0"/>
              <a:buChar char="•"/>
            </a:pPr>
            <a:r>
              <a:rPr lang="en-US" sz="2000" b="0" i="0" u="none" strike="noStrike" dirty="0">
                <a:effectLst/>
              </a:rPr>
              <a:t>Supervisor: D</a:t>
            </a:r>
            <a:r>
              <a:rPr lang="en-US" sz="2000" dirty="0"/>
              <a:t>r Mohamed Labib</a:t>
            </a:r>
          </a:p>
          <a:p>
            <a:pPr indent="-228600" algn="l">
              <a:buFont typeface="Arial" panose="020B0604020202020204" pitchFamily="34" charset="0"/>
              <a:buChar char="•"/>
            </a:pPr>
            <a:endParaRPr lang="en-US" sz="2000" dirty="0"/>
          </a:p>
        </p:txBody>
      </p:sp>
      <p:pic>
        <p:nvPicPr>
          <p:cNvPr id="5" name="Picture 4" descr="A logo for a university&#10;&#10;Description automatically generated">
            <a:extLst>
              <a:ext uri="{FF2B5EF4-FFF2-40B4-BE49-F238E27FC236}">
                <a16:creationId xmlns:a16="http://schemas.microsoft.com/office/drawing/2014/main" id="{646E2FAA-4C55-8299-9A77-831FACFB09C0}"/>
              </a:ext>
            </a:extLst>
          </p:cNvPr>
          <p:cNvPicPr>
            <a:picLocks noChangeAspect="1"/>
          </p:cNvPicPr>
          <p:nvPr/>
        </p:nvPicPr>
        <p:blipFill>
          <a:blip r:embed="rId5" cstate="hqprint">
            <a:extLst>
              <a:ext uri="{28A0092B-C50C-407E-A947-70E740481C1C}">
                <a14:useLocalDpi xmlns:a14="http://schemas.microsoft.com/office/drawing/2010/main" val="0"/>
              </a:ext>
            </a:extLst>
          </a:blip>
          <a:stretch>
            <a:fillRect/>
          </a:stretch>
        </p:blipFill>
        <p:spPr>
          <a:xfrm>
            <a:off x="11011198" y="31302"/>
            <a:ext cx="1180802" cy="1091061"/>
          </a:xfrm>
          <a:prstGeom prst="rect">
            <a:avLst/>
          </a:prstGeom>
        </p:spPr>
      </p:pic>
      <p:pic>
        <p:nvPicPr>
          <p:cNvPr id="7" name="Picture 6" descr="A logo for university of greenwich&#10;&#10;Description automatically generated">
            <a:extLst>
              <a:ext uri="{FF2B5EF4-FFF2-40B4-BE49-F238E27FC236}">
                <a16:creationId xmlns:a16="http://schemas.microsoft.com/office/drawing/2014/main" id="{E074A560-82FA-3ADB-4BDF-1F824D8B8875}"/>
              </a:ext>
            </a:extLst>
          </p:cNvPr>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a:off x="9843697" y="31301"/>
            <a:ext cx="1167501" cy="1091061"/>
          </a:xfrm>
          <a:prstGeom prst="rect">
            <a:avLst/>
          </a:prstGeom>
        </p:spPr>
      </p:pic>
    </p:spTree>
    <p:extLst>
      <p:ext uri="{BB962C8B-B14F-4D97-AF65-F5344CB8AC3E}">
        <p14:creationId xmlns:p14="http://schemas.microsoft.com/office/powerpoint/2010/main" val="306271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4" name="Rectangle 2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6A5451-D380-43FA-C944-585584B0321F}"/>
              </a:ext>
            </a:extLst>
          </p:cNvPr>
          <p:cNvSpPr>
            <a:spLocks noGrp="1"/>
          </p:cNvSpPr>
          <p:nvPr>
            <p:ph type="title"/>
          </p:nvPr>
        </p:nvSpPr>
        <p:spPr>
          <a:xfrm>
            <a:off x="1057025" y="922644"/>
            <a:ext cx="5040285" cy="1169585"/>
          </a:xfrm>
        </p:spPr>
        <p:txBody>
          <a:bodyPr anchor="b">
            <a:normAutofit/>
          </a:bodyPr>
          <a:lstStyle/>
          <a:p>
            <a:r>
              <a:rPr lang="en-US" sz="2500">
                <a:effectLst/>
                <a:latin typeface="Arial" panose="020B0604020202020204" pitchFamily="34" charset="0"/>
                <a:ea typeface="Aptos" panose="020B0004020202020204" pitchFamily="34" charset="0"/>
                <a:cs typeface="Arial" panose="020B0604020202020204" pitchFamily="34" charset="0"/>
              </a:rPr>
              <a:t>An Empirical Analysis of Deep Learning Architectures for Vehicle Make and Model Recognition</a:t>
            </a:r>
            <a:endParaRPr lang="en-US" sz="2500">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D43A25-0FD3-2D94-DA37-F815B8A1786F}"/>
              </a:ext>
            </a:extLst>
          </p:cNvPr>
          <p:cNvSpPr>
            <a:spLocks noGrp="1"/>
          </p:cNvSpPr>
          <p:nvPr>
            <p:ph idx="1"/>
          </p:nvPr>
        </p:nvSpPr>
        <p:spPr>
          <a:xfrm>
            <a:off x="1055715" y="2508105"/>
            <a:ext cx="5040285" cy="3632493"/>
          </a:xfrm>
        </p:spPr>
        <p:txBody>
          <a:bodyPr anchor="ctr">
            <a:normAutofit/>
          </a:bodyPr>
          <a:lstStyle/>
          <a:p>
            <a:pPr marL="342900" marR="0" lvl="0" indent="-342900" rtl="0">
              <a:spcBef>
                <a:spcPts val="0"/>
              </a:spcBef>
              <a:spcAft>
                <a:spcPts val="800"/>
              </a:spcAft>
              <a:buFont typeface="Symbol" panose="05050102010706020507" pitchFamily="18" charset="2"/>
              <a:buChar char=""/>
            </a:pPr>
            <a:r>
              <a:rPr lang="en-US" sz="2000" dirty="0">
                <a:latin typeface="Arial" panose="020B0604020202020204" pitchFamily="34" charset="0"/>
                <a:cs typeface="Arial" panose="020B0604020202020204" pitchFamily="34" charset="0"/>
              </a:rPr>
              <a:t> </a:t>
            </a:r>
            <a:r>
              <a:rPr lang="en-US" sz="2000" b="1" kern="100" dirty="0">
                <a:effectLst/>
                <a:latin typeface="Arial" panose="020B0604020202020204" pitchFamily="34" charset="0"/>
                <a:ea typeface="Aptos" panose="020B0004020202020204" pitchFamily="34" charset="0"/>
                <a:cs typeface="Arial" panose="020B0604020202020204" pitchFamily="34" charset="0"/>
              </a:rPr>
              <a:t>Main Objective</a:t>
            </a:r>
            <a:endParaRPr lang="en-US" sz="2000" kern="100" dirty="0">
              <a:effectLst/>
              <a:latin typeface="Arial" panose="020B0604020202020204" pitchFamily="34" charset="0"/>
              <a:ea typeface="Aptos" panose="020B0004020202020204" pitchFamily="34" charset="0"/>
              <a:cs typeface="Arial" panose="020B0604020202020204" pitchFamily="34" charset="0"/>
            </a:endParaRPr>
          </a:p>
          <a:p>
            <a:r>
              <a:rPr lang="en-US" sz="2000" dirty="0">
                <a:effectLst/>
                <a:latin typeface="Arial" panose="020B0604020202020204" pitchFamily="34" charset="0"/>
                <a:ea typeface="Aptos" panose="020B0004020202020204" pitchFamily="34" charset="0"/>
                <a:cs typeface="Arial" panose="020B0604020202020204" pitchFamily="34" charset="0"/>
              </a:rPr>
              <a:t>The study will compare and improve the recognition of vehicle make and model using state-of-the-art deep learning techniques</a:t>
            </a:r>
          </a:p>
          <a:p>
            <a:r>
              <a:rPr lang="en-US" sz="2000" dirty="0">
                <a:latin typeface="Arial" panose="020B0604020202020204" pitchFamily="34" charset="0"/>
                <a:cs typeface="Arial" panose="020B0604020202020204" pitchFamily="34" charset="0"/>
              </a:rPr>
              <a:t> </a:t>
            </a:r>
            <a:r>
              <a:rPr lang="en-US" sz="2000" b="1" kern="100" dirty="0">
                <a:effectLst/>
                <a:latin typeface="Arial" panose="020B0604020202020204" pitchFamily="34" charset="0"/>
                <a:ea typeface="Aptos" panose="020B0004020202020204" pitchFamily="34" charset="0"/>
                <a:cs typeface="Arial" panose="020B0604020202020204" pitchFamily="34" charset="0"/>
              </a:rPr>
              <a:t>Stanford Cars Dataset:</a:t>
            </a:r>
            <a:r>
              <a:rPr lang="en-US" sz="2000" kern="100" dirty="0">
                <a:effectLst/>
                <a:latin typeface="Arial" panose="020B0604020202020204" pitchFamily="34" charset="0"/>
                <a:ea typeface="Aptos" panose="020B0004020202020204" pitchFamily="34" charset="0"/>
                <a:cs typeface="Arial" panose="020B0604020202020204" pitchFamily="34" charset="0"/>
              </a:rPr>
              <a:t> It consists of images of cars from 196 classes. For training, the dataset contains approximately 8,144 images, and for testing, it has about 8,041 images.</a:t>
            </a:r>
          </a:p>
          <a:p>
            <a:endParaRPr lang="en-US" sz="2000" dirty="0">
              <a:latin typeface="Arial" panose="020B0604020202020204" pitchFamily="34" charset="0"/>
              <a:cs typeface="Arial" panose="020B0604020202020204" pitchFamily="34" charset="0"/>
            </a:endParaRPr>
          </a:p>
        </p:txBody>
      </p:sp>
      <p:pic>
        <p:nvPicPr>
          <p:cNvPr id="4" name="Picture 3" descr="A table with numbers and a number of text">
            <a:extLst>
              <a:ext uri="{FF2B5EF4-FFF2-40B4-BE49-F238E27FC236}">
                <a16:creationId xmlns:a16="http://schemas.microsoft.com/office/drawing/2014/main" id="{18A72456-190B-17E9-61EF-520EDB7D8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6667" y="806752"/>
            <a:ext cx="4389120" cy="2516238"/>
          </a:xfrm>
          <a:prstGeom prst="rect">
            <a:avLst/>
          </a:prstGeom>
        </p:spPr>
      </p:pic>
      <p:pic>
        <p:nvPicPr>
          <p:cNvPr id="5" name="Picture 4" descr="A diagram of a diagram of a brain">
            <a:extLst>
              <a:ext uri="{FF2B5EF4-FFF2-40B4-BE49-F238E27FC236}">
                <a16:creationId xmlns:a16="http://schemas.microsoft.com/office/drawing/2014/main" id="{F0794003-EA08-B0CF-FBE3-1860351FDB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667" y="3982350"/>
            <a:ext cx="4389120" cy="1766620"/>
          </a:xfrm>
          <a:prstGeom prst="rect">
            <a:avLst/>
          </a:prstGeom>
        </p:spPr>
      </p:pic>
    </p:spTree>
    <p:extLst>
      <p:ext uri="{BB962C8B-B14F-4D97-AF65-F5344CB8AC3E}">
        <p14:creationId xmlns:p14="http://schemas.microsoft.com/office/powerpoint/2010/main" val="2584503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C95AD5-122B-D346-377B-058EABBE688C}"/>
              </a:ext>
            </a:extLst>
          </p:cNvPr>
          <p:cNvSpPr>
            <a:spLocks noGrp="1"/>
          </p:cNvSpPr>
          <p:nvPr>
            <p:ph type="title"/>
          </p:nvPr>
        </p:nvSpPr>
        <p:spPr>
          <a:xfrm>
            <a:off x="645064" y="525982"/>
            <a:ext cx="4282983" cy="1200361"/>
          </a:xfrm>
        </p:spPr>
        <p:txBody>
          <a:bodyPr anchor="b">
            <a:normAutofit/>
          </a:bodyPr>
          <a:lstStyle/>
          <a:p>
            <a:r>
              <a:rPr lang="en-US" sz="3600"/>
              <a:t>Dataset for detection image </a:t>
            </a:r>
          </a:p>
        </p:txBody>
      </p:sp>
      <p:sp>
        <p:nvSpPr>
          <p:cNvPr id="18" name="Rectangle 1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41FCC9C-7093-462E-F069-C7827BF952EB}"/>
              </a:ext>
            </a:extLst>
          </p:cNvPr>
          <p:cNvSpPr>
            <a:spLocks noGrp="1"/>
          </p:cNvSpPr>
          <p:nvPr>
            <p:ph idx="1"/>
          </p:nvPr>
        </p:nvSpPr>
        <p:spPr>
          <a:xfrm>
            <a:off x="645066" y="2031101"/>
            <a:ext cx="4282984" cy="3511943"/>
          </a:xfrm>
        </p:spPr>
        <p:txBody>
          <a:bodyPr anchor="ctr">
            <a:normAutofit/>
          </a:bodyPr>
          <a:lstStyle/>
          <a:p>
            <a:r>
              <a:rPr lang="en-US" sz="1800" b="1" kern="100">
                <a:effectLst/>
                <a:latin typeface="Arial" panose="020B0604020202020204" pitchFamily="34" charset="0"/>
                <a:ea typeface="Aptos" panose="020B0004020202020204" pitchFamily="34" charset="0"/>
                <a:cs typeface="Arial" panose="020B0604020202020204" pitchFamily="34" charset="0"/>
              </a:rPr>
              <a:t>Stanford Cars Dataset:</a:t>
            </a:r>
            <a:r>
              <a:rPr lang="en-US" sz="1800" kern="100">
                <a:effectLst/>
                <a:latin typeface="Arial" panose="020B0604020202020204" pitchFamily="34" charset="0"/>
                <a:ea typeface="Aptos" panose="020B0004020202020204" pitchFamily="34" charset="0"/>
                <a:cs typeface="Arial" panose="020B0604020202020204" pitchFamily="34" charset="0"/>
              </a:rPr>
              <a:t> It consists of images of cars from 196 classes. For training, the dataset contains approximately 8,144 images, and for testing, it has about 8,041 images.</a:t>
            </a:r>
          </a:p>
          <a:p>
            <a:endParaRPr lang="en-US" sz="1800"/>
          </a:p>
        </p:txBody>
      </p:sp>
      <p:sp>
        <p:nvSpPr>
          <p:cNvPr id="20" name="Rectangle 1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070E4C6-4F10-0E1F-94B2-6AB835A6D7D4}"/>
              </a:ext>
            </a:extLst>
          </p:cNvPr>
          <p:cNvPicPr>
            <a:picLocks noChangeAspect="1"/>
          </p:cNvPicPr>
          <p:nvPr/>
        </p:nvPicPr>
        <p:blipFill>
          <a:blip r:embed="rId2"/>
          <a:stretch>
            <a:fillRect/>
          </a:stretch>
        </p:blipFill>
        <p:spPr>
          <a:xfrm>
            <a:off x="5987738" y="587830"/>
            <a:ext cx="5628018" cy="5574846"/>
          </a:xfrm>
          <a:prstGeom prst="rect">
            <a:avLst/>
          </a:prstGeom>
        </p:spPr>
      </p:pic>
    </p:spTree>
    <p:extLst>
      <p:ext uri="{BB962C8B-B14F-4D97-AF65-F5344CB8AC3E}">
        <p14:creationId xmlns:p14="http://schemas.microsoft.com/office/powerpoint/2010/main" val="1138651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6BC8DD5A-2177-6753-E2F9-C07A00190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71A52D-BEE8-BE88-DCA2-C3C304B1CC33}"/>
              </a:ext>
            </a:extLst>
          </p:cNvPr>
          <p:cNvSpPr>
            <a:spLocks noGrp="1"/>
          </p:cNvSpPr>
          <p:nvPr>
            <p:ph type="title"/>
          </p:nvPr>
        </p:nvSpPr>
        <p:spPr>
          <a:xfrm>
            <a:off x="1142901" y="274104"/>
            <a:ext cx="9906199" cy="1157242"/>
          </a:xfrm>
        </p:spPr>
        <p:txBody>
          <a:bodyPr>
            <a:normAutofit/>
          </a:bodyPr>
          <a:lstStyle/>
          <a:p>
            <a:pPr algn="ctr"/>
            <a:r>
              <a:rPr lang="en-US" sz="4000"/>
              <a:t>Related work</a:t>
            </a:r>
          </a:p>
        </p:txBody>
      </p:sp>
      <p:graphicFrame>
        <p:nvGraphicFramePr>
          <p:cNvPr id="5" name="Content Placeholder 4">
            <a:extLst>
              <a:ext uri="{FF2B5EF4-FFF2-40B4-BE49-F238E27FC236}">
                <a16:creationId xmlns:a16="http://schemas.microsoft.com/office/drawing/2014/main" id="{7A1AE186-820A-99C8-C3AC-C20B1C4B0532}"/>
              </a:ext>
            </a:extLst>
          </p:cNvPr>
          <p:cNvGraphicFramePr>
            <a:graphicFrameLocks noGrp="1"/>
          </p:cNvGraphicFramePr>
          <p:nvPr>
            <p:ph idx="1"/>
            <p:extLst>
              <p:ext uri="{D42A27DB-BD31-4B8C-83A1-F6EECF244321}">
                <p14:modId xmlns:p14="http://schemas.microsoft.com/office/powerpoint/2010/main" val="2865925400"/>
              </p:ext>
            </p:extLst>
          </p:nvPr>
        </p:nvGraphicFramePr>
        <p:xfrm>
          <a:off x="1996415" y="2122098"/>
          <a:ext cx="8199171" cy="4044233"/>
        </p:xfrm>
        <a:graphic>
          <a:graphicData uri="http://schemas.openxmlformats.org/drawingml/2006/table">
            <a:tbl>
              <a:tblPr firstRow="1" bandRow="1">
                <a:tableStyleId>{5C22544A-7EE6-4342-B048-85BDC9FD1C3A}</a:tableStyleId>
              </a:tblPr>
              <a:tblGrid>
                <a:gridCol w="2701393">
                  <a:extLst>
                    <a:ext uri="{9D8B030D-6E8A-4147-A177-3AD203B41FA5}">
                      <a16:colId xmlns:a16="http://schemas.microsoft.com/office/drawing/2014/main" val="4051855000"/>
                    </a:ext>
                  </a:extLst>
                </a:gridCol>
                <a:gridCol w="2778766">
                  <a:extLst>
                    <a:ext uri="{9D8B030D-6E8A-4147-A177-3AD203B41FA5}">
                      <a16:colId xmlns:a16="http://schemas.microsoft.com/office/drawing/2014/main" val="3299242886"/>
                    </a:ext>
                  </a:extLst>
                </a:gridCol>
                <a:gridCol w="2719012">
                  <a:extLst>
                    <a:ext uri="{9D8B030D-6E8A-4147-A177-3AD203B41FA5}">
                      <a16:colId xmlns:a16="http://schemas.microsoft.com/office/drawing/2014/main" val="4261770646"/>
                    </a:ext>
                  </a:extLst>
                </a:gridCol>
              </a:tblGrid>
              <a:tr h="732900">
                <a:tc>
                  <a:txBody>
                    <a:bodyPr/>
                    <a:lstStyle/>
                    <a:p>
                      <a:endParaRPr lang="en-US" sz="1400"/>
                    </a:p>
                  </a:txBody>
                  <a:tcPr marL="70471" marR="70471" marT="35236" marB="352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t>Predictive Analysis of Used Car Prices in Palestine</a:t>
                      </a:r>
                      <a:endParaRPr lang="en-US" sz="1400"/>
                    </a:p>
                    <a:p>
                      <a:endParaRPr lang="en-US" sz="1400"/>
                    </a:p>
                  </a:txBody>
                  <a:tcPr marL="70471" marR="70471" marT="35236" marB="352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Arial" panose="020B0604020202020204" pitchFamily="34" charset="0"/>
                          <a:cs typeface="Arial" panose="020B0604020202020204" pitchFamily="34" charset="0"/>
                        </a:rPr>
                        <a:t>Prediction of Used Car Prices Using Machine Learning</a:t>
                      </a:r>
                      <a:endParaRPr lang="en-US" sz="1400"/>
                    </a:p>
                    <a:p>
                      <a:endParaRPr lang="en-US" sz="1400"/>
                    </a:p>
                  </a:txBody>
                  <a:tcPr marL="70471" marR="70471" marT="35236" marB="35236"/>
                </a:tc>
                <a:extLst>
                  <a:ext uri="{0D108BD9-81ED-4DB2-BD59-A6C34878D82A}">
                    <a16:rowId xmlns:a16="http://schemas.microsoft.com/office/drawing/2014/main" val="3258053195"/>
                  </a:ext>
                </a:extLst>
              </a:tr>
              <a:tr h="5214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Arial" panose="020B0604020202020204" pitchFamily="34" charset="0"/>
                          <a:cs typeface="Arial" panose="020B0604020202020204" pitchFamily="34" charset="0"/>
                        </a:rPr>
                        <a:t>Random forest </a:t>
                      </a:r>
                    </a:p>
                    <a:p>
                      <a:endParaRPr lang="en-US" sz="1400"/>
                    </a:p>
                  </a:txBody>
                  <a:tcPr marL="70471" marR="70471" marT="35236" marB="3523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89%</a:t>
                      </a:r>
                    </a:p>
                    <a:p>
                      <a:pPr algn="ctr"/>
                      <a:endParaRPr lang="en-US" sz="1400"/>
                    </a:p>
                  </a:txBody>
                  <a:tcPr marL="70471" marR="70471" marT="35236" marB="3523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85%</a:t>
                      </a:r>
                    </a:p>
                    <a:p>
                      <a:pPr algn="ctr"/>
                      <a:endParaRPr lang="en-US" sz="1400"/>
                    </a:p>
                  </a:txBody>
                  <a:tcPr marL="70471" marR="70471" marT="35236" marB="35236"/>
                </a:tc>
                <a:extLst>
                  <a:ext uri="{0D108BD9-81ED-4DB2-BD59-A6C34878D82A}">
                    <a16:rowId xmlns:a16="http://schemas.microsoft.com/office/drawing/2014/main" val="3764605017"/>
                  </a:ext>
                </a:extLst>
              </a:tr>
              <a:tr h="5214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Arial" panose="020B0604020202020204" pitchFamily="34" charset="0"/>
                          <a:cs typeface="Arial" panose="020B0604020202020204" pitchFamily="34" charset="0"/>
                        </a:rPr>
                        <a:t>Gradient Boosting </a:t>
                      </a:r>
                    </a:p>
                    <a:p>
                      <a:endParaRPr lang="en-US" sz="1400"/>
                    </a:p>
                  </a:txBody>
                  <a:tcPr marL="70471" marR="70471" marT="35236" marB="3523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89.72 %</a:t>
                      </a:r>
                    </a:p>
                    <a:p>
                      <a:endParaRPr lang="en-US" sz="1400"/>
                    </a:p>
                  </a:txBody>
                  <a:tcPr marL="70471" marR="70471" marT="35236" marB="3523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t>93%</a:t>
                      </a:r>
                    </a:p>
                    <a:p>
                      <a:pPr algn="ctr"/>
                      <a:endParaRPr lang="en-US" sz="1400"/>
                    </a:p>
                  </a:txBody>
                  <a:tcPr marL="70471" marR="70471" marT="35236" marB="35236"/>
                </a:tc>
                <a:extLst>
                  <a:ext uri="{0D108BD9-81ED-4DB2-BD59-A6C34878D82A}">
                    <a16:rowId xmlns:a16="http://schemas.microsoft.com/office/drawing/2014/main" val="3915888476"/>
                  </a:ext>
                </a:extLst>
              </a:tr>
              <a:tr h="521487">
                <a:tc>
                  <a:txBody>
                    <a:bodyPr/>
                    <a:lstStyle/>
                    <a:p>
                      <a:pPr algn="ctr"/>
                      <a:r>
                        <a:rPr lang="en-US" sz="1400"/>
                        <a:t>design</a:t>
                      </a:r>
                    </a:p>
                  </a:txBody>
                  <a:tcPr marL="70471" marR="70471" marT="35236" marB="3523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latin typeface="Arial" panose="020B0604020202020204" pitchFamily="34" charset="0"/>
                          <a:cs typeface="Arial" panose="020B0604020202020204" pitchFamily="34" charset="0"/>
                        </a:rPr>
                        <a:t>Paper 1</a:t>
                      </a:r>
                      <a:r>
                        <a:rPr lang="en-US" sz="1400">
                          <a:latin typeface="Arial" panose="020B0604020202020204" pitchFamily="34" charset="0"/>
                          <a:cs typeface="Arial" panose="020B0604020202020204" pitchFamily="34" charset="0"/>
                        </a:rPr>
                        <a:t> (IRJET):</a:t>
                      </a:r>
                      <a:r>
                        <a:rPr lang="en-US" sz="1400" b="1">
                          <a:latin typeface="Arial" panose="020B0604020202020204" pitchFamily="34" charset="0"/>
                          <a:cs typeface="Arial" panose="020B0604020202020204" pitchFamily="34" charset="0"/>
                        </a:rPr>
                        <a:t>web-based machine learning model</a:t>
                      </a:r>
                      <a:r>
                        <a:rPr lang="en-US" sz="1400">
                          <a:latin typeface="Arial" panose="020B0604020202020204" pitchFamily="34" charset="0"/>
                          <a:cs typeface="Arial" panose="020B0604020202020204" pitchFamily="34" charset="0"/>
                        </a:rPr>
                        <a:t> </a:t>
                      </a:r>
                    </a:p>
                  </a:txBody>
                  <a:tcPr marL="70471" marR="70471" marT="35236" marB="35236"/>
                </a:tc>
                <a:tc>
                  <a:txBody>
                    <a:bodyPr/>
                    <a:lstStyle/>
                    <a:p>
                      <a:pPr algn="ctr"/>
                      <a:r>
                        <a:rPr lang="en-US" sz="1400" b="1">
                          <a:latin typeface="Arial" panose="020B0604020202020204" pitchFamily="34" charset="0"/>
                          <a:cs typeface="Arial" panose="020B0604020202020204" pitchFamily="34" charset="0"/>
                        </a:rPr>
                        <a:t>mobile application</a:t>
                      </a:r>
                    </a:p>
                    <a:p>
                      <a:endParaRPr lang="en-US" sz="1400"/>
                    </a:p>
                  </a:txBody>
                  <a:tcPr marL="70471" marR="70471" marT="35236" marB="35236"/>
                </a:tc>
                <a:extLst>
                  <a:ext uri="{0D108BD9-81ED-4DB2-BD59-A6C34878D82A}">
                    <a16:rowId xmlns:a16="http://schemas.microsoft.com/office/drawing/2014/main" val="313243204"/>
                  </a:ext>
                </a:extLst>
              </a:tr>
              <a:tr h="1578554">
                <a:tc>
                  <a:txBody>
                    <a:bodyPr/>
                    <a:lstStyle/>
                    <a:p>
                      <a:pPr algn="ctr"/>
                      <a:r>
                        <a:rPr lang="en-US" sz="1400"/>
                        <a:t>algorithms</a:t>
                      </a:r>
                    </a:p>
                  </a:txBody>
                  <a:tcPr marL="70471" marR="70471" marT="35236" marB="35236"/>
                </a:tc>
                <a:tc>
                  <a:txBody>
                    <a:bodyPr/>
                    <a:lstStyle/>
                    <a:p>
                      <a:pPr>
                        <a:buFont typeface="Arial" panose="020B0604020202020204" pitchFamily="34" charset="0"/>
                        <a:buChar char="•"/>
                      </a:pPr>
                      <a:r>
                        <a:rPr lang="en-US" sz="1100">
                          <a:latin typeface="Arial" panose="020B0604020202020204" pitchFamily="34" charset="0"/>
                          <a:cs typeface="Arial" panose="020B0604020202020204" pitchFamily="34" charset="0"/>
                        </a:rPr>
                        <a:t>Focuses on </a:t>
                      </a:r>
                      <a:r>
                        <a:rPr lang="en-US" sz="1100" b="1">
                          <a:latin typeface="Arial" panose="020B0604020202020204" pitchFamily="34" charset="0"/>
                          <a:cs typeface="Arial" panose="020B0604020202020204" pitchFamily="34" charset="0"/>
                        </a:rPr>
                        <a:t>regression algorithms</a:t>
                      </a:r>
                      <a:r>
                        <a:rPr lang="en-US" sz="110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100">
                          <a:latin typeface="Arial" panose="020B0604020202020204" pitchFamily="34" charset="0"/>
                          <a:cs typeface="Arial" panose="020B0604020202020204" pitchFamily="34" charset="0"/>
                        </a:rPr>
                        <a:t>Linear, Ridge, Lasso Regression</a:t>
                      </a:r>
                    </a:p>
                    <a:p>
                      <a:pPr marL="742950" lvl="1" indent="-285750">
                        <a:buFont typeface="Arial" panose="020B0604020202020204" pitchFamily="34" charset="0"/>
                        <a:buChar char="•"/>
                      </a:pPr>
                      <a:r>
                        <a:rPr lang="en-US" sz="1100">
                          <a:latin typeface="Arial" panose="020B0604020202020204" pitchFamily="34" charset="0"/>
                          <a:cs typeface="Arial" panose="020B0604020202020204" pitchFamily="34" charset="0"/>
                        </a:rPr>
                        <a:t>Random Forest, Decision Tree, XGBoost, Gradient Boosting</a:t>
                      </a:r>
                    </a:p>
                    <a:p>
                      <a:pPr marL="742950" lvl="1" indent="-285750">
                        <a:buFont typeface="Arial" panose="020B0604020202020204" pitchFamily="34" charset="0"/>
                        <a:buChar char="•"/>
                      </a:pPr>
                      <a:r>
                        <a:rPr lang="en-US" sz="1100" b="1">
                          <a:latin typeface="Arial" panose="020B0604020202020204" pitchFamily="34" charset="0"/>
                          <a:cs typeface="Arial" panose="020B0604020202020204" pitchFamily="34" charset="0"/>
                        </a:rPr>
                        <a:t>Decision Tree Regression</a:t>
                      </a:r>
                      <a:r>
                        <a:rPr lang="en-US" sz="1100">
                          <a:latin typeface="Arial" panose="020B0604020202020204" pitchFamily="34" charset="0"/>
                          <a:cs typeface="Arial" panose="020B0604020202020204" pitchFamily="34" charset="0"/>
                        </a:rPr>
                        <a:t> achieved the best performance with an R² score of 0.9544.</a:t>
                      </a:r>
                    </a:p>
                  </a:txBody>
                  <a:tcPr marL="70471" marR="70471" marT="35236" marB="35236"/>
                </a:tc>
                <a:tc>
                  <a:txBody>
                    <a:bodyPr/>
                    <a:lstStyle/>
                    <a:p>
                      <a:pPr>
                        <a:buFont typeface="Arial" panose="020B0604020202020204" pitchFamily="34" charset="0"/>
                        <a:buChar char="•"/>
                      </a:pPr>
                      <a:r>
                        <a:rPr lang="en-US" sz="1100">
                          <a:latin typeface="Arial" panose="020B0604020202020204" pitchFamily="34" charset="0"/>
                          <a:cs typeface="Arial" panose="020B0604020202020204" pitchFamily="34" charset="0"/>
                        </a:rPr>
                        <a:t>Explores </a:t>
                      </a:r>
                      <a:r>
                        <a:rPr lang="en-US" sz="1100" b="1">
                          <a:latin typeface="Arial" panose="020B0604020202020204" pitchFamily="34" charset="0"/>
                          <a:cs typeface="Arial" panose="020B0604020202020204" pitchFamily="34" charset="0"/>
                        </a:rPr>
                        <a:t>a wider range of algorithms</a:t>
                      </a:r>
                      <a:r>
                        <a:rPr lang="en-US" sz="110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100">
                          <a:latin typeface="Arial" panose="020B0604020202020204" pitchFamily="34" charset="0"/>
                          <a:cs typeface="Arial" panose="020B0604020202020204" pitchFamily="34" charset="0"/>
                        </a:rPr>
                        <a:t>Random Forest, Gradient Boosting, ANN, Support Vector Regression (SVR), K-Nearest Neighbors (KNN).</a:t>
                      </a:r>
                    </a:p>
                    <a:p>
                      <a:pPr marL="742950" lvl="1" indent="-285750">
                        <a:buFont typeface="Arial" panose="020B0604020202020204" pitchFamily="34" charset="0"/>
                        <a:buChar char="•"/>
                      </a:pPr>
                      <a:r>
                        <a:rPr lang="en-US" sz="1100" b="1">
                          <a:latin typeface="Arial" panose="020B0604020202020204" pitchFamily="34" charset="0"/>
                          <a:cs typeface="Arial" panose="020B0604020202020204" pitchFamily="34" charset="0"/>
                        </a:rPr>
                        <a:t>Random Forest</a:t>
                      </a:r>
                      <a:r>
                        <a:rPr lang="en-US" sz="1100">
                          <a:latin typeface="Arial" panose="020B0604020202020204" pitchFamily="34" charset="0"/>
                          <a:cs typeface="Arial" panose="020B0604020202020204" pitchFamily="34" charset="0"/>
                        </a:rPr>
                        <a:t> was selected for the mobile app due to its superior performance with </a:t>
                      </a:r>
                      <a:r>
                        <a:rPr lang="en-US" sz="1100" b="1">
                          <a:latin typeface="Arial" panose="020B0604020202020204" pitchFamily="34" charset="0"/>
                          <a:cs typeface="Arial" panose="020B0604020202020204" pitchFamily="34" charset="0"/>
                        </a:rPr>
                        <a:t>89.61% accuracy</a:t>
                      </a:r>
                      <a:r>
                        <a:rPr lang="en-US" sz="1100">
                          <a:latin typeface="Arial" panose="020B0604020202020204" pitchFamily="34" charset="0"/>
                          <a:cs typeface="Arial" panose="020B0604020202020204" pitchFamily="34" charset="0"/>
                        </a:rPr>
                        <a:t>.</a:t>
                      </a:r>
                    </a:p>
                  </a:txBody>
                  <a:tcPr marL="70471" marR="70471" marT="35236" marB="35236"/>
                </a:tc>
                <a:extLst>
                  <a:ext uri="{0D108BD9-81ED-4DB2-BD59-A6C34878D82A}">
                    <a16:rowId xmlns:a16="http://schemas.microsoft.com/office/drawing/2014/main" val="803821002"/>
                  </a:ext>
                </a:extLst>
              </a:tr>
            </a:tbl>
          </a:graphicData>
        </a:graphic>
      </p:graphicFrame>
    </p:spTree>
    <p:extLst>
      <p:ext uri="{BB962C8B-B14F-4D97-AF65-F5344CB8AC3E}">
        <p14:creationId xmlns:p14="http://schemas.microsoft.com/office/powerpoint/2010/main" val="1215405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A79C8-D724-7CAF-B4D1-1329B48CAF7C}"/>
              </a:ext>
            </a:extLst>
          </p:cNvPr>
          <p:cNvSpPr>
            <a:spLocks noGrp="1"/>
          </p:cNvSpPr>
          <p:nvPr>
            <p:ph type="title"/>
          </p:nvPr>
        </p:nvSpPr>
        <p:spPr>
          <a:xfrm>
            <a:off x="876693" y="741391"/>
            <a:ext cx="3455821" cy="1616203"/>
          </a:xfrm>
        </p:spPr>
        <p:txBody>
          <a:bodyPr vert="horz" lIns="91440" tIns="45720" rIns="91440" bIns="45720" rtlCol="0" anchor="b">
            <a:normAutofit/>
          </a:bodyPr>
          <a:lstStyle/>
          <a:p>
            <a:r>
              <a:rPr lang="en-US" sz="3200" kern="1200">
                <a:latin typeface="+mj-lt"/>
                <a:ea typeface="+mj-ea"/>
                <a:cs typeface="+mj-cs"/>
              </a:rPr>
              <a:t>System architecture </a:t>
            </a:r>
            <a:br>
              <a:rPr lang="en-US" sz="3200" kern="1200">
                <a:latin typeface="+mj-lt"/>
                <a:ea typeface="+mj-ea"/>
                <a:cs typeface="+mj-cs"/>
              </a:rPr>
            </a:br>
            <a:endParaRPr lang="en-US" sz="3200" kern="1200">
              <a:latin typeface="+mj-lt"/>
              <a:ea typeface="+mj-ea"/>
              <a:cs typeface="+mj-cs"/>
            </a:endParaRPr>
          </a:p>
        </p:txBody>
      </p:sp>
      <p:sp>
        <p:nvSpPr>
          <p:cNvPr id="3" name="Content Placeholder 2">
            <a:extLst>
              <a:ext uri="{FF2B5EF4-FFF2-40B4-BE49-F238E27FC236}">
                <a16:creationId xmlns:a16="http://schemas.microsoft.com/office/drawing/2014/main" id="{7E9C5010-32AE-C2F6-6CF4-EB680BFACE0D}"/>
              </a:ext>
            </a:extLst>
          </p:cNvPr>
          <p:cNvSpPr>
            <a:spLocks noGrp="1"/>
          </p:cNvSpPr>
          <p:nvPr>
            <p:ph idx="1"/>
          </p:nvPr>
        </p:nvSpPr>
        <p:spPr>
          <a:xfrm>
            <a:off x="876693" y="2533476"/>
            <a:ext cx="3455821" cy="3447832"/>
          </a:xfrm>
        </p:spPr>
        <p:txBody>
          <a:bodyPr vert="horz" lIns="91440" tIns="45720" rIns="91440" bIns="45720" rtlCol="0" anchor="t">
            <a:normAutofit/>
          </a:bodyPr>
          <a:lstStyle/>
          <a:p>
            <a:pPr marL="0" indent="0">
              <a:buNone/>
            </a:pPr>
            <a:r>
              <a:rPr lang="en-US" sz="2000" kern="1200">
                <a:latin typeface="+mn-lt"/>
                <a:ea typeface="+mn-ea"/>
                <a:cs typeface="+mn-cs"/>
              </a:rPr>
              <a:t> </a:t>
            </a:r>
          </a:p>
        </p:txBody>
      </p:sp>
      <p:pic>
        <p:nvPicPr>
          <p:cNvPr id="5" name="Picture 4" descr="A computer screen shot of a computer&#10;&#10;Description automatically generated">
            <a:extLst>
              <a:ext uri="{FF2B5EF4-FFF2-40B4-BE49-F238E27FC236}">
                <a16:creationId xmlns:a16="http://schemas.microsoft.com/office/drawing/2014/main" id="{3A7B3A10-5C51-3234-AF46-DA05047CF5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7672" y="1604705"/>
            <a:ext cx="6389346" cy="3657900"/>
          </a:xfrm>
          <a:prstGeom prst="rect">
            <a:avLst/>
          </a:prstGeom>
        </p:spPr>
      </p:pic>
      <p:grpSp>
        <p:nvGrpSpPr>
          <p:cNvPr id="101" name="Group 10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02" name="Rectangle 10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69144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DEDCC5D-8B8A-40DB-BE90-A3AA27C64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8" name="Rectangle 27">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ectangle 30">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715863-6179-1D1D-31F0-594A1EE8CCC0}"/>
              </a:ext>
            </a:extLst>
          </p:cNvPr>
          <p:cNvSpPr>
            <a:spLocks noGrp="1"/>
          </p:cNvSpPr>
          <p:nvPr>
            <p:ph type="title"/>
          </p:nvPr>
        </p:nvSpPr>
        <p:spPr>
          <a:xfrm>
            <a:off x="1282963" y="1238080"/>
            <a:ext cx="9849751" cy="1349671"/>
          </a:xfrm>
        </p:spPr>
        <p:txBody>
          <a:bodyPr anchor="b">
            <a:normAutofit/>
          </a:bodyPr>
          <a:lstStyle/>
          <a:p>
            <a:r>
              <a:rPr lang="en-US" sz="5400" kern="1200" dirty="0">
                <a:latin typeface="+mj-lt"/>
                <a:ea typeface="+mj-ea"/>
                <a:cs typeface="+mj-cs"/>
              </a:rPr>
              <a:t>Proposed Solution</a:t>
            </a:r>
            <a:endParaRPr lang="en-US" sz="5400" dirty="0"/>
          </a:p>
        </p:txBody>
      </p:sp>
      <p:graphicFrame>
        <p:nvGraphicFramePr>
          <p:cNvPr id="20" name="Content Placeholder 2">
            <a:extLst>
              <a:ext uri="{FF2B5EF4-FFF2-40B4-BE49-F238E27FC236}">
                <a16:creationId xmlns:a16="http://schemas.microsoft.com/office/drawing/2014/main" id="{E68FC31A-B37B-C725-F1F8-C6A88EC3D432}"/>
              </a:ext>
            </a:extLst>
          </p:cNvPr>
          <p:cNvGraphicFramePr>
            <a:graphicFrameLocks noGrp="1"/>
          </p:cNvGraphicFramePr>
          <p:nvPr>
            <p:ph idx="1"/>
            <p:extLst>
              <p:ext uri="{D42A27DB-BD31-4B8C-83A1-F6EECF244321}">
                <p14:modId xmlns:p14="http://schemas.microsoft.com/office/powerpoint/2010/main" val="4154418090"/>
              </p:ext>
            </p:extLst>
          </p:nvPr>
        </p:nvGraphicFramePr>
        <p:xfrm>
          <a:off x="1284626" y="2902912"/>
          <a:ext cx="9848088" cy="31009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5272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70155189-D96C-4527-B0EC-654B946BE6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E1168-411D-25AF-28D4-61F8E80F13C9}"/>
              </a:ext>
            </a:extLst>
          </p:cNvPr>
          <p:cNvSpPr>
            <a:spLocks noGrp="1"/>
          </p:cNvSpPr>
          <p:nvPr>
            <p:ph type="title"/>
          </p:nvPr>
        </p:nvSpPr>
        <p:spPr>
          <a:xfrm>
            <a:off x="1198181" y="557189"/>
            <a:ext cx="9795637" cy="1104857"/>
          </a:xfrm>
        </p:spPr>
        <p:txBody>
          <a:bodyPr vert="horz" lIns="91440" tIns="45720" rIns="91440" bIns="45720" rtlCol="0" anchor="b">
            <a:normAutofit/>
          </a:bodyPr>
          <a:lstStyle/>
          <a:p>
            <a:pPr algn="ctr"/>
            <a:r>
              <a:rPr lang="en-US" sz="5200"/>
              <a:t>Protype </a:t>
            </a:r>
          </a:p>
        </p:txBody>
      </p:sp>
      <p:pic>
        <p:nvPicPr>
          <p:cNvPr id="9" name="Picture 8" descr="A screenshot of a computer&#10;&#10;Description automatically generated">
            <a:extLst>
              <a:ext uri="{FF2B5EF4-FFF2-40B4-BE49-F238E27FC236}">
                <a16:creationId xmlns:a16="http://schemas.microsoft.com/office/drawing/2014/main" id="{EE8B4B3E-A6B3-0525-D8C9-A8E8F683A300}"/>
              </a:ext>
            </a:extLst>
          </p:cNvPr>
          <p:cNvPicPr>
            <a:picLocks noChangeAspect="1"/>
          </p:cNvPicPr>
          <p:nvPr/>
        </p:nvPicPr>
        <p:blipFill>
          <a:blip r:embed="rId2">
            <a:extLst>
              <a:ext uri="{28A0092B-C50C-407E-A947-70E740481C1C}">
                <a14:useLocalDpi xmlns:a14="http://schemas.microsoft.com/office/drawing/2010/main" val="0"/>
              </a:ext>
            </a:extLst>
          </a:blip>
          <a:srcRect t="206" r="-6" b="-6"/>
          <a:stretch/>
        </p:blipFill>
        <p:spPr>
          <a:xfrm>
            <a:off x="8359910" y="2880758"/>
            <a:ext cx="3797536" cy="3324303"/>
          </a:xfrm>
          <a:prstGeom prst="rect">
            <a:avLst/>
          </a:prstGeom>
        </p:spPr>
      </p:pic>
      <p:pic>
        <p:nvPicPr>
          <p:cNvPr id="7" name="Picture 6" descr="A screenshot of a car rental application&#10;&#10;Description automatically generated">
            <a:extLst>
              <a:ext uri="{FF2B5EF4-FFF2-40B4-BE49-F238E27FC236}">
                <a16:creationId xmlns:a16="http://schemas.microsoft.com/office/drawing/2014/main" id="{576E6DEC-874B-1C4C-20BD-9FB84283DFE4}"/>
              </a:ext>
            </a:extLst>
          </p:cNvPr>
          <p:cNvPicPr>
            <a:picLocks noChangeAspect="1"/>
          </p:cNvPicPr>
          <p:nvPr/>
        </p:nvPicPr>
        <p:blipFill>
          <a:blip r:embed="rId3">
            <a:extLst>
              <a:ext uri="{28A0092B-C50C-407E-A947-70E740481C1C}">
                <a14:useLocalDpi xmlns:a14="http://schemas.microsoft.com/office/drawing/2010/main" val="0"/>
              </a:ext>
            </a:extLst>
          </a:blip>
          <a:srcRect l="1306" r="-4" b="-4"/>
          <a:stretch/>
        </p:blipFill>
        <p:spPr>
          <a:xfrm>
            <a:off x="34554" y="2760800"/>
            <a:ext cx="4360583" cy="3444261"/>
          </a:xfrm>
          <a:prstGeom prst="rect">
            <a:avLst/>
          </a:prstGeom>
        </p:spPr>
      </p:pic>
      <p:pic>
        <p:nvPicPr>
          <p:cNvPr id="5" name="Content Placeholder 4" descr="A screenshot of a computer&#10;&#10;Description automatically generated">
            <a:extLst>
              <a:ext uri="{FF2B5EF4-FFF2-40B4-BE49-F238E27FC236}">
                <a16:creationId xmlns:a16="http://schemas.microsoft.com/office/drawing/2014/main" id="{78870234-9528-F50A-2C8C-797D5A2424EE}"/>
              </a:ext>
            </a:extLst>
          </p:cNvPr>
          <p:cNvPicPr>
            <a:picLocks noChangeAspect="1"/>
          </p:cNvPicPr>
          <p:nvPr/>
        </p:nvPicPr>
        <p:blipFill>
          <a:blip r:embed="rId4">
            <a:extLst>
              <a:ext uri="{28A0092B-C50C-407E-A947-70E740481C1C}">
                <a14:useLocalDpi xmlns:a14="http://schemas.microsoft.com/office/drawing/2010/main" val="0"/>
              </a:ext>
            </a:extLst>
          </a:blip>
          <a:srcRect r="1944" b="2"/>
          <a:stretch/>
        </p:blipFill>
        <p:spPr>
          <a:xfrm>
            <a:off x="4429692" y="2880758"/>
            <a:ext cx="3797536" cy="3420053"/>
          </a:xfrm>
          <a:prstGeom prst="rect">
            <a:avLst/>
          </a:prstGeom>
        </p:spPr>
      </p:pic>
    </p:spTree>
    <p:extLst>
      <p:ext uri="{BB962C8B-B14F-4D97-AF65-F5344CB8AC3E}">
        <p14:creationId xmlns:p14="http://schemas.microsoft.com/office/powerpoint/2010/main" val="864770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B85B3D8-1E85-4E55-9F6B-4DB259252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45676A-A318-7E52-8E0F-9ACA1C013EA8}"/>
              </a:ext>
            </a:extLst>
          </p:cNvPr>
          <p:cNvSpPr>
            <a:spLocks noGrp="1"/>
          </p:cNvSpPr>
          <p:nvPr>
            <p:ph type="title"/>
          </p:nvPr>
        </p:nvSpPr>
        <p:spPr>
          <a:xfrm>
            <a:off x="1045028" y="1482631"/>
            <a:ext cx="3892732" cy="4199710"/>
          </a:xfrm>
        </p:spPr>
        <p:txBody>
          <a:bodyPr anchor="ctr">
            <a:normAutofit/>
          </a:bodyPr>
          <a:lstStyle/>
          <a:p>
            <a:r>
              <a:rPr lang="en-US" sz="5400" dirty="0"/>
              <a:t>Conclusion</a:t>
            </a:r>
          </a:p>
        </p:txBody>
      </p:sp>
      <p:grpSp>
        <p:nvGrpSpPr>
          <p:cNvPr id="32" name="Group 3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3" name="Rectangle 3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Rectangle 3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6" name="Content Placeholder 2">
            <a:extLst>
              <a:ext uri="{FF2B5EF4-FFF2-40B4-BE49-F238E27FC236}">
                <a16:creationId xmlns:a16="http://schemas.microsoft.com/office/drawing/2014/main" id="{B92F4298-5F1C-84E6-ADD5-8545E55E295A}"/>
              </a:ext>
            </a:extLst>
          </p:cNvPr>
          <p:cNvGraphicFramePr>
            <a:graphicFrameLocks noGrp="1"/>
          </p:cNvGraphicFramePr>
          <p:nvPr>
            <p:ph idx="1"/>
            <p:extLst>
              <p:ext uri="{D42A27DB-BD31-4B8C-83A1-F6EECF244321}">
                <p14:modId xmlns:p14="http://schemas.microsoft.com/office/powerpoint/2010/main" val="1405466872"/>
              </p:ext>
            </p:extLst>
          </p:nvPr>
        </p:nvGraphicFramePr>
        <p:xfrm>
          <a:off x="5970174" y="1294712"/>
          <a:ext cx="5451513" cy="45803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94844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55E70-F977-A428-1ADA-B52458B7CF8A}"/>
              </a:ext>
            </a:extLst>
          </p:cNvPr>
          <p:cNvSpPr>
            <a:spLocks noGrp="1"/>
          </p:cNvSpPr>
          <p:nvPr>
            <p:ph type="title"/>
          </p:nvPr>
        </p:nvSpPr>
        <p:spPr/>
        <p:txBody>
          <a:bodyPr/>
          <a:lstStyle/>
          <a:p>
            <a:r>
              <a:rPr lang="en-US" dirty="0"/>
              <a:t>References </a:t>
            </a:r>
          </a:p>
        </p:txBody>
      </p:sp>
      <p:sp>
        <p:nvSpPr>
          <p:cNvPr id="3" name="Content Placeholder 2">
            <a:extLst>
              <a:ext uri="{FF2B5EF4-FFF2-40B4-BE49-F238E27FC236}">
                <a16:creationId xmlns:a16="http://schemas.microsoft.com/office/drawing/2014/main" id="{09AA3AA9-DC55-AB91-4513-A8FE0B01A326}"/>
              </a:ext>
            </a:extLst>
          </p:cNvPr>
          <p:cNvSpPr>
            <a:spLocks noGrp="1"/>
          </p:cNvSpPr>
          <p:nvPr>
            <p:ph idx="1"/>
          </p:nvPr>
        </p:nvSpPr>
        <p:spPr/>
        <p:txBody>
          <a:bodyPr>
            <a:normAutofit fontScale="77500" lnSpcReduction="20000"/>
          </a:bodyPr>
          <a:lstStyle/>
          <a:p>
            <a:r>
              <a:rPr lang="en-US" dirty="0">
                <a:hlinkClick r:id="rId2"/>
              </a:rPr>
              <a:t>http://jomardpublishing.com/UploadFiles/Files/journals/JTME/V5N2/NasibogluR.pdf</a:t>
            </a:r>
            <a:r>
              <a:rPr lang="en-US" dirty="0"/>
              <a:t> </a:t>
            </a:r>
          </a:p>
          <a:p>
            <a:r>
              <a:rPr lang="en-US" dirty="0"/>
              <a:t> </a:t>
            </a:r>
            <a:r>
              <a:rPr lang="en-US" dirty="0">
                <a:hlinkClick r:id="rId3"/>
              </a:rPr>
              <a:t>https://assets-eu.researchsquare.com/files/rs-3693600/v1_covered_88b2d2cd-32c3-430a-8325-72053d75c8d9.pdf?c=1702809458</a:t>
            </a:r>
            <a:r>
              <a:rPr lang="en-US" dirty="0"/>
              <a:t> </a:t>
            </a:r>
          </a:p>
          <a:p>
            <a:r>
              <a:rPr lang="en-US" dirty="0"/>
              <a:t> </a:t>
            </a:r>
            <a:r>
              <a:rPr lang="en-US" dirty="0">
                <a:hlinkClick r:id="rId4"/>
              </a:rPr>
              <a:t>https://dl.acm.org/doi/10.1145/3502300.3502307</a:t>
            </a:r>
            <a:r>
              <a:rPr lang="en-US" dirty="0"/>
              <a:t> </a:t>
            </a:r>
          </a:p>
          <a:p>
            <a:r>
              <a:rPr lang="en-US" dirty="0"/>
              <a:t> </a:t>
            </a:r>
            <a:r>
              <a:rPr lang="en-US" dirty="0">
                <a:hlinkClick r:id="rId5"/>
              </a:rPr>
              <a:t>https://www.irjet.net/</a:t>
            </a:r>
            <a:r>
              <a:rPr lang="en-US" dirty="0"/>
              <a:t> </a:t>
            </a:r>
          </a:p>
          <a:p>
            <a:r>
              <a:rPr lang="en-US" dirty="0"/>
              <a:t> A. Hassan, M. Ali, N. M. Durrani and M. A. Tahir, "An Empirical Analysis of Deep Learning Architectures for Vehicle Make and Model Recognition," in IEEE Access, vol. 9, pp. 91487-91499, 2021, </a:t>
            </a:r>
            <a:r>
              <a:rPr lang="en-US" dirty="0" err="1"/>
              <a:t>doi</a:t>
            </a:r>
            <a:r>
              <a:rPr lang="en-US" dirty="0"/>
              <a:t>: 10.1109/ACCESS.2021.3090766.keywords: {Neural </a:t>
            </a:r>
            <a:r>
              <a:rPr lang="en-US" dirty="0" err="1"/>
              <a:t>networks;Computer</a:t>
            </a:r>
            <a:r>
              <a:rPr lang="en-US" dirty="0"/>
              <a:t> </a:t>
            </a:r>
            <a:r>
              <a:rPr lang="en-US" dirty="0" err="1"/>
              <a:t>architecture;Deep</a:t>
            </a:r>
            <a:r>
              <a:rPr lang="en-US" dirty="0"/>
              <a:t> </a:t>
            </a:r>
            <a:r>
              <a:rPr lang="en-US" dirty="0" err="1"/>
              <a:t>learning;Image</a:t>
            </a:r>
            <a:r>
              <a:rPr lang="en-US" dirty="0"/>
              <a:t> </a:t>
            </a:r>
            <a:r>
              <a:rPr lang="en-US" dirty="0" err="1"/>
              <a:t>recognition;Training;Degradation;Analytical</a:t>
            </a:r>
            <a:r>
              <a:rPr lang="en-US" dirty="0"/>
              <a:t> </a:t>
            </a:r>
            <a:r>
              <a:rPr lang="en-US" dirty="0" err="1"/>
              <a:t>models;Deep</a:t>
            </a:r>
            <a:r>
              <a:rPr lang="en-US" dirty="0"/>
              <a:t> neural </a:t>
            </a:r>
            <a:r>
              <a:rPr lang="en-US" dirty="0" err="1"/>
              <a:t>networks;vehicle</a:t>
            </a:r>
            <a:r>
              <a:rPr lang="en-US" dirty="0"/>
              <a:t> make and model </a:t>
            </a:r>
            <a:r>
              <a:rPr lang="en-US" dirty="0" err="1"/>
              <a:t>recognition;ensemble</a:t>
            </a:r>
            <a:r>
              <a:rPr lang="en-US" dirty="0"/>
              <a:t> </a:t>
            </a:r>
            <a:r>
              <a:rPr lang="en-US" dirty="0" err="1"/>
              <a:t>learning;k-fold</a:t>
            </a:r>
            <a:r>
              <a:rPr lang="en-US" dirty="0"/>
              <a:t> cross-validation},</a:t>
            </a:r>
          </a:p>
          <a:p>
            <a:endParaRPr lang="en-US" dirty="0"/>
          </a:p>
          <a:p>
            <a:endParaRPr lang="en-US" dirty="0"/>
          </a:p>
        </p:txBody>
      </p:sp>
    </p:spTree>
    <p:extLst>
      <p:ext uri="{BB962C8B-B14F-4D97-AF65-F5344CB8AC3E}">
        <p14:creationId xmlns:p14="http://schemas.microsoft.com/office/powerpoint/2010/main" val="443588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 name="Rectangle 8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7" name="Isosceles Triangle 8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Isosceles Triangle 8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6" name="Content Placeholder 2">
            <a:extLst>
              <a:ext uri="{FF2B5EF4-FFF2-40B4-BE49-F238E27FC236}">
                <a16:creationId xmlns:a16="http://schemas.microsoft.com/office/drawing/2014/main" id="{2160BC20-0EAE-0F9D-F871-9D55C62BF17D}"/>
              </a:ext>
            </a:extLst>
          </p:cNvPr>
          <p:cNvGraphicFramePr>
            <a:graphicFrameLocks noGrp="1"/>
          </p:cNvGraphicFramePr>
          <p:nvPr>
            <p:ph idx="1"/>
            <p:extLst>
              <p:ext uri="{D42A27DB-BD31-4B8C-83A1-F6EECF244321}">
                <p14:modId xmlns:p14="http://schemas.microsoft.com/office/powerpoint/2010/main" val="1531102804"/>
              </p:ext>
            </p:extLst>
          </p:nvPr>
        </p:nvGraphicFramePr>
        <p:xfrm>
          <a:off x="838200" y="1152526"/>
          <a:ext cx="10515600" cy="50244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1037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86F1B-1C93-5BFB-D104-119656CEC2AA}"/>
              </a:ext>
            </a:extLst>
          </p:cNvPr>
          <p:cNvSpPr>
            <a:spLocks noGrp="1"/>
          </p:cNvSpPr>
          <p:nvPr>
            <p:ph type="title"/>
          </p:nvPr>
        </p:nvSpPr>
        <p:spPr>
          <a:xfrm>
            <a:off x="838200" y="557188"/>
            <a:ext cx="10515600" cy="1133499"/>
          </a:xfrm>
        </p:spPr>
        <p:txBody>
          <a:bodyPr>
            <a:normAutofit/>
          </a:bodyPr>
          <a:lstStyle/>
          <a:p>
            <a:pPr algn="ctr"/>
            <a:r>
              <a:rPr lang="en-US" sz="5200" b="1" i="0" u="none" strike="noStrike">
                <a:effectLst/>
                <a:latin typeface="Garamond" panose="02020404030301010803" pitchFamily="18" charset="0"/>
              </a:rPr>
              <a:t>Introduction</a:t>
            </a:r>
            <a:endParaRPr lang="en-US" sz="5200" b="1"/>
          </a:p>
        </p:txBody>
      </p:sp>
      <p:graphicFrame>
        <p:nvGraphicFramePr>
          <p:cNvPr id="19" name="Content Placeholder 2">
            <a:extLst>
              <a:ext uri="{FF2B5EF4-FFF2-40B4-BE49-F238E27FC236}">
                <a16:creationId xmlns:a16="http://schemas.microsoft.com/office/drawing/2014/main" id="{36B3400E-DFB9-5819-26CC-71A06F5E82CC}"/>
              </a:ext>
            </a:extLst>
          </p:cNvPr>
          <p:cNvGraphicFramePr>
            <a:graphicFrameLocks noGrp="1"/>
          </p:cNvGraphicFramePr>
          <p:nvPr>
            <p:ph idx="1"/>
            <p:extLst>
              <p:ext uri="{D42A27DB-BD31-4B8C-83A1-F6EECF244321}">
                <p14:modId xmlns:p14="http://schemas.microsoft.com/office/powerpoint/2010/main" val="4016435895"/>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8398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706B1E-D659-DD23-3B29-F73E8A8F75FA}"/>
              </a:ext>
            </a:extLst>
          </p:cNvPr>
          <p:cNvSpPr>
            <a:spLocks noGrp="1"/>
          </p:cNvSpPr>
          <p:nvPr>
            <p:ph type="title"/>
          </p:nvPr>
        </p:nvSpPr>
        <p:spPr>
          <a:xfrm>
            <a:off x="793662" y="386930"/>
            <a:ext cx="10066122" cy="1298448"/>
          </a:xfrm>
        </p:spPr>
        <p:txBody>
          <a:bodyPr anchor="b">
            <a:normAutofit/>
          </a:bodyPr>
          <a:lstStyle/>
          <a:p>
            <a:r>
              <a:rPr lang="en-US" sz="4800" b="0" i="0" u="none" strike="noStrike" dirty="0">
                <a:effectLst/>
                <a:latin typeface="Garamond" panose="02020404030301010803" pitchFamily="18" charset="0"/>
              </a:rPr>
              <a:t>Motivation</a:t>
            </a:r>
            <a:endParaRPr lang="en-US" sz="4800" dirty="0"/>
          </a:p>
        </p:txBody>
      </p:sp>
      <p:sp>
        <p:nvSpPr>
          <p:cNvPr id="31" name="Rectangle 3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0DE7659-171A-E306-B1F1-B662CE1E57DB}"/>
              </a:ext>
            </a:extLst>
          </p:cNvPr>
          <p:cNvSpPr>
            <a:spLocks noGrp="1"/>
          </p:cNvSpPr>
          <p:nvPr>
            <p:ph idx="1"/>
          </p:nvPr>
        </p:nvSpPr>
        <p:spPr>
          <a:xfrm>
            <a:off x="793661" y="2599509"/>
            <a:ext cx="4530898" cy="3639450"/>
          </a:xfrm>
        </p:spPr>
        <p:txBody>
          <a:bodyPr anchor="ctr">
            <a:normAutofit/>
          </a:bodyPr>
          <a:lstStyle/>
          <a:p>
            <a:r>
              <a:rPr lang="en-US" sz="2000" dirty="0">
                <a:latin typeface="Arial" panose="020B0604020202020204" pitchFamily="34" charset="0"/>
                <a:cs typeface="Arial" panose="020B0604020202020204" pitchFamily="34" charset="0"/>
              </a:rPr>
              <a:t> In Egypt last 2 year his been change a lot increase in the price </a:t>
            </a:r>
          </a:p>
          <a:p>
            <a:r>
              <a:rPr lang="en-US" sz="2000" dirty="0">
                <a:latin typeface="Arial" panose="020B0604020202020204" pitchFamily="34" charset="0"/>
                <a:cs typeface="Arial" panose="020B0604020202020204" pitchFamily="34" charset="0"/>
              </a:rPr>
              <a:t>Digital Transformation in Automotive Sales </a:t>
            </a:r>
          </a:p>
          <a:p>
            <a:endParaRPr lang="en-US" sz="2000" dirty="0">
              <a:latin typeface="Arial" panose="020B0604020202020204" pitchFamily="34" charset="0"/>
              <a:cs typeface="Arial" panose="020B0604020202020204" pitchFamily="34" charset="0"/>
            </a:endParaRPr>
          </a:p>
        </p:txBody>
      </p:sp>
      <p:pic>
        <p:nvPicPr>
          <p:cNvPr id="4" name="Picture 3" descr="A graph of a graph showing the price of a car&#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532" y="3057241"/>
            <a:ext cx="5150277" cy="2568271"/>
          </a:xfrm>
          <a:prstGeom prst="rect">
            <a:avLst/>
          </a:prstGeom>
        </p:spPr>
      </p:pic>
      <p:sp>
        <p:nvSpPr>
          <p:cNvPr id="35" name="Rectangle 34">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2673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4" name="Rectangle 5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8" name="Rectangle 5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193CE-26B8-9B50-A9C4-3E9D93898362}"/>
              </a:ext>
            </a:extLst>
          </p:cNvPr>
          <p:cNvSpPr>
            <a:spLocks noGrp="1"/>
          </p:cNvSpPr>
          <p:nvPr>
            <p:ph type="title"/>
          </p:nvPr>
        </p:nvSpPr>
        <p:spPr>
          <a:xfrm>
            <a:off x="1043631" y="873940"/>
            <a:ext cx="4928291" cy="1035781"/>
          </a:xfrm>
        </p:spPr>
        <p:txBody>
          <a:bodyPr anchor="ctr">
            <a:normAutofit/>
          </a:bodyPr>
          <a:lstStyle/>
          <a:p>
            <a:r>
              <a:rPr lang="en-US" sz="3600"/>
              <a:t>Problem Statement</a:t>
            </a:r>
          </a:p>
        </p:txBody>
      </p:sp>
      <p:sp>
        <p:nvSpPr>
          <p:cNvPr id="3" name="Content Placeholder 2">
            <a:extLst>
              <a:ext uri="{FF2B5EF4-FFF2-40B4-BE49-F238E27FC236}">
                <a16:creationId xmlns:a16="http://schemas.microsoft.com/office/drawing/2014/main" id="{82CA94EF-E681-5544-1501-9D8F38020EAE}"/>
              </a:ext>
            </a:extLst>
          </p:cNvPr>
          <p:cNvSpPr>
            <a:spLocks noGrp="1"/>
          </p:cNvSpPr>
          <p:nvPr>
            <p:ph idx="1"/>
          </p:nvPr>
        </p:nvSpPr>
        <p:spPr>
          <a:xfrm>
            <a:off x="1045029" y="2524721"/>
            <a:ext cx="4991629" cy="3677123"/>
          </a:xfrm>
        </p:spPr>
        <p:txBody>
          <a:bodyPr anchor="ctr">
            <a:normAutofit/>
          </a:bodyPr>
          <a:lstStyle/>
          <a:p>
            <a:r>
              <a:rPr lang="en-US" sz="1800" dirty="0">
                <a:latin typeface="Arial" panose="020B0604020202020204" pitchFamily="34" charset="0"/>
                <a:cs typeface="Arial" panose="020B0604020202020204" pitchFamily="34" charset="0"/>
              </a:rPr>
              <a:t> The average car prices in Egypt are often inaccurate</a:t>
            </a:r>
          </a:p>
          <a:p>
            <a:r>
              <a:rPr lang="en-US" sz="1800" dirty="0">
                <a:latin typeface="Arial" panose="020B0604020202020204" pitchFamily="34" charset="0"/>
                <a:cs typeface="Arial" panose="020B0604020202020204" pitchFamily="34" charset="0"/>
              </a:rPr>
              <a:t>The problem of incomplete car information</a:t>
            </a:r>
          </a:p>
          <a:p>
            <a:r>
              <a:rPr lang="en-US" sz="1800" dirty="0">
                <a:latin typeface="Arial" panose="020B0604020202020204" pitchFamily="34" charset="0"/>
                <a:cs typeface="Arial" panose="020B0604020202020204" pitchFamily="34" charset="0"/>
              </a:rPr>
              <a:t>There are so many car models out there that people often get confused about which is which.</a:t>
            </a:r>
          </a:p>
          <a:p>
            <a:pPr marL="0" indent="0">
              <a:buNone/>
            </a:pPr>
            <a:r>
              <a:rPr lang="en-US" sz="1800" dirty="0">
                <a:latin typeface="Arial" panose="020B0604020202020204" pitchFamily="34" charset="0"/>
                <a:cs typeface="Arial" panose="020B0604020202020204" pitchFamily="34" charset="0"/>
              </a:rPr>
              <a:t> </a:t>
            </a:r>
          </a:p>
          <a:p>
            <a:endParaRPr lang="en-US" sz="1800" dirty="0">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ar sales report">
            <a:extLst>
              <a:ext uri="{FF2B5EF4-FFF2-40B4-BE49-F238E27FC236}">
                <a16:creationId xmlns:a16="http://schemas.microsoft.com/office/drawing/2014/main" id="{34FE1DE6-086C-D0B6-A5F4-18A1002196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41066" y="841905"/>
            <a:ext cx="4305905" cy="2317178"/>
          </a:xfrm>
          <a:prstGeom prst="rect">
            <a:avLst/>
          </a:prstGeom>
        </p:spPr>
      </p:pic>
      <p:sp>
        <p:nvSpPr>
          <p:cNvPr id="62" name="Rectangle 61">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white car on a white background&#10;&#10;Description automatically generated">
            <a:extLst>
              <a:ext uri="{FF2B5EF4-FFF2-40B4-BE49-F238E27FC236}">
                <a16:creationId xmlns:a16="http://schemas.microsoft.com/office/drawing/2014/main" id="{38DC3A04-5924-F814-7186-13017F6344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066" y="3850360"/>
            <a:ext cx="4305905" cy="2023775"/>
          </a:xfrm>
          <a:prstGeom prst="rect">
            <a:avLst/>
          </a:prstGeom>
        </p:spPr>
      </p:pic>
      <p:cxnSp>
        <p:nvCxnSpPr>
          <p:cNvPr id="64" name="Straight Connector 6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599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8279C84-79B3-A406-3862-FFB580DB9E7A}"/>
              </a:ext>
            </a:extLst>
          </p:cNvPr>
          <p:cNvPicPr>
            <a:picLocks noChangeAspect="1"/>
          </p:cNvPicPr>
          <p:nvPr/>
        </p:nvPicPr>
        <p:blipFill>
          <a:blip r:embed="rId2"/>
          <a:srcRect l="17604" r="23131"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E476E4-3B11-D295-787E-3B200724A876}"/>
              </a:ext>
            </a:extLst>
          </p:cNvPr>
          <p:cNvSpPr>
            <a:spLocks noGrp="1"/>
          </p:cNvSpPr>
          <p:nvPr>
            <p:ph type="title"/>
          </p:nvPr>
        </p:nvSpPr>
        <p:spPr>
          <a:xfrm>
            <a:off x="761801" y="328512"/>
            <a:ext cx="4778387" cy="1628970"/>
          </a:xfrm>
        </p:spPr>
        <p:txBody>
          <a:bodyPr anchor="ctr">
            <a:normAutofit/>
          </a:bodyPr>
          <a:lstStyle/>
          <a:p>
            <a:r>
              <a:rPr lang="en-US" sz="4000"/>
              <a:t>Background </a:t>
            </a:r>
          </a:p>
        </p:txBody>
      </p:sp>
      <p:sp>
        <p:nvSpPr>
          <p:cNvPr id="3" name="Content Placeholder 2">
            <a:extLst>
              <a:ext uri="{FF2B5EF4-FFF2-40B4-BE49-F238E27FC236}">
                <a16:creationId xmlns:a16="http://schemas.microsoft.com/office/drawing/2014/main" id="{4F603FA7-7A0E-8364-06AE-D65A7E9611CD}"/>
              </a:ext>
            </a:extLst>
          </p:cNvPr>
          <p:cNvSpPr>
            <a:spLocks noGrp="1"/>
          </p:cNvSpPr>
          <p:nvPr>
            <p:ph idx="1"/>
          </p:nvPr>
        </p:nvSpPr>
        <p:spPr>
          <a:xfrm>
            <a:off x="761801" y="2884929"/>
            <a:ext cx="4659756" cy="3374137"/>
          </a:xfrm>
        </p:spPr>
        <p:txBody>
          <a:bodyPr anchor="ctr">
            <a:normAutofit/>
          </a:bodyPr>
          <a:lstStyle/>
          <a:p>
            <a:r>
              <a:rPr lang="en-US" sz="1700"/>
              <a:t> </a:t>
            </a:r>
            <a:r>
              <a:rPr lang="en-US" sz="1700" b="1"/>
              <a:t>Increasing Demand for Used Cars:</a:t>
            </a:r>
            <a:endParaRPr lang="en-US" sz="1700"/>
          </a:p>
          <a:p>
            <a:r>
              <a:rPr lang="en-US" sz="1700"/>
              <a:t>  </a:t>
            </a:r>
            <a:r>
              <a:rPr kumimoji="0" lang="en-US" altLang="en-US" sz="1700" b="0" i="0" u="none" strike="noStrike" cap="none" normalizeH="0" baseline="0">
                <a:ln>
                  <a:noFill/>
                </a:ln>
                <a:effectLst/>
                <a:latin typeface="Arial" panose="020B0604020202020204" pitchFamily="34" charset="0"/>
              </a:rPr>
              <a:t>Rising prices of new vehicles drive consumers to the used car market.</a:t>
            </a:r>
          </a:p>
          <a:p>
            <a:r>
              <a:rPr lang="en-US" sz="1700"/>
              <a:t> </a:t>
            </a:r>
            <a:r>
              <a:rPr lang="en-US" sz="1700" b="1"/>
              <a:t>Challenges in Manual Price Estimation</a:t>
            </a:r>
          </a:p>
          <a:p>
            <a:r>
              <a:rPr kumimoji="0" lang="en-US" altLang="en-US" sz="1700" b="0" i="0" u="none" strike="noStrike" cap="none" normalizeH="0" baseline="0">
                <a:ln>
                  <a:noFill/>
                </a:ln>
                <a:effectLst/>
                <a:latin typeface="Arial" panose="020B0604020202020204" pitchFamily="34" charset="0"/>
              </a:rPr>
              <a:t>Factors like mileage, age, condition, and brand impact the car’s market value.</a:t>
            </a:r>
          </a:p>
          <a:p>
            <a:endParaRPr lang="en-US" sz="1700"/>
          </a:p>
          <a:p>
            <a:r>
              <a:rPr lang="en-US" sz="1700"/>
              <a:t> </a:t>
            </a:r>
            <a:r>
              <a:rPr lang="en-US" sz="1700" b="1"/>
              <a:t>Machine Learning as a Solution</a:t>
            </a:r>
            <a:endParaRPr lang="en-US" sz="1700"/>
          </a:p>
          <a:p>
            <a:r>
              <a:rPr lang="en-US" sz="1700"/>
              <a:t> </a:t>
            </a:r>
            <a:r>
              <a:rPr kumimoji="0" lang="en-US" altLang="en-US" sz="1700" b="0" i="0" u="none" strike="noStrike" cap="none" normalizeH="0" baseline="0">
                <a:ln>
                  <a:noFill/>
                </a:ln>
                <a:effectLst/>
                <a:latin typeface="Arial" panose="020B0604020202020204" pitchFamily="34" charset="0"/>
              </a:rPr>
              <a:t>Machine learning models can automate and improve the accuracy of price predictions.</a:t>
            </a:r>
          </a:p>
          <a:p>
            <a:endParaRPr lang="en-US" sz="1700"/>
          </a:p>
        </p:txBody>
      </p:sp>
    </p:spTree>
    <p:extLst>
      <p:ext uri="{BB962C8B-B14F-4D97-AF65-F5344CB8AC3E}">
        <p14:creationId xmlns:p14="http://schemas.microsoft.com/office/powerpoint/2010/main" val="1935686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49A0B-AFB7-5E59-1817-3137DC89CC34}"/>
              </a:ext>
            </a:extLst>
          </p:cNvPr>
          <p:cNvSpPr>
            <a:spLocks noGrp="1"/>
          </p:cNvSpPr>
          <p:nvPr>
            <p:ph type="title"/>
          </p:nvPr>
        </p:nvSpPr>
        <p:spPr>
          <a:xfrm>
            <a:off x="589560" y="856180"/>
            <a:ext cx="4560584" cy="1128068"/>
          </a:xfrm>
        </p:spPr>
        <p:txBody>
          <a:bodyPr anchor="ctr">
            <a:normAutofit/>
          </a:bodyPr>
          <a:lstStyle/>
          <a:p>
            <a:r>
              <a:rPr lang="en-US" sz="4000" dirty="0"/>
              <a:t>Objective </a:t>
            </a:r>
          </a:p>
        </p:txBody>
      </p:sp>
      <p:grpSp>
        <p:nvGrpSpPr>
          <p:cNvPr id="32" name="Group 3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24" name="Rectangle 2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4" name="Rectangle 33">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4CAB571-CF20-8959-E27D-498453304D78}"/>
              </a:ext>
            </a:extLst>
          </p:cNvPr>
          <p:cNvSpPr>
            <a:spLocks noGrp="1"/>
          </p:cNvSpPr>
          <p:nvPr>
            <p:ph idx="1"/>
          </p:nvPr>
        </p:nvSpPr>
        <p:spPr>
          <a:xfrm>
            <a:off x="590719" y="2330505"/>
            <a:ext cx="4559425" cy="3979585"/>
          </a:xfrm>
        </p:spPr>
        <p:txBody>
          <a:bodyPr anchor="ctr">
            <a:normAutofit/>
          </a:bodyPr>
          <a:lstStyle/>
          <a:p>
            <a:r>
              <a:rPr lang="en-US" sz="1400" b="1" dirty="0">
                <a:latin typeface="Arial" panose="020B0604020202020204" pitchFamily="34" charset="0"/>
                <a:cs typeface="Arial" panose="020B0604020202020204" pitchFamily="34" charset="0"/>
              </a:rPr>
              <a:t>Automate Car Price Estimation:</a:t>
            </a:r>
            <a:r>
              <a:rPr lang="en-US" sz="1400" dirty="0">
                <a:latin typeface="Arial" panose="020B0604020202020204" pitchFamily="34" charset="0"/>
                <a:cs typeface="Arial" panose="020B0604020202020204" pitchFamily="34" charset="0"/>
              </a:rPr>
              <a:t>.</a:t>
            </a:r>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Enable Car Identification Through Image Recognition</a:t>
            </a:r>
          </a:p>
          <a:p>
            <a:r>
              <a:rPr lang="en-US" sz="14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Deliverables</a:t>
            </a:r>
          </a:p>
          <a:p>
            <a:r>
              <a:rPr lang="en-US" sz="1400" b="1" dirty="0">
                <a:latin typeface="Arial" panose="020B0604020202020204" pitchFamily="34" charset="0"/>
                <a:cs typeface="Arial" panose="020B0604020202020204" pitchFamily="34" charset="0"/>
              </a:rPr>
              <a:t>Personalized Price Prediction Reports </a:t>
            </a:r>
          </a:p>
          <a:p>
            <a:r>
              <a:rPr lang="en-US" sz="1400" b="1" dirty="0">
                <a:latin typeface="Arial" panose="020B0604020202020204" pitchFamily="34" charset="0"/>
                <a:cs typeface="Arial" panose="020B0604020202020204" pitchFamily="34" charset="0"/>
              </a:rPr>
              <a:t>Car Identification from Uploaded Images</a:t>
            </a:r>
          </a:p>
          <a:p>
            <a:r>
              <a:rPr lang="en-US" sz="1400" b="1" dirty="0">
                <a:latin typeface="Arial" panose="020B0604020202020204" pitchFamily="34" charset="0"/>
                <a:cs typeface="Arial" panose="020B0604020202020204" pitchFamily="34" charset="0"/>
              </a:rPr>
              <a:t>Regular Updates Reflecting Market Trends</a:t>
            </a:r>
          </a:p>
        </p:txBody>
      </p:sp>
      <p:sp>
        <p:nvSpPr>
          <p:cNvPr id="29" name="Rectangle 2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arge car car park from above">
            <a:extLst>
              <a:ext uri="{FF2B5EF4-FFF2-40B4-BE49-F238E27FC236}">
                <a16:creationId xmlns:a16="http://schemas.microsoft.com/office/drawing/2014/main" id="{3464E609-35EF-24B2-99C1-86128F7E08C8}"/>
              </a:ext>
            </a:extLst>
          </p:cNvPr>
          <p:cNvPicPr>
            <a:picLocks noChangeAspect="1"/>
          </p:cNvPicPr>
          <p:nvPr/>
        </p:nvPicPr>
        <p:blipFill>
          <a:blip r:embed="rId2"/>
          <a:srcRect r="31400" b="1"/>
          <a:stretch/>
        </p:blipFill>
        <p:spPr>
          <a:xfrm>
            <a:off x="5977788" y="799352"/>
            <a:ext cx="5425410" cy="5259296"/>
          </a:xfrm>
          <a:prstGeom prst="rect">
            <a:avLst/>
          </a:prstGeom>
        </p:spPr>
      </p:pic>
    </p:spTree>
    <p:extLst>
      <p:ext uri="{BB962C8B-B14F-4D97-AF65-F5344CB8AC3E}">
        <p14:creationId xmlns:p14="http://schemas.microsoft.com/office/powerpoint/2010/main" val="1937958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9" name="Group 58">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60" name="Rectangle 59">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62">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55FECD-2CC7-DEBB-1259-24D12F6AEA0D}"/>
              </a:ext>
            </a:extLst>
          </p:cNvPr>
          <p:cNvSpPr>
            <a:spLocks noGrp="1"/>
          </p:cNvSpPr>
          <p:nvPr>
            <p:ph type="title"/>
          </p:nvPr>
        </p:nvSpPr>
        <p:spPr>
          <a:xfrm>
            <a:off x="1057025" y="922644"/>
            <a:ext cx="5040285" cy="1169585"/>
          </a:xfrm>
        </p:spPr>
        <p:txBody>
          <a:bodyPr anchor="b">
            <a:normAutofit/>
          </a:bodyPr>
          <a:lstStyle/>
          <a:p>
            <a:r>
              <a:rPr lang="en-US" sz="3100" b="1" dirty="0"/>
              <a:t>Predictive Analysis of Used Car Prices in Palestine</a:t>
            </a:r>
            <a:endParaRPr lang="en-US" sz="3100" dirty="0"/>
          </a:p>
        </p:txBody>
      </p:sp>
      <p:sp>
        <p:nvSpPr>
          <p:cNvPr id="65" name="Rectangle 64">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659415F-CE35-7D5B-0211-3361D6B4C981}"/>
              </a:ext>
            </a:extLst>
          </p:cNvPr>
          <p:cNvSpPr>
            <a:spLocks noGrp="1"/>
          </p:cNvSpPr>
          <p:nvPr>
            <p:ph idx="1"/>
          </p:nvPr>
        </p:nvSpPr>
        <p:spPr>
          <a:xfrm>
            <a:off x="1055715" y="2508105"/>
            <a:ext cx="5040285" cy="3632493"/>
          </a:xfrm>
        </p:spPr>
        <p:txBody>
          <a:bodyPr anchor="ctr">
            <a:normAutofit/>
          </a:bodyPr>
          <a:lstStyle/>
          <a:p>
            <a:pPr marL="0" marR="0">
              <a:spcBef>
                <a:spcPts val="0"/>
              </a:spcBef>
              <a:spcAft>
                <a:spcPts val="800"/>
              </a:spcAft>
            </a:pPr>
            <a:r>
              <a:rPr lang="en-US" sz="1700">
                <a:latin typeface="Arial" panose="020B0604020202020204" pitchFamily="34" charset="0"/>
                <a:cs typeface="Arial" panose="020B0604020202020204" pitchFamily="34" charset="0"/>
              </a:rPr>
              <a:t> </a:t>
            </a:r>
            <a:r>
              <a:rPr lang="en-US" sz="1700" b="1" kern="100">
                <a:effectLst/>
                <a:latin typeface="Arial" panose="020B0604020202020204" pitchFamily="34" charset="0"/>
                <a:ea typeface="Aptos" panose="020B0004020202020204" pitchFamily="34" charset="0"/>
                <a:cs typeface="Arial" panose="020B0604020202020204" pitchFamily="34" charset="0"/>
              </a:rPr>
              <a:t>Main Object:</a:t>
            </a:r>
            <a:endParaRPr lang="en-US" sz="1700" kern="100">
              <a:effectLst/>
              <a:latin typeface="Arial" panose="020B0604020202020204" pitchFamily="34" charset="0"/>
              <a:ea typeface="Aptos" panose="020B0004020202020204" pitchFamily="34" charset="0"/>
              <a:cs typeface="Arial" panose="020B0604020202020204" pitchFamily="34" charset="0"/>
            </a:endParaRPr>
          </a:p>
          <a:p>
            <a:r>
              <a:rPr lang="en-US" sz="1700">
                <a:effectLst/>
                <a:latin typeface="Arial" panose="020B0604020202020204" pitchFamily="34" charset="0"/>
                <a:ea typeface="Aptos" panose="020B0004020202020204" pitchFamily="34" charset="0"/>
                <a:cs typeface="Arial" panose="020B0604020202020204" pitchFamily="34" charset="0"/>
              </a:rPr>
              <a:t>The research focuses on developing a </a:t>
            </a:r>
            <a:r>
              <a:rPr lang="en-US" sz="1700" b="1">
                <a:effectLst/>
                <a:latin typeface="Arial" panose="020B0604020202020204" pitchFamily="34" charset="0"/>
                <a:ea typeface="Aptos" panose="020B0004020202020204" pitchFamily="34" charset="0"/>
                <a:cs typeface="Arial" panose="020B0604020202020204" pitchFamily="34" charset="0"/>
              </a:rPr>
              <a:t>machine learning-powered mobile app</a:t>
            </a:r>
            <a:r>
              <a:rPr lang="en-US" sz="1700">
                <a:effectLst/>
                <a:latin typeface="Arial" panose="020B0604020202020204" pitchFamily="34" charset="0"/>
                <a:ea typeface="Aptos" panose="020B0004020202020204" pitchFamily="34" charset="0"/>
                <a:cs typeface="Arial" panose="020B0604020202020204" pitchFamily="34" charset="0"/>
              </a:rPr>
              <a:t> for predicting the prices of used cars.</a:t>
            </a:r>
          </a:p>
          <a:p>
            <a:pPr marL="0" marR="0">
              <a:spcBef>
                <a:spcPts val="0"/>
              </a:spcBef>
              <a:spcAft>
                <a:spcPts val="800"/>
              </a:spcAft>
            </a:pPr>
            <a:r>
              <a:rPr lang="en-US" sz="1700">
                <a:latin typeface="Arial" panose="020B0604020202020204" pitchFamily="34" charset="0"/>
                <a:cs typeface="Arial" panose="020B0604020202020204" pitchFamily="34" charset="0"/>
              </a:rPr>
              <a:t> </a:t>
            </a:r>
            <a:r>
              <a:rPr lang="en-US" sz="1700" b="1" kern="100">
                <a:effectLst/>
                <a:latin typeface="Arial" panose="020B0604020202020204" pitchFamily="34" charset="0"/>
                <a:ea typeface="Aptos" panose="020B0004020202020204" pitchFamily="34" charset="0"/>
                <a:cs typeface="Arial" panose="020B0604020202020204" pitchFamily="34" charset="0"/>
              </a:rPr>
              <a:t>Dataset:</a:t>
            </a:r>
            <a:endParaRPr lang="en-US" sz="1700" kern="100">
              <a:effectLst/>
              <a:latin typeface="Arial" panose="020B0604020202020204" pitchFamily="34" charset="0"/>
              <a:ea typeface="Aptos" panose="020B0004020202020204" pitchFamily="34" charset="0"/>
              <a:cs typeface="Arial" panose="020B0604020202020204" pitchFamily="34" charset="0"/>
            </a:endParaRPr>
          </a:p>
          <a:p>
            <a:r>
              <a:rPr lang="en-US" sz="1700">
                <a:effectLst/>
                <a:latin typeface="Arial" panose="020B0604020202020204" pitchFamily="34" charset="0"/>
                <a:ea typeface="Aptos" panose="020B0004020202020204" pitchFamily="34" charset="0"/>
                <a:cs typeface="Arial" panose="020B0604020202020204" pitchFamily="34" charset="0"/>
              </a:rPr>
              <a:t>The dataset includes over </a:t>
            </a:r>
            <a:r>
              <a:rPr lang="en-US" sz="1700" b="1">
                <a:effectLst/>
                <a:latin typeface="Arial" panose="020B0604020202020204" pitchFamily="34" charset="0"/>
                <a:ea typeface="Aptos" panose="020B0004020202020204" pitchFamily="34" charset="0"/>
                <a:cs typeface="Arial" panose="020B0604020202020204" pitchFamily="34" charset="0"/>
              </a:rPr>
              <a:t>200,000 used car records</a:t>
            </a:r>
            <a:r>
              <a:rPr lang="en-US" sz="1700">
                <a:effectLst/>
                <a:latin typeface="Arial" panose="020B0604020202020204" pitchFamily="34" charset="0"/>
                <a:ea typeface="Aptos" panose="020B0004020202020204" pitchFamily="34" charset="0"/>
                <a:cs typeface="Arial" panose="020B0604020202020204" pitchFamily="34" charset="0"/>
              </a:rPr>
              <a:t> collected from a popular Palestinian website for used car advertisements.</a:t>
            </a:r>
            <a:endParaRPr lang="en-US" sz="1700">
              <a:latin typeface="Arial" panose="020B0604020202020204" pitchFamily="34" charset="0"/>
              <a:ea typeface="Aptos" panose="020B0004020202020204" pitchFamily="34" charset="0"/>
              <a:cs typeface="Arial" panose="020B0604020202020204" pitchFamily="34" charset="0"/>
            </a:endParaRPr>
          </a:p>
          <a:p>
            <a:r>
              <a:rPr lang="en-US" sz="1700">
                <a:latin typeface="Arial" panose="020B0604020202020204" pitchFamily="34" charset="0"/>
                <a:cs typeface="Arial" panose="020B0604020202020204" pitchFamily="34" charset="0"/>
              </a:rPr>
              <a:t> </a:t>
            </a:r>
            <a:r>
              <a:rPr lang="en-US" sz="1700" u="sng" kern="100">
                <a:effectLst/>
                <a:latin typeface="Arial" panose="020B0604020202020204" pitchFamily="34" charset="0"/>
                <a:ea typeface="Aptos" panose="020B0004020202020204" pitchFamily="34" charset="0"/>
                <a:cs typeface="Arial" panose="020B0604020202020204" pitchFamily="34" charset="0"/>
                <a:hlinkClick r:id="rId2"/>
              </a:rPr>
              <a:t>https://github.com/akramAssi/graduation_projects</a:t>
            </a:r>
            <a:endParaRPr lang="en-US" sz="1700" kern="100">
              <a:effectLst/>
              <a:latin typeface="Arial" panose="020B0604020202020204" pitchFamily="34" charset="0"/>
              <a:ea typeface="Aptos" panose="020B0004020202020204" pitchFamily="34" charset="0"/>
              <a:cs typeface="Arial" panose="020B0604020202020204" pitchFamily="34" charset="0"/>
            </a:endParaRPr>
          </a:p>
          <a:p>
            <a:r>
              <a:rPr lang="en-US" sz="1700">
                <a:latin typeface="Arial" panose="020B0604020202020204" pitchFamily="34" charset="0"/>
                <a:cs typeface="Arial" panose="020B0604020202020204" pitchFamily="34" charset="0"/>
              </a:rPr>
              <a:t> </a:t>
            </a:r>
          </a:p>
        </p:txBody>
      </p:sp>
      <p:pic>
        <p:nvPicPr>
          <p:cNvPr id="5" name="Picture 4" descr="A diagram of a software&#10;&#10;Description automatically generated">
            <a:extLst>
              <a:ext uri="{FF2B5EF4-FFF2-40B4-BE49-F238E27FC236}">
                <a16:creationId xmlns:a16="http://schemas.microsoft.com/office/drawing/2014/main" id="{0C1ED99B-0490-9D42-CE14-57A798A28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667" y="1038915"/>
            <a:ext cx="4389120" cy="2051913"/>
          </a:xfrm>
          <a:prstGeom prst="rect">
            <a:avLst/>
          </a:prstGeom>
        </p:spPr>
      </p:pic>
      <p:pic>
        <p:nvPicPr>
          <p:cNvPr id="6" name="Picture 5" descr="A table with numbers and text&#10;&#10;Description automatically generated">
            <a:extLst>
              <a:ext uri="{FF2B5EF4-FFF2-40B4-BE49-F238E27FC236}">
                <a16:creationId xmlns:a16="http://schemas.microsoft.com/office/drawing/2014/main" id="{E08867AD-78B9-1A94-C409-BDB90BCB5C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72187" y="3486150"/>
            <a:ext cx="4763600" cy="2489200"/>
          </a:xfrm>
          <a:prstGeom prst="rect">
            <a:avLst/>
          </a:prstGeom>
        </p:spPr>
      </p:pic>
    </p:spTree>
    <p:extLst>
      <p:ext uri="{BB962C8B-B14F-4D97-AF65-F5344CB8AC3E}">
        <p14:creationId xmlns:p14="http://schemas.microsoft.com/office/powerpoint/2010/main" val="3074093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54" name="Rectangle 53">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1C3A4C-4007-78E1-2914-5E804CD20FE1}"/>
              </a:ext>
            </a:extLst>
          </p:cNvPr>
          <p:cNvSpPr>
            <a:spLocks noGrp="1"/>
          </p:cNvSpPr>
          <p:nvPr>
            <p:ph type="title"/>
          </p:nvPr>
        </p:nvSpPr>
        <p:spPr>
          <a:xfrm>
            <a:off x="1057025" y="922644"/>
            <a:ext cx="5040285" cy="1169585"/>
          </a:xfrm>
        </p:spPr>
        <p:txBody>
          <a:bodyPr anchor="b">
            <a:normAutofit/>
          </a:bodyPr>
          <a:lstStyle/>
          <a:p>
            <a:r>
              <a:rPr lang="en-US" sz="2800" dirty="0">
                <a:latin typeface="Arial" panose="020B0604020202020204" pitchFamily="34" charset="0"/>
                <a:cs typeface="Arial" panose="020B0604020202020204" pitchFamily="34" charset="0"/>
              </a:rPr>
              <a:t>Prediction of Used Car Prices Using Machine Learning</a:t>
            </a:r>
          </a:p>
        </p:txBody>
      </p:sp>
      <p:sp>
        <p:nvSpPr>
          <p:cNvPr id="59" name="Rectangle 58">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B91F1AB-DBB3-527B-3042-F7F58557DF11}"/>
              </a:ext>
            </a:extLst>
          </p:cNvPr>
          <p:cNvSpPr>
            <a:spLocks noGrp="1"/>
          </p:cNvSpPr>
          <p:nvPr>
            <p:ph idx="1"/>
          </p:nvPr>
        </p:nvSpPr>
        <p:spPr>
          <a:xfrm>
            <a:off x="1055715" y="2508105"/>
            <a:ext cx="5040285" cy="3632493"/>
          </a:xfrm>
        </p:spPr>
        <p:txBody>
          <a:bodyPr anchor="ctr">
            <a:normAutofit/>
          </a:bodyPr>
          <a:lstStyle/>
          <a:p>
            <a:pPr marL="0" marR="0">
              <a:spcBef>
                <a:spcPts val="0"/>
              </a:spcBef>
              <a:spcAft>
                <a:spcPts val="800"/>
              </a:spcAft>
            </a:pPr>
            <a:r>
              <a:rPr lang="en-US" sz="1100" b="1" kern="0" dirty="0">
                <a:effectLst/>
                <a:latin typeface="Arial" panose="020B0604020202020204" pitchFamily="34" charset="0"/>
                <a:ea typeface="Times New Roman" panose="02020603050405020304" pitchFamily="18" charset="0"/>
                <a:cs typeface="Arial" panose="020B0604020202020204" pitchFamily="34" charset="0"/>
              </a:rPr>
              <a:t>Main Object:</a:t>
            </a:r>
            <a:endParaRPr lang="en-US" sz="1100" kern="100" dirty="0">
              <a:effectLst/>
              <a:latin typeface="Arial" panose="020B0604020202020204" pitchFamily="34" charset="0"/>
              <a:ea typeface="Aptos" panose="020B0004020202020204" pitchFamily="34" charset="0"/>
              <a:cs typeface="Arial" panose="020B0604020202020204" pitchFamily="34" charset="0"/>
            </a:endParaRPr>
          </a:p>
          <a:p>
            <a:pPr marL="0" marR="0">
              <a:spcBef>
                <a:spcPts val="0"/>
              </a:spcBef>
              <a:spcAft>
                <a:spcPts val="800"/>
              </a:spcAft>
            </a:pPr>
            <a:r>
              <a:rPr lang="en-US" sz="1100" kern="0" dirty="0">
                <a:effectLst/>
                <a:latin typeface="Arial" panose="020B0604020202020204" pitchFamily="34" charset="0"/>
                <a:ea typeface="Times New Roman" panose="02020603050405020304" pitchFamily="18" charset="0"/>
                <a:cs typeface="Arial" panose="020B0604020202020204" pitchFamily="34" charset="0"/>
              </a:rPr>
              <a:t>The research focuses on </a:t>
            </a:r>
            <a:r>
              <a:rPr lang="en-US" sz="1100" b="1" kern="0" dirty="0">
                <a:effectLst/>
                <a:latin typeface="Arial" panose="020B0604020202020204" pitchFamily="34" charset="0"/>
                <a:ea typeface="Times New Roman" panose="02020603050405020304" pitchFamily="18" charset="0"/>
                <a:cs typeface="Arial" panose="020B0604020202020204" pitchFamily="34" charset="0"/>
              </a:rPr>
              <a:t>predicting used car prices</a:t>
            </a:r>
            <a:r>
              <a:rPr lang="en-US" sz="1100" kern="0" dirty="0">
                <a:effectLst/>
                <a:latin typeface="Arial" panose="020B0604020202020204" pitchFamily="34" charset="0"/>
                <a:ea typeface="Times New Roman" panose="02020603050405020304" pitchFamily="18" charset="0"/>
                <a:cs typeface="Arial" panose="020B0604020202020204" pitchFamily="34" charset="0"/>
              </a:rPr>
              <a:t> using machine learning techniques. The goal is to build models that accurately estimate car prices based on various features such as age, kilometers driven, and fuel type. </a:t>
            </a:r>
          </a:p>
          <a:p>
            <a:pPr marL="0" marR="0">
              <a:spcBef>
                <a:spcPts val="0"/>
              </a:spcBef>
              <a:spcAft>
                <a:spcPts val="800"/>
              </a:spcAft>
            </a:pPr>
            <a:r>
              <a:rPr lang="en-US" sz="1100" kern="0" dirty="0">
                <a:latin typeface="Arial" panose="020B0604020202020204" pitchFamily="34" charset="0"/>
                <a:ea typeface="Aptos" panose="020B0004020202020204" pitchFamily="34" charset="0"/>
                <a:cs typeface="Arial" panose="020B0604020202020204" pitchFamily="34" charset="0"/>
              </a:rPr>
              <a:t> </a:t>
            </a:r>
            <a:r>
              <a:rPr lang="en-US" sz="1100" kern="0" dirty="0">
                <a:effectLst/>
                <a:latin typeface="Arial" panose="020B0604020202020204" pitchFamily="34" charset="0"/>
                <a:ea typeface="Times New Roman" panose="02020603050405020304" pitchFamily="18" charset="0"/>
                <a:cs typeface="Arial" panose="020B0604020202020204" pitchFamily="34" charset="0"/>
              </a:rPr>
              <a:t>The dataset was sourced from Kaggle, containing features such as:</a:t>
            </a:r>
            <a:endParaRPr lang="en-US" sz="11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100" kern="0" dirty="0">
                <a:effectLst/>
                <a:latin typeface="Arial" panose="020B0604020202020204" pitchFamily="34" charset="0"/>
                <a:ea typeface="Times New Roman" panose="02020603050405020304" pitchFamily="18" charset="0"/>
                <a:cs typeface="Arial" panose="020B0604020202020204" pitchFamily="34" charset="0"/>
              </a:rPr>
              <a:t>Car name</a:t>
            </a:r>
            <a:endParaRPr lang="en-US" sz="11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100" kern="0" dirty="0">
                <a:effectLst/>
                <a:latin typeface="Arial" panose="020B0604020202020204" pitchFamily="34" charset="0"/>
                <a:ea typeface="Times New Roman" panose="02020603050405020304" pitchFamily="18" charset="0"/>
                <a:cs typeface="Arial" panose="020B0604020202020204" pitchFamily="34" charset="0"/>
              </a:rPr>
              <a:t>Year of manufacture</a:t>
            </a:r>
            <a:endParaRPr lang="en-US" sz="11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100" kern="0" dirty="0">
                <a:effectLst/>
                <a:latin typeface="Arial" panose="020B0604020202020204" pitchFamily="34" charset="0"/>
                <a:ea typeface="Times New Roman" panose="02020603050405020304" pitchFamily="18" charset="0"/>
                <a:cs typeface="Arial" panose="020B0604020202020204" pitchFamily="34" charset="0"/>
              </a:rPr>
              <a:t>Selling price</a:t>
            </a:r>
            <a:endParaRPr lang="en-US" sz="11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100" kern="0" dirty="0">
                <a:effectLst/>
                <a:latin typeface="Arial" panose="020B0604020202020204" pitchFamily="34" charset="0"/>
                <a:ea typeface="Times New Roman" panose="02020603050405020304" pitchFamily="18" charset="0"/>
                <a:cs typeface="Arial" panose="020B0604020202020204" pitchFamily="34" charset="0"/>
              </a:rPr>
              <a:t>Current price</a:t>
            </a:r>
            <a:endParaRPr lang="en-US" sz="11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100" kern="0" dirty="0">
                <a:effectLst/>
                <a:latin typeface="Arial" panose="020B0604020202020204" pitchFamily="34" charset="0"/>
                <a:ea typeface="Times New Roman" panose="02020603050405020304" pitchFamily="18" charset="0"/>
                <a:cs typeface="Arial" panose="020B0604020202020204" pitchFamily="34" charset="0"/>
              </a:rPr>
              <a:t>Kilometers driven</a:t>
            </a:r>
            <a:endParaRPr lang="en-US" sz="11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100" kern="0" dirty="0">
                <a:effectLst/>
                <a:latin typeface="Arial" panose="020B0604020202020204" pitchFamily="34" charset="0"/>
                <a:ea typeface="Times New Roman" panose="02020603050405020304" pitchFamily="18" charset="0"/>
                <a:cs typeface="Arial" panose="020B0604020202020204" pitchFamily="34" charset="0"/>
              </a:rPr>
              <a:t>Fuel type (diesel, petrol, or CNG)</a:t>
            </a:r>
            <a:endParaRPr lang="en-US" sz="11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100" kern="0" dirty="0">
                <a:effectLst/>
                <a:latin typeface="Arial" panose="020B0604020202020204" pitchFamily="34" charset="0"/>
                <a:ea typeface="Times New Roman" panose="02020603050405020304" pitchFamily="18" charset="0"/>
                <a:cs typeface="Arial" panose="020B0604020202020204" pitchFamily="34" charset="0"/>
              </a:rPr>
              <a:t>Seller type (dealer or individual)</a:t>
            </a:r>
            <a:endParaRPr lang="en-US" sz="11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100" kern="0" dirty="0">
                <a:effectLst/>
                <a:latin typeface="Arial" panose="020B0604020202020204" pitchFamily="34" charset="0"/>
                <a:ea typeface="Times New Roman" panose="02020603050405020304" pitchFamily="18" charset="0"/>
                <a:cs typeface="Arial" panose="020B0604020202020204" pitchFamily="34" charset="0"/>
              </a:rPr>
              <a:t>Transmission type (automatic or manual)</a:t>
            </a:r>
            <a:endParaRPr lang="en-US" sz="1100" kern="100" dirty="0">
              <a:effectLst/>
              <a:latin typeface="Arial" panose="020B0604020202020204" pitchFamily="34" charset="0"/>
              <a:ea typeface="Aptos" panose="020B0004020202020204" pitchFamily="34" charset="0"/>
              <a:cs typeface="Arial" panose="020B0604020202020204" pitchFamily="34" charset="0"/>
            </a:endParaRPr>
          </a:p>
          <a:p>
            <a:pPr marL="342900" marR="0" lvl="0" indent="-342900">
              <a:spcBef>
                <a:spcPts val="0"/>
              </a:spcBef>
              <a:spcAft>
                <a:spcPts val="800"/>
              </a:spcAft>
              <a:buSzPts val="1000"/>
              <a:buFont typeface="Symbol" panose="05050102010706020507" pitchFamily="18" charset="2"/>
              <a:buChar char=""/>
              <a:tabLst>
                <a:tab pos="457200" algn="l"/>
              </a:tabLst>
            </a:pPr>
            <a:r>
              <a:rPr lang="en-US" sz="1100" kern="0" dirty="0">
                <a:effectLst/>
                <a:latin typeface="Arial" panose="020B0604020202020204" pitchFamily="34" charset="0"/>
                <a:ea typeface="Times New Roman" panose="02020603050405020304" pitchFamily="18" charset="0"/>
                <a:cs typeface="Arial" panose="020B0604020202020204" pitchFamily="34" charset="0"/>
              </a:rPr>
              <a:t>Number of previous owners</a:t>
            </a:r>
            <a:endParaRPr lang="en-US" sz="1100" kern="100" dirty="0">
              <a:effectLst/>
              <a:latin typeface="Arial" panose="020B0604020202020204" pitchFamily="34" charset="0"/>
              <a:ea typeface="Aptos" panose="020B0004020202020204" pitchFamily="34" charset="0"/>
              <a:cs typeface="Arial" panose="020B0604020202020204" pitchFamily="34" charset="0"/>
            </a:endParaRPr>
          </a:p>
          <a:p>
            <a:pPr marL="0" marR="0">
              <a:spcBef>
                <a:spcPts val="0"/>
              </a:spcBef>
              <a:spcAft>
                <a:spcPts val="800"/>
              </a:spcAft>
            </a:pPr>
            <a:endParaRPr lang="en-US" sz="1100" kern="100" dirty="0">
              <a:effectLst/>
              <a:latin typeface="Arial" panose="020B0604020202020204" pitchFamily="34" charset="0"/>
              <a:ea typeface="Aptos" panose="020B0004020202020204" pitchFamily="34" charset="0"/>
              <a:cs typeface="Arial" panose="020B0604020202020204" pitchFamily="34" charset="0"/>
            </a:endParaRPr>
          </a:p>
        </p:txBody>
      </p:sp>
      <p:pic>
        <p:nvPicPr>
          <p:cNvPr id="6" name="Picture 5" descr="A screenshot of a graph">
            <a:extLst>
              <a:ext uri="{FF2B5EF4-FFF2-40B4-BE49-F238E27FC236}">
                <a16:creationId xmlns:a16="http://schemas.microsoft.com/office/drawing/2014/main" id="{3CA2FCCB-0C3D-094E-24E4-3EAE10BD1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8449" y="847509"/>
            <a:ext cx="3156526" cy="2581173"/>
          </a:xfrm>
          <a:prstGeom prst="rect">
            <a:avLst/>
          </a:prstGeom>
        </p:spPr>
      </p:pic>
      <p:pic>
        <p:nvPicPr>
          <p:cNvPr id="5" name="Picture 4" descr="A diagram of data processing&#10;&#10;Description automatically generated">
            <a:extLst>
              <a:ext uri="{FF2B5EF4-FFF2-40B4-BE49-F238E27FC236}">
                <a16:creationId xmlns:a16="http://schemas.microsoft.com/office/drawing/2014/main" id="{C0E96477-237C-C46A-EA6E-6C22D0DAC5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6667" y="4092078"/>
            <a:ext cx="4389120" cy="1547164"/>
          </a:xfrm>
          <a:prstGeom prst="rect">
            <a:avLst/>
          </a:prstGeom>
        </p:spPr>
      </p:pic>
    </p:spTree>
    <p:extLst>
      <p:ext uri="{BB962C8B-B14F-4D97-AF65-F5344CB8AC3E}">
        <p14:creationId xmlns:p14="http://schemas.microsoft.com/office/powerpoint/2010/main" val="4175593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Midn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85E2A9B-078B-460A-A3AA-4853F107ECCB}">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15259</TotalTime>
  <Words>902</Words>
  <Application>Microsoft Office PowerPoint</Application>
  <PresentationFormat>Widescreen</PresentationFormat>
  <Paragraphs>110</Paragraphs>
  <Slides>17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Aptos</vt:lpstr>
      <vt:lpstr>Aptos Display</vt:lpstr>
      <vt:lpstr>Arial</vt:lpstr>
      <vt:lpstr>Calibri</vt:lpstr>
      <vt:lpstr>Calibri Light</vt:lpstr>
      <vt:lpstr>Garamond</vt:lpstr>
      <vt:lpstr>Symbol</vt:lpstr>
      <vt:lpstr>Office Theme</vt:lpstr>
      <vt:lpstr>Midnight</vt:lpstr>
      <vt:lpstr>"Al-Driven Prediction Model for Car Pricing and Classification Based on Features and Market</vt:lpstr>
      <vt:lpstr>PowerPoint Presentation</vt:lpstr>
      <vt:lpstr>Introduction</vt:lpstr>
      <vt:lpstr>Motivation</vt:lpstr>
      <vt:lpstr>Problem Statement</vt:lpstr>
      <vt:lpstr>Background </vt:lpstr>
      <vt:lpstr>Objective </vt:lpstr>
      <vt:lpstr>Predictive Analysis of Used Car Prices in Palestine</vt:lpstr>
      <vt:lpstr>Prediction of Used Car Prices Using Machine Learning</vt:lpstr>
      <vt:lpstr>An Empirical Analysis of Deep Learning Architectures for Vehicle Make and Model Recognition</vt:lpstr>
      <vt:lpstr>Dataset for detection image </vt:lpstr>
      <vt:lpstr>Related work</vt:lpstr>
      <vt:lpstr>System architecture  </vt:lpstr>
      <vt:lpstr>Proposed Solution</vt:lpstr>
      <vt:lpstr>Protype </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hisham refaat</dc:creator>
  <cp:lastModifiedBy>hisham refaat</cp:lastModifiedBy>
  <cp:revision>24</cp:revision>
  <dcterms:created xsi:type="dcterms:W3CDTF">2024-10-09T20:19:06Z</dcterms:created>
  <dcterms:modified xsi:type="dcterms:W3CDTF">2024-11-02T20:30:47Z</dcterms:modified>
</cp:coreProperties>
</file>