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15"/>
  </p:notesMasterIdLst>
  <p:sldIdLst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8D38747-4367-4BD2-8D51-C97E202738E2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0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640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96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77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62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6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213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15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430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8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5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2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List_of_neighborhoods_in_Chicag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3" y="1109663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Coursera Applied Data Science Capstone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3" y="3132624"/>
            <a:ext cx="4403596" cy="1996589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IBM Data Science Professional Certificate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August 2021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42" y="2519362"/>
            <a:ext cx="3951546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979E-66EB-4BC3-B812-CC730BE0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545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EB83-6223-4D1A-BD81-631A91AE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We can see some neighborhoods are closer to the stadiums than other. Furthermore, the Blackhawks and Bulls both play at the United Center in West Loop.</a:t>
            </a:r>
          </a:p>
          <a:p>
            <a:r>
              <a:rPr lang="en-US" dirty="0"/>
              <a:t>In terms of sports bar density, Lakeview has the highest average count – specifically Wrigleyville where the Cubs play.</a:t>
            </a:r>
          </a:p>
          <a:p>
            <a:r>
              <a:rPr lang="en-US" dirty="0"/>
              <a:t>Overall, there are places for fans all over the city to watch the team’s games. If I were moving to </a:t>
            </a:r>
            <a:r>
              <a:rPr lang="en-US" dirty="0" smtClean="0"/>
              <a:t>Toronto, </a:t>
            </a:r>
            <a:r>
              <a:rPr lang="en-US" dirty="0"/>
              <a:t>I would prioritize apartments in the West Loop and </a:t>
            </a:r>
            <a:r>
              <a:rPr lang="en-US" dirty="0" err="1"/>
              <a:t>Wrigleyville</a:t>
            </a:r>
            <a:r>
              <a:rPr lang="en-US" dirty="0"/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275159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6" y="1778558"/>
            <a:ext cx="9286874" cy="2059912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 Find the best neighborhood in Toronto to open a Restaurant Supply </a:t>
            </a:r>
            <a:r>
              <a:rPr lang="en-US" b="1" dirty="0" smtClean="0"/>
              <a:t>Store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3188" y="3915663"/>
            <a:ext cx="3717704" cy="120282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E3E3E3"/>
                </a:solidFill>
              </a:rPr>
              <a:t>Mostafa </a:t>
            </a:r>
            <a:r>
              <a:rPr lang="en-US" dirty="0" err="1" smtClean="0">
                <a:solidFill>
                  <a:srgbClr val="E3E3E3"/>
                </a:solidFill>
              </a:rPr>
              <a:t>Naghipoor</a:t>
            </a:r>
            <a:endParaRPr lang="en-US" dirty="0">
              <a:solidFill>
                <a:srgbClr val="E3E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2975-F8E1-472E-AE46-1BD29402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9386"/>
            <a:ext cx="10353762" cy="111458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3B9E-4AF6-4725-9202-F6488189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1578"/>
            <a:ext cx="10353762" cy="4309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Toronto, </a:t>
            </a:r>
            <a:r>
              <a:rPr lang="en-US" sz="2400" dirty="0"/>
              <a:t>Illinois is the 3</a:t>
            </a:r>
            <a:r>
              <a:rPr lang="en-US" sz="2400" baseline="30000" dirty="0"/>
              <a:t>rd</a:t>
            </a:r>
            <a:r>
              <a:rPr lang="en-US" sz="2400" dirty="0"/>
              <a:t> largest city in the United States, divided into 178 different neighborhoods per the </a:t>
            </a:r>
            <a:r>
              <a:rPr lang="en-US" sz="2400" dirty="0" smtClean="0"/>
              <a:t>Toronto </a:t>
            </a:r>
            <a:r>
              <a:rPr lang="en-US" sz="2400" dirty="0"/>
              <a:t>municipal code.</a:t>
            </a:r>
          </a:p>
          <a:p>
            <a:r>
              <a:rPr lang="en-US" sz="2400" dirty="0"/>
              <a:t>Along with the rich history of the city, </a:t>
            </a:r>
            <a:r>
              <a:rPr lang="en-US" sz="2400" dirty="0" smtClean="0"/>
              <a:t>Toronto </a:t>
            </a:r>
            <a:r>
              <a:rPr lang="en-US" sz="2400" dirty="0"/>
              <a:t>is also home to 5 of the most popular professional sports teams in the world – the </a:t>
            </a:r>
            <a:r>
              <a:rPr lang="en-US" sz="2400" dirty="0" smtClean="0"/>
              <a:t>Toronto </a:t>
            </a:r>
            <a:r>
              <a:rPr lang="en-US" sz="2400" dirty="0"/>
              <a:t>Bulls, </a:t>
            </a:r>
            <a:r>
              <a:rPr lang="en-US" sz="2400" dirty="0" smtClean="0"/>
              <a:t>Toronto </a:t>
            </a:r>
            <a:r>
              <a:rPr lang="en-US" sz="2400" dirty="0"/>
              <a:t>Bears, </a:t>
            </a:r>
            <a:r>
              <a:rPr lang="en-US" sz="2400" dirty="0" smtClean="0"/>
              <a:t>Toronto </a:t>
            </a:r>
            <a:r>
              <a:rPr lang="en-US" sz="2400" dirty="0"/>
              <a:t>Blackhawks, </a:t>
            </a:r>
            <a:r>
              <a:rPr lang="en-US" sz="2400" dirty="0" smtClean="0"/>
              <a:t>Toronto </a:t>
            </a:r>
            <a:r>
              <a:rPr lang="en-US" sz="2400" dirty="0"/>
              <a:t>Cubs, and </a:t>
            </a:r>
            <a:r>
              <a:rPr lang="en-US" sz="2400" dirty="0" smtClean="0"/>
              <a:t>Toronto </a:t>
            </a:r>
            <a:r>
              <a:rPr lang="en-US" sz="2400" dirty="0"/>
              <a:t>White Sox.</a:t>
            </a:r>
          </a:p>
          <a:p>
            <a:r>
              <a:rPr lang="en-US" sz="2400" dirty="0"/>
              <a:t>The city is very proud and passionate about their teams. This raises the question – as a diehard </a:t>
            </a:r>
            <a:r>
              <a:rPr lang="en-US" sz="2400" dirty="0" smtClean="0"/>
              <a:t>Toronto </a:t>
            </a:r>
            <a:r>
              <a:rPr lang="en-US" sz="2400" dirty="0"/>
              <a:t>sports fan, what are the best neighborhoods to live in?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387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FD63-802B-40BD-BFF6-E7D2F1E3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2875"/>
            <a:ext cx="10353762" cy="12573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9CBC-0D39-4FFC-9AD1-4C596D4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74" y="1281972"/>
            <a:ext cx="10353762" cy="3714749"/>
          </a:xfrm>
        </p:spPr>
        <p:txBody>
          <a:bodyPr>
            <a:noAutofit/>
          </a:bodyPr>
          <a:lstStyle/>
          <a:p>
            <a:r>
              <a:rPr lang="en-US" sz="3200" dirty="0"/>
              <a:t>We will be exploring the different neighborhoods in </a:t>
            </a:r>
            <a:r>
              <a:rPr lang="en-US" sz="3200" dirty="0" smtClean="0"/>
              <a:t>Toronto </a:t>
            </a:r>
            <a:r>
              <a:rPr lang="en-US" sz="3200" dirty="0"/>
              <a:t>to see what each has to offer. For the purpose of this project, we will be considering two main criteria: proximity to stadiums (where the teams play) and proximity to the best sports bars in </a:t>
            </a:r>
            <a:r>
              <a:rPr lang="en-US" sz="3200" dirty="0" smtClean="0"/>
              <a:t>Toronto. </a:t>
            </a:r>
            <a:r>
              <a:rPr lang="en-US" sz="3200" dirty="0"/>
              <a:t>Where is the best place for the city’s biggest sports fans?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77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7F7B-A83D-4CF7-9005-4ADBD2FE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F807-8C95-46A0-B490-76F649CB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capstone project for this IBM course, we will be leveraging our new data science knowledge to help us answer our question.</a:t>
            </a:r>
          </a:p>
          <a:p>
            <a:r>
              <a:rPr lang="en-US" dirty="0"/>
              <a:t>Similar to our exploration of New York and Toronto neighborhoods, we will start with a list of neighborhoods and begin building our map with latitude and longitude coordinates. The Foursquare API will take us a step further, providing venue data for sports bars and stadiums.</a:t>
            </a:r>
          </a:p>
          <a:p>
            <a:r>
              <a:rPr lang="en-US" dirty="0"/>
              <a:t>Throughout our analysis, we will work the data into a clean </a:t>
            </a:r>
            <a:r>
              <a:rPr lang="en-US" dirty="0" err="1"/>
              <a:t>dataframe</a:t>
            </a:r>
            <a:r>
              <a:rPr lang="en-US" dirty="0"/>
              <a:t>, plot maps to visualize, and document our step-by-step process in the final report.</a:t>
            </a:r>
          </a:p>
        </p:txBody>
      </p:sp>
    </p:spTree>
    <p:extLst>
      <p:ext uri="{BB962C8B-B14F-4D97-AF65-F5344CB8AC3E}">
        <p14:creationId xmlns:p14="http://schemas.microsoft.com/office/powerpoint/2010/main" val="325059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1AD9-EA4D-4415-A848-18920113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6403-F17F-4382-9443-236941AB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to retrieve our list of </a:t>
            </a:r>
            <a:r>
              <a:rPr lang="en-US" dirty="0" smtClean="0"/>
              <a:t>Toronto </a:t>
            </a:r>
            <a:r>
              <a:rPr lang="en-US" dirty="0"/>
              <a:t>neighborhoods, this is done using the Wikipedia resource below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en.wikipedia.org/wiki/List_of_neighborhoods_in_Toronto</a:t>
            </a:r>
            <a:endParaRPr lang="en-US" dirty="0"/>
          </a:p>
          <a:p>
            <a:r>
              <a:rPr lang="en-US" dirty="0"/>
              <a:t>According to Wikipedia, there are over 200 neighborhoods: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9F6F7-032B-4832-9157-F2F1A6FC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951" y="4178508"/>
            <a:ext cx="5505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7F75-FAB7-4C33-AA9C-6D92E090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Longitude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1CFE-4B5A-4892-9581-669FA915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start gathering latitude and longitude data to plot our map. Our finished product includes columns: Community area, Neighborhood, </a:t>
            </a:r>
            <a:r>
              <a:rPr lang="en-US" dirty="0" err="1"/>
              <a:t>Latitutde</a:t>
            </a:r>
            <a:r>
              <a:rPr lang="en-US" dirty="0"/>
              <a:t>, Longitude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AA7AD-A7E1-42DC-AE26-3D80674C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429000"/>
            <a:ext cx="74676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EDA6-70FB-4F8F-B218-8AAECB82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9914"/>
            <a:ext cx="10353762" cy="649575"/>
          </a:xfrm>
        </p:spPr>
        <p:txBody>
          <a:bodyPr>
            <a:norm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459-757F-4EDF-BBD6-FF47722B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79489"/>
            <a:ext cx="10353762" cy="3714749"/>
          </a:xfrm>
        </p:spPr>
        <p:txBody>
          <a:bodyPr/>
          <a:lstStyle/>
          <a:p>
            <a:r>
              <a:rPr lang="en-US" dirty="0"/>
              <a:t>After cleaning our data to eliminate </a:t>
            </a:r>
            <a:r>
              <a:rPr lang="en-US" dirty="0" err="1"/>
              <a:t>NaN</a:t>
            </a:r>
            <a:r>
              <a:rPr lang="en-US" dirty="0"/>
              <a:t> rows, we can plot our initial map:</a:t>
            </a:r>
          </a:p>
          <a:p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FB971E5-66D2-4DB4-B702-471A6A16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42" y="1308391"/>
            <a:ext cx="4789294" cy="51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E09E-B537-4BF1-A4A2-7DDEC943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0999"/>
            <a:ext cx="10353762" cy="457201"/>
          </a:xfrm>
        </p:spPr>
        <p:txBody>
          <a:bodyPr>
            <a:normAutofit fontScale="90000"/>
          </a:bodyPr>
          <a:lstStyle/>
          <a:p>
            <a:r>
              <a:rPr lang="en-US" dirty="0"/>
              <a:t>Add </a:t>
            </a:r>
            <a:r>
              <a:rPr lang="en-US" dirty="0" smtClean="0"/>
              <a:t>Toronto </a:t>
            </a:r>
            <a:r>
              <a:rPr lang="en-US" dirty="0"/>
              <a:t>Sports Stadiums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F8AD0EA-8D55-4AAA-A5E2-2462B07E9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142" y="1113577"/>
            <a:ext cx="5182054" cy="5134823"/>
          </a:xfrm>
        </p:spPr>
      </p:pic>
    </p:spTree>
    <p:extLst>
      <p:ext uri="{BB962C8B-B14F-4D97-AF65-F5344CB8AC3E}">
        <p14:creationId xmlns:p14="http://schemas.microsoft.com/office/powerpoint/2010/main" val="1980959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458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Coursera Applied Data Science Capstone</vt:lpstr>
      <vt:lpstr> Find the best neighborhood in Toronto to open a Restaurant Supply Store</vt:lpstr>
      <vt:lpstr>Introduction</vt:lpstr>
      <vt:lpstr>Business Problem</vt:lpstr>
      <vt:lpstr>Data</vt:lpstr>
      <vt:lpstr>List of Neighborhoods</vt:lpstr>
      <vt:lpstr>Latitude Longitude</vt:lpstr>
      <vt:lpstr>Map</vt:lpstr>
      <vt:lpstr>Add Toronto Sports Stadiums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Applied Data Science Capstone</dc:title>
  <dc:creator>Rytel, Lucas</dc:creator>
  <cp:lastModifiedBy>Elecom</cp:lastModifiedBy>
  <cp:revision>8</cp:revision>
  <dcterms:created xsi:type="dcterms:W3CDTF">2021-08-27T15:52:32Z</dcterms:created>
  <dcterms:modified xsi:type="dcterms:W3CDTF">2021-09-19T12:02:43Z</dcterms:modified>
</cp:coreProperties>
</file>