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A831-4FE4-3372-5A6C-092BAF7FA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84157-70B3-FA4F-07E6-0D0517577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01E4B-3459-FBEE-D144-E967980F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16D9-A152-42AA-B2B3-F213B929931B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582A2-E0B4-CC72-ED48-8127114F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3202A-9C2E-727D-D7C9-B0BB0367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4139-3B58-4C87-891E-7A57DAD6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9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5407-E883-E529-160C-2A799038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9E46D-621E-4960-28BF-A7F8FA62C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0BB85-E605-8696-AA59-9E5EE9A3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16D9-A152-42AA-B2B3-F213B929931B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A9136-3DAA-DE98-B46D-2F4F25D6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77E5E-F9AE-BE30-98C1-AC349FE4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4139-3B58-4C87-891E-7A57DAD6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1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01746-3585-F067-A336-C7EF0FDFF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A4471-38F0-0C0D-7881-66EF2F297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F7041-26CC-829B-BF54-9B6D5851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16D9-A152-42AA-B2B3-F213B929931B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4A8D-13FA-CD6F-AF8C-9783365A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0742D-536E-1DF9-1A5A-AD9559CB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4139-3B58-4C87-891E-7A57DAD6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9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61D1-680E-116E-821B-F2FF5E56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77E89-7E40-539C-85B0-BC285DB91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FD6EB-2417-C91F-3657-C9643D91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16D9-A152-42AA-B2B3-F213B929931B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E7C87-8A9E-5F6D-7594-66456C11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65F06-1495-1F48-F570-ABC07248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4139-3B58-4C87-891E-7A57DAD6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483E-F9CD-ABFE-694C-3CD74D39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A625A-8853-640F-D3A7-6F32079BF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7D8FB-2AE8-EA97-EDC6-CD8F098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16D9-A152-42AA-B2B3-F213B929931B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A9A0B-C746-E6DD-78AE-6BF9589C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1AED-B9AE-2E0A-52FB-891F87F6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4139-3B58-4C87-891E-7A57DAD6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5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D3B1-CF87-AAF1-B4AD-31FC0C77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617D2-D048-2306-1CF5-B6C1028BA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56849-F1FA-AC86-F277-086928713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A7DB6-38B1-7A5D-FC0A-B9E94EEA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16D9-A152-42AA-B2B3-F213B929931B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64BC4-2C61-5369-FB8D-6574FD2A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81BF0-F427-26A1-5270-AC0D410B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4139-3B58-4C87-891E-7A57DAD6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7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1C23-64CA-6B95-E685-0147B04C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3CDE8-5626-AC38-2616-B84C471E3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4845A-B10B-F944-533F-D8DABDF02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C04E9-D6E9-C48B-372B-67D6414C8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993E2-08B6-D6BC-4EAD-DF68BB534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3A298-7961-6407-CB46-329B5F1B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16D9-A152-42AA-B2B3-F213B929931B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18FF7-70AF-6459-650F-07E0507A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B282C-F198-FDB3-61F7-1FC0F8C3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4139-3B58-4C87-891E-7A57DAD6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3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A3BC-2100-E9BF-3BBA-56533A98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39E6B-832A-7856-3EB6-2EB2E94D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16D9-A152-42AA-B2B3-F213B929931B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7D8D9-D051-8E13-FE54-82FA80FE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17464-EA50-3260-4AE4-9CA0B95F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4139-3B58-4C87-891E-7A57DAD6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1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01960-5776-7332-901A-6A86EEC9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16D9-A152-42AA-B2B3-F213B929931B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8388E-0EB1-C22A-94BE-5CAAD422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67237-1ACB-16ED-5EDE-D33F62A9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4139-3B58-4C87-891E-7A57DAD6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B26D-D13C-3A79-FCBA-4A32D9C6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1B6DC-A7FC-5302-0E7E-09F39AEDC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E7ACA-602F-F468-BEC2-5877C8C62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76DD3-40DC-044A-7CAE-1E4E648F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16D9-A152-42AA-B2B3-F213B929931B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011CE-40E9-FA16-A242-255A5403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9C7D5-CAA7-AC98-6B65-34ABB32E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4139-3B58-4C87-891E-7A57DAD6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7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EC52-6108-9C68-7FC0-7C2C0BB4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67A78-8FBF-4DB0-E52A-F0D0759C2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5140D-C649-E82E-560C-75EE13340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50A8B-8B8E-9D3A-15CF-B23E7F08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16D9-A152-42AA-B2B3-F213B929931B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FFA96-6BCD-8DE3-528D-F46C20D2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F4B10-8E57-C04A-10AE-DD0B4CB7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4139-3B58-4C87-891E-7A57DAD6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8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EF86C-55B9-79DF-7B69-64080AC7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1197A-574E-5006-70C2-D1105475B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60A3-C1E0-1F7F-ABCF-A4CFE5596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B16D9-A152-42AA-B2B3-F213B929931B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FBEED-9F0B-7FC1-50FC-EEA71D6AE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A5660-8F67-42FC-89E9-30D8C7CAA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04139-3B58-4C87-891E-7A57DAD6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togeeks.com/ahmed" TargetMode="External"/><Relationship Id="rId2" Type="http://schemas.openxmlformats.org/officeDocument/2006/relationships/hyperlink" Target="http://www.geeekstogeeks.com/khal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6FED-C55D-5561-9BDB-56436D761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49" y="1466849"/>
            <a:ext cx="7810500" cy="1455673"/>
          </a:xfrm>
        </p:spPr>
        <p:txBody>
          <a:bodyPr/>
          <a:lstStyle/>
          <a:p>
            <a:r>
              <a:rPr lang="en-US" dirty="0"/>
              <a:t>Knowledge 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D58E0-0BDA-7563-CD9B-0B1702122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050" y="3429000"/>
            <a:ext cx="46482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Names :-</a:t>
            </a:r>
          </a:p>
          <a:p>
            <a:r>
              <a:rPr lang="en-US" dirty="0"/>
              <a:t>Mostafa Tarek Gaber </a:t>
            </a:r>
          </a:p>
          <a:p>
            <a:r>
              <a:rPr lang="en-US" dirty="0"/>
              <a:t>Mohamed Omar</a:t>
            </a:r>
          </a:p>
          <a:p>
            <a:r>
              <a:rPr lang="en-US" dirty="0"/>
              <a:t>Basel Ahmed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B25DD7-3771-A0D5-53A0-5AACF084E0AF}"/>
              </a:ext>
            </a:extLst>
          </p:cNvPr>
          <p:cNvSpPr txBox="1">
            <a:spLocks/>
          </p:cNvSpPr>
          <p:nvPr/>
        </p:nvSpPr>
        <p:spPr>
          <a:xfrm>
            <a:off x="7110412" y="3429000"/>
            <a:ext cx="3705225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Names :-</a:t>
            </a:r>
          </a:p>
          <a:p>
            <a:r>
              <a:rPr lang="en-US" dirty="0"/>
              <a:t>94071 </a:t>
            </a:r>
          </a:p>
          <a:p>
            <a:r>
              <a:rPr lang="en-US" dirty="0"/>
              <a:t>94114</a:t>
            </a:r>
          </a:p>
          <a:p>
            <a:r>
              <a:rPr lang="en-US" dirty="0"/>
              <a:t>98052</a:t>
            </a:r>
          </a:p>
        </p:txBody>
      </p:sp>
    </p:spTree>
    <p:extLst>
      <p:ext uri="{BB962C8B-B14F-4D97-AF65-F5344CB8AC3E}">
        <p14:creationId xmlns:p14="http://schemas.microsoft.com/office/powerpoint/2010/main" val="144671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F380-BAB3-F46D-F27C-1A148138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FDE61-2DCB-D6DB-A272-06767D4C3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knowledge is the power of our century </a:t>
            </a:r>
          </a:p>
          <a:p>
            <a:r>
              <a:rPr lang="en-US" dirty="0"/>
              <a:t>With Knowledge we can do any things</a:t>
            </a:r>
          </a:p>
          <a:p>
            <a:r>
              <a:rPr lang="en-US" dirty="0"/>
              <a:t>Knowledge gives us new 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7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07D4-3B87-33C5-8707-030375FF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manipulate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F620A-539F-92D5-3E69-63116252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:- collect data (facts) </a:t>
            </a:r>
          </a:p>
          <a:p>
            <a:r>
              <a:rPr lang="en-US" dirty="0"/>
              <a:t>Step 2 :- use facts to extract information</a:t>
            </a:r>
          </a:p>
          <a:p>
            <a:r>
              <a:rPr lang="en-US" dirty="0"/>
              <a:t>Step 3 :- use information to build knowledge base</a:t>
            </a:r>
          </a:p>
          <a:p>
            <a:r>
              <a:rPr lang="en-US" dirty="0"/>
              <a:t>Step 4 :- manipulate knowledge </a:t>
            </a:r>
          </a:p>
          <a:p>
            <a:r>
              <a:rPr lang="en-US" dirty="0"/>
              <a:t>Step 5 :- make knowledge representation easier to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6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E4F6-5D3F-B453-1143-4FE41E2E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we made :-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choose xml file that store your Knowledge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FD0D0C-A8E4-452F-60A0-976B41D7E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3242"/>
            <a:ext cx="5497286" cy="1836283"/>
          </a:xfrm>
        </p:spPr>
      </p:pic>
    </p:spTree>
    <p:extLst>
      <p:ext uri="{BB962C8B-B14F-4D97-AF65-F5344CB8AC3E}">
        <p14:creationId xmlns:p14="http://schemas.microsoft.com/office/powerpoint/2010/main" val="271605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2F16-66BA-BEEE-0072-D660E680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that:-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24055-94B8-63D4-0A96-788031F26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your attributes of your concepts to know your Rule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65246-8425-B266-8CF7-09AD032D5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43885"/>
            <a:ext cx="8142444" cy="157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9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7CEF-C3D1-1033-DD86-4DDF06D2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you choose right attributes :-</a:t>
            </a:r>
            <a:br>
              <a:rPr lang="en-US" dirty="0"/>
            </a:br>
            <a:r>
              <a:rPr lang="en-US" dirty="0"/>
              <a:t>the Rule will show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DDEC5C-1280-1E8A-C8E7-8BA6DF46A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391" y="2347932"/>
            <a:ext cx="5150833" cy="2801918"/>
          </a:xfrm>
        </p:spPr>
      </p:pic>
    </p:spTree>
    <p:extLst>
      <p:ext uri="{BB962C8B-B14F-4D97-AF65-F5344CB8AC3E}">
        <p14:creationId xmlns:p14="http://schemas.microsoft.com/office/powerpoint/2010/main" val="373624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9CB9-0EC5-E64C-2717-966C4974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also can edit xml file or create new or open it to show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F8B396-AF35-CC03-5A12-FE86F5297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191" y="2012301"/>
            <a:ext cx="9891617" cy="3977985"/>
          </a:xfrm>
        </p:spPr>
      </p:pic>
    </p:spTree>
    <p:extLst>
      <p:ext uri="{BB962C8B-B14F-4D97-AF65-F5344CB8AC3E}">
        <p14:creationId xmlns:p14="http://schemas.microsoft.com/office/powerpoint/2010/main" val="364908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80FF-3672-3E1A-FAB5-BBFEE636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edit your knowledge that you represented in xml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CE0D3B-909F-6D15-D839-3F5E0CFC5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291876"/>
            <a:ext cx="3817951" cy="15088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DED7B1-FBA7-D1EE-7299-737149E1E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612" y="4291876"/>
            <a:ext cx="4202719" cy="1508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44675B-FACC-9B4A-AC57-1B8DF1A47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122" y="2017750"/>
            <a:ext cx="6316825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7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DB97-8F81-9008-E6AD-2FF14702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C8E66-2CEE-B378-F8EC-BC3DDC7AB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www.geeekstogeeks.com/khaled</a:t>
            </a:r>
            <a:endParaRPr lang="en-US" dirty="0"/>
          </a:p>
          <a:p>
            <a:r>
              <a:rPr lang="en-US" dirty="0">
                <a:hlinkClick r:id="rId3"/>
              </a:rPr>
              <a:t>www.geekstogeeks.com/ahmed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8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159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Knowledge Base</vt:lpstr>
      <vt:lpstr>Problem Statement:-</vt:lpstr>
      <vt:lpstr>How to manipulate knowledge</vt:lpstr>
      <vt:lpstr>What we made :-   choose xml file that store your Knowledge</vt:lpstr>
      <vt:lpstr>After that:-</vt:lpstr>
      <vt:lpstr>After you choose right attributes :- the Rule will show</vt:lpstr>
      <vt:lpstr>You also can edit xml file or create new or open it to show</vt:lpstr>
      <vt:lpstr>You can edit your knowledge that you represented in xml file</vt:lpstr>
      <vt:lpstr>Refrences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Base</dc:title>
  <dc:creator>Mostafa Tarek Gaber Said</dc:creator>
  <cp:lastModifiedBy>Mostafa Tarek Gaber Said</cp:lastModifiedBy>
  <cp:revision>2</cp:revision>
  <dcterms:created xsi:type="dcterms:W3CDTF">2022-12-26T12:40:58Z</dcterms:created>
  <dcterms:modified xsi:type="dcterms:W3CDTF">2022-12-26T13:07:44Z</dcterms:modified>
</cp:coreProperties>
</file>