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media/image2.png" ContentType="image/png"/>
  <Override PartName="/ppt/media/image3.jpeg" ContentType="image/jpeg"/>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918400" cy="438912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1727AF3-3399-40AA-9FC3-12655F1815E1}"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468880" y="13634640"/>
            <a:ext cx="27980280" cy="9407880"/>
          </a:xfrm>
          <a:prstGeom prst="rect">
            <a:avLst/>
          </a:prstGeom>
          <a:noFill/>
          <a:ln w="0">
            <a:noFill/>
          </a:ln>
        </p:spPr>
        <p:txBody>
          <a:bodyPr lIns="0" rIns="0" tIns="0" bIns="0" anchor="ctr">
            <a:noAutofit/>
          </a:bodyPr>
          <a:p>
            <a:endParaRPr b="0" lang="en-US" sz="8600" spc="-1" strike="noStrike">
              <a:solidFill>
                <a:srgbClr val="000000"/>
              </a:solidFill>
              <a:latin typeface="Arial"/>
            </a:endParaRPr>
          </a:p>
        </p:txBody>
      </p:sp>
      <p:sp>
        <p:nvSpPr>
          <p:cNvPr id="26" name="PlaceHolder 2"/>
          <p:cNvSpPr>
            <a:spLocks noGrp="1"/>
          </p:cNvSpPr>
          <p:nvPr>
            <p:ph/>
          </p:nvPr>
        </p:nvSpPr>
        <p:spPr>
          <a:xfrm>
            <a:off x="1645920" y="10270440"/>
            <a:ext cx="29626200" cy="1214244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27" name="PlaceHolder 3"/>
          <p:cNvSpPr>
            <a:spLocks noGrp="1"/>
          </p:cNvSpPr>
          <p:nvPr>
            <p:ph/>
          </p:nvPr>
        </p:nvSpPr>
        <p:spPr>
          <a:xfrm>
            <a:off x="1645920" y="23566680"/>
            <a:ext cx="29626200" cy="1214244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DCF7E5A-9F35-4E33-8693-8EFE4453746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468880" y="13634640"/>
            <a:ext cx="27980280" cy="9407880"/>
          </a:xfrm>
          <a:prstGeom prst="rect">
            <a:avLst/>
          </a:prstGeom>
          <a:noFill/>
          <a:ln w="0">
            <a:noFill/>
          </a:ln>
        </p:spPr>
        <p:txBody>
          <a:bodyPr lIns="0" rIns="0" tIns="0" bIns="0" anchor="ctr">
            <a:noAutofit/>
          </a:bodyPr>
          <a:p>
            <a:endParaRPr b="0" lang="en-US" sz="8600" spc="-1" strike="noStrike">
              <a:solidFill>
                <a:srgbClr val="000000"/>
              </a:solidFill>
              <a:latin typeface="Arial"/>
            </a:endParaRPr>
          </a:p>
        </p:txBody>
      </p:sp>
      <p:sp>
        <p:nvSpPr>
          <p:cNvPr id="29" name="PlaceHolder 2"/>
          <p:cNvSpPr>
            <a:spLocks noGrp="1"/>
          </p:cNvSpPr>
          <p:nvPr>
            <p:ph/>
          </p:nvPr>
        </p:nvSpPr>
        <p:spPr>
          <a:xfrm>
            <a:off x="1645920" y="10270440"/>
            <a:ext cx="14457240" cy="1214244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30" name="PlaceHolder 3"/>
          <p:cNvSpPr>
            <a:spLocks noGrp="1"/>
          </p:cNvSpPr>
          <p:nvPr>
            <p:ph/>
          </p:nvPr>
        </p:nvSpPr>
        <p:spPr>
          <a:xfrm>
            <a:off x="16826400" y="10270440"/>
            <a:ext cx="14457240" cy="1214244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31" name="PlaceHolder 4"/>
          <p:cNvSpPr>
            <a:spLocks noGrp="1"/>
          </p:cNvSpPr>
          <p:nvPr>
            <p:ph/>
          </p:nvPr>
        </p:nvSpPr>
        <p:spPr>
          <a:xfrm>
            <a:off x="1645920" y="23566680"/>
            <a:ext cx="14457240" cy="1214244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32" name="PlaceHolder 5"/>
          <p:cNvSpPr>
            <a:spLocks noGrp="1"/>
          </p:cNvSpPr>
          <p:nvPr>
            <p:ph/>
          </p:nvPr>
        </p:nvSpPr>
        <p:spPr>
          <a:xfrm>
            <a:off x="16826400" y="23566680"/>
            <a:ext cx="14457240" cy="1214244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CFCBD78-E2B1-457F-940D-400E274780ED}"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468880" y="13634640"/>
            <a:ext cx="27980280" cy="9407880"/>
          </a:xfrm>
          <a:prstGeom prst="rect">
            <a:avLst/>
          </a:prstGeom>
          <a:noFill/>
          <a:ln w="0">
            <a:noFill/>
          </a:ln>
        </p:spPr>
        <p:txBody>
          <a:bodyPr lIns="0" rIns="0" tIns="0" bIns="0" anchor="ctr">
            <a:noAutofit/>
          </a:bodyPr>
          <a:p>
            <a:endParaRPr b="0" lang="en-US" sz="8600" spc="-1" strike="noStrike">
              <a:solidFill>
                <a:srgbClr val="000000"/>
              </a:solidFill>
              <a:latin typeface="Arial"/>
            </a:endParaRPr>
          </a:p>
        </p:txBody>
      </p:sp>
      <p:sp>
        <p:nvSpPr>
          <p:cNvPr id="34" name="PlaceHolder 2"/>
          <p:cNvSpPr>
            <a:spLocks noGrp="1"/>
          </p:cNvSpPr>
          <p:nvPr>
            <p:ph/>
          </p:nvPr>
        </p:nvSpPr>
        <p:spPr>
          <a:xfrm>
            <a:off x="1645920" y="10270440"/>
            <a:ext cx="9539280" cy="1214244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35" name="PlaceHolder 3"/>
          <p:cNvSpPr>
            <a:spLocks noGrp="1"/>
          </p:cNvSpPr>
          <p:nvPr>
            <p:ph/>
          </p:nvPr>
        </p:nvSpPr>
        <p:spPr>
          <a:xfrm>
            <a:off x="11662560" y="10270440"/>
            <a:ext cx="9539280" cy="1214244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36" name="PlaceHolder 4"/>
          <p:cNvSpPr>
            <a:spLocks noGrp="1"/>
          </p:cNvSpPr>
          <p:nvPr>
            <p:ph/>
          </p:nvPr>
        </p:nvSpPr>
        <p:spPr>
          <a:xfrm>
            <a:off x="21679200" y="10270440"/>
            <a:ext cx="9539280" cy="1214244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37" name="PlaceHolder 5"/>
          <p:cNvSpPr>
            <a:spLocks noGrp="1"/>
          </p:cNvSpPr>
          <p:nvPr>
            <p:ph/>
          </p:nvPr>
        </p:nvSpPr>
        <p:spPr>
          <a:xfrm>
            <a:off x="1645920" y="23566680"/>
            <a:ext cx="9539280" cy="1214244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38" name="PlaceHolder 6"/>
          <p:cNvSpPr>
            <a:spLocks noGrp="1"/>
          </p:cNvSpPr>
          <p:nvPr>
            <p:ph/>
          </p:nvPr>
        </p:nvSpPr>
        <p:spPr>
          <a:xfrm>
            <a:off x="11662560" y="23566680"/>
            <a:ext cx="9539280" cy="1214244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39" name="PlaceHolder 7"/>
          <p:cNvSpPr>
            <a:spLocks noGrp="1"/>
          </p:cNvSpPr>
          <p:nvPr>
            <p:ph/>
          </p:nvPr>
        </p:nvSpPr>
        <p:spPr>
          <a:xfrm>
            <a:off x="21679200" y="23566680"/>
            <a:ext cx="9539280" cy="1214244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B880AF0-9D64-4459-9367-0D4E038DBDBA}"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468880" y="13634640"/>
            <a:ext cx="27980280" cy="9407880"/>
          </a:xfrm>
          <a:prstGeom prst="rect">
            <a:avLst/>
          </a:prstGeom>
          <a:noFill/>
          <a:ln w="0">
            <a:noFill/>
          </a:ln>
        </p:spPr>
        <p:txBody>
          <a:bodyPr lIns="0" rIns="0" tIns="0" bIns="0" anchor="ctr">
            <a:noAutofit/>
          </a:bodyPr>
          <a:p>
            <a:endParaRPr b="0" lang="en-US" sz="8600" spc="-1" strike="noStrike">
              <a:solidFill>
                <a:srgbClr val="000000"/>
              </a:solidFill>
              <a:latin typeface="Arial"/>
            </a:endParaRPr>
          </a:p>
        </p:txBody>
      </p:sp>
      <p:sp>
        <p:nvSpPr>
          <p:cNvPr id="5" name="PlaceHolder 2"/>
          <p:cNvSpPr>
            <a:spLocks noGrp="1"/>
          </p:cNvSpPr>
          <p:nvPr>
            <p:ph type="subTitle"/>
          </p:nvPr>
        </p:nvSpPr>
        <p:spPr>
          <a:xfrm>
            <a:off x="1645920" y="10270440"/>
            <a:ext cx="29626200" cy="254563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96AC7C0-07A9-43D0-B239-0BE60131E7C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468880" y="13634640"/>
            <a:ext cx="27980280" cy="9407880"/>
          </a:xfrm>
          <a:prstGeom prst="rect">
            <a:avLst/>
          </a:prstGeom>
          <a:noFill/>
          <a:ln w="0">
            <a:noFill/>
          </a:ln>
        </p:spPr>
        <p:txBody>
          <a:bodyPr lIns="0" rIns="0" tIns="0" bIns="0" anchor="ctr">
            <a:noAutofit/>
          </a:bodyPr>
          <a:p>
            <a:endParaRPr b="0" lang="en-US" sz="8600" spc="-1" strike="noStrike">
              <a:solidFill>
                <a:srgbClr val="000000"/>
              </a:solidFill>
              <a:latin typeface="Arial"/>
            </a:endParaRPr>
          </a:p>
        </p:txBody>
      </p:sp>
      <p:sp>
        <p:nvSpPr>
          <p:cNvPr id="7" name="PlaceHolder 2"/>
          <p:cNvSpPr>
            <a:spLocks noGrp="1"/>
          </p:cNvSpPr>
          <p:nvPr>
            <p:ph/>
          </p:nvPr>
        </p:nvSpPr>
        <p:spPr>
          <a:xfrm>
            <a:off x="1645920" y="10270440"/>
            <a:ext cx="29626200" cy="2545632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6E77116-A0BD-492D-B520-13566196662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468880" y="13634640"/>
            <a:ext cx="27980280" cy="9407880"/>
          </a:xfrm>
          <a:prstGeom prst="rect">
            <a:avLst/>
          </a:prstGeom>
          <a:noFill/>
          <a:ln w="0">
            <a:noFill/>
          </a:ln>
        </p:spPr>
        <p:txBody>
          <a:bodyPr lIns="0" rIns="0" tIns="0" bIns="0" anchor="ctr">
            <a:noAutofit/>
          </a:bodyPr>
          <a:p>
            <a:endParaRPr b="0" lang="en-US" sz="8600" spc="-1" strike="noStrike">
              <a:solidFill>
                <a:srgbClr val="000000"/>
              </a:solidFill>
              <a:latin typeface="Arial"/>
            </a:endParaRPr>
          </a:p>
        </p:txBody>
      </p:sp>
      <p:sp>
        <p:nvSpPr>
          <p:cNvPr id="9" name="PlaceHolder 2"/>
          <p:cNvSpPr>
            <a:spLocks noGrp="1"/>
          </p:cNvSpPr>
          <p:nvPr>
            <p:ph/>
          </p:nvPr>
        </p:nvSpPr>
        <p:spPr>
          <a:xfrm>
            <a:off x="1645920" y="10270440"/>
            <a:ext cx="14457240" cy="2545632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10" name="PlaceHolder 3"/>
          <p:cNvSpPr>
            <a:spLocks noGrp="1"/>
          </p:cNvSpPr>
          <p:nvPr>
            <p:ph/>
          </p:nvPr>
        </p:nvSpPr>
        <p:spPr>
          <a:xfrm>
            <a:off x="16826400" y="10270440"/>
            <a:ext cx="14457240" cy="2545632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2007F2D-6386-414C-A802-6A612122F65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468880" y="13634640"/>
            <a:ext cx="27980280" cy="9407880"/>
          </a:xfrm>
          <a:prstGeom prst="rect">
            <a:avLst/>
          </a:prstGeom>
          <a:noFill/>
          <a:ln w="0">
            <a:noFill/>
          </a:ln>
        </p:spPr>
        <p:txBody>
          <a:bodyPr lIns="0" rIns="0" tIns="0" bIns="0" anchor="ctr">
            <a:noAutofit/>
          </a:bodyPr>
          <a:p>
            <a:endParaRPr b="0" lang="en-US" sz="86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4C48B7C-E8E5-4EBB-A60A-1A80BF2994F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468880" y="13634640"/>
            <a:ext cx="27980280" cy="43610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2AD8C1E-A41D-4EE4-B443-AEE4CFE7F9D5}"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468880" y="13634640"/>
            <a:ext cx="27980280" cy="9407880"/>
          </a:xfrm>
          <a:prstGeom prst="rect">
            <a:avLst/>
          </a:prstGeom>
          <a:noFill/>
          <a:ln w="0">
            <a:noFill/>
          </a:ln>
        </p:spPr>
        <p:txBody>
          <a:bodyPr lIns="0" rIns="0" tIns="0" bIns="0" anchor="ctr">
            <a:noAutofit/>
          </a:bodyPr>
          <a:p>
            <a:endParaRPr b="0" lang="en-US" sz="8600" spc="-1" strike="noStrike">
              <a:solidFill>
                <a:srgbClr val="000000"/>
              </a:solidFill>
              <a:latin typeface="Arial"/>
            </a:endParaRPr>
          </a:p>
        </p:txBody>
      </p:sp>
      <p:sp>
        <p:nvSpPr>
          <p:cNvPr id="14" name="PlaceHolder 2"/>
          <p:cNvSpPr>
            <a:spLocks noGrp="1"/>
          </p:cNvSpPr>
          <p:nvPr>
            <p:ph/>
          </p:nvPr>
        </p:nvSpPr>
        <p:spPr>
          <a:xfrm>
            <a:off x="1645920" y="10270440"/>
            <a:ext cx="14457240" cy="1214244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15" name="PlaceHolder 3"/>
          <p:cNvSpPr>
            <a:spLocks noGrp="1"/>
          </p:cNvSpPr>
          <p:nvPr>
            <p:ph/>
          </p:nvPr>
        </p:nvSpPr>
        <p:spPr>
          <a:xfrm>
            <a:off x="16826400" y="10270440"/>
            <a:ext cx="14457240" cy="2545632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16" name="PlaceHolder 4"/>
          <p:cNvSpPr>
            <a:spLocks noGrp="1"/>
          </p:cNvSpPr>
          <p:nvPr>
            <p:ph/>
          </p:nvPr>
        </p:nvSpPr>
        <p:spPr>
          <a:xfrm>
            <a:off x="1645920" y="23566680"/>
            <a:ext cx="14457240" cy="1214244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4D8C8A3-B595-44B5-8AD2-A7DE5143CFA8}"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468880" y="13634640"/>
            <a:ext cx="27980280" cy="9407880"/>
          </a:xfrm>
          <a:prstGeom prst="rect">
            <a:avLst/>
          </a:prstGeom>
          <a:noFill/>
          <a:ln w="0">
            <a:noFill/>
          </a:ln>
        </p:spPr>
        <p:txBody>
          <a:bodyPr lIns="0" rIns="0" tIns="0" bIns="0" anchor="ctr">
            <a:noAutofit/>
          </a:bodyPr>
          <a:p>
            <a:endParaRPr b="0" lang="en-US" sz="8600" spc="-1" strike="noStrike">
              <a:solidFill>
                <a:srgbClr val="000000"/>
              </a:solidFill>
              <a:latin typeface="Arial"/>
            </a:endParaRPr>
          </a:p>
        </p:txBody>
      </p:sp>
      <p:sp>
        <p:nvSpPr>
          <p:cNvPr id="18" name="PlaceHolder 2"/>
          <p:cNvSpPr>
            <a:spLocks noGrp="1"/>
          </p:cNvSpPr>
          <p:nvPr>
            <p:ph/>
          </p:nvPr>
        </p:nvSpPr>
        <p:spPr>
          <a:xfrm>
            <a:off x="1645920" y="10270440"/>
            <a:ext cx="14457240" cy="2545632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19" name="PlaceHolder 3"/>
          <p:cNvSpPr>
            <a:spLocks noGrp="1"/>
          </p:cNvSpPr>
          <p:nvPr>
            <p:ph/>
          </p:nvPr>
        </p:nvSpPr>
        <p:spPr>
          <a:xfrm>
            <a:off x="16826400" y="10270440"/>
            <a:ext cx="14457240" cy="1214244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20" name="PlaceHolder 4"/>
          <p:cNvSpPr>
            <a:spLocks noGrp="1"/>
          </p:cNvSpPr>
          <p:nvPr>
            <p:ph/>
          </p:nvPr>
        </p:nvSpPr>
        <p:spPr>
          <a:xfrm>
            <a:off x="16826400" y="23566680"/>
            <a:ext cx="14457240" cy="1214244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86D27A8-ED63-4B1A-84F0-1A4990E4D88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468880" y="13634640"/>
            <a:ext cx="27980280" cy="9407880"/>
          </a:xfrm>
          <a:prstGeom prst="rect">
            <a:avLst/>
          </a:prstGeom>
          <a:noFill/>
          <a:ln w="0">
            <a:noFill/>
          </a:ln>
        </p:spPr>
        <p:txBody>
          <a:bodyPr lIns="0" rIns="0" tIns="0" bIns="0" anchor="ctr">
            <a:noAutofit/>
          </a:bodyPr>
          <a:p>
            <a:endParaRPr b="0" lang="en-US" sz="8600" spc="-1" strike="noStrike">
              <a:solidFill>
                <a:srgbClr val="000000"/>
              </a:solidFill>
              <a:latin typeface="Arial"/>
            </a:endParaRPr>
          </a:p>
        </p:txBody>
      </p:sp>
      <p:sp>
        <p:nvSpPr>
          <p:cNvPr id="22" name="PlaceHolder 2"/>
          <p:cNvSpPr>
            <a:spLocks noGrp="1"/>
          </p:cNvSpPr>
          <p:nvPr>
            <p:ph/>
          </p:nvPr>
        </p:nvSpPr>
        <p:spPr>
          <a:xfrm>
            <a:off x="1645920" y="10270440"/>
            <a:ext cx="14457240" cy="1214244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23" name="PlaceHolder 3"/>
          <p:cNvSpPr>
            <a:spLocks noGrp="1"/>
          </p:cNvSpPr>
          <p:nvPr>
            <p:ph/>
          </p:nvPr>
        </p:nvSpPr>
        <p:spPr>
          <a:xfrm>
            <a:off x="16826400" y="10270440"/>
            <a:ext cx="14457240" cy="1214244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24" name="PlaceHolder 4"/>
          <p:cNvSpPr>
            <a:spLocks noGrp="1"/>
          </p:cNvSpPr>
          <p:nvPr>
            <p:ph/>
          </p:nvPr>
        </p:nvSpPr>
        <p:spPr>
          <a:xfrm>
            <a:off x="1645920" y="23566680"/>
            <a:ext cx="29626200" cy="12142440"/>
          </a:xfrm>
          <a:prstGeom prst="rect">
            <a:avLst/>
          </a:prstGeom>
          <a:noFill/>
          <a:ln w="0">
            <a:noFill/>
          </a:ln>
        </p:spPr>
        <p:txBody>
          <a:bodyPr lIns="0" rIns="0" tIns="0" bIns="0" anchor="t">
            <a:normAutofit/>
          </a:bodyPr>
          <a:p>
            <a:endParaRPr b="0" lang="en-US" sz="154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573675D-CC26-41A8-8FEF-A6158FF42F59}"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468880" y="13634640"/>
            <a:ext cx="27980280" cy="9407880"/>
          </a:xfrm>
          <a:prstGeom prst="rect">
            <a:avLst/>
          </a:prstGeom>
          <a:noFill/>
          <a:ln w="0">
            <a:noFill/>
          </a:ln>
        </p:spPr>
        <p:txBody>
          <a:bodyPr lIns="90000" rIns="90000" tIns="45000" bIns="45000" anchor="t">
            <a:noAutofit/>
          </a:bodyPr>
          <a:p>
            <a:pPr algn="ctr">
              <a:lnSpc>
                <a:spcPct val="100000"/>
              </a:lnSpc>
              <a:buNone/>
            </a:pPr>
            <a:r>
              <a:rPr b="0" lang="en-US" sz="21100" spc="-1" strike="noStrike">
                <a:solidFill>
                  <a:srgbClr val="000000"/>
                </a:solidFill>
                <a:latin typeface="Calibri"/>
                <a:ea typeface="MS PGothic"/>
              </a:rPr>
              <a:t>Click to edit Master title style</a:t>
            </a:r>
            <a:endParaRPr b="0" lang="en-US" sz="21100" spc="-1" strike="noStrike">
              <a:solidFill>
                <a:srgbClr val="000000"/>
              </a:solidFill>
              <a:latin typeface="Arial"/>
            </a:endParaRPr>
          </a:p>
        </p:txBody>
      </p:sp>
      <p:sp>
        <p:nvSpPr>
          <p:cNvPr id="1" name="PlaceHolder 2"/>
          <p:cNvSpPr>
            <a:spLocks noGrp="1"/>
          </p:cNvSpPr>
          <p:nvPr>
            <p:ph type="dt" idx="1"/>
          </p:nvPr>
        </p:nvSpPr>
        <p:spPr>
          <a:xfrm>
            <a:off x="1646280" y="40213080"/>
            <a:ext cx="7681680" cy="2336400"/>
          </a:xfrm>
          <a:prstGeom prst="rect">
            <a:avLst/>
          </a:prstGeom>
          <a:noFill/>
          <a:ln w="0">
            <a:noFill/>
          </a:ln>
        </p:spPr>
        <p:txBody>
          <a:bodyPr numCol="1" spcCol="0" anchor="t">
            <a:noAutofit/>
          </a:bodyPr>
          <a:lstStyle>
            <a:lvl1pPr>
              <a:lnSpc>
                <a:spcPct val="100000"/>
              </a:lnSpc>
              <a:buNone/>
              <a:defRPr b="0" lang="en-US" sz="8600" spc="-1" strike="noStrike">
                <a:solidFill>
                  <a:srgbClr val="000000"/>
                </a:solidFill>
                <a:latin typeface="Arial"/>
                <a:ea typeface="ＭＳ Ｐゴシック"/>
              </a:defRPr>
            </a:lvl1pPr>
          </a:lstStyle>
          <a:p>
            <a:pPr>
              <a:lnSpc>
                <a:spcPct val="100000"/>
              </a:lnSpc>
              <a:buNone/>
            </a:pPr>
            <a:r>
              <a:rPr b="0" lang="en-US" sz="8600" spc="-1" strike="noStrike">
                <a:solidFill>
                  <a:srgbClr val="000000"/>
                </a:solidFill>
                <a:latin typeface="Arial"/>
                <a:ea typeface="ＭＳ Ｐゴシック"/>
              </a:rPr>
              <a:t>&lt;date/time&gt;</a:t>
            </a:r>
            <a:endParaRPr b="0" lang="en-US" sz="8600" spc="-1" strike="noStrike">
              <a:latin typeface="Times New Roman"/>
            </a:endParaRPr>
          </a:p>
        </p:txBody>
      </p:sp>
      <p:sp>
        <p:nvSpPr>
          <p:cNvPr id="2" name="PlaceHolder 3"/>
          <p:cNvSpPr>
            <a:spLocks noGrp="1"/>
          </p:cNvSpPr>
          <p:nvPr>
            <p:ph type="ftr" idx="2"/>
          </p:nvPr>
        </p:nvSpPr>
        <p:spPr>
          <a:xfrm>
            <a:off x="11247480" y="40213080"/>
            <a:ext cx="10424880" cy="2336400"/>
          </a:xfrm>
          <a:prstGeom prst="rect">
            <a:avLst/>
          </a:prstGeom>
          <a:noFill/>
          <a:ln w="0">
            <a:noFill/>
          </a:ln>
        </p:spPr>
        <p:txBody>
          <a:bodyPr lIns="90000" rIns="90000" tIns="45000" bIns="4500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3"/>
          </p:nvPr>
        </p:nvSpPr>
        <p:spPr>
          <a:xfrm>
            <a:off x="23591880" y="40213080"/>
            <a:ext cx="7681680" cy="2336400"/>
          </a:xfrm>
          <a:prstGeom prst="rect">
            <a:avLst/>
          </a:prstGeom>
          <a:noFill/>
          <a:ln w="0">
            <a:noFill/>
          </a:ln>
        </p:spPr>
        <p:txBody>
          <a:bodyPr numCol="1" spcCol="0" anchor="t">
            <a:noAutofit/>
          </a:bodyPr>
          <a:lstStyle>
            <a:lvl1pPr>
              <a:lnSpc>
                <a:spcPct val="100000"/>
              </a:lnSpc>
              <a:buNone/>
              <a:defRPr b="0" lang="en-US" sz="8600" spc="-1" strike="noStrike">
                <a:solidFill>
                  <a:srgbClr val="000000"/>
                </a:solidFill>
                <a:latin typeface="Arial"/>
                <a:ea typeface="ＭＳ Ｐゴシック"/>
              </a:defRPr>
            </a:lvl1pPr>
          </a:lstStyle>
          <a:p>
            <a:pPr>
              <a:lnSpc>
                <a:spcPct val="100000"/>
              </a:lnSpc>
              <a:buNone/>
            </a:pPr>
            <a:fld id="{82C18895-DE33-4ED3-9ADC-C154CDD3D306}" type="slidenum">
              <a:rPr b="0" lang="en-US" sz="8600" spc="-1" strike="noStrike">
                <a:solidFill>
                  <a:srgbClr val="000000"/>
                </a:solidFill>
                <a:latin typeface="Arial"/>
                <a:ea typeface="ＭＳ Ｐゴシック"/>
              </a:rPr>
              <a:t>&lt;number&gt;</a:t>
            </a:fld>
            <a:endParaRPr b="0" lang="en-US" sz="8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Rectangle 54"/>
          <p:cNvSpPr/>
          <p:nvPr/>
        </p:nvSpPr>
        <p:spPr>
          <a:xfrm>
            <a:off x="549360" y="812880"/>
            <a:ext cx="31819320" cy="42518880"/>
          </a:xfrm>
          <a:prstGeom prst="rect">
            <a:avLst/>
          </a:prstGeom>
          <a:solidFill>
            <a:schemeClr val="accent3">
              <a:lumMod val="20000"/>
              <a:lumOff val="80000"/>
              <a:alpha val="80000"/>
            </a:scheme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438840" rIns="438840" tIns="219600" bIns="219600" anchor="ctr">
            <a:noAutofit/>
          </a:bodyPr>
          <a:p>
            <a:pPr algn="ctr">
              <a:lnSpc>
                <a:spcPct val="100000"/>
              </a:lnSpc>
              <a:buNone/>
            </a:pPr>
            <a:r>
              <a:rPr b="0" lang="en-US" sz="8600" spc="-1" strike="noStrike">
                <a:solidFill>
                  <a:srgbClr val="ffffff"/>
                </a:solidFill>
                <a:latin typeface="Calibri"/>
                <a:ea typeface="ＭＳ Ｐゴシック"/>
              </a:rPr>
              <a:t>-- </a:t>
            </a:r>
            <a:endParaRPr b="0" lang="en-US" sz="8600" spc="-1" strike="noStrike">
              <a:latin typeface="Arial"/>
            </a:endParaRPr>
          </a:p>
        </p:txBody>
      </p:sp>
      <p:sp>
        <p:nvSpPr>
          <p:cNvPr id="41" name="Rectangle 56"/>
          <p:cNvSpPr/>
          <p:nvPr/>
        </p:nvSpPr>
        <p:spPr>
          <a:xfrm>
            <a:off x="1257480" y="12143160"/>
            <a:ext cx="9600840" cy="28308240"/>
          </a:xfrm>
          <a:prstGeom prst="rect">
            <a:avLst/>
          </a:prstGeom>
          <a:solidFill>
            <a:schemeClr val="bg1"/>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438840" rIns="438840" tIns="219600" bIns="219600" anchor="ctr">
            <a:noAutofit/>
          </a:bodyPr>
          <a:p>
            <a:pPr algn="ctr">
              <a:lnSpc>
                <a:spcPct val="100000"/>
              </a:lnSpc>
              <a:buNone/>
            </a:pPr>
            <a:r>
              <a:rPr b="0" lang="en-US" sz="8600" spc="-1" strike="noStrike">
                <a:solidFill>
                  <a:srgbClr val="ffffff"/>
                </a:solidFill>
                <a:latin typeface="Calibri"/>
                <a:ea typeface="ＭＳ Ｐゴシック"/>
              </a:rPr>
              <a:t>Finding a solution to tasks that are dangerous to humans</a:t>
            </a:r>
            <a:endParaRPr b="0" lang="en-US" sz="8600" spc="-1" strike="noStrike">
              <a:latin typeface="Arial"/>
            </a:endParaRPr>
          </a:p>
        </p:txBody>
      </p:sp>
      <p:sp>
        <p:nvSpPr>
          <p:cNvPr id="42" name="Rectangle 57"/>
          <p:cNvSpPr/>
          <p:nvPr/>
        </p:nvSpPr>
        <p:spPr>
          <a:xfrm>
            <a:off x="11682360" y="12099240"/>
            <a:ext cx="9600840" cy="28424160"/>
          </a:xfrm>
          <a:prstGeom prst="rect">
            <a:avLst/>
          </a:prstGeom>
          <a:solidFill>
            <a:schemeClr val="bg1"/>
          </a:solidFill>
          <a:ln>
            <a:solidFill>
              <a:srgbClr val="d0d8e8"/>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438840" rIns="438840" tIns="219600" bIns="219600" anchor="ctr">
            <a:noAutofit/>
          </a:bodyPr>
          <a:p>
            <a:pPr algn="ctr">
              <a:lnSpc>
                <a:spcPct val="100000"/>
              </a:lnSpc>
              <a:buNone/>
            </a:pPr>
            <a:r>
              <a:rPr b="0" lang="en-US" sz="8600" spc="-1" strike="noStrike">
                <a:solidFill>
                  <a:srgbClr val="ffffff"/>
                </a:solidFill>
                <a:latin typeface="Calibri"/>
                <a:ea typeface="ＭＳ Ｐゴシック"/>
              </a:rPr>
              <a:t>Figure 3 shows that the proposed technique</a:t>
            </a:r>
            <a:endParaRPr b="0" lang="en-US" sz="8600" spc="-1" strike="noStrike">
              <a:latin typeface="Arial"/>
            </a:endParaRPr>
          </a:p>
        </p:txBody>
      </p:sp>
      <p:sp>
        <p:nvSpPr>
          <p:cNvPr id="43" name="Rectangle 58"/>
          <p:cNvSpPr/>
          <p:nvPr/>
        </p:nvSpPr>
        <p:spPr>
          <a:xfrm>
            <a:off x="22083480" y="12070080"/>
            <a:ext cx="9600840" cy="28424160"/>
          </a:xfrm>
          <a:prstGeom prst="rect">
            <a:avLst/>
          </a:prstGeom>
          <a:solidFill>
            <a:schemeClr val="bg1"/>
          </a:solidFill>
          <a:ln>
            <a:solidFill>
              <a:srgbClr val="d0d8e8"/>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44" name="Group 4"/>
          <p:cNvGrpSpPr/>
          <p:nvPr/>
        </p:nvGrpSpPr>
        <p:grpSpPr>
          <a:xfrm>
            <a:off x="1257120" y="24276960"/>
            <a:ext cx="9779040" cy="1189080"/>
            <a:chOff x="1257120" y="24276960"/>
            <a:chExt cx="9779040" cy="1189080"/>
          </a:xfrm>
        </p:grpSpPr>
        <p:sp>
          <p:nvSpPr>
            <p:cNvPr id="45" name="Rectangle 23"/>
            <p:cNvSpPr/>
            <p:nvPr/>
          </p:nvSpPr>
          <p:spPr>
            <a:xfrm>
              <a:off x="1257120" y="24276960"/>
              <a:ext cx="9648000" cy="1189080"/>
            </a:xfrm>
            <a:prstGeom prst="rect">
              <a:avLst/>
            </a:prstGeom>
            <a:solidFill>
              <a:schemeClr val="accent3">
                <a:lumMod val="40000"/>
                <a:lumOff val="60000"/>
              </a:schemeClr>
            </a:solidFill>
            <a:ln>
              <a:noFill/>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sp>
        <p:sp>
          <p:nvSpPr>
            <p:cNvPr id="46" name="TextBox 24"/>
            <p:cNvSpPr/>
            <p:nvPr/>
          </p:nvSpPr>
          <p:spPr>
            <a:xfrm>
              <a:off x="2116440" y="24524640"/>
              <a:ext cx="8919720" cy="8208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4800" spc="-1" strike="noStrike">
                  <a:solidFill>
                    <a:srgbClr val="000000"/>
                  </a:solidFill>
                  <a:latin typeface="Georgia"/>
                  <a:ea typeface="MS PGothic"/>
                </a:rPr>
                <a:t>Background/Introduction</a:t>
              </a:r>
              <a:endParaRPr b="0" lang="en-US" sz="4800" spc="-1" strike="noStrike">
                <a:latin typeface="Arial"/>
              </a:endParaRPr>
            </a:p>
          </p:txBody>
        </p:sp>
      </p:grpSp>
      <p:grpSp>
        <p:nvGrpSpPr>
          <p:cNvPr id="47" name="Group 5"/>
          <p:cNvGrpSpPr/>
          <p:nvPr/>
        </p:nvGrpSpPr>
        <p:grpSpPr>
          <a:xfrm>
            <a:off x="1241280" y="40523760"/>
            <a:ext cx="30411000" cy="1077480"/>
            <a:chOff x="1241280" y="40523760"/>
            <a:chExt cx="30411000" cy="1077480"/>
          </a:xfrm>
        </p:grpSpPr>
        <p:sp>
          <p:nvSpPr>
            <p:cNvPr id="48" name="Rectangle 46"/>
            <p:cNvSpPr/>
            <p:nvPr/>
          </p:nvSpPr>
          <p:spPr>
            <a:xfrm>
              <a:off x="1241280" y="40523760"/>
              <a:ext cx="30411000" cy="1077480"/>
            </a:xfrm>
            <a:prstGeom prst="rect">
              <a:avLst/>
            </a:prstGeom>
            <a:solidFill>
              <a:schemeClr val="accent3">
                <a:lumMod val="40000"/>
                <a:lumOff val="60000"/>
              </a:schemeClr>
            </a:solidFill>
            <a:ln>
              <a:noFill/>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sp>
        <p:sp>
          <p:nvSpPr>
            <p:cNvPr id="49" name="TextBox 47"/>
            <p:cNvSpPr/>
            <p:nvPr/>
          </p:nvSpPr>
          <p:spPr>
            <a:xfrm>
              <a:off x="1423440" y="40685760"/>
              <a:ext cx="3975840" cy="8208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4800" spc="-1" strike="noStrike">
                  <a:solidFill>
                    <a:srgbClr val="000000"/>
                  </a:solidFill>
                  <a:latin typeface="Georgia"/>
                  <a:ea typeface="MS PGothic"/>
                </a:rPr>
                <a:t>References</a:t>
              </a:r>
              <a:endParaRPr b="0" lang="en-US" sz="4800" spc="-1" strike="noStrike">
                <a:latin typeface="Arial"/>
              </a:endParaRPr>
            </a:p>
          </p:txBody>
        </p:sp>
      </p:grpSp>
      <p:sp>
        <p:nvSpPr>
          <p:cNvPr id="50" name="TextBox 59"/>
          <p:cNvSpPr/>
          <p:nvPr/>
        </p:nvSpPr>
        <p:spPr>
          <a:xfrm>
            <a:off x="1241280" y="13511880"/>
            <a:ext cx="9311760" cy="203940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0" lang="en-US" sz="3200" spc="-1" strike="noStrike">
                <a:solidFill>
                  <a:srgbClr val="000000"/>
                </a:solidFill>
                <a:latin typeface="Calibri"/>
                <a:ea typeface="MS PGothic"/>
              </a:rPr>
              <a:t>The robot is designed to explore caves and tunnels by remote control and voice commands, and it can move away from obstacles and follow black lines and is controlled by Bluetooth and remote control</a:t>
            </a:r>
            <a:endParaRPr b="0" lang="en-US" sz="3200" spc="-1" strike="noStrike">
              <a:latin typeface="Arial"/>
            </a:endParaRPr>
          </a:p>
        </p:txBody>
      </p:sp>
      <p:sp>
        <p:nvSpPr>
          <p:cNvPr id="51" name="TextBox 61"/>
          <p:cNvSpPr/>
          <p:nvPr/>
        </p:nvSpPr>
        <p:spPr>
          <a:xfrm>
            <a:off x="1312920" y="35483040"/>
            <a:ext cx="9477720" cy="203940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0" lang="en-US" sz="3200" spc="-1" strike="noStrike">
                <a:solidFill>
                  <a:srgbClr val="000000"/>
                </a:solidFill>
                <a:latin typeface="Calibri"/>
                <a:ea typeface="MS PGothic"/>
              </a:rPr>
              <a:t>There are many tunnels and caves that are difficult and dangerous for humans to explore, so humans resorted to searching for ways to use modern technology, including the use of robots.</a:t>
            </a:r>
            <a:endParaRPr b="0" lang="en-US" sz="3200" spc="-1" strike="noStrike">
              <a:latin typeface="Arial"/>
            </a:endParaRPr>
          </a:p>
        </p:txBody>
      </p:sp>
      <p:sp>
        <p:nvSpPr>
          <p:cNvPr id="52" name="TextBox 67"/>
          <p:cNvSpPr/>
          <p:nvPr/>
        </p:nvSpPr>
        <p:spPr>
          <a:xfrm>
            <a:off x="899280" y="41934240"/>
            <a:ext cx="30685320" cy="821160"/>
          </a:xfrm>
          <a:prstGeom prst="rect">
            <a:avLst/>
          </a:prstGeom>
          <a:noFill/>
          <a:ln w="9525">
            <a:noFill/>
          </a:ln>
        </p:spPr>
        <p:style>
          <a:lnRef idx="0"/>
          <a:fillRef idx="0"/>
          <a:effectRef idx="0"/>
          <a:fontRef idx="minor"/>
        </p:style>
        <p:txBody>
          <a:bodyPr lIns="90000" rIns="90000" tIns="45000" bIns="45000" anchor="t">
            <a:spAutoFit/>
          </a:bodyPr>
          <a:p>
            <a:pPr marL="514440" indent="-514440" algn="just">
              <a:lnSpc>
                <a:spcPct val="100000"/>
              </a:lnSpc>
              <a:buClr>
                <a:srgbClr val="000000"/>
              </a:buClr>
              <a:buFont typeface="Calibri"/>
              <a:buAutoNum type="arabicPeriod"/>
            </a:pPr>
            <a:r>
              <a:rPr b="0" lang="en-US" sz="2400" spc="-1" strike="noStrike">
                <a:solidFill>
                  <a:srgbClr val="000000"/>
                </a:solidFill>
                <a:latin typeface="Calibri"/>
                <a:ea typeface="MS PGothic"/>
              </a:rPr>
              <a:t>P. Mahajan and A. Sachdeva, “A study of encryption algorithms aes, des and rsa for security,” Global Journal of Computer Science and Technology, 2013.</a:t>
            </a:r>
            <a:endParaRPr b="0" lang="en-US" sz="2400" spc="-1" strike="noStrike">
              <a:latin typeface="Arial"/>
            </a:endParaRPr>
          </a:p>
          <a:p>
            <a:pPr marL="514440" indent="-514440" algn="just">
              <a:lnSpc>
                <a:spcPct val="100000"/>
              </a:lnSpc>
              <a:buClr>
                <a:srgbClr val="000000"/>
              </a:buClr>
              <a:buFont typeface="Calibri"/>
              <a:buAutoNum type="arabicPeriod"/>
            </a:pPr>
            <a:r>
              <a:rPr b="0" lang="en-US" sz="2400" spc="-1" strike="noStrike">
                <a:solidFill>
                  <a:srgbClr val="000000"/>
                </a:solidFill>
                <a:latin typeface="Calibri"/>
                <a:ea typeface="MS PGothic"/>
              </a:rPr>
              <a:t>Boehm B., “A spiral model of software development and enhancement,” IEEE Computers, vol. 21, no. 5, pp. 61-72, 1988.</a:t>
            </a:r>
            <a:endParaRPr b="0" lang="en-US" sz="2400" spc="-1" strike="noStrike">
              <a:latin typeface="Arial"/>
            </a:endParaRPr>
          </a:p>
        </p:txBody>
      </p:sp>
      <p:grpSp>
        <p:nvGrpSpPr>
          <p:cNvPr id="53" name="Group 9"/>
          <p:cNvGrpSpPr/>
          <p:nvPr/>
        </p:nvGrpSpPr>
        <p:grpSpPr>
          <a:xfrm>
            <a:off x="22075920" y="12080520"/>
            <a:ext cx="9675360" cy="3689280"/>
            <a:chOff x="22075920" y="12080520"/>
            <a:chExt cx="9675360" cy="3689280"/>
          </a:xfrm>
        </p:grpSpPr>
        <p:sp>
          <p:nvSpPr>
            <p:cNvPr id="54" name="TextBox 65"/>
            <p:cNvSpPr/>
            <p:nvPr/>
          </p:nvSpPr>
          <p:spPr>
            <a:xfrm>
              <a:off x="22332240" y="13242960"/>
              <a:ext cx="9419040" cy="252684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0" lang="en-US" sz="3200" spc="-1" strike="noStrike">
                  <a:solidFill>
                    <a:srgbClr val="000000"/>
                  </a:solidFill>
                  <a:latin typeface="Calibri"/>
                  <a:ea typeface="MS PGothic"/>
                </a:rPr>
                <a:t>The car can be controlled by remote control, bluetooth and voice commands</a:t>
              </a:r>
              <a:endParaRPr b="0" lang="en-US" sz="3200" spc="-1" strike="noStrike">
                <a:latin typeface="Arial"/>
              </a:endParaRPr>
            </a:p>
            <a:p>
              <a:pPr algn="just">
                <a:lnSpc>
                  <a:spcPct val="100000"/>
                </a:lnSpc>
                <a:buNone/>
              </a:pPr>
              <a:r>
                <a:rPr b="0" lang="en-US" sz="3200" spc="-1" strike="noStrike">
                  <a:solidFill>
                    <a:srgbClr val="000000"/>
                  </a:solidFill>
                  <a:latin typeface="Calibri"/>
                  <a:ea typeface="MS PGothic"/>
                </a:rPr>
                <a:t>It can be used to explore caves, wells, and narrow corridors that humans cannot cross</a:t>
              </a:r>
              <a:endParaRPr b="0" lang="en-US" sz="3200" spc="-1" strike="noStrike">
                <a:latin typeface="Arial"/>
              </a:endParaRPr>
            </a:p>
            <a:p>
              <a:pPr algn="just">
                <a:lnSpc>
                  <a:spcPct val="100000"/>
                </a:lnSpc>
                <a:buNone/>
              </a:pPr>
              <a:r>
                <a:rPr b="0" lang="en-US" sz="3200" spc="-1" strike="noStrike">
                  <a:solidFill>
                    <a:srgbClr val="000000"/>
                  </a:solidFill>
                  <a:latin typeface="Calibri"/>
                  <a:ea typeface="MS PGothic"/>
                </a:rPr>
                <a:t>Finding obstacles and avoiding them</a:t>
              </a:r>
              <a:endParaRPr b="0" lang="en-US" sz="3200" spc="-1" strike="noStrike">
                <a:latin typeface="Arial"/>
              </a:endParaRPr>
            </a:p>
          </p:txBody>
        </p:sp>
        <p:sp>
          <p:nvSpPr>
            <p:cNvPr id="55" name="Rectangle 69"/>
            <p:cNvSpPr/>
            <p:nvPr/>
          </p:nvSpPr>
          <p:spPr>
            <a:xfrm>
              <a:off x="22075920" y="12080520"/>
              <a:ext cx="9577080" cy="974520"/>
            </a:xfrm>
            <a:prstGeom prst="rect">
              <a:avLst/>
            </a:prstGeom>
            <a:solidFill>
              <a:schemeClr val="accent3">
                <a:lumMod val="40000"/>
                <a:lumOff val="60000"/>
              </a:schemeClr>
            </a:solidFill>
            <a:ln>
              <a:noFill/>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sp>
        <p:sp>
          <p:nvSpPr>
            <p:cNvPr id="56" name="TextBox 70"/>
            <p:cNvSpPr/>
            <p:nvPr/>
          </p:nvSpPr>
          <p:spPr>
            <a:xfrm>
              <a:off x="23724360" y="12151800"/>
              <a:ext cx="7896240" cy="8208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4800" spc="-1" strike="noStrike">
                  <a:solidFill>
                    <a:srgbClr val="000000"/>
                  </a:solidFill>
                  <a:latin typeface="Georgia"/>
                  <a:ea typeface="MS PGothic"/>
                </a:rPr>
                <a:t>Results / Ouitcome</a:t>
              </a:r>
              <a:endParaRPr b="0" lang="en-US" sz="4800" spc="-1" strike="noStrike">
                <a:latin typeface="Arial"/>
              </a:endParaRPr>
            </a:p>
          </p:txBody>
        </p:sp>
      </p:grpSp>
      <p:sp>
        <p:nvSpPr>
          <p:cNvPr id="57" name="مخطط انسيابي: إدخال يدوي 10"/>
          <p:cNvSpPr/>
          <p:nvPr/>
        </p:nvSpPr>
        <p:spPr>
          <a:xfrm rot="16200000">
            <a:off x="23731920" y="-2536560"/>
            <a:ext cx="5328360" cy="12097080"/>
          </a:xfrm>
          <a:prstGeom prst="flowChartManualInput">
            <a:avLst/>
          </a:prstGeom>
          <a:solidFill>
            <a:srgbClr val="e9edf4"/>
          </a:solidFill>
          <a:ln>
            <a:noFill/>
          </a:ln>
        </p:spPr>
        <p:style>
          <a:lnRef idx="2">
            <a:schemeClr val="accent6"/>
          </a:lnRef>
          <a:fillRef idx="1">
            <a:schemeClr val="lt1"/>
          </a:fillRef>
          <a:effectRef idx="0">
            <a:schemeClr val="accent6"/>
          </a:effectRef>
          <a:fontRef idx="minor"/>
        </p:style>
      </p:sp>
      <p:sp>
        <p:nvSpPr>
          <p:cNvPr id="58" name="مستطيل 96"/>
          <p:cNvSpPr/>
          <p:nvPr/>
        </p:nvSpPr>
        <p:spPr>
          <a:xfrm rot="20529000">
            <a:off x="4331880" y="652680"/>
            <a:ext cx="12155040" cy="861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9" name="Rectangle 55"/>
          <p:cNvSpPr/>
          <p:nvPr/>
        </p:nvSpPr>
        <p:spPr>
          <a:xfrm>
            <a:off x="549360" y="5241600"/>
            <a:ext cx="31894200" cy="6617520"/>
          </a:xfrm>
          <a:prstGeom prst="rect">
            <a:avLst/>
          </a:prstGeom>
          <a:solidFill>
            <a:schemeClr val="tx2">
              <a:lumMod val="40000"/>
              <a:lumOff val="60000"/>
            </a:schemeClr>
          </a:solidFill>
          <a:ln>
            <a:noFill/>
          </a:ln>
        </p:spPr>
        <p:style>
          <a:lnRef idx="2">
            <a:schemeClr val="accent3">
              <a:shade val="50000"/>
            </a:schemeClr>
          </a:lnRef>
          <a:fillRef idx="1">
            <a:schemeClr val="accent3"/>
          </a:fillRef>
          <a:effectRef idx="0">
            <a:schemeClr val="accent3"/>
          </a:effectRef>
          <a:fontRef idx="minor"/>
        </p:style>
      </p:sp>
      <p:sp>
        <p:nvSpPr>
          <p:cNvPr id="60" name="مستطيل 86"/>
          <p:cNvSpPr/>
          <p:nvPr/>
        </p:nvSpPr>
        <p:spPr>
          <a:xfrm>
            <a:off x="2325240" y="1184760"/>
            <a:ext cx="20491560" cy="244296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61" name="مستطيل 87"/>
          <p:cNvSpPr/>
          <p:nvPr/>
        </p:nvSpPr>
        <p:spPr>
          <a:xfrm>
            <a:off x="9653040" y="8912160"/>
            <a:ext cx="4395600" cy="1125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numCol="1" spcCol="0" anchor="ctr">
            <a:noAutofit/>
          </a:bodyPr>
          <a:p>
            <a:pPr algn="ctr">
              <a:lnSpc>
                <a:spcPct val="100000"/>
              </a:lnSpc>
              <a:buNone/>
            </a:pPr>
            <a:r>
              <a:rPr b="0" lang="en-US" sz="3600" spc="-1" strike="noStrike">
                <a:solidFill>
                  <a:srgbClr val="000000"/>
                </a:solidFill>
                <a:latin typeface="Constantia"/>
                <a:ea typeface="Calibri"/>
              </a:rPr>
              <a:t>Omar Khaled</a:t>
            </a:r>
            <a:endParaRPr b="0" lang="en-US" sz="3600" spc="-1" strike="noStrike">
              <a:latin typeface="Arial"/>
            </a:endParaRPr>
          </a:p>
          <a:p>
            <a:pPr algn="ctr">
              <a:lnSpc>
                <a:spcPct val="100000"/>
              </a:lnSpc>
              <a:buNone/>
            </a:pPr>
            <a:r>
              <a:rPr b="0" lang="en-US" sz="3600" spc="-1" strike="noStrike">
                <a:solidFill>
                  <a:srgbClr val="000000"/>
                </a:solidFill>
                <a:latin typeface="Constantia"/>
                <a:ea typeface="Calibri"/>
              </a:rPr>
              <a:t>94105</a:t>
            </a:r>
            <a:endParaRPr b="0" lang="en-US" sz="3600" spc="-1" strike="noStrike">
              <a:latin typeface="Arial"/>
            </a:endParaRPr>
          </a:p>
        </p:txBody>
      </p:sp>
      <p:sp>
        <p:nvSpPr>
          <p:cNvPr id="62" name="TextBox 11"/>
          <p:cNvSpPr/>
          <p:nvPr/>
        </p:nvSpPr>
        <p:spPr>
          <a:xfrm>
            <a:off x="473400" y="5776920"/>
            <a:ext cx="31970160" cy="1536120"/>
          </a:xfrm>
          <a:prstGeom prst="rect">
            <a:avLst/>
          </a:prstGeom>
          <a:noFill/>
          <a:ln w="9525">
            <a:noFill/>
          </a:ln>
        </p:spPr>
        <p:style>
          <a:lnRef idx="0"/>
          <a:fillRef idx="0"/>
          <a:effectRef idx="0"/>
          <a:fontRef idx="minor"/>
        </p:style>
        <p:txBody>
          <a:bodyPr lIns="438840" rIns="438840" tIns="219600" bIns="219600" anchor="t">
            <a:spAutoFit/>
          </a:bodyPr>
          <a:p>
            <a:pPr algn="ctr">
              <a:lnSpc>
                <a:spcPct val="100000"/>
              </a:lnSpc>
              <a:buNone/>
            </a:pPr>
            <a:r>
              <a:rPr b="1" i="1" lang="en-US" sz="7200" spc="-1" strike="noStrike">
                <a:solidFill>
                  <a:srgbClr val="ffff00"/>
                </a:solidFill>
                <a:latin typeface="Georgia"/>
                <a:ea typeface="MS PGothic"/>
              </a:rPr>
              <a:t>Graduation Project: </a:t>
            </a:r>
            <a:r>
              <a:rPr b="1" i="1" lang="en-US" sz="7200" spc="-1" strike="noStrike">
                <a:solidFill>
                  <a:srgbClr val="ffffff"/>
                </a:solidFill>
                <a:latin typeface="Georgia"/>
                <a:ea typeface="MS PGothic"/>
              </a:rPr>
              <a:t>Intelligent Home Gas System</a:t>
            </a:r>
            <a:endParaRPr b="0" lang="en-US" sz="7200" spc="-1" strike="noStrike">
              <a:latin typeface="Arial"/>
            </a:endParaRPr>
          </a:p>
        </p:txBody>
      </p:sp>
      <p:sp>
        <p:nvSpPr>
          <p:cNvPr id="63" name="TextBox 15"/>
          <p:cNvSpPr/>
          <p:nvPr/>
        </p:nvSpPr>
        <p:spPr>
          <a:xfrm>
            <a:off x="9769680" y="1596600"/>
            <a:ext cx="17641440" cy="3455280"/>
          </a:xfrm>
          <a:prstGeom prst="rect">
            <a:avLst/>
          </a:prstGeom>
          <a:noFill/>
          <a:ln w="9525">
            <a:noFill/>
          </a:ln>
        </p:spPr>
        <p:style>
          <a:lnRef idx="0"/>
          <a:fillRef idx="0"/>
          <a:effectRef idx="0"/>
          <a:fontRef idx="minor"/>
        </p:style>
        <p:txBody>
          <a:bodyPr lIns="438840" rIns="438840" tIns="219600" bIns="219600" anchor="t">
            <a:spAutoFit/>
          </a:bodyPr>
          <a:p>
            <a:pPr algn="ctr">
              <a:lnSpc>
                <a:spcPct val="150000"/>
              </a:lnSpc>
              <a:buNone/>
            </a:pPr>
            <a:r>
              <a:rPr b="1" lang="en-GB" sz="4400" spc="-1" strike="noStrike">
                <a:solidFill>
                  <a:srgbClr val="1f497d"/>
                </a:solidFill>
                <a:latin typeface="Georgia"/>
                <a:ea typeface="MS PGothic"/>
              </a:rPr>
              <a:t>Misr University for Science &amp; Technology (MUST)</a:t>
            </a:r>
            <a:endParaRPr b="0" lang="en-US" sz="4400" spc="-1" strike="noStrike">
              <a:latin typeface="Arial"/>
            </a:endParaRPr>
          </a:p>
          <a:p>
            <a:pPr algn="ctr">
              <a:lnSpc>
                <a:spcPct val="150000"/>
              </a:lnSpc>
              <a:buNone/>
            </a:pPr>
            <a:r>
              <a:rPr b="1" lang="en-GB" sz="4400" spc="-1" strike="noStrike">
                <a:solidFill>
                  <a:srgbClr val="1f497d"/>
                </a:solidFill>
                <a:latin typeface="Georgia"/>
                <a:ea typeface="MS PGothic"/>
              </a:rPr>
              <a:t>Academic year </a:t>
            </a:r>
            <a:endParaRPr b="0" lang="en-US" sz="4400" spc="-1" strike="noStrike">
              <a:latin typeface="Arial"/>
            </a:endParaRPr>
          </a:p>
          <a:p>
            <a:pPr algn="ctr">
              <a:lnSpc>
                <a:spcPct val="150000"/>
              </a:lnSpc>
              <a:buNone/>
            </a:pPr>
            <a:r>
              <a:rPr b="1" lang="en-GB" sz="4400" spc="-1" strike="noStrike">
                <a:solidFill>
                  <a:srgbClr val="1f497d"/>
                </a:solidFill>
                <a:latin typeface="Georgia"/>
                <a:ea typeface="MS PGothic"/>
              </a:rPr>
              <a:t>2021-2022</a:t>
            </a:r>
            <a:endParaRPr b="0" lang="en-US" sz="4400" spc="-1" strike="noStrike">
              <a:latin typeface="Arial"/>
            </a:endParaRPr>
          </a:p>
        </p:txBody>
      </p:sp>
      <p:grpSp>
        <p:nvGrpSpPr>
          <p:cNvPr id="64" name="Group 7"/>
          <p:cNvGrpSpPr/>
          <p:nvPr/>
        </p:nvGrpSpPr>
        <p:grpSpPr>
          <a:xfrm>
            <a:off x="21737520" y="24871680"/>
            <a:ext cx="10529280" cy="2612520"/>
            <a:chOff x="21737520" y="24871680"/>
            <a:chExt cx="10529280" cy="2612520"/>
          </a:xfrm>
        </p:grpSpPr>
        <p:sp>
          <p:nvSpPr>
            <p:cNvPr id="65" name="Rectangle 17"/>
            <p:cNvSpPr/>
            <p:nvPr/>
          </p:nvSpPr>
          <p:spPr>
            <a:xfrm>
              <a:off x="22007520" y="24871680"/>
              <a:ext cx="9577080" cy="1060200"/>
            </a:xfrm>
            <a:prstGeom prst="rect">
              <a:avLst/>
            </a:prstGeom>
            <a:solidFill>
              <a:schemeClr val="accent3">
                <a:lumMod val="40000"/>
                <a:lumOff val="60000"/>
              </a:schemeClr>
            </a:solidFill>
            <a:ln>
              <a:noFill/>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sp>
        <p:sp>
          <p:nvSpPr>
            <p:cNvPr id="66" name="TextBox 27"/>
            <p:cNvSpPr/>
            <p:nvPr/>
          </p:nvSpPr>
          <p:spPr>
            <a:xfrm>
              <a:off x="21737520" y="24911640"/>
              <a:ext cx="10529280" cy="8208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4800" spc="-1" strike="noStrike">
                  <a:solidFill>
                    <a:srgbClr val="000000"/>
                  </a:solidFill>
                  <a:latin typeface="Georgia"/>
                  <a:ea typeface="MS PGothic"/>
                </a:rPr>
                <a:t>Conclusion/Recommendations</a:t>
              </a:r>
              <a:endParaRPr b="0" lang="en-US" sz="4800" spc="-1" strike="noStrike">
                <a:latin typeface="Arial"/>
              </a:endParaRPr>
            </a:p>
          </p:txBody>
        </p:sp>
        <p:sp>
          <p:nvSpPr>
            <p:cNvPr id="67" name="TextBox 61"/>
            <p:cNvSpPr/>
            <p:nvPr/>
          </p:nvSpPr>
          <p:spPr>
            <a:xfrm>
              <a:off x="22270320" y="25932240"/>
              <a:ext cx="9151920" cy="155196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0" lang="en-US" sz="3200" spc="-1" strike="noStrike">
                  <a:solidFill>
                    <a:srgbClr val="000000"/>
                  </a:solidFill>
                  <a:latin typeface="Calibri"/>
                  <a:ea typeface="MS PGothic"/>
                </a:rPr>
                <a:t>It can be used to explore caves, wells, and narrow corridors that humans cannot cross</a:t>
              </a:r>
              <a:endParaRPr b="0" lang="en-US" sz="3200" spc="-1" strike="noStrike">
                <a:latin typeface="Arial"/>
              </a:endParaRPr>
            </a:p>
            <a:p>
              <a:pPr algn="just">
                <a:lnSpc>
                  <a:spcPct val="100000"/>
                </a:lnSpc>
                <a:buNone/>
              </a:pPr>
              <a:r>
                <a:rPr b="0" lang="en-US" sz="3200" spc="-1" strike="noStrike">
                  <a:solidFill>
                    <a:srgbClr val="000000"/>
                  </a:solidFill>
                  <a:latin typeface="Calibri"/>
                  <a:ea typeface="MS PGothic"/>
                </a:rPr>
                <a:t>Control it by any means possible</a:t>
              </a:r>
              <a:endParaRPr b="0" lang="en-US" sz="3200" spc="-1" strike="noStrike">
                <a:latin typeface="Arial"/>
              </a:endParaRPr>
            </a:p>
          </p:txBody>
        </p:sp>
      </p:grpSp>
      <p:sp>
        <p:nvSpPr>
          <p:cNvPr id="68" name="مستطيل 87"/>
          <p:cNvSpPr/>
          <p:nvPr/>
        </p:nvSpPr>
        <p:spPr>
          <a:xfrm>
            <a:off x="2590200" y="8970120"/>
            <a:ext cx="4395600" cy="1125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numCol="1" spcCol="0" anchor="ctr">
            <a:noAutofit/>
          </a:bodyPr>
          <a:p>
            <a:pPr algn="ctr">
              <a:lnSpc>
                <a:spcPct val="100000"/>
              </a:lnSpc>
              <a:buNone/>
            </a:pPr>
            <a:r>
              <a:rPr b="0" lang="en-US" sz="3600" spc="-1" strike="noStrike">
                <a:solidFill>
                  <a:srgbClr val="000000"/>
                </a:solidFill>
                <a:latin typeface="Constantia"/>
                <a:ea typeface="Calibri"/>
              </a:rPr>
              <a:t>Mostafa Tarek</a:t>
            </a:r>
            <a:endParaRPr b="0" lang="en-US" sz="3600" spc="-1" strike="noStrike">
              <a:latin typeface="Arial"/>
            </a:endParaRPr>
          </a:p>
          <a:p>
            <a:pPr algn="ctr">
              <a:lnSpc>
                <a:spcPct val="100000"/>
              </a:lnSpc>
              <a:buNone/>
            </a:pPr>
            <a:r>
              <a:rPr b="0" lang="en-US" sz="3600" spc="-1" strike="noStrike">
                <a:solidFill>
                  <a:srgbClr val="000000"/>
                </a:solidFill>
                <a:latin typeface="Constantia"/>
                <a:ea typeface="Calibri"/>
              </a:rPr>
              <a:t>94071</a:t>
            </a:r>
            <a:endParaRPr b="0" lang="en-US" sz="3600" spc="-1" strike="noStrike">
              <a:latin typeface="Arial"/>
            </a:endParaRPr>
          </a:p>
        </p:txBody>
      </p:sp>
      <p:sp>
        <p:nvSpPr>
          <p:cNvPr id="69" name="مستطيل 87"/>
          <p:cNvSpPr/>
          <p:nvPr/>
        </p:nvSpPr>
        <p:spPr>
          <a:xfrm>
            <a:off x="17299080" y="8989920"/>
            <a:ext cx="4395600" cy="1125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numCol="1" spcCol="0" anchor="ctr">
            <a:noAutofit/>
          </a:bodyPr>
          <a:p>
            <a:pPr algn="ctr">
              <a:lnSpc>
                <a:spcPct val="100000"/>
              </a:lnSpc>
              <a:buNone/>
            </a:pPr>
            <a:r>
              <a:rPr b="0" lang="en-US" sz="3600" spc="-1" strike="noStrike">
                <a:solidFill>
                  <a:srgbClr val="000000"/>
                </a:solidFill>
                <a:latin typeface="Constantia"/>
                <a:ea typeface="Calibri"/>
              </a:rPr>
              <a:t>Basel Ahmed</a:t>
            </a:r>
            <a:endParaRPr b="0" lang="en-US" sz="3600" spc="-1" strike="noStrike">
              <a:latin typeface="Arial"/>
            </a:endParaRPr>
          </a:p>
          <a:p>
            <a:pPr algn="ctr">
              <a:lnSpc>
                <a:spcPct val="100000"/>
              </a:lnSpc>
              <a:buNone/>
            </a:pPr>
            <a:r>
              <a:rPr b="0" lang="en-US" sz="3600" spc="-1" strike="noStrike">
                <a:solidFill>
                  <a:srgbClr val="000000"/>
                </a:solidFill>
                <a:latin typeface="Constantia"/>
                <a:ea typeface="MS PGothic"/>
              </a:rPr>
              <a:t>98052</a:t>
            </a:r>
            <a:endParaRPr b="0" lang="en-US" sz="3600" spc="-1" strike="noStrike">
              <a:latin typeface="Arial"/>
            </a:endParaRPr>
          </a:p>
        </p:txBody>
      </p:sp>
      <p:grpSp>
        <p:nvGrpSpPr>
          <p:cNvPr id="70" name="Group 6"/>
          <p:cNvGrpSpPr/>
          <p:nvPr/>
        </p:nvGrpSpPr>
        <p:grpSpPr>
          <a:xfrm>
            <a:off x="22083480" y="35660160"/>
            <a:ext cx="9577080" cy="3407760"/>
            <a:chOff x="22083480" y="35660160"/>
            <a:chExt cx="9577080" cy="3407760"/>
          </a:xfrm>
        </p:grpSpPr>
        <p:sp>
          <p:nvSpPr>
            <p:cNvPr id="71" name="Rectangle 65"/>
            <p:cNvSpPr/>
            <p:nvPr/>
          </p:nvSpPr>
          <p:spPr>
            <a:xfrm>
              <a:off x="22083480" y="35660160"/>
              <a:ext cx="9577080" cy="1077480"/>
            </a:xfrm>
            <a:prstGeom prst="rect">
              <a:avLst/>
            </a:prstGeom>
            <a:solidFill>
              <a:schemeClr val="accent3">
                <a:lumMod val="40000"/>
                <a:lumOff val="60000"/>
              </a:schemeClr>
            </a:solidFill>
            <a:ln>
              <a:noFill/>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sp>
        <p:sp>
          <p:nvSpPr>
            <p:cNvPr id="72" name="TextBox 47"/>
            <p:cNvSpPr/>
            <p:nvPr/>
          </p:nvSpPr>
          <p:spPr>
            <a:xfrm>
              <a:off x="24064560" y="35813880"/>
              <a:ext cx="5733000" cy="8208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4800" spc="-1" strike="noStrike">
                  <a:solidFill>
                    <a:srgbClr val="000000"/>
                  </a:solidFill>
                  <a:latin typeface="Georgia"/>
                  <a:ea typeface="MS PGothic"/>
                </a:rPr>
                <a:t>Future planning</a:t>
              </a:r>
              <a:endParaRPr b="0" lang="en-US" sz="4800" spc="-1" strike="noStrike">
                <a:latin typeface="Arial"/>
              </a:endParaRPr>
            </a:p>
          </p:txBody>
        </p:sp>
        <p:sp>
          <p:nvSpPr>
            <p:cNvPr id="73" name="TextBox 67"/>
            <p:cNvSpPr/>
            <p:nvPr/>
          </p:nvSpPr>
          <p:spPr>
            <a:xfrm>
              <a:off x="22214880" y="37028520"/>
              <a:ext cx="9080640" cy="2039400"/>
            </a:xfrm>
            <a:prstGeom prst="rect">
              <a:avLst/>
            </a:prstGeom>
            <a:noFill/>
            <a:ln w="9525">
              <a:noFill/>
            </a:ln>
          </p:spPr>
          <p:style>
            <a:lnRef idx="0"/>
            <a:fillRef idx="0"/>
            <a:effectRef idx="0"/>
            <a:fontRef idx="minor"/>
          </p:style>
          <p:txBody>
            <a:bodyPr lIns="90000" rIns="90000" tIns="45000" bIns="45000" anchor="t">
              <a:spAutoFit/>
            </a:bodyPr>
            <a:p>
              <a:pPr marL="514440" indent="-514440" algn="just">
                <a:lnSpc>
                  <a:spcPct val="100000"/>
                </a:lnSpc>
                <a:buClr>
                  <a:srgbClr val="000000"/>
                </a:buClr>
                <a:buFont typeface="Calibri"/>
                <a:buAutoNum type="arabicPeriod"/>
              </a:pPr>
              <a:r>
                <a:rPr b="0" lang="en-US" sz="3200" spc="-1" strike="noStrike">
                  <a:solidFill>
                    <a:srgbClr val="000000"/>
                  </a:solidFill>
                  <a:latin typeface="Calibri"/>
                  <a:ea typeface="MS PGothic"/>
                </a:rPr>
                <a:t>Temperature and humidity gauge to detect temperature</a:t>
              </a:r>
              <a:endParaRPr b="0" lang="en-US" sz="3200" spc="-1" strike="noStrike">
                <a:latin typeface="Arial"/>
              </a:endParaRPr>
            </a:p>
            <a:p>
              <a:pPr marL="514440" indent="-514440" algn="just">
                <a:lnSpc>
                  <a:spcPct val="100000"/>
                </a:lnSpc>
                <a:buClr>
                  <a:srgbClr val="000000"/>
                </a:buClr>
                <a:buFont typeface="Calibri"/>
                <a:buAutoNum type="arabicPeriod"/>
              </a:pPr>
              <a:r>
                <a:rPr b="0" lang="en-US" sz="3200" spc="-1" strike="noStrike">
                  <a:solidFill>
                    <a:srgbClr val="000000"/>
                  </a:solidFill>
                  <a:latin typeface="Calibri"/>
                  <a:ea typeface="MS PGothic"/>
                </a:rPr>
                <a:t>Installing a camera that can shoot in different ways, such as thermal imaging</a:t>
              </a:r>
              <a:endParaRPr b="0" lang="en-US" sz="3200" spc="-1" strike="noStrike">
                <a:latin typeface="Arial"/>
              </a:endParaRPr>
            </a:p>
          </p:txBody>
        </p:sp>
      </p:grpSp>
      <p:sp>
        <p:nvSpPr>
          <p:cNvPr id="74" name="Rectangle 68"/>
          <p:cNvSpPr/>
          <p:nvPr/>
        </p:nvSpPr>
        <p:spPr>
          <a:xfrm>
            <a:off x="1257480" y="12300480"/>
            <a:ext cx="9600840" cy="1136160"/>
          </a:xfrm>
          <a:prstGeom prst="rect">
            <a:avLst/>
          </a:prstGeom>
          <a:solidFill>
            <a:schemeClr val="accent3">
              <a:lumMod val="40000"/>
              <a:lumOff val="60000"/>
            </a:schemeClr>
          </a:solidFill>
          <a:ln>
            <a:noFill/>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sp>
      <p:sp>
        <p:nvSpPr>
          <p:cNvPr id="75" name="TextBox 39"/>
          <p:cNvSpPr/>
          <p:nvPr/>
        </p:nvSpPr>
        <p:spPr>
          <a:xfrm>
            <a:off x="3847680" y="12426480"/>
            <a:ext cx="3979080" cy="8208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4800" spc="-1" strike="noStrike">
                <a:solidFill>
                  <a:srgbClr val="000000"/>
                </a:solidFill>
                <a:latin typeface="Georgia"/>
                <a:ea typeface="MS PGothic"/>
              </a:rPr>
              <a:t>ABSTRACT</a:t>
            </a:r>
            <a:endParaRPr b="0" lang="en-US" sz="4800" spc="-1" strike="noStrike">
              <a:latin typeface="Arial"/>
            </a:endParaRPr>
          </a:p>
        </p:txBody>
      </p:sp>
      <p:pic>
        <p:nvPicPr>
          <p:cNvPr id="76" name="Picture 19" descr=""/>
          <p:cNvPicPr/>
          <p:nvPr/>
        </p:nvPicPr>
        <p:blipFill>
          <a:blip r:embed="rId1"/>
          <a:stretch/>
        </p:blipFill>
        <p:spPr>
          <a:xfrm>
            <a:off x="28003320" y="1306440"/>
            <a:ext cx="2932200" cy="2932200"/>
          </a:xfrm>
          <a:prstGeom prst="rect">
            <a:avLst/>
          </a:prstGeom>
          <a:ln w="0">
            <a:noFill/>
          </a:ln>
        </p:spPr>
      </p:pic>
      <p:pic>
        <p:nvPicPr>
          <p:cNvPr id="77" name="Picture 42" descr=""/>
          <p:cNvPicPr/>
          <p:nvPr/>
        </p:nvPicPr>
        <p:blipFill>
          <a:blip r:embed="rId2"/>
          <a:srcRect l="15685" t="40148" r="14025" b="16531"/>
          <a:stretch/>
        </p:blipFill>
        <p:spPr>
          <a:xfrm>
            <a:off x="835200" y="1108080"/>
            <a:ext cx="9144720" cy="3168000"/>
          </a:xfrm>
          <a:prstGeom prst="rect">
            <a:avLst/>
          </a:prstGeom>
          <a:ln w="0">
            <a:noFill/>
          </a:ln>
        </p:spPr>
      </p:pic>
      <p:sp>
        <p:nvSpPr>
          <p:cNvPr id="78" name="مستطيل 87"/>
          <p:cNvSpPr/>
          <p:nvPr/>
        </p:nvSpPr>
        <p:spPr>
          <a:xfrm>
            <a:off x="24448680" y="9010800"/>
            <a:ext cx="4395600" cy="1125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numCol="1" spcCol="0" anchor="ctr">
            <a:noAutofit/>
          </a:bodyPr>
          <a:p>
            <a:pPr algn="ctr">
              <a:lnSpc>
                <a:spcPct val="100000"/>
              </a:lnSpc>
              <a:buNone/>
            </a:pPr>
            <a:r>
              <a:rPr b="0" lang="en-US" sz="3600" spc="-1" strike="noStrike">
                <a:solidFill>
                  <a:srgbClr val="000000"/>
                </a:solidFill>
                <a:latin typeface="Constantia"/>
                <a:ea typeface="Calibri"/>
              </a:rPr>
              <a:t>Roaa Maged</a:t>
            </a:r>
            <a:endParaRPr b="0" lang="en-US" sz="3600" spc="-1" strike="noStrike">
              <a:latin typeface="Arial"/>
            </a:endParaRPr>
          </a:p>
          <a:p>
            <a:pPr algn="ctr">
              <a:lnSpc>
                <a:spcPct val="100000"/>
              </a:lnSpc>
              <a:buNone/>
            </a:pPr>
            <a:r>
              <a:rPr b="0" lang="en-US" sz="3600" spc="-1" strike="noStrike">
                <a:solidFill>
                  <a:srgbClr val="000000"/>
                </a:solidFill>
                <a:latin typeface="Constantia"/>
                <a:ea typeface="MS PGothic"/>
              </a:rPr>
              <a:t>94227</a:t>
            </a:r>
            <a:endParaRPr b="0" lang="en-US" sz="3600" spc="-1" strike="noStrike">
              <a:latin typeface="Arial"/>
            </a:endParaRPr>
          </a:p>
          <a:p>
            <a:pPr algn="ctr">
              <a:lnSpc>
                <a:spcPct val="100000"/>
              </a:lnSpc>
              <a:buNone/>
            </a:pPr>
            <a:endParaRPr b="0" lang="en-US" sz="3600" spc="-1" strike="noStrike">
              <a:latin typeface="Arial"/>
            </a:endParaRPr>
          </a:p>
        </p:txBody>
      </p:sp>
      <p:sp>
        <p:nvSpPr>
          <p:cNvPr id="79" name="مستطيل 87"/>
          <p:cNvSpPr/>
          <p:nvPr/>
        </p:nvSpPr>
        <p:spPr>
          <a:xfrm>
            <a:off x="967680" y="10115640"/>
            <a:ext cx="15923520" cy="15058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p:style>
        <p:txBody>
          <a:bodyPr numCol="1" spcCol="0" anchor="ctr">
            <a:noAutofit/>
          </a:bodyPr>
          <a:p>
            <a:pPr>
              <a:lnSpc>
                <a:spcPct val="100000"/>
              </a:lnSpc>
              <a:buNone/>
            </a:pPr>
            <a:r>
              <a:rPr b="1" lang="en-US" sz="3600" spc="-1" strike="noStrike">
                <a:solidFill>
                  <a:srgbClr val="000000"/>
                </a:solidFill>
                <a:latin typeface="Constantia"/>
                <a:ea typeface="Calibri"/>
              </a:rPr>
              <a:t>Under supervision of Professor: Mohamed marey</a:t>
            </a:r>
            <a:endParaRPr b="0" lang="en-US" sz="36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
        <p:nvSpPr>
          <p:cNvPr id="80" name="مستطيل 87"/>
          <p:cNvSpPr/>
          <p:nvPr/>
        </p:nvSpPr>
        <p:spPr>
          <a:xfrm>
            <a:off x="18229680" y="10078200"/>
            <a:ext cx="13422960" cy="15058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p:style>
        <p:txBody>
          <a:bodyPr numCol="1" spcCol="0" anchor="ctr">
            <a:noAutofit/>
          </a:bodyPr>
          <a:p>
            <a:pPr>
              <a:lnSpc>
                <a:spcPct val="100000"/>
              </a:lnSpc>
              <a:buNone/>
            </a:pPr>
            <a:r>
              <a:rPr b="1" lang="en-US" sz="3600" spc="-1" strike="noStrike">
                <a:solidFill>
                  <a:srgbClr val="000000"/>
                </a:solidFill>
                <a:latin typeface="Constantia"/>
                <a:ea typeface="Calibri"/>
              </a:rPr>
              <a:t>Teaching Assistant / Assistant Lecturer: Ziad Khaled</a:t>
            </a:r>
            <a:endParaRPr b="0" lang="en-US" sz="3600" spc="-1" strike="noStrike">
              <a:latin typeface="Arial"/>
            </a:endParaRPr>
          </a:p>
          <a:p>
            <a:pPr>
              <a:lnSpc>
                <a:spcPct val="100000"/>
              </a:lnSpc>
              <a:buNone/>
            </a:pPr>
            <a:r>
              <a:rPr b="1" lang="en-US" sz="3600" spc="-1" strike="noStrike">
                <a:solidFill>
                  <a:srgbClr val="000000"/>
                </a:solidFill>
                <a:latin typeface="Constantia"/>
                <a:ea typeface="Calibri"/>
              </a:rPr>
              <a:t>Technical Assistant</a:t>
            </a:r>
            <a:endParaRPr b="0" lang="en-US" sz="3600" spc="-1" strike="noStrike">
              <a:latin typeface="Arial"/>
            </a:endParaRPr>
          </a:p>
          <a:p>
            <a:pPr>
              <a:lnSpc>
                <a:spcPct val="100000"/>
              </a:lnSpc>
              <a:buNone/>
            </a:pPr>
            <a:endParaRPr b="0" lang="en-US" sz="1800" spc="-1" strike="noStrike">
              <a:latin typeface="Arial"/>
            </a:endParaRPr>
          </a:p>
        </p:txBody>
      </p:sp>
      <p:sp>
        <p:nvSpPr>
          <p:cNvPr id="81" name="Smiley Face 1"/>
          <p:cNvSpPr/>
          <p:nvPr/>
        </p:nvSpPr>
        <p:spPr>
          <a:xfrm>
            <a:off x="3958560" y="7544160"/>
            <a:ext cx="1699200" cy="1511640"/>
          </a:xfrm>
          <a:prstGeom prst="smileyFace">
            <a:avLst>
              <a:gd name="adj" fmla="val 4653"/>
            </a:avLst>
          </a:prstGeom>
          <a:gradFill rotWithShape="0">
            <a:gsLst>
              <a:gs pos="0">
                <a:srgbClr val="ffded0"/>
              </a:gs>
              <a:gs pos="100000">
                <a:srgbClr val="fff1ec"/>
              </a:gs>
            </a:gsLst>
            <a:lin ang="16200000"/>
          </a:gradFill>
          <a:ln>
            <a:solidFill>
              <a:srgbClr val="f59240"/>
            </a:solidFill>
            <a:round/>
          </a:ln>
          <a:effectLst>
            <a:outerShdw blurRad="39960" dir="5400000" dist="20160" rotWithShape="0">
              <a:srgbClr val="000000">
                <a:alpha val="38000"/>
              </a:srgbClr>
            </a:outerShdw>
          </a:effectLst>
        </p:spPr>
        <p:style>
          <a:lnRef idx="1">
            <a:schemeClr val="accent6"/>
          </a:lnRef>
          <a:fillRef idx="2">
            <a:schemeClr val="accent6"/>
          </a:fillRef>
          <a:effectRef idx="1">
            <a:schemeClr val="accent6"/>
          </a:effectRef>
          <a:fontRef idx="minor"/>
        </p:style>
      </p:sp>
      <p:sp>
        <p:nvSpPr>
          <p:cNvPr id="82" name="Smiley Face 45"/>
          <p:cNvSpPr/>
          <p:nvPr/>
        </p:nvSpPr>
        <p:spPr>
          <a:xfrm>
            <a:off x="11353680" y="7544160"/>
            <a:ext cx="1699200" cy="1511640"/>
          </a:xfrm>
          <a:prstGeom prst="smileyFace">
            <a:avLst>
              <a:gd name="adj" fmla="val 4653"/>
            </a:avLst>
          </a:prstGeom>
          <a:gradFill rotWithShape="0">
            <a:gsLst>
              <a:gs pos="0">
                <a:srgbClr val="ffded0"/>
              </a:gs>
              <a:gs pos="100000">
                <a:srgbClr val="fff1ec"/>
              </a:gs>
            </a:gsLst>
            <a:lin ang="16200000"/>
          </a:gradFill>
          <a:ln>
            <a:solidFill>
              <a:srgbClr val="f59240"/>
            </a:solidFill>
            <a:round/>
          </a:ln>
          <a:effectLst>
            <a:outerShdw blurRad="39960" dir="5400000" dist="20160" rotWithShape="0">
              <a:srgbClr val="000000">
                <a:alpha val="38000"/>
              </a:srgbClr>
            </a:outerShdw>
          </a:effectLst>
        </p:spPr>
        <p:style>
          <a:lnRef idx="1">
            <a:schemeClr val="accent6"/>
          </a:lnRef>
          <a:fillRef idx="2">
            <a:schemeClr val="accent6"/>
          </a:fillRef>
          <a:effectRef idx="1">
            <a:schemeClr val="accent6"/>
          </a:effectRef>
          <a:fontRef idx="minor"/>
        </p:style>
      </p:sp>
      <p:sp>
        <p:nvSpPr>
          <p:cNvPr id="83" name="Smiley Face 47"/>
          <p:cNvSpPr/>
          <p:nvPr/>
        </p:nvSpPr>
        <p:spPr>
          <a:xfrm>
            <a:off x="18648000" y="7544160"/>
            <a:ext cx="1699200" cy="1511640"/>
          </a:xfrm>
          <a:prstGeom prst="smileyFace">
            <a:avLst>
              <a:gd name="adj" fmla="val 4653"/>
            </a:avLst>
          </a:prstGeom>
          <a:gradFill rotWithShape="0">
            <a:gsLst>
              <a:gs pos="0">
                <a:srgbClr val="ffded0"/>
              </a:gs>
              <a:gs pos="100000">
                <a:srgbClr val="fff1ec"/>
              </a:gs>
            </a:gsLst>
            <a:lin ang="16200000"/>
          </a:gradFill>
          <a:ln>
            <a:solidFill>
              <a:srgbClr val="f59240"/>
            </a:solidFill>
            <a:round/>
          </a:ln>
          <a:effectLst>
            <a:outerShdw blurRad="39960" dir="5400000" dist="20160" rotWithShape="0">
              <a:srgbClr val="000000">
                <a:alpha val="38000"/>
              </a:srgbClr>
            </a:outerShdw>
          </a:effectLst>
        </p:spPr>
        <p:style>
          <a:lnRef idx="1">
            <a:schemeClr val="accent6"/>
          </a:lnRef>
          <a:fillRef idx="2">
            <a:schemeClr val="accent6"/>
          </a:fillRef>
          <a:effectRef idx="1">
            <a:schemeClr val="accent6"/>
          </a:effectRef>
          <a:fontRef idx="minor"/>
        </p:style>
      </p:sp>
      <p:sp>
        <p:nvSpPr>
          <p:cNvPr id="84" name="Smiley Face 48"/>
          <p:cNvSpPr/>
          <p:nvPr/>
        </p:nvSpPr>
        <p:spPr>
          <a:xfrm>
            <a:off x="25905600" y="7295760"/>
            <a:ext cx="1699200" cy="1511640"/>
          </a:xfrm>
          <a:prstGeom prst="smileyFace">
            <a:avLst>
              <a:gd name="adj" fmla="val 4653"/>
            </a:avLst>
          </a:prstGeom>
          <a:gradFill rotWithShape="0">
            <a:gsLst>
              <a:gs pos="0">
                <a:srgbClr val="ffded0"/>
              </a:gs>
              <a:gs pos="100000">
                <a:srgbClr val="fff1ec"/>
              </a:gs>
            </a:gsLst>
            <a:lin ang="16200000"/>
          </a:gradFill>
          <a:ln>
            <a:solidFill>
              <a:srgbClr val="f59240"/>
            </a:solidFill>
            <a:round/>
          </a:ln>
          <a:effectLst>
            <a:outerShdw blurRad="39960" dir="5400000" dist="20160" rotWithShape="0">
              <a:srgbClr val="000000">
                <a:alpha val="38000"/>
              </a:srgbClr>
            </a:outerShdw>
          </a:effectLst>
        </p:spPr>
        <p:style>
          <a:lnRef idx="1">
            <a:schemeClr val="accent6"/>
          </a:lnRef>
          <a:fillRef idx="2">
            <a:schemeClr val="accent6"/>
          </a:fillRef>
          <a:effectRef idx="1">
            <a:schemeClr val="accent6"/>
          </a:effectRef>
          <a:fontRef idx="minor"/>
        </p:style>
      </p:sp>
      <p:sp>
        <p:nvSpPr>
          <p:cNvPr id="85" name="TextBox 2"/>
          <p:cNvSpPr/>
          <p:nvPr/>
        </p:nvSpPr>
        <p:spPr>
          <a:xfrm>
            <a:off x="13218840" y="25572960"/>
            <a:ext cx="7344360" cy="6122520"/>
          </a:xfrm>
          <a:prstGeom prst="rect">
            <a:avLst/>
          </a:prstGeom>
          <a:solidFill>
            <a:srgbClr val="ffffff"/>
          </a:solidFill>
          <a:ln w="76200">
            <a:solidFill>
              <a:srgbClr val="c0504d"/>
            </a:solidFill>
            <a:round/>
          </a:ln>
        </p:spPr>
        <p:style>
          <a:lnRef idx="2">
            <a:schemeClr val="accent2"/>
          </a:lnRef>
          <a:fillRef idx="1">
            <a:schemeClr val="lt1"/>
          </a:fillRef>
          <a:effectRef idx="0">
            <a:schemeClr val="accent2"/>
          </a:effectRef>
          <a:fontRef idx="minor"/>
        </p:style>
        <p:txBody>
          <a:bodyPr lIns="90000" rIns="90000" tIns="45000" bIns="45000" anchor="t">
            <a:spAutoFit/>
          </a:bodyPr>
          <a:p>
            <a:pPr>
              <a:lnSpc>
                <a:spcPct val="100000"/>
              </a:lnSpc>
              <a:buNone/>
            </a:pPr>
            <a:r>
              <a:rPr b="0" lang="en-EG" sz="6600" spc="-1" strike="noStrike">
                <a:solidFill>
                  <a:srgbClr val="000000"/>
                </a:solidFill>
                <a:latin typeface="Calibri"/>
                <a:ea typeface="MS PGothic"/>
              </a:rPr>
              <a:t>Add here a picture, a diagram, or a screenshot.</a:t>
            </a:r>
            <a:endParaRPr b="0" lang="en-US" sz="6600" spc="-1" strike="noStrike">
              <a:latin typeface="Arial"/>
            </a:endParaRPr>
          </a:p>
          <a:p>
            <a:pPr>
              <a:lnSpc>
                <a:spcPct val="100000"/>
              </a:lnSpc>
              <a:buNone/>
            </a:pPr>
            <a:r>
              <a:rPr b="0" lang="en-EG" sz="6600" spc="-1" strike="noStrike">
                <a:solidFill>
                  <a:srgbClr val="000000"/>
                </a:solidFill>
                <a:latin typeface="Calibri"/>
                <a:ea typeface="MS PGothic"/>
              </a:rPr>
              <a:t>Any eye-catching figure to represent your project</a:t>
            </a:r>
            <a:endParaRPr b="0" lang="en-US" sz="6600" spc="-1" strike="noStrike">
              <a:latin typeface="Arial"/>
            </a:endParaRPr>
          </a:p>
        </p:txBody>
      </p:sp>
      <p:grpSp>
        <p:nvGrpSpPr>
          <p:cNvPr id="86" name="Group 8"/>
          <p:cNvGrpSpPr/>
          <p:nvPr/>
        </p:nvGrpSpPr>
        <p:grpSpPr>
          <a:xfrm>
            <a:off x="11719440" y="15611040"/>
            <a:ext cx="9600840" cy="8564760"/>
            <a:chOff x="11719440" y="15611040"/>
            <a:chExt cx="9600840" cy="8564760"/>
          </a:xfrm>
        </p:grpSpPr>
        <p:sp>
          <p:nvSpPr>
            <p:cNvPr id="87" name="Rectangle 16"/>
            <p:cNvSpPr/>
            <p:nvPr/>
          </p:nvSpPr>
          <p:spPr>
            <a:xfrm>
              <a:off x="11719440" y="15611040"/>
              <a:ext cx="9600840" cy="1136160"/>
            </a:xfrm>
            <a:prstGeom prst="rect">
              <a:avLst/>
            </a:prstGeom>
            <a:solidFill>
              <a:schemeClr val="accent3">
                <a:lumMod val="40000"/>
                <a:lumOff val="60000"/>
              </a:schemeClr>
            </a:solidFill>
            <a:ln>
              <a:noFill/>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sp>
        <p:sp>
          <p:nvSpPr>
            <p:cNvPr id="88" name="TextBox 22"/>
            <p:cNvSpPr/>
            <p:nvPr/>
          </p:nvSpPr>
          <p:spPr>
            <a:xfrm>
              <a:off x="12801240" y="15771960"/>
              <a:ext cx="4626720" cy="8208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4800" spc="-1" strike="noStrike">
                  <a:solidFill>
                    <a:srgbClr val="000000"/>
                  </a:solidFill>
                  <a:latin typeface="Georgia"/>
                  <a:ea typeface="MS PGothic"/>
                </a:rPr>
                <a:t>Methodology</a:t>
              </a:r>
              <a:endParaRPr b="0" lang="en-US" sz="4800" spc="-1" strike="noStrike">
                <a:latin typeface="Arial"/>
              </a:endParaRPr>
            </a:p>
          </p:txBody>
        </p:sp>
        <p:sp>
          <p:nvSpPr>
            <p:cNvPr id="89" name="TextBox 61"/>
            <p:cNvSpPr/>
            <p:nvPr/>
          </p:nvSpPr>
          <p:spPr>
            <a:xfrm>
              <a:off x="11840400" y="17380080"/>
              <a:ext cx="9151920" cy="679572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buNone/>
              </a:pPr>
              <a:r>
                <a:rPr b="1" lang="en-US" sz="2400" spc="-1" strike="noStrike">
                  <a:solidFill>
                    <a:srgbClr val="000000"/>
                  </a:solidFill>
                  <a:latin typeface="Calibri"/>
                  <a:ea typeface="MS PGothic"/>
                </a:rPr>
                <a:t>1 Arduino uno</a:t>
              </a:r>
              <a:endParaRPr b="0" lang="en-US" sz="2400" spc="-1" strike="noStrike">
                <a:latin typeface="Arial"/>
              </a:endParaRPr>
            </a:p>
            <a:p>
              <a:pPr algn="just">
                <a:lnSpc>
                  <a:spcPct val="100000"/>
                </a:lnSpc>
                <a:buNone/>
              </a:pPr>
              <a:r>
                <a:rPr b="1" lang="en-US" sz="2400" spc="-1" strike="noStrike">
                  <a:solidFill>
                    <a:srgbClr val="000000"/>
                  </a:solidFill>
                  <a:latin typeface="Calibri"/>
                  <a:ea typeface="MS PGothic"/>
                </a:rPr>
                <a:t>DC Gear Motor x 4</a:t>
              </a:r>
              <a:endParaRPr b="0" lang="en-US" sz="2400" spc="-1" strike="noStrike">
                <a:latin typeface="Arial"/>
              </a:endParaRPr>
            </a:p>
            <a:p>
              <a:pPr algn="just">
                <a:lnSpc>
                  <a:spcPct val="100000"/>
                </a:lnSpc>
                <a:buNone/>
              </a:pPr>
              <a:r>
                <a:rPr b="1" lang="en-US" sz="2400" spc="-1" strike="noStrike">
                  <a:solidFill>
                    <a:srgbClr val="000000"/>
                  </a:solidFill>
                  <a:latin typeface="Calibri"/>
                  <a:ea typeface="MS PGothic"/>
                </a:rPr>
                <a:t>IR Sensor x 2</a:t>
              </a:r>
              <a:endParaRPr b="0" lang="en-US" sz="2400" spc="-1" strike="noStrike">
                <a:latin typeface="Arial"/>
              </a:endParaRPr>
            </a:p>
            <a:p>
              <a:pPr algn="just">
                <a:lnSpc>
                  <a:spcPct val="100000"/>
                </a:lnSpc>
                <a:buNone/>
              </a:pPr>
              <a:r>
                <a:rPr b="1" lang="en-US" sz="2400" spc="-1" strike="noStrike">
                  <a:solidFill>
                    <a:srgbClr val="000000"/>
                  </a:solidFill>
                  <a:latin typeface="Calibri"/>
                  <a:ea typeface="MS PGothic"/>
                </a:rPr>
                <a:t>L298 Motor Driver</a:t>
              </a:r>
              <a:endParaRPr b="0" lang="en-US" sz="2400" spc="-1" strike="noStrike">
                <a:latin typeface="Arial"/>
              </a:endParaRPr>
            </a:p>
            <a:p>
              <a:pPr algn="just">
                <a:lnSpc>
                  <a:spcPct val="100000"/>
                </a:lnSpc>
                <a:buNone/>
              </a:pPr>
              <a:r>
                <a:rPr b="1" lang="en-US" sz="2400" spc="-1" strike="noStrike">
                  <a:solidFill>
                    <a:srgbClr val="000000"/>
                  </a:solidFill>
                  <a:latin typeface="Calibri"/>
                  <a:ea typeface="MS PGothic"/>
                </a:rPr>
                <a:t>HC-05 Bluetooth Module</a:t>
              </a:r>
              <a:endParaRPr b="0" lang="en-US" sz="2400" spc="-1" strike="noStrike">
                <a:latin typeface="Arial"/>
              </a:endParaRPr>
            </a:p>
            <a:p>
              <a:pPr algn="just">
                <a:lnSpc>
                  <a:spcPct val="100000"/>
                </a:lnSpc>
                <a:buNone/>
              </a:pPr>
              <a:r>
                <a:rPr b="1" lang="en-US" sz="2400" spc="-1" strike="noStrike">
                  <a:solidFill>
                    <a:srgbClr val="000000"/>
                  </a:solidFill>
                  <a:latin typeface="Calibri"/>
                  <a:ea typeface="MS PGothic"/>
                </a:rPr>
                <a:t>IR Receiver Module</a:t>
              </a:r>
              <a:endParaRPr b="0" lang="en-US" sz="2400" spc="-1" strike="noStrike">
                <a:latin typeface="Arial"/>
              </a:endParaRPr>
            </a:p>
            <a:p>
              <a:pPr algn="just">
                <a:lnSpc>
                  <a:spcPct val="100000"/>
                </a:lnSpc>
                <a:buNone/>
              </a:pPr>
              <a:r>
                <a:rPr b="1" lang="en-US" sz="2400" spc="-1" strike="noStrike">
                  <a:solidFill>
                    <a:srgbClr val="000000"/>
                  </a:solidFill>
                  <a:latin typeface="Calibri"/>
                  <a:ea typeface="MS PGothic"/>
                </a:rPr>
                <a:t>MP3 Player IR Remote</a:t>
              </a:r>
              <a:endParaRPr b="0" lang="en-US" sz="2400" spc="-1" strike="noStrike">
                <a:latin typeface="Arial"/>
              </a:endParaRPr>
            </a:p>
            <a:p>
              <a:pPr algn="just">
                <a:lnSpc>
                  <a:spcPct val="100000"/>
                </a:lnSpc>
                <a:buNone/>
              </a:pPr>
              <a:r>
                <a:rPr b="1" lang="en-US" sz="2400" spc="-1" strike="noStrike">
                  <a:solidFill>
                    <a:srgbClr val="000000"/>
                  </a:solidFill>
                  <a:latin typeface="Calibri"/>
                  <a:ea typeface="MS PGothic"/>
                </a:rPr>
                <a:t>sg90 servo motor</a:t>
              </a:r>
              <a:endParaRPr b="0" lang="en-US" sz="2400" spc="-1" strike="noStrike">
                <a:latin typeface="Arial"/>
              </a:endParaRPr>
            </a:p>
            <a:p>
              <a:pPr algn="just">
                <a:lnSpc>
                  <a:spcPct val="100000"/>
                </a:lnSpc>
                <a:buNone/>
              </a:pPr>
              <a:r>
                <a:rPr b="1" lang="en-US" sz="2400" spc="-1" strike="noStrike">
                  <a:solidFill>
                    <a:srgbClr val="000000"/>
                  </a:solidFill>
                  <a:latin typeface="Calibri"/>
                  <a:ea typeface="MS PGothic"/>
                </a:rPr>
                <a:t>Ultrasonic Sensor Holder</a:t>
              </a:r>
              <a:endParaRPr b="0" lang="en-US" sz="2400" spc="-1" strike="noStrike">
                <a:latin typeface="Arial"/>
              </a:endParaRPr>
            </a:p>
            <a:p>
              <a:pPr algn="just">
                <a:lnSpc>
                  <a:spcPct val="100000"/>
                </a:lnSpc>
                <a:buNone/>
              </a:pPr>
              <a:r>
                <a:rPr b="1" lang="en-US" sz="2400" spc="-1" strike="noStrike">
                  <a:solidFill>
                    <a:srgbClr val="000000"/>
                  </a:solidFill>
                  <a:latin typeface="Calibri"/>
                  <a:ea typeface="MS PGothic"/>
                </a:rPr>
                <a:t>Ultrasonic Sensor hc-sr04</a:t>
              </a:r>
              <a:endParaRPr b="0" lang="en-US" sz="2400" spc="-1" strike="noStrike">
                <a:latin typeface="Arial"/>
              </a:endParaRPr>
            </a:p>
            <a:p>
              <a:pPr algn="just">
                <a:lnSpc>
                  <a:spcPct val="100000"/>
                </a:lnSpc>
                <a:buNone/>
              </a:pPr>
              <a:r>
                <a:rPr b="1" lang="en-US" sz="2400" spc="-1" strike="noStrike">
                  <a:solidFill>
                    <a:srgbClr val="000000"/>
                  </a:solidFill>
                  <a:latin typeface="Calibri"/>
                  <a:ea typeface="MS PGothic"/>
                </a:rPr>
                <a:t>4Pcs Smart Robot Car Tyres Wheels</a:t>
              </a:r>
              <a:endParaRPr b="0" lang="en-US" sz="2400" spc="-1" strike="noStrike">
                <a:latin typeface="Arial"/>
              </a:endParaRPr>
            </a:p>
            <a:p>
              <a:pPr algn="just">
                <a:lnSpc>
                  <a:spcPct val="100000"/>
                </a:lnSpc>
                <a:buNone/>
              </a:pPr>
              <a:r>
                <a:rPr b="1" lang="en-US" sz="2400" spc="-1" strike="noStrike">
                  <a:solidFill>
                    <a:srgbClr val="000000"/>
                  </a:solidFill>
                  <a:latin typeface="Calibri"/>
                  <a:ea typeface="MS PGothic"/>
                </a:rPr>
                <a:t>On/Off Switch,18650 Battery Holder – 2 Cell </a:t>
              </a:r>
              <a:endParaRPr b="0" lang="en-US" sz="2400" spc="-1" strike="noStrike">
                <a:latin typeface="Arial"/>
              </a:endParaRPr>
            </a:p>
            <a:p>
              <a:pPr algn="just">
                <a:lnSpc>
                  <a:spcPct val="100000"/>
                </a:lnSpc>
                <a:buNone/>
              </a:pPr>
              <a:r>
                <a:rPr b="1" lang="en-US" sz="2400" spc="-1" strike="noStrike">
                  <a:solidFill>
                    <a:srgbClr val="000000"/>
                  </a:solidFill>
                  <a:latin typeface="Calibri"/>
                  <a:ea typeface="MS PGothic"/>
                </a:rPr>
                <a:t>18650 Battery Cell 3.7V x 2</a:t>
              </a:r>
              <a:endParaRPr b="0" lang="en-US" sz="2400" spc="-1" strike="noStrike">
                <a:latin typeface="Arial"/>
              </a:endParaRPr>
            </a:p>
            <a:p>
              <a:pPr algn="just">
                <a:lnSpc>
                  <a:spcPct val="100000"/>
                </a:lnSpc>
                <a:buNone/>
              </a:pPr>
              <a:r>
                <a:rPr b="1" lang="en-US" sz="2400" spc="-1" strike="noStrike">
                  <a:solidFill>
                    <a:srgbClr val="000000"/>
                  </a:solidFill>
                  <a:latin typeface="Calibri"/>
                  <a:ea typeface="MS PGothic"/>
                </a:rPr>
                <a:t> </a:t>
              </a:r>
              <a:endParaRPr b="0" lang="en-US" sz="2400" spc="-1" strike="noStrike">
                <a:latin typeface="Arial"/>
              </a:endParaRPr>
            </a:p>
            <a:p>
              <a:pPr algn="just">
                <a:lnSpc>
                  <a:spcPct val="100000"/>
                </a:lnSpc>
                <a:buNone/>
              </a:pPr>
              <a:endParaRPr b="0" lang="en-US" sz="2400" spc="-1" strike="noStrike">
                <a:latin typeface="Arial"/>
              </a:endParaRPr>
            </a:p>
            <a:p>
              <a:pPr algn="just">
                <a:lnSpc>
                  <a:spcPct val="100000"/>
                </a:lnSpc>
                <a:buNone/>
              </a:pPr>
              <a:endParaRPr b="0" lang="en-US" sz="2000" spc="-1" strike="noStrike">
                <a:latin typeface="Arial"/>
              </a:endParaRPr>
            </a:p>
            <a:p>
              <a:pPr algn="just">
                <a:lnSpc>
                  <a:spcPct val="100000"/>
                </a:lnSpc>
                <a:buNone/>
              </a:pPr>
              <a:endParaRPr b="0" lang="en-US" sz="2000" spc="-1" strike="noStrike">
                <a:latin typeface="Arial"/>
              </a:endParaRPr>
            </a:p>
            <a:p>
              <a:pPr algn="just">
                <a:lnSpc>
                  <a:spcPct val="100000"/>
                </a:lnSpc>
                <a:buNone/>
              </a:pPr>
              <a:endParaRPr b="0" lang="en-US" sz="2000" spc="-1" strike="noStrike">
                <a:latin typeface="Arial"/>
              </a:endParaRPr>
            </a:p>
            <a:p>
              <a:pPr algn="just">
                <a:lnSpc>
                  <a:spcPct val="100000"/>
                </a:lnSpc>
                <a:buNone/>
              </a:pPr>
              <a:endParaRPr b="0" lang="en-US" sz="2000" spc="-1" strike="noStrike">
                <a:latin typeface="Arial"/>
              </a:endParaRPr>
            </a:p>
          </p:txBody>
        </p:sp>
      </p:grpSp>
      <p:grpSp>
        <p:nvGrpSpPr>
          <p:cNvPr id="90" name="Group 59"/>
          <p:cNvGrpSpPr/>
          <p:nvPr/>
        </p:nvGrpSpPr>
        <p:grpSpPr>
          <a:xfrm>
            <a:off x="1148760" y="34221600"/>
            <a:ext cx="9648000" cy="1189080"/>
            <a:chOff x="1148760" y="34221600"/>
            <a:chExt cx="9648000" cy="1189080"/>
          </a:xfrm>
        </p:grpSpPr>
        <p:sp>
          <p:nvSpPr>
            <p:cNvPr id="91" name="Rectangle 63"/>
            <p:cNvSpPr/>
            <p:nvPr/>
          </p:nvSpPr>
          <p:spPr>
            <a:xfrm>
              <a:off x="1148760" y="34221600"/>
              <a:ext cx="9648000" cy="1189080"/>
            </a:xfrm>
            <a:prstGeom prst="rect">
              <a:avLst/>
            </a:prstGeom>
            <a:solidFill>
              <a:schemeClr val="accent3">
                <a:lumMod val="40000"/>
                <a:lumOff val="60000"/>
              </a:schemeClr>
            </a:solidFill>
            <a:ln>
              <a:noFill/>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sp>
        <p:sp>
          <p:nvSpPr>
            <p:cNvPr id="92" name="TextBox 24"/>
            <p:cNvSpPr/>
            <p:nvPr/>
          </p:nvSpPr>
          <p:spPr>
            <a:xfrm>
              <a:off x="2077920" y="34469280"/>
              <a:ext cx="6565320" cy="8208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4800" spc="-1" strike="noStrike">
                  <a:solidFill>
                    <a:srgbClr val="000000"/>
                  </a:solidFill>
                  <a:latin typeface="Georgia"/>
                  <a:ea typeface="MS PGothic"/>
                </a:rPr>
                <a:t>Problem definition</a:t>
              </a:r>
              <a:endParaRPr b="0" lang="en-US" sz="4800" spc="-1" strike="noStrike">
                <a:latin typeface="Arial"/>
              </a:endParaRPr>
            </a:p>
          </p:txBody>
        </p:sp>
      </p:grpSp>
      <p:pic>
        <p:nvPicPr>
          <p:cNvPr id="93" name="Picture 11" descr=""/>
          <p:cNvPicPr/>
          <p:nvPr/>
        </p:nvPicPr>
        <p:blipFill>
          <a:blip r:embed="rId3"/>
          <a:stretch/>
        </p:blipFill>
        <p:spPr>
          <a:xfrm>
            <a:off x="11771640" y="23103360"/>
            <a:ext cx="9459720" cy="168174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1640723D6D8345BE376EBAC22B24B4" ma:contentTypeVersion="13" ma:contentTypeDescription="Create a new document." ma:contentTypeScope="" ma:versionID="37895d6a65c2fc2067a3e4cb28fe9763">
  <xsd:schema xmlns:xsd="http://www.w3.org/2001/XMLSchema" xmlns:xs="http://www.w3.org/2001/XMLSchema" xmlns:p="http://schemas.microsoft.com/office/2006/metadata/properties" xmlns:ns3="0a07b5c4-8948-41fb-ba74-9068271bb40a" xmlns:ns4="7b3d286f-db25-4301-b1a3-6d0151bd5deb" targetNamespace="http://schemas.microsoft.com/office/2006/metadata/properties" ma:root="true" ma:fieldsID="b4b12d473cd0c7bfc981713dc8556b46" ns3:_="" ns4:_="">
    <xsd:import namespace="0a07b5c4-8948-41fb-ba74-9068271bb40a"/>
    <xsd:import namespace="7b3d286f-db25-4301-b1a3-6d0151bd5deb"/>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07b5c4-8948-41fb-ba74-9068271bb4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b3d286f-db25-4301-b1a3-6d0151bd5de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2949C9-76FF-431A-92E8-AB2B710A2DD1}">
  <ds:schemaRefs>
    <ds:schemaRef ds:uri="http://schemas.microsoft.com/sharepoint/v3/contenttype/forms"/>
  </ds:schemaRefs>
</ds:datastoreItem>
</file>

<file path=customXml/itemProps2.xml><?xml version="1.0" encoding="utf-8"?>
<ds:datastoreItem xmlns:ds="http://schemas.openxmlformats.org/officeDocument/2006/customXml" ds:itemID="{4B699B98-1B2E-4129-B003-21C174FA28CF}">
  <ds:schemaRefs>
    <ds:schemaRef ds:uri="http://purl.org/dc/dcmitype/"/>
    <ds:schemaRef ds:uri="http://purl.org/dc/terms/"/>
    <ds:schemaRef ds:uri="7b3d286f-db25-4301-b1a3-6d0151bd5deb"/>
    <ds:schemaRef ds:uri="http://www.w3.org/XML/1998/namespace"/>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0a07b5c4-8948-41fb-ba74-9068271bb40a"/>
    <ds:schemaRef ds:uri="http://schemas.microsoft.com/office/2006/metadata/properties"/>
  </ds:schemaRefs>
</ds:datastoreItem>
</file>

<file path=customXml/itemProps3.xml><?xml version="1.0" encoding="utf-8"?>
<ds:datastoreItem xmlns:ds="http://schemas.openxmlformats.org/officeDocument/2006/customXml" ds:itemID="{64F1E373-C968-4BF3-94CA-949069B62E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07b5c4-8948-41fb-ba74-9068271bb40a"/>
    <ds:schemaRef ds:uri="7b3d286f-db25-4301-b1a3-6d0151bd5d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1867</TotalTime>
  <Application>LibreOffice/7.3.7.2$Linux_X86_64 LibreOffice_project/30$Build-2</Application>
  <AppVersion>15.0000</AppVersion>
  <Words>369</Words>
  <Paragraphs>56</Paragraphs>
  <Company>University of Alberta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2008-12-03T18:49:35Z</dcterms:created>
  <dc:creator>Cooper Miranda</dc:creator>
  <dc:description/>
  <dc:language>en-US</dc:language>
  <cp:lastModifiedBy/>
  <dcterms:modified xsi:type="dcterms:W3CDTF">2023-07-15T20:06:30Z</dcterms:modified>
  <cp:revision>129</cp:revision>
  <dc:subject/>
  <dc:title>48x36 Template - 3 column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0x0101006D1640723D6D8345BE376EBAC22B24B4</vt:lpwstr>
  </property>
  <property fmtid="{D5CDD505-2E9C-101B-9397-08002B2CF9AE}" pid="3" name="PresentationFormat">
    <vt:lpwstr>Custom</vt:lpwstr>
  </property>
  <property fmtid="{D5CDD505-2E9C-101B-9397-08002B2CF9AE}" pid="4" name="Slides">
    <vt:i4>1</vt:i4>
  </property>
</Properties>
</file>