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66" r:id="rId6"/>
    <p:sldId id="267" r:id="rId7"/>
    <p:sldId id="265" r:id="rId8"/>
    <p:sldId id="259" r:id="rId9"/>
    <p:sldId id="277" r:id="rId10"/>
    <p:sldId id="278" r:id="rId11"/>
    <p:sldId id="288" r:id="rId12"/>
    <p:sldId id="290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EC597A-0C5E-4989-AC74-3CDA26BA9E30}">
  <a:tblStyle styleId="{18EC597A-0C5E-4989-AC74-3CDA26BA9E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49482574_Depression_Detection_on_Social_Media_using_Machine_Learning_Techniques_A_Surve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ink.springer.com/article/10.1007/s42979-021-00958-1" TargetMode="External"/><Relationship Id="rId5" Type="http://schemas.openxmlformats.org/officeDocument/2006/relationships/hyperlink" Target="https://link.springer.com/chapter/10.1007/978-981-16-7952-0_27" TargetMode="External"/><Relationship Id="rId4" Type="http://schemas.openxmlformats.org/officeDocument/2006/relationships/hyperlink" Target="https://link.springer.com/chapter/10.1007/978-981-19-1724-0_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053863" y="241946"/>
            <a:ext cx="3473216" cy="2394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Depression Identification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469885" y="2513265"/>
            <a:ext cx="1890806" cy="1559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Omar Khaled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Mohamed Ezz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Mostafa Tarek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 Ahmed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Mohamed Omar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67BE88-CBD7-54BD-0D03-536D59527F6C}"/>
              </a:ext>
            </a:extLst>
          </p:cNvPr>
          <p:cNvSpPr txBox="1"/>
          <p:nvPr/>
        </p:nvSpPr>
        <p:spPr>
          <a:xfrm>
            <a:off x="7784467" y="2577234"/>
            <a:ext cx="2095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ID’s:</a:t>
            </a:r>
          </a:p>
          <a:p>
            <a:pPr algn="just">
              <a:buClr>
                <a:schemeClr val="dk1"/>
              </a:buClr>
              <a:buSzPts val="2800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94105</a:t>
            </a:r>
          </a:p>
          <a:p>
            <a:pPr algn="just">
              <a:buClr>
                <a:schemeClr val="dk1"/>
              </a:buClr>
              <a:buSzPts val="2800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94303</a:t>
            </a:r>
          </a:p>
          <a:p>
            <a:pPr algn="just">
              <a:buClr>
                <a:schemeClr val="dk1"/>
              </a:buClr>
              <a:buSzPts val="2800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94071</a:t>
            </a:r>
          </a:p>
          <a:p>
            <a:pPr algn="just">
              <a:buClr>
                <a:schemeClr val="dk1"/>
              </a:buClr>
              <a:buSzPts val="2800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98052</a:t>
            </a:r>
          </a:p>
          <a:p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94114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897B7-B260-C929-4FAB-3C0FB58BA9C4}"/>
              </a:ext>
            </a:extLst>
          </p:cNvPr>
          <p:cNvSpPr txBox="1"/>
          <p:nvPr/>
        </p:nvSpPr>
        <p:spPr>
          <a:xfrm>
            <a:off x="5843779" y="1981017"/>
            <a:ext cx="30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S.A.V.E.R.S Prototype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290623" y="931253"/>
            <a:ext cx="8697432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1- </a:t>
            </a:r>
            <a:r>
              <a:rPr lang="en-US" sz="1000" dirty="0">
                <a:solidFill>
                  <a:srgbClr val="FFFFFF"/>
                </a:solidFill>
                <a:hlinkClick r:id="rId3"/>
              </a:rPr>
              <a:t>https://www.researchgate.net/publication/349482574_Depression_Detection_on_Social_Media_using_Machine_Learning_Techniques_A_Survey</a:t>
            </a:r>
            <a:endParaRPr lang="en-US"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2- </a:t>
            </a:r>
            <a:r>
              <a:rPr lang="en-US" sz="1000" dirty="0">
                <a:solidFill>
                  <a:srgbClr val="FFFFFF"/>
                </a:solidFill>
                <a:hlinkClick r:id="rId4"/>
              </a:rPr>
              <a:t>https://link.springer.com/chapter/10.1007/978-981-19-1724-0_6</a:t>
            </a:r>
            <a:endParaRPr lang="en-US"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3- </a:t>
            </a:r>
            <a:r>
              <a:rPr lang="en-US" sz="1000" dirty="0">
                <a:solidFill>
                  <a:srgbClr val="FFFFFF"/>
                </a:solidFill>
                <a:hlinkClick r:id="rId5"/>
              </a:rPr>
              <a:t>https://link.springer.com/chapter/10.1007/978-981-16-7952-0_27</a:t>
            </a:r>
            <a:endParaRPr lang="en-US"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4- </a:t>
            </a:r>
            <a:r>
              <a:rPr lang="en-US" sz="1000" dirty="0">
                <a:solidFill>
                  <a:srgbClr val="FFFFFF"/>
                </a:solidFill>
                <a:hlinkClick r:id="rId6"/>
              </a:rPr>
              <a:t>https://link.springer.com/article/10.1007/s42979-021-00958-1</a:t>
            </a:r>
            <a:endParaRPr lang="en-US"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Resources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7577469" y="4498588"/>
            <a:ext cx="1326255" cy="420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S.A.V.E.R.S</a:t>
            </a:r>
            <a:endParaRPr sz="1000" u="sng" dirty="0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>
            <a:spLocks noGrp="1"/>
          </p:cNvSpPr>
          <p:nvPr>
            <p:ph type="title" idx="4294967295"/>
          </p:nvPr>
        </p:nvSpPr>
        <p:spPr>
          <a:xfrm>
            <a:off x="542590" y="744625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Plans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0593" y="1713753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sz="1100" b="1" dirty="0">
                <a:solidFill>
                  <a:schemeClr val="bg1"/>
                </a:solidFill>
              </a:rPr>
              <a:t>Developing the UI/UX of the Application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endParaRPr lang="en-US" sz="1100" b="1" dirty="0">
              <a:solidFill>
                <a:schemeClr val="bg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sz="1100" b="1" dirty="0">
                <a:solidFill>
                  <a:schemeClr val="bg1"/>
                </a:solidFill>
              </a:rPr>
              <a:t>Implementing whole system to analyze user Searches/text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endParaRPr lang="en-US" sz="1100" b="1" dirty="0">
              <a:solidFill>
                <a:schemeClr val="bg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sz="1100" b="1" dirty="0">
                <a:solidFill>
                  <a:schemeClr val="bg1"/>
                </a:solidFill>
              </a:rPr>
              <a:t>Enhancing Notification System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endParaRPr lang="en-US" sz="1100" b="1" dirty="0">
              <a:solidFill>
                <a:schemeClr val="bg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sz="1100" b="1" dirty="0">
                <a:solidFill>
                  <a:schemeClr val="bg1"/>
                </a:solidFill>
              </a:rPr>
              <a:t>Enhancing User Menta Health by more than way</a:t>
            </a:r>
            <a:endParaRPr sz="1100" b="1" dirty="0">
              <a:solidFill>
                <a:schemeClr val="bg1"/>
              </a:solidFill>
            </a:endParaRPr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936667" y="121629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2519;p47">
            <a:extLst>
              <a:ext uri="{FF2B5EF4-FFF2-40B4-BE49-F238E27FC236}">
                <a16:creationId xmlns:a16="http://schemas.microsoft.com/office/drawing/2014/main" id="{AB78714E-DE80-32C7-7A7B-2BC546F163D0}"/>
              </a:ext>
            </a:extLst>
          </p:cNvPr>
          <p:cNvSpPr txBox="1"/>
          <p:nvPr/>
        </p:nvSpPr>
        <p:spPr>
          <a:xfrm>
            <a:off x="7577469" y="4498588"/>
            <a:ext cx="1326255" cy="420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S.A.V.E.R.S</a:t>
            </a:r>
            <a:endParaRPr sz="1000" u="sng" dirty="0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-2583663" y="3649"/>
            <a:ext cx="8617013" cy="1702325"/>
            <a:chOff x="-2583662" y="3649"/>
            <a:chExt cx="8617013" cy="1702325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-2583662" y="3649"/>
              <a:ext cx="8617013" cy="1580773"/>
              <a:chOff x="-2583662" y="84411"/>
              <a:chExt cx="8617013" cy="1580773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4052151" y="133338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</a:t>
                </a: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roblem Statement 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-2583662" y="8441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-2349303" y="1109875"/>
            <a:ext cx="11036126" cy="2076734"/>
            <a:chOff x="-2349303" y="1109875"/>
            <a:chExt cx="11036126" cy="2076734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-2349303" y="1252622"/>
              <a:ext cx="11036126" cy="1933987"/>
              <a:chOff x="-3001878" y="925080"/>
              <a:chExt cx="11036126" cy="1933987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48" y="92508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The Model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-3001878" y="252726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89598"/>
            <a:ext cx="2653500" cy="596100"/>
            <a:chOff x="3297248" y="2589598"/>
            <a:chExt cx="2653500" cy="596100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37853" y="2689862"/>
              <a:ext cx="2012895" cy="486398"/>
              <a:chOff x="3549665" y="1340915"/>
              <a:chExt cx="2012895" cy="486398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49665" y="134091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Related Works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-2481473" y="4055023"/>
            <a:ext cx="8441448" cy="596100"/>
            <a:chOff x="-2481473" y="4055023"/>
            <a:chExt cx="8441448" cy="5961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-2481473" y="4104322"/>
              <a:ext cx="8441448" cy="404100"/>
              <a:chOff x="-2869661" y="2381335"/>
              <a:chExt cx="8441448" cy="4041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90587" y="245363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Our Project Initiation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-2869661" y="238133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-2261848" y="2616950"/>
            <a:ext cx="10986795" cy="596100"/>
            <a:chOff x="-2261848" y="2616950"/>
            <a:chExt cx="10986795" cy="59610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-2261848" y="2704921"/>
              <a:ext cx="10986795" cy="375979"/>
              <a:chOff x="-2261848" y="2832010"/>
              <a:chExt cx="10986795" cy="375979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43747" y="287618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Results Demo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-2261848" y="283201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-2176037" y="3620398"/>
            <a:ext cx="10862864" cy="1031702"/>
            <a:chOff x="-2176037" y="3620398"/>
            <a:chExt cx="10862864" cy="1031702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-2176037" y="3620398"/>
              <a:ext cx="10862864" cy="689219"/>
              <a:chOff x="-2176037" y="3701160"/>
              <a:chExt cx="10862864" cy="689219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Future Plans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-2176037" y="370116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8" y="1705974"/>
            <a:ext cx="0" cy="883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72550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grpSp>
        <p:nvGrpSpPr>
          <p:cNvPr id="349" name="Google Shape;349;p17"/>
          <p:cNvGrpSpPr/>
          <p:nvPr/>
        </p:nvGrpSpPr>
        <p:grpSpPr>
          <a:xfrm>
            <a:off x="695360" y="2064950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Nowadays, people tend to rely on social media applications to share their emotions and feelings, so, some people share their bad/sad feelings on the social media.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4" name="Google Shape;354;p17"/>
          <p:cNvSpPr txBox="1"/>
          <p:nvPr/>
        </p:nvSpPr>
        <p:spPr>
          <a:xfrm>
            <a:off x="5115000" y="2420349"/>
            <a:ext cx="33432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World Health Organization said that nearly 800,000 people in total commit suicide annually, more than those killed by malaria, breast cancer, wars or homicides.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Works</a:t>
            </a:r>
            <a:endParaRPr dirty="0"/>
          </a:p>
        </p:txBody>
      </p:sp>
      <p:sp>
        <p:nvSpPr>
          <p:cNvPr id="884" name="Google Shape;884;p25"/>
          <p:cNvSpPr/>
          <p:nvPr/>
        </p:nvSpPr>
        <p:spPr>
          <a:xfrm>
            <a:off x="369717" y="932459"/>
            <a:ext cx="1919993" cy="1986845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-1870807" y="1059394"/>
            <a:ext cx="4166703" cy="2300911"/>
            <a:chOff x="-1740386" y="1067468"/>
            <a:chExt cx="4166703" cy="2300911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sz="1000" dirty="0"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55996" y="1227094"/>
              <a:ext cx="1870321" cy="1700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/>
              <a:r>
                <a:rPr lang="en-US" sz="1600" b="1" dirty="0">
                  <a:latin typeface="Fira Sans Extra Condensed"/>
                </a:rPr>
                <a:t>Depression Detection on Social Media using Machine Learning Techniques</a:t>
              </a: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-1740386" y="2762979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84512" y="1067468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85214" y="2787176"/>
            <a:ext cx="1780204" cy="1593504"/>
          </a:xfrm>
          <a:prstGeom prst="roundRect">
            <a:avLst>
              <a:gd name="adj" fmla="val 1521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511700" y="2931093"/>
            <a:ext cx="4003459" cy="2054987"/>
            <a:chOff x="475881" y="1066537"/>
            <a:chExt cx="4003459" cy="2054987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Research</a:t>
              </a:r>
              <a:endParaRPr sz="1000" b="1" dirty="0">
                <a:solidFill>
                  <a:schemeClr val="lt1"/>
                </a:solidFill>
                <a:latin typeface="Fira Sans Extra Condensed"/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98141" y="1315281"/>
              <a:ext cx="1781199" cy="1126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/>
              <a:r>
                <a:rPr lang="en-US" sz="1600" b="1" dirty="0">
                  <a:latin typeface="Fira Sans Extra Condensed"/>
                </a:rPr>
                <a:t>Predicting Depression Through Social Media</a:t>
              </a: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475881" y="2516124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834453" y="1066537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699765" y="1059394"/>
            <a:ext cx="1835714" cy="1727782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-1661814" y="1163044"/>
            <a:ext cx="8279087" cy="3220783"/>
            <a:chOff x="-1681507" y="1076303"/>
            <a:chExt cx="8279087" cy="3220783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Research</a:t>
              </a:r>
              <a:endParaRPr lang="en-US" sz="1000" b="1" dirty="0">
                <a:solidFill>
                  <a:schemeClr val="lt1"/>
                </a:solidFill>
                <a:latin typeface="Fira Sans Extra Condensed"/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677587" y="1340860"/>
              <a:ext cx="1919993" cy="1327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/>
              <a:r>
                <a:rPr lang="en-US" sz="1600" b="1" dirty="0">
                  <a:latin typeface="Fira Sans Extra Condensed"/>
                </a:rPr>
                <a:t>Machine Learning Approach to Detect Depression Using So</a:t>
              </a:r>
              <a:r>
                <a:rPr lang="en-US" sz="1600" dirty="0">
                  <a:latin typeface="Fira Sans Extra Condensed"/>
                </a:rPr>
                <a:t>ci</a:t>
              </a:r>
              <a:r>
                <a:rPr lang="en-US" sz="1600" b="1" dirty="0">
                  <a:latin typeface="Fira Sans Extra Condensed"/>
                </a:rPr>
                <a:t>al Media Posts</a:t>
              </a: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-1681507" y="3691686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5906658" y="1076303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747289" y="2330364"/>
            <a:ext cx="2110265" cy="1951382"/>
          </a:xfrm>
          <a:prstGeom prst="roundRect">
            <a:avLst>
              <a:gd name="adj" fmla="val 1521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764617" y="2408266"/>
            <a:ext cx="2264543" cy="1873479"/>
            <a:chOff x="6791462" y="1172452"/>
            <a:chExt cx="2264543" cy="1873479"/>
          </a:xfrm>
        </p:grpSpPr>
        <p:sp>
          <p:nvSpPr>
            <p:cNvPr id="904" name="Google Shape;904;p25"/>
            <p:cNvSpPr/>
            <p:nvPr/>
          </p:nvSpPr>
          <p:spPr>
            <a:xfrm>
              <a:off x="6922464" y="1172452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Research</a:t>
              </a:r>
              <a:endParaRPr lang="en-US" sz="1000" b="1" dirty="0">
                <a:solidFill>
                  <a:schemeClr val="lt1"/>
                </a:solidFill>
                <a:latin typeface="Fira Sans Extra Condensed"/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791462" y="1385287"/>
              <a:ext cx="2264543" cy="1660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/>
              <a:r>
                <a:rPr lang="en-US" sz="1600" b="1" dirty="0">
                  <a:latin typeface="Fira Sans Extra Condensed"/>
                </a:rPr>
                <a:t>Sentiment Analysis in Social Media Data for Depression Detection Using Artificial Intelligence: A Review</a:t>
              </a: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7994794" y="1172452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cxnSpLocks/>
            <a:stCxn id="884" idx="3"/>
            <a:endCxn id="890" idx="1"/>
          </p:cNvCxnSpPr>
          <p:nvPr/>
        </p:nvCxnSpPr>
        <p:spPr>
          <a:xfrm>
            <a:off x="2289710" y="1925882"/>
            <a:ext cx="395504" cy="16580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25"/>
          <p:cNvCxnSpPr>
            <a:cxnSpLocks/>
            <a:stCxn id="890" idx="3"/>
            <a:endCxn id="896" idx="1"/>
          </p:cNvCxnSpPr>
          <p:nvPr/>
        </p:nvCxnSpPr>
        <p:spPr>
          <a:xfrm flipV="1">
            <a:off x="4465418" y="1923285"/>
            <a:ext cx="234347" cy="16606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25"/>
          <p:cNvCxnSpPr>
            <a:cxnSpLocks/>
            <a:stCxn id="896" idx="3"/>
            <a:endCxn id="902" idx="1"/>
          </p:cNvCxnSpPr>
          <p:nvPr/>
        </p:nvCxnSpPr>
        <p:spPr>
          <a:xfrm>
            <a:off x="6535479" y="1923285"/>
            <a:ext cx="211810" cy="13827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S.A.V.E.R.S</a:t>
            </a:r>
            <a:endParaRPr dirty="0"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200" y="1105055"/>
            <a:ext cx="3396550" cy="710196"/>
            <a:chOff x="457200" y="1105055"/>
            <a:chExt cx="3396550" cy="710196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0" y="110505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Collecting Data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71687" y="148345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By Scrapping the Social Media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Analyzation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Sentiment Analysis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-2038560" y="3122613"/>
            <a:ext cx="5892310" cy="1297587"/>
            <a:chOff x="-2038560" y="3122613"/>
            <a:chExt cx="5892310" cy="1297587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36862" y="3150252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Detecting Mental Health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-2038560" y="40884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008" y="4055025"/>
            <a:ext cx="3396742" cy="773513"/>
            <a:chOff x="457008" y="4055025"/>
            <a:chExt cx="3396742" cy="773513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Actions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008" y="4496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Depends On the Status of the Mental Health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Project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88D802-0910-A76C-C238-08C09AE3C036}"/>
              </a:ext>
            </a:extLst>
          </p:cNvPr>
          <p:cNvSpPr txBox="1"/>
          <p:nvPr/>
        </p:nvSpPr>
        <p:spPr>
          <a:xfrm>
            <a:off x="438116" y="3566445"/>
            <a:ext cx="232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/>
                <a:ea typeface="Roboto"/>
                <a:cs typeface="Roboto"/>
              </a:rPr>
              <a:t>Performing NLP/ML 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name="adj" fmla="val 50000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name="adj1" fmla="val 411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rot="5400000" flipH="1">
            <a:off x="6264525" y="2502150"/>
            <a:ext cx="650700" cy="517200"/>
          </a:xfrm>
          <a:prstGeom prst="bentConnector3">
            <a:avLst>
              <a:gd name="adj1" fmla="val 40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0" name="Google Shape;860;p24"/>
          <p:cNvCxnSpPr>
            <a:cxnSpLocks/>
          </p:cNvCxnSpPr>
          <p:nvPr/>
        </p:nvCxnSpPr>
        <p:spPr>
          <a:xfrm flipH="1" flipV="1">
            <a:off x="6896616" y="3886200"/>
            <a:ext cx="453795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3860415" cy="3825000"/>
            <a:chOff x="4572000" y="906900"/>
            <a:chExt cx="386041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3860415" cy="312300"/>
              <a:chOff x="4572000" y="4419600"/>
              <a:chExt cx="386041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User 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Text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226029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Depressed/Not Depressed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Prediction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name="adj" fmla="val 50000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692722" y="1230357"/>
            <a:ext cx="2025370" cy="650375"/>
            <a:chOff x="5964722" y="755353"/>
            <a:chExt cx="2025370" cy="650375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5964722" y="75535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LSTM (RNN)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08892" y="107392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3 Layers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Sigmoid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" name="Google Shape;786;p24">
            <a:extLst>
              <a:ext uri="{FF2B5EF4-FFF2-40B4-BE49-F238E27FC236}">
                <a16:creationId xmlns:a16="http://schemas.microsoft.com/office/drawing/2014/main" id="{EDF6A962-A47E-8BC2-353B-E3DA39E0395B}"/>
              </a:ext>
            </a:extLst>
          </p:cNvPr>
          <p:cNvSpPr/>
          <p:nvPr/>
        </p:nvSpPr>
        <p:spPr>
          <a:xfrm>
            <a:off x="4018072" y="2433604"/>
            <a:ext cx="4667400" cy="800100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                         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FCC18-93C4-8FD6-6412-F0F1B39EF865}"/>
              </a:ext>
            </a:extLst>
          </p:cNvPr>
          <p:cNvSpPr txBox="1"/>
          <p:nvPr/>
        </p:nvSpPr>
        <p:spPr>
          <a:xfrm>
            <a:off x="7570914" y="2557790"/>
            <a:ext cx="121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7" name="Google Shape;875;p24">
            <a:extLst>
              <a:ext uri="{FF2B5EF4-FFF2-40B4-BE49-F238E27FC236}">
                <a16:creationId xmlns:a16="http://schemas.microsoft.com/office/drawing/2014/main" id="{52936016-8525-AA75-CED6-729178CB25BE}"/>
              </a:ext>
            </a:extLst>
          </p:cNvPr>
          <p:cNvSpPr txBox="1"/>
          <p:nvPr/>
        </p:nvSpPr>
        <p:spPr>
          <a:xfrm>
            <a:off x="4018072" y="2693351"/>
            <a:ext cx="6630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249238" y="739988"/>
            <a:ext cx="2293240" cy="2687153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397636" y="707873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LSTM 1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397636" y="871781"/>
            <a:ext cx="710052" cy="486191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Results</a:t>
            </a:r>
            <a:endParaRPr dirty="0"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8"/>
          <p:cNvSpPr/>
          <p:nvPr/>
        </p:nvSpPr>
        <p:spPr>
          <a:xfrm>
            <a:off x="674087" y="1047279"/>
            <a:ext cx="148633" cy="1263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53834D07-687E-6500-3D77-F0BE30B43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6" y="1489767"/>
            <a:ext cx="2020491" cy="1595895"/>
          </a:xfrm>
          <a:prstGeom prst="rect">
            <a:avLst/>
          </a:prstGeom>
        </p:spPr>
      </p:pic>
      <p:sp>
        <p:nvSpPr>
          <p:cNvPr id="4" name="Google Shape;1856;p37">
            <a:extLst>
              <a:ext uri="{FF2B5EF4-FFF2-40B4-BE49-F238E27FC236}">
                <a16:creationId xmlns:a16="http://schemas.microsoft.com/office/drawing/2014/main" id="{927B185C-5635-47A2-C7C6-8C240D6672F7}"/>
              </a:ext>
            </a:extLst>
          </p:cNvPr>
          <p:cNvSpPr/>
          <p:nvPr/>
        </p:nvSpPr>
        <p:spPr>
          <a:xfrm>
            <a:off x="3243725" y="1417275"/>
            <a:ext cx="2413660" cy="2604598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61;p18">
            <a:extLst>
              <a:ext uri="{FF2B5EF4-FFF2-40B4-BE49-F238E27FC236}">
                <a16:creationId xmlns:a16="http://schemas.microsoft.com/office/drawing/2014/main" id="{AB5CF9C1-A336-F0C1-33B0-FDBE8111325C}"/>
              </a:ext>
            </a:extLst>
          </p:cNvPr>
          <p:cNvSpPr txBox="1"/>
          <p:nvPr/>
        </p:nvSpPr>
        <p:spPr>
          <a:xfrm>
            <a:off x="3652966" y="1357973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LSTM 2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" name="Google Shape;362;p18">
            <a:extLst>
              <a:ext uri="{FF2B5EF4-FFF2-40B4-BE49-F238E27FC236}">
                <a16:creationId xmlns:a16="http://schemas.microsoft.com/office/drawing/2014/main" id="{4652A095-2C47-AED6-18E7-5EB1A001EE8D}"/>
              </a:ext>
            </a:extLst>
          </p:cNvPr>
          <p:cNvGrpSpPr/>
          <p:nvPr/>
        </p:nvGrpSpPr>
        <p:grpSpPr>
          <a:xfrm>
            <a:off x="3389071" y="1489767"/>
            <a:ext cx="640236" cy="391072"/>
            <a:chOff x="851113" y="2915825"/>
            <a:chExt cx="2133450" cy="1431550"/>
          </a:xfrm>
        </p:grpSpPr>
        <p:sp>
          <p:nvSpPr>
            <p:cNvPr id="7" name="Google Shape;363;p18">
              <a:extLst>
                <a:ext uri="{FF2B5EF4-FFF2-40B4-BE49-F238E27FC236}">
                  <a16:creationId xmlns:a16="http://schemas.microsoft.com/office/drawing/2014/main" id="{B1E2FF98-5546-A734-6DA0-3F8AD4316CC6}"/>
                </a:ext>
              </a:extLst>
            </p:cNvPr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4;p18">
              <a:extLst>
                <a:ext uri="{FF2B5EF4-FFF2-40B4-BE49-F238E27FC236}">
                  <a16:creationId xmlns:a16="http://schemas.microsoft.com/office/drawing/2014/main" id="{A55ACF2A-7957-B3DF-C5F0-914C5A51E028}"/>
                </a:ext>
              </a:extLst>
            </p:cNvPr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5;p18">
              <a:extLst>
                <a:ext uri="{FF2B5EF4-FFF2-40B4-BE49-F238E27FC236}">
                  <a16:creationId xmlns:a16="http://schemas.microsoft.com/office/drawing/2014/main" id="{7CA20190-77B8-8A7C-A25C-79E7C4FABD7D}"/>
                </a:ext>
              </a:extLst>
            </p:cNvPr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6;p18">
              <a:extLst>
                <a:ext uri="{FF2B5EF4-FFF2-40B4-BE49-F238E27FC236}">
                  <a16:creationId xmlns:a16="http://schemas.microsoft.com/office/drawing/2014/main" id="{A8496C88-559D-56AF-2D85-9D340B986429}"/>
                </a:ext>
              </a:extLst>
            </p:cNvPr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7;p18">
              <a:extLst>
                <a:ext uri="{FF2B5EF4-FFF2-40B4-BE49-F238E27FC236}">
                  <a16:creationId xmlns:a16="http://schemas.microsoft.com/office/drawing/2014/main" id="{6E33DE03-D02B-3D5C-D290-53E3176C1EBC}"/>
                </a:ext>
              </a:extLst>
            </p:cNvPr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8;p18">
              <a:extLst>
                <a:ext uri="{FF2B5EF4-FFF2-40B4-BE49-F238E27FC236}">
                  <a16:creationId xmlns:a16="http://schemas.microsoft.com/office/drawing/2014/main" id="{FB03DA7D-3481-C2D3-ECBA-65D87A04F4CC}"/>
                </a:ext>
              </a:extLst>
            </p:cNvPr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9;p18">
              <a:extLst>
                <a:ext uri="{FF2B5EF4-FFF2-40B4-BE49-F238E27FC236}">
                  <a16:creationId xmlns:a16="http://schemas.microsoft.com/office/drawing/2014/main" id="{AEFC4543-6FB6-CA80-9EB6-4D9D1BBB7AF1}"/>
                </a:ext>
              </a:extLst>
            </p:cNvPr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0;p18">
              <a:extLst>
                <a:ext uri="{FF2B5EF4-FFF2-40B4-BE49-F238E27FC236}">
                  <a16:creationId xmlns:a16="http://schemas.microsoft.com/office/drawing/2014/main" id="{11DC192E-CB5D-A577-7BA3-F642ECBA9FC1}"/>
                </a:ext>
              </a:extLst>
            </p:cNvPr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1;p18">
              <a:extLst>
                <a:ext uri="{FF2B5EF4-FFF2-40B4-BE49-F238E27FC236}">
                  <a16:creationId xmlns:a16="http://schemas.microsoft.com/office/drawing/2014/main" id="{1B5ED383-B005-D42C-E86F-2A7365FE317B}"/>
                </a:ext>
              </a:extLst>
            </p:cNvPr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2;p18">
              <a:extLst>
                <a:ext uri="{FF2B5EF4-FFF2-40B4-BE49-F238E27FC236}">
                  <a16:creationId xmlns:a16="http://schemas.microsoft.com/office/drawing/2014/main" id="{C437499C-CBA6-2A6C-69D2-FE78FCBDFC66}"/>
                </a:ext>
              </a:extLst>
            </p:cNvPr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3;p18">
              <a:extLst>
                <a:ext uri="{FF2B5EF4-FFF2-40B4-BE49-F238E27FC236}">
                  <a16:creationId xmlns:a16="http://schemas.microsoft.com/office/drawing/2014/main" id="{ED66C991-5F0F-B17E-2058-688BE02611F2}"/>
                </a:ext>
              </a:extLst>
            </p:cNvPr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4;p18">
              <a:extLst>
                <a:ext uri="{FF2B5EF4-FFF2-40B4-BE49-F238E27FC236}">
                  <a16:creationId xmlns:a16="http://schemas.microsoft.com/office/drawing/2014/main" id="{A52256F6-06E2-E447-FCFA-36B95925890A}"/>
                </a:ext>
              </a:extLst>
            </p:cNvPr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5;p18">
              <a:extLst>
                <a:ext uri="{FF2B5EF4-FFF2-40B4-BE49-F238E27FC236}">
                  <a16:creationId xmlns:a16="http://schemas.microsoft.com/office/drawing/2014/main" id="{60933366-B1F8-545F-F955-140EFE472A68}"/>
                </a:ext>
              </a:extLst>
            </p:cNvPr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6;p18">
              <a:extLst>
                <a:ext uri="{FF2B5EF4-FFF2-40B4-BE49-F238E27FC236}">
                  <a16:creationId xmlns:a16="http://schemas.microsoft.com/office/drawing/2014/main" id="{5A8AE357-EB74-6481-D2C9-082D79A05908}"/>
                </a:ext>
              </a:extLst>
            </p:cNvPr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7;p18">
              <a:extLst>
                <a:ext uri="{FF2B5EF4-FFF2-40B4-BE49-F238E27FC236}">
                  <a16:creationId xmlns:a16="http://schemas.microsoft.com/office/drawing/2014/main" id="{3BAA92E3-CA74-61BA-A718-AE41C8BBF306}"/>
                </a:ext>
              </a:extLst>
            </p:cNvPr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8;p18">
              <a:extLst>
                <a:ext uri="{FF2B5EF4-FFF2-40B4-BE49-F238E27FC236}">
                  <a16:creationId xmlns:a16="http://schemas.microsoft.com/office/drawing/2014/main" id="{BF617911-0992-0AB6-3FD3-2F0A3FD671D7}"/>
                </a:ext>
              </a:extLst>
            </p:cNvPr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9;p18">
              <a:extLst>
                <a:ext uri="{FF2B5EF4-FFF2-40B4-BE49-F238E27FC236}">
                  <a16:creationId xmlns:a16="http://schemas.microsoft.com/office/drawing/2014/main" id="{747E00F5-7B43-F724-CADD-605A2ED7BFBC}"/>
                </a:ext>
              </a:extLst>
            </p:cNvPr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0;p18">
              <a:extLst>
                <a:ext uri="{FF2B5EF4-FFF2-40B4-BE49-F238E27FC236}">
                  <a16:creationId xmlns:a16="http://schemas.microsoft.com/office/drawing/2014/main" id="{A93E124D-ABF6-BE55-7BF7-3EEB9ED2565D}"/>
                </a:ext>
              </a:extLst>
            </p:cNvPr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1;p18">
              <a:extLst>
                <a:ext uri="{FF2B5EF4-FFF2-40B4-BE49-F238E27FC236}">
                  <a16:creationId xmlns:a16="http://schemas.microsoft.com/office/drawing/2014/main" id="{961EB8C1-A213-4D4D-CF99-442616DB4A7E}"/>
                </a:ext>
              </a:extLst>
            </p:cNvPr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2;p18">
              <a:extLst>
                <a:ext uri="{FF2B5EF4-FFF2-40B4-BE49-F238E27FC236}">
                  <a16:creationId xmlns:a16="http://schemas.microsoft.com/office/drawing/2014/main" id="{219CE3DB-E5D0-1221-9CB9-A5AF9A56C720}"/>
                </a:ext>
              </a:extLst>
            </p:cNvPr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3;p18">
              <a:extLst>
                <a:ext uri="{FF2B5EF4-FFF2-40B4-BE49-F238E27FC236}">
                  <a16:creationId xmlns:a16="http://schemas.microsoft.com/office/drawing/2014/main" id="{70B56872-490D-554C-85E8-B50545EA19E3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4;p18">
              <a:extLst>
                <a:ext uri="{FF2B5EF4-FFF2-40B4-BE49-F238E27FC236}">
                  <a16:creationId xmlns:a16="http://schemas.microsoft.com/office/drawing/2014/main" id="{B2E2A30B-05F9-5FB9-6EDD-200FCA85D478}"/>
                </a:ext>
              </a:extLst>
            </p:cNvPr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5;p18">
              <a:extLst>
                <a:ext uri="{FF2B5EF4-FFF2-40B4-BE49-F238E27FC236}">
                  <a16:creationId xmlns:a16="http://schemas.microsoft.com/office/drawing/2014/main" id="{479E2FF9-0C39-B2F5-EEDF-57F01E368598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6;p18">
              <a:extLst>
                <a:ext uri="{FF2B5EF4-FFF2-40B4-BE49-F238E27FC236}">
                  <a16:creationId xmlns:a16="http://schemas.microsoft.com/office/drawing/2014/main" id="{03622DCB-0CAA-A409-2BD2-5EA9F861E735}"/>
                </a:ext>
              </a:extLst>
            </p:cNvPr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7;p18">
              <a:extLst>
                <a:ext uri="{FF2B5EF4-FFF2-40B4-BE49-F238E27FC236}">
                  <a16:creationId xmlns:a16="http://schemas.microsoft.com/office/drawing/2014/main" id="{73AF5F9A-76B1-2300-3C96-A3262847FE79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8;p18">
              <a:extLst>
                <a:ext uri="{FF2B5EF4-FFF2-40B4-BE49-F238E27FC236}">
                  <a16:creationId xmlns:a16="http://schemas.microsoft.com/office/drawing/2014/main" id="{831BE8D0-78CA-33E9-FE75-70D5A2ED23D3}"/>
                </a:ext>
              </a:extLst>
            </p:cNvPr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9;p18">
              <a:extLst>
                <a:ext uri="{FF2B5EF4-FFF2-40B4-BE49-F238E27FC236}">
                  <a16:creationId xmlns:a16="http://schemas.microsoft.com/office/drawing/2014/main" id="{C4B1ABED-4E5C-A1D3-B5F8-8A13E6FD14C4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0;p18">
              <a:extLst>
                <a:ext uri="{FF2B5EF4-FFF2-40B4-BE49-F238E27FC236}">
                  <a16:creationId xmlns:a16="http://schemas.microsoft.com/office/drawing/2014/main" id="{CCD32759-40F5-CB3C-9FE1-BE0B153E0AE2}"/>
                </a:ext>
              </a:extLst>
            </p:cNvPr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1;p18">
              <a:extLst>
                <a:ext uri="{FF2B5EF4-FFF2-40B4-BE49-F238E27FC236}">
                  <a16:creationId xmlns:a16="http://schemas.microsoft.com/office/drawing/2014/main" id="{72578E62-939C-056C-0EF1-2EA7979AB94D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2;p18">
              <a:extLst>
                <a:ext uri="{FF2B5EF4-FFF2-40B4-BE49-F238E27FC236}">
                  <a16:creationId xmlns:a16="http://schemas.microsoft.com/office/drawing/2014/main" id="{DE5AF22D-6215-2F6B-A035-00133A3A1281}"/>
                </a:ext>
              </a:extLst>
            </p:cNvPr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3;p18">
              <a:extLst>
                <a:ext uri="{FF2B5EF4-FFF2-40B4-BE49-F238E27FC236}">
                  <a16:creationId xmlns:a16="http://schemas.microsoft.com/office/drawing/2014/main" id="{130A2F0B-D02A-E9EC-A259-9D016F38FEB8}"/>
                </a:ext>
              </a:extLst>
            </p:cNvPr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4;p18">
              <a:extLst>
                <a:ext uri="{FF2B5EF4-FFF2-40B4-BE49-F238E27FC236}">
                  <a16:creationId xmlns:a16="http://schemas.microsoft.com/office/drawing/2014/main" id="{54CBE554-F0A3-99EA-D4DA-B2A1A6535B30}"/>
                </a:ext>
              </a:extLst>
            </p:cNvPr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5;p18">
              <a:extLst>
                <a:ext uri="{FF2B5EF4-FFF2-40B4-BE49-F238E27FC236}">
                  <a16:creationId xmlns:a16="http://schemas.microsoft.com/office/drawing/2014/main" id="{1FB46872-33F3-3333-281B-412278FBB8ED}"/>
                </a:ext>
              </a:extLst>
            </p:cNvPr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6;p18">
              <a:extLst>
                <a:ext uri="{FF2B5EF4-FFF2-40B4-BE49-F238E27FC236}">
                  <a16:creationId xmlns:a16="http://schemas.microsoft.com/office/drawing/2014/main" id="{6030CC8C-3B99-B46D-32A2-57965A7DE1D7}"/>
                </a:ext>
              </a:extLst>
            </p:cNvPr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7;p18">
              <a:extLst>
                <a:ext uri="{FF2B5EF4-FFF2-40B4-BE49-F238E27FC236}">
                  <a16:creationId xmlns:a16="http://schemas.microsoft.com/office/drawing/2014/main" id="{6CCC5647-4094-F3EE-52AA-1CC2A6A496B0}"/>
                </a:ext>
              </a:extLst>
            </p:cNvPr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8;p18">
              <a:extLst>
                <a:ext uri="{FF2B5EF4-FFF2-40B4-BE49-F238E27FC236}">
                  <a16:creationId xmlns:a16="http://schemas.microsoft.com/office/drawing/2014/main" id="{DF46104E-3CB5-D363-A118-2AA6DA9A7A1A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9;p18">
              <a:extLst>
                <a:ext uri="{FF2B5EF4-FFF2-40B4-BE49-F238E27FC236}">
                  <a16:creationId xmlns:a16="http://schemas.microsoft.com/office/drawing/2014/main" id="{22B62DC6-253D-2B6F-6064-463C8F5F95EE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0;p18">
              <a:extLst>
                <a:ext uri="{FF2B5EF4-FFF2-40B4-BE49-F238E27FC236}">
                  <a16:creationId xmlns:a16="http://schemas.microsoft.com/office/drawing/2014/main" id="{ACD97EE8-78BA-81B9-CA64-B587BD744A2E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1;p18">
              <a:extLst>
                <a:ext uri="{FF2B5EF4-FFF2-40B4-BE49-F238E27FC236}">
                  <a16:creationId xmlns:a16="http://schemas.microsoft.com/office/drawing/2014/main" id="{B98ED306-0782-8AD9-3352-E80E180D592A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2;p18">
              <a:extLst>
                <a:ext uri="{FF2B5EF4-FFF2-40B4-BE49-F238E27FC236}">
                  <a16:creationId xmlns:a16="http://schemas.microsoft.com/office/drawing/2014/main" id="{75D74BB6-A700-B01A-8776-40887C7D1440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3;p18">
              <a:extLst>
                <a:ext uri="{FF2B5EF4-FFF2-40B4-BE49-F238E27FC236}">
                  <a16:creationId xmlns:a16="http://schemas.microsoft.com/office/drawing/2014/main" id="{7AB0C0EF-8C17-5C61-B128-31B4CFF930CA}"/>
                </a:ext>
              </a:extLst>
            </p:cNvPr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4;p18">
              <a:extLst>
                <a:ext uri="{FF2B5EF4-FFF2-40B4-BE49-F238E27FC236}">
                  <a16:creationId xmlns:a16="http://schemas.microsoft.com/office/drawing/2014/main" id="{2215779D-15C5-6A3A-A67C-D30D6ECEAE5A}"/>
                </a:ext>
              </a:extLst>
            </p:cNvPr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;p18">
              <a:extLst>
                <a:ext uri="{FF2B5EF4-FFF2-40B4-BE49-F238E27FC236}">
                  <a16:creationId xmlns:a16="http://schemas.microsoft.com/office/drawing/2014/main" id="{03B96C9D-E602-C949-3168-EF29B386B8FB}"/>
                </a:ext>
              </a:extLst>
            </p:cNvPr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6;p18">
              <a:extLst>
                <a:ext uri="{FF2B5EF4-FFF2-40B4-BE49-F238E27FC236}">
                  <a16:creationId xmlns:a16="http://schemas.microsoft.com/office/drawing/2014/main" id="{6CE6BEC5-50C8-30E3-638C-3300500F4D86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7;p18">
              <a:extLst>
                <a:ext uri="{FF2B5EF4-FFF2-40B4-BE49-F238E27FC236}">
                  <a16:creationId xmlns:a16="http://schemas.microsoft.com/office/drawing/2014/main" id="{F198B75B-E528-FDE9-2333-56EF23D44954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8;p18">
              <a:extLst>
                <a:ext uri="{FF2B5EF4-FFF2-40B4-BE49-F238E27FC236}">
                  <a16:creationId xmlns:a16="http://schemas.microsoft.com/office/drawing/2014/main" id="{23044E26-4719-5DF0-D32E-B11E5F6BA31A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9;p18">
              <a:extLst>
                <a:ext uri="{FF2B5EF4-FFF2-40B4-BE49-F238E27FC236}">
                  <a16:creationId xmlns:a16="http://schemas.microsoft.com/office/drawing/2014/main" id="{B26B8609-67CA-80F7-559B-946D92A36D73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0;p18">
              <a:extLst>
                <a:ext uri="{FF2B5EF4-FFF2-40B4-BE49-F238E27FC236}">
                  <a16:creationId xmlns:a16="http://schemas.microsoft.com/office/drawing/2014/main" id="{01F96369-917F-8F3D-935E-42FA131BD074}"/>
                </a:ext>
              </a:extLst>
            </p:cNvPr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1;p18">
              <a:extLst>
                <a:ext uri="{FF2B5EF4-FFF2-40B4-BE49-F238E27FC236}">
                  <a16:creationId xmlns:a16="http://schemas.microsoft.com/office/drawing/2014/main" id="{C7272539-900F-BF8C-30F6-AEFCCDCE6B4F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" name="Picture 56" descr="Chart, treemap chart&#10;&#10;Description automatically generated">
            <a:extLst>
              <a:ext uri="{FF2B5EF4-FFF2-40B4-BE49-F238E27FC236}">
                <a16:creationId xmlns:a16="http://schemas.microsoft.com/office/drawing/2014/main" id="{4B58AE77-C86C-63BB-0A6A-A9CA5C78C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071" y="2057466"/>
            <a:ext cx="2179496" cy="1719263"/>
          </a:xfrm>
          <a:prstGeom prst="rect">
            <a:avLst/>
          </a:prstGeom>
        </p:spPr>
      </p:pic>
      <p:sp>
        <p:nvSpPr>
          <p:cNvPr id="58" name="Google Shape;2259;p44">
            <a:extLst>
              <a:ext uri="{FF2B5EF4-FFF2-40B4-BE49-F238E27FC236}">
                <a16:creationId xmlns:a16="http://schemas.microsoft.com/office/drawing/2014/main" id="{525DF9DF-B606-851E-85ED-5CF009247626}"/>
              </a:ext>
            </a:extLst>
          </p:cNvPr>
          <p:cNvSpPr/>
          <p:nvPr/>
        </p:nvSpPr>
        <p:spPr>
          <a:xfrm>
            <a:off x="6282740" y="1594437"/>
            <a:ext cx="2413660" cy="2880920"/>
          </a:xfrm>
          <a:prstGeom prst="roundRect">
            <a:avLst>
              <a:gd name="adj" fmla="val 16667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61;p18">
            <a:extLst>
              <a:ext uri="{FF2B5EF4-FFF2-40B4-BE49-F238E27FC236}">
                <a16:creationId xmlns:a16="http://schemas.microsoft.com/office/drawing/2014/main" id="{16459427-F3CB-595E-9249-70CF0A515496}"/>
              </a:ext>
            </a:extLst>
          </p:cNvPr>
          <p:cNvSpPr txBox="1"/>
          <p:nvPr/>
        </p:nvSpPr>
        <p:spPr>
          <a:xfrm>
            <a:off x="6526264" y="1582580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LSTM 3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0" name="Google Shape;362;p18">
            <a:extLst>
              <a:ext uri="{FF2B5EF4-FFF2-40B4-BE49-F238E27FC236}">
                <a16:creationId xmlns:a16="http://schemas.microsoft.com/office/drawing/2014/main" id="{3AA055E6-0C2F-18D1-B51A-320A1E0E3307}"/>
              </a:ext>
            </a:extLst>
          </p:cNvPr>
          <p:cNvGrpSpPr/>
          <p:nvPr/>
        </p:nvGrpSpPr>
        <p:grpSpPr>
          <a:xfrm>
            <a:off x="6526264" y="1736823"/>
            <a:ext cx="603082" cy="426514"/>
            <a:chOff x="851113" y="2915825"/>
            <a:chExt cx="2133450" cy="1431550"/>
          </a:xfrm>
        </p:grpSpPr>
        <p:sp>
          <p:nvSpPr>
            <p:cNvPr id="61" name="Google Shape;363;p18">
              <a:extLst>
                <a:ext uri="{FF2B5EF4-FFF2-40B4-BE49-F238E27FC236}">
                  <a16:creationId xmlns:a16="http://schemas.microsoft.com/office/drawing/2014/main" id="{38EEC33D-E8FA-A4C2-446E-7DC59CB27921}"/>
                </a:ext>
              </a:extLst>
            </p:cNvPr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4;p18">
              <a:extLst>
                <a:ext uri="{FF2B5EF4-FFF2-40B4-BE49-F238E27FC236}">
                  <a16:creationId xmlns:a16="http://schemas.microsoft.com/office/drawing/2014/main" id="{BFF32979-53E7-7A22-60FB-96155DF80BDD}"/>
                </a:ext>
              </a:extLst>
            </p:cNvPr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5;p18">
              <a:extLst>
                <a:ext uri="{FF2B5EF4-FFF2-40B4-BE49-F238E27FC236}">
                  <a16:creationId xmlns:a16="http://schemas.microsoft.com/office/drawing/2014/main" id="{F3FEE75B-82A7-50A9-F8A4-8FE9B88A7DC8}"/>
                </a:ext>
              </a:extLst>
            </p:cNvPr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66;p18">
              <a:extLst>
                <a:ext uri="{FF2B5EF4-FFF2-40B4-BE49-F238E27FC236}">
                  <a16:creationId xmlns:a16="http://schemas.microsoft.com/office/drawing/2014/main" id="{2BFB58BA-3845-3E86-12EE-CEFA21AE0E1F}"/>
                </a:ext>
              </a:extLst>
            </p:cNvPr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67;p18">
              <a:extLst>
                <a:ext uri="{FF2B5EF4-FFF2-40B4-BE49-F238E27FC236}">
                  <a16:creationId xmlns:a16="http://schemas.microsoft.com/office/drawing/2014/main" id="{B8D7386F-25C3-7A52-3118-CBB592E87866}"/>
                </a:ext>
              </a:extLst>
            </p:cNvPr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68;p18">
              <a:extLst>
                <a:ext uri="{FF2B5EF4-FFF2-40B4-BE49-F238E27FC236}">
                  <a16:creationId xmlns:a16="http://schemas.microsoft.com/office/drawing/2014/main" id="{B51A0FC9-BBA1-214C-42A4-788C39A4C504}"/>
                </a:ext>
              </a:extLst>
            </p:cNvPr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69;p18">
              <a:extLst>
                <a:ext uri="{FF2B5EF4-FFF2-40B4-BE49-F238E27FC236}">
                  <a16:creationId xmlns:a16="http://schemas.microsoft.com/office/drawing/2014/main" id="{06418F19-E8C6-633A-C01E-5797BE8DED7A}"/>
                </a:ext>
              </a:extLst>
            </p:cNvPr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70;p18">
              <a:extLst>
                <a:ext uri="{FF2B5EF4-FFF2-40B4-BE49-F238E27FC236}">
                  <a16:creationId xmlns:a16="http://schemas.microsoft.com/office/drawing/2014/main" id="{AF1E1D48-FA7B-6D0A-6312-2136872752B6}"/>
                </a:ext>
              </a:extLst>
            </p:cNvPr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71;p18">
              <a:extLst>
                <a:ext uri="{FF2B5EF4-FFF2-40B4-BE49-F238E27FC236}">
                  <a16:creationId xmlns:a16="http://schemas.microsoft.com/office/drawing/2014/main" id="{007C6976-000B-6E6A-1085-CA1DA950CD56}"/>
                </a:ext>
              </a:extLst>
            </p:cNvPr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72;p18">
              <a:extLst>
                <a:ext uri="{FF2B5EF4-FFF2-40B4-BE49-F238E27FC236}">
                  <a16:creationId xmlns:a16="http://schemas.microsoft.com/office/drawing/2014/main" id="{69A535C8-300E-0F47-9965-472AA8707886}"/>
                </a:ext>
              </a:extLst>
            </p:cNvPr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73;p18">
              <a:extLst>
                <a:ext uri="{FF2B5EF4-FFF2-40B4-BE49-F238E27FC236}">
                  <a16:creationId xmlns:a16="http://schemas.microsoft.com/office/drawing/2014/main" id="{82E15F19-8540-8349-DC71-03710DE90973}"/>
                </a:ext>
              </a:extLst>
            </p:cNvPr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74;p18">
              <a:extLst>
                <a:ext uri="{FF2B5EF4-FFF2-40B4-BE49-F238E27FC236}">
                  <a16:creationId xmlns:a16="http://schemas.microsoft.com/office/drawing/2014/main" id="{3270F3D4-B117-7861-C114-427238E0E6EC}"/>
                </a:ext>
              </a:extLst>
            </p:cNvPr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75;p18">
              <a:extLst>
                <a:ext uri="{FF2B5EF4-FFF2-40B4-BE49-F238E27FC236}">
                  <a16:creationId xmlns:a16="http://schemas.microsoft.com/office/drawing/2014/main" id="{1D2080D5-A996-53DF-673E-0C9C5DA20036}"/>
                </a:ext>
              </a:extLst>
            </p:cNvPr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76;p18">
              <a:extLst>
                <a:ext uri="{FF2B5EF4-FFF2-40B4-BE49-F238E27FC236}">
                  <a16:creationId xmlns:a16="http://schemas.microsoft.com/office/drawing/2014/main" id="{7ADC87DF-542B-C6E7-E360-2E1EB3DFE088}"/>
                </a:ext>
              </a:extLst>
            </p:cNvPr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77;p18">
              <a:extLst>
                <a:ext uri="{FF2B5EF4-FFF2-40B4-BE49-F238E27FC236}">
                  <a16:creationId xmlns:a16="http://schemas.microsoft.com/office/drawing/2014/main" id="{3CED156A-FE33-674A-1D12-BEC64B2C28A2}"/>
                </a:ext>
              </a:extLst>
            </p:cNvPr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78;p18">
              <a:extLst>
                <a:ext uri="{FF2B5EF4-FFF2-40B4-BE49-F238E27FC236}">
                  <a16:creationId xmlns:a16="http://schemas.microsoft.com/office/drawing/2014/main" id="{9EE2F90A-2B22-AB50-1E92-99CF3ED21F6C}"/>
                </a:ext>
              </a:extLst>
            </p:cNvPr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79;p18">
              <a:extLst>
                <a:ext uri="{FF2B5EF4-FFF2-40B4-BE49-F238E27FC236}">
                  <a16:creationId xmlns:a16="http://schemas.microsoft.com/office/drawing/2014/main" id="{971AFD21-3D82-03FB-3071-8EA3D9086ACF}"/>
                </a:ext>
              </a:extLst>
            </p:cNvPr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80;p18">
              <a:extLst>
                <a:ext uri="{FF2B5EF4-FFF2-40B4-BE49-F238E27FC236}">
                  <a16:creationId xmlns:a16="http://schemas.microsoft.com/office/drawing/2014/main" id="{42764A43-B9F5-1049-F95E-F1DAA2292319}"/>
                </a:ext>
              </a:extLst>
            </p:cNvPr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81;p18">
              <a:extLst>
                <a:ext uri="{FF2B5EF4-FFF2-40B4-BE49-F238E27FC236}">
                  <a16:creationId xmlns:a16="http://schemas.microsoft.com/office/drawing/2014/main" id="{A6C2681D-5B28-99CD-1886-C0D98221AFB4}"/>
                </a:ext>
              </a:extLst>
            </p:cNvPr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82;p18">
              <a:extLst>
                <a:ext uri="{FF2B5EF4-FFF2-40B4-BE49-F238E27FC236}">
                  <a16:creationId xmlns:a16="http://schemas.microsoft.com/office/drawing/2014/main" id="{3CCF79C8-ADDC-0B8D-9494-9796AD0F79FB}"/>
                </a:ext>
              </a:extLst>
            </p:cNvPr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83;p18">
              <a:extLst>
                <a:ext uri="{FF2B5EF4-FFF2-40B4-BE49-F238E27FC236}">
                  <a16:creationId xmlns:a16="http://schemas.microsoft.com/office/drawing/2014/main" id="{D86EE55F-42BC-476F-BEEA-A55C4DD02494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84;p18">
              <a:extLst>
                <a:ext uri="{FF2B5EF4-FFF2-40B4-BE49-F238E27FC236}">
                  <a16:creationId xmlns:a16="http://schemas.microsoft.com/office/drawing/2014/main" id="{71E5B23A-1A69-1F37-068B-67ED16ABA765}"/>
                </a:ext>
              </a:extLst>
            </p:cNvPr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85;p18">
              <a:extLst>
                <a:ext uri="{FF2B5EF4-FFF2-40B4-BE49-F238E27FC236}">
                  <a16:creationId xmlns:a16="http://schemas.microsoft.com/office/drawing/2014/main" id="{49059377-2CAE-4F1D-2299-B38BBFECEBCB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86;p18">
              <a:extLst>
                <a:ext uri="{FF2B5EF4-FFF2-40B4-BE49-F238E27FC236}">
                  <a16:creationId xmlns:a16="http://schemas.microsoft.com/office/drawing/2014/main" id="{E9B75AFF-C997-B580-C383-DFAA16D5B27B}"/>
                </a:ext>
              </a:extLst>
            </p:cNvPr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87;p18">
              <a:extLst>
                <a:ext uri="{FF2B5EF4-FFF2-40B4-BE49-F238E27FC236}">
                  <a16:creationId xmlns:a16="http://schemas.microsoft.com/office/drawing/2014/main" id="{EE7549F3-BEE7-DEFA-D67A-4318D5E27FBF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88;p18">
              <a:extLst>
                <a:ext uri="{FF2B5EF4-FFF2-40B4-BE49-F238E27FC236}">
                  <a16:creationId xmlns:a16="http://schemas.microsoft.com/office/drawing/2014/main" id="{8439CE3B-70B4-BA0E-5A15-9A5CA76C2CE1}"/>
                </a:ext>
              </a:extLst>
            </p:cNvPr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89;p18">
              <a:extLst>
                <a:ext uri="{FF2B5EF4-FFF2-40B4-BE49-F238E27FC236}">
                  <a16:creationId xmlns:a16="http://schemas.microsoft.com/office/drawing/2014/main" id="{34EAB6C7-C354-3E70-34C4-3F7C570534AF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90;p18">
              <a:extLst>
                <a:ext uri="{FF2B5EF4-FFF2-40B4-BE49-F238E27FC236}">
                  <a16:creationId xmlns:a16="http://schemas.microsoft.com/office/drawing/2014/main" id="{6D606408-94B2-383C-A8FE-FAAF4577EA67}"/>
                </a:ext>
              </a:extLst>
            </p:cNvPr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91;p18">
              <a:extLst>
                <a:ext uri="{FF2B5EF4-FFF2-40B4-BE49-F238E27FC236}">
                  <a16:creationId xmlns:a16="http://schemas.microsoft.com/office/drawing/2014/main" id="{91DD8630-10EC-82D0-E24A-94E263886CE6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92;p18">
              <a:extLst>
                <a:ext uri="{FF2B5EF4-FFF2-40B4-BE49-F238E27FC236}">
                  <a16:creationId xmlns:a16="http://schemas.microsoft.com/office/drawing/2014/main" id="{0B289147-717C-38E9-2D1B-55A32093C876}"/>
                </a:ext>
              </a:extLst>
            </p:cNvPr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93;p18">
              <a:extLst>
                <a:ext uri="{FF2B5EF4-FFF2-40B4-BE49-F238E27FC236}">
                  <a16:creationId xmlns:a16="http://schemas.microsoft.com/office/drawing/2014/main" id="{A0258385-F774-F517-EDE8-D41C949D3ED2}"/>
                </a:ext>
              </a:extLst>
            </p:cNvPr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94;p18">
              <a:extLst>
                <a:ext uri="{FF2B5EF4-FFF2-40B4-BE49-F238E27FC236}">
                  <a16:creationId xmlns:a16="http://schemas.microsoft.com/office/drawing/2014/main" id="{F6CBA268-564F-1C1B-B2FC-FA68ED4D2973}"/>
                </a:ext>
              </a:extLst>
            </p:cNvPr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95;p18">
              <a:extLst>
                <a:ext uri="{FF2B5EF4-FFF2-40B4-BE49-F238E27FC236}">
                  <a16:creationId xmlns:a16="http://schemas.microsoft.com/office/drawing/2014/main" id="{3EDD66F5-7D04-3603-B07F-B603CF441837}"/>
                </a:ext>
              </a:extLst>
            </p:cNvPr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96;p18">
              <a:extLst>
                <a:ext uri="{FF2B5EF4-FFF2-40B4-BE49-F238E27FC236}">
                  <a16:creationId xmlns:a16="http://schemas.microsoft.com/office/drawing/2014/main" id="{2629E71C-87F2-744A-7E0B-08CDB5EA7C8B}"/>
                </a:ext>
              </a:extLst>
            </p:cNvPr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97;p18">
              <a:extLst>
                <a:ext uri="{FF2B5EF4-FFF2-40B4-BE49-F238E27FC236}">
                  <a16:creationId xmlns:a16="http://schemas.microsoft.com/office/drawing/2014/main" id="{3FB28C67-29E6-0B7A-F14C-317F0B825E9F}"/>
                </a:ext>
              </a:extLst>
            </p:cNvPr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98;p18">
              <a:extLst>
                <a:ext uri="{FF2B5EF4-FFF2-40B4-BE49-F238E27FC236}">
                  <a16:creationId xmlns:a16="http://schemas.microsoft.com/office/drawing/2014/main" id="{31C247A6-4196-9721-99E3-B12567EFD005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99;p18">
              <a:extLst>
                <a:ext uri="{FF2B5EF4-FFF2-40B4-BE49-F238E27FC236}">
                  <a16:creationId xmlns:a16="http://schemas.microsoft.com/office/drawing/2014/main" id="{831259D8-39F2-BCBF-9AF6-F0A8A848327B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00;p18">
              <a:extLst>
                <a:ext uri="{FF2B5EF4-FFF2-40B4-BE49-F238E27FC236}">
                  <a16:creationId xmlns:a16="http://schemas.microsoft.com/office/drawing/2014/main" id="{72C35F66-4C69-9EB4-6651-2339556E8811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01;p18">
              <a:extLst>
                <a:ext uri="{FF2B5EF4-FFF2-40B4-BE49-F238E27FC236}">
                  <a16:creationId xmlns:a16="http://schemas.microsoft.com/office/drawing/2014/main" id="{135AB50A-67C4-B16A-873B-AD84FCAF51B1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02;p18">
              <a:extLst>
                <a:ext uri="{FF2B5EF4-FFF2-40B4-BE49-F238E27FC236}">
                  <a16:creationId xmlns:a16="http://schemas.microsoft.com/office/drawing/2014/main" id="{27B113D6-7C5C-E429-5BEF-31EA6B3ADDD1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03;p18">
              <a:extLst>
                <a:ext uri="{FF2B5EF4-FFF2-40B4-BE49-F238E27FC236}">
                  <a16:creationId xmlns:a16="http://schemas.microsoft.com/office/drawing/2014/main" id="{39582C61-F8B4-1326-D20B-052DF5BA5A79}"/>
                </a:ext>
              </a:extLst>
            </p:cNvPr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04;p18">
              <a:extLst>
                <a:ext uri="{FF2B5EF4-FFF2-40B4-BE49-F238E27FC236}">
                  <a16:creationId xmlns:a16="http://schemas.microsoft.com/office/drawing/2014/main" id="{DB42B8ED-9EE5-3F40-E1FC-02A10451A42D}"/>
                </a:ext>
              </a:extLst>
            </p:cNvPr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05;p18">
              <a:extLst>
                <a:ext uri="{FF2B5EF4-FFF2-40B4-BE49-F238E27FC236}">
                  <a16:creationId xmlns:a16="http://schemas.microsoft.com/office/drawing/2014/main" id="{73A923E2-34C4-3D6D-A8FE-124D9F83E1E3}"/>
                </a:ext>
              </a:extLst>
            </p:cNvPr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06;p18">
              <a:extLst>
                <a:ext uri="{FF2B5EF4-FFF2-40B4-BE49-F238E27FC236}">
                  <a16:creationId xmlns:a16="http://schemas.microsoft.com/office/drawing/2014/main" id="{BECF8B06-84F2-0A16-AAC5-F9B0CED6C54A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07;p18">
              <a:extLst>
                <a:ext uri="{FF2B5EF4-FFF2-40B4-BE49-F238E27FC236}">
                  <a16:creationId xmlns:a16="http://schemas.microsoft.com/office/drawing/2014/main" id="{DBA8498B-87B1-380D-2574-5F8478E79816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08;p18">
              <a:extLst>
                <a:ext uri="{FF2B5EF4-FFF2-40B4-BE49-F238E27FC236}">
                  <a16:creationId xmlns:a16="http://schemas.microsoft.com/office/drawing/2014/main" id="{F5BE2A4D-2AD4-8F92-30EF-938059C6B056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09;p18">
              <a:extLst>
                <a:ext uri="{FF2B5EF4-FFF2-40B4-BE49-F238E27FC236}">
                  <a16:creationId xmlns:a16="http://schemas.microsoft.com/office/drawing/2014/main" id="{BCA1E0EE-0E38-ED24-DC31-1E5E3DC7A553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10;p18">
              <a:extLst>
                <a:ext uri="{FF2B5EF4-FFF2-40B4-BE49-F238E27FC236}">
                  <a16:creationId xmlns:a16="http://schemas.microsoft.com/office/drawing/2014/main" id="{EDA03605-38DE-BBCD-A692-7D8C4594E301}"/>
                </a:ext>
              </a:extLst>
            </p:cNvPr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11;p18">
              <a:extLst>
                <a:ext uri="{FF2B5EF4-FFF2-40B4-BE49-F238E27FC236}">
                  <a16:creationId xmlns:a16="http://schemas.microsoft.com/office/drawing/2014/main" id="{EA8BD0FD-A2A5-2157-6A06-0303CC001CE0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88;p19">
            <a:extLst>
              <a:ext uri="{FF2B5EF4-FFF2-40B4-BE49-F238E27FC236}">
                <a16:creationId xmlns:a16="http://schemas.microsoft.com/office/drawing/2014/main" id="{26F9F382-0B6F-E312-FCEB-CF7C0423D8EA}"/>
              </a:ext>
            </a:extLst>
          </p:cNvPr>
          <p:cNvSpPr/>
          <p:nvPr/>
        </p:nvSpPr>
        <p:spPr>
          <a:xfrm>
            <a:off x="6747457" y="1863530"/>
            <a:ext cx="157279" cy="1467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54" name="Picture 453" descr="Chart, treemap chart&#10;&#10;Description automatically generated">
            <a:extLst>
              <a:ext uri="{FF2B5EF4-FFF2-40B4-BE49-F238E27FC236}">
                <a16:creationId xmlns:a16="http://schemas.microsoft.com/office/drawing/2014/main" id="{F39349F7-180F-CC2B-C9CB-865DFF1C1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003" y="2425835"/>
            <a:ext cx="2136173" cy="16821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52835" y="881955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13590" extrusionOk="0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6072" extrusionOk="0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2" extrusionOk="0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Model Sneak peak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59F81EC-5066-D715-F47F-B80C36BFC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949" y="1032384"/>
            <a:ext cx="5191960" cy="1231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C126D9-9788-93D0-D9BD-B1C9A2660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630" y="2347729"/>
            <a:ext cx="5169279" cy="1014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12430E-AF82-8828-E505-D737543A6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072" y="3439336"/>
            <a:ext cx="2360931" cy="15236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MSE Plots</a:t>
            </a:r>
            <a:endParaRPr dirty="0"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LSTM 1</a:t>
            </a:r>
            <a:endParaRPr dirty="0"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LSTM 2</a:t>
            </a:r>
            <a:endParaRPr dirty="0"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LSTM 3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80E7CFF-7ADC-ACAD-82FF-B54AD31FF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72" y="1845697"/>
            <a:ext cx="1864555" cy="263478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6F804EF-07F7-1058-DB81-F1A91614F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646" y="1845697"/>
            <a:ext cx="1852708" cy="262246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05F2CB2-7793-FA0B-2687-85602959E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293" y="1793300"/>
            <a:ext cx="1996039" cy="27272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390</Words>
  <Application>Microsoft Office PowerPoint</Application>
  <PresentationFormat>On-screen Show (16:9)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Fira Sans Extra Condensed</vt:lpstr>
      <vt:lpstr>Fira Sans Extra Condensed SemiBold</vt:lpstr>
      <vt:lpstr>Proxima Nova Semibold</vt:lpstr>
      <vt:lpstr>Arial</vt:lpstr>
      <vt:lpstr>Proxima Nova</vt:lpstr>
      <vt:lpstr>Roboto</vt:lpstr>
      <vt:lpstr>Machine Learning Infographics by Slidesgo</vt:lpstr>
      <vt:lpstr>Slidesgo Final Pages</vt:lpstr>
      <vt:lpstr>Depression Identification</vt:lpstr>
      <vt:lpstr>Agenda</vt:lpstr>
      <vt:lpstr>Problem Statement</vt:lpstr>
      <vt:lpstr>Related Works</vt:lpstr>
      <vt:lpstr>S.A.V.E.R.S</vt:lpstr>
      <vt:lpstr>Machine Learning Infographics</vt:lpstr>
      <vt:lpstr>Model Results</vt:lpstr>
      <vt:lpstr>Best Model Sneak peak</vt:lpstr>
      <vt:lpstr>Models MSE Plots</vt:lpstr>
      <vt:lpstr>PowerPoint Presentation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Depression Identification</dc:title>
  <dc:creator>Omar Khaled</dc:creator>
  <cp:lastModifiedBy>Omar Khaled</cp:lastModifiedBy>
  <cp:revision>4</cp:revision>
  <dcterms:modified xsi:type="dcterms:W3CDTF">2022-12-24T22:05:44Z</dcterms:modified>
</cp:coreProperties>
</file>