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83" r:id="rId6"/>
    <p:sldId id="258" r:id="rId7"/>
    <p:sldId id="259" r:id="rId8"/>
    <p:sldId id="288" r:id="rId9"/>
    <p:sldId id="289" r:id="rId10"/>
    <p:sldId id="290" r:id="rId11"/>
    <p:sldId id="260" r:id="rId12"/>
    <p:sldId id="284" r:id="rId13"/>
    <p:sldId id="285" r:id="rId14"/>
    <p:sldId id="286" r:id="rId15"/>
    <p:sldId id="291" r:id="rId16"/>
    <p:sldId id="287" r:id="rId17"/>
    <p:sldId id="292" r:id="rId18"/>
  </p:sldIdLst>
  <p:sldSz cx="9144000" cy="5143500"/>
  <p:notesSz cx="6858000" cy="9144000"/>
  <p:embeddedFontLst>
    <p:embeddedFont>
      <p:font typeface="Alata" panose="00000500000000000000"/>
      <p:regular r:id="rId22"/>
    </p:embeddedFont>
    <p:embeddedFont>
      <p:font typeface="Archivo"/>
      <p:regular r:id="rId23"/>
    </p:embeddedFont>
    <p:embeddedFont>
      <p:font typeface="Segoe UI" panose="020B0502040204020203"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d362d286f3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362d286f3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g284f2145ca0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84f2145ca0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g284f2145ca0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84f2145ca0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g284f2145ca0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84f2145ca0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g284f2145ca0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84f2145ca0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g284f2145ca0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84f2145ca0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1" name="Shape 431"/>
        <p:cNvGrpSpPr/>
        <p:nvPr/>
      </p:nvGrpSpPr>
      <p:grpSpPr>
        <a:xfrm>
          <a:off x="0" y="0"/>
          <a:ext cx="0" cy="0"/>
          <a:chOff x="0" y="0"/>
          <a:chExt cx="0" cy="0"/>
        </a:xfrm>
      </p:grpSpPr>
      <p:sp>
        <p:nvSpPr>
          <p:cNvPr id="432" name="Google Shape;432;g1215e4c9146_0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215e4c9146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d362d286f3_1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d362d286f3_1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g284f2145ca0_0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84f2145ca0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d362d286f3_1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362d286f3_1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284f2145ca0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284f2145ca0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284f2145ca0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g284f2145ca0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84f2145ca0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g284f2145ca0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84f2145ca0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a:off x="233600" y="202350"/>
            <a:ext cx="5706600" cy="473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txBox="1"/>
          <p:nvPr>
            <p:ph type="ctrTitle"/>
          </p:nvPr>
        </p:nvSpPr>
        <p:spPr>
          <a:xfrm>
            <a:off x="720000" y="1657350"/>
            <a:ext cx="4023300" cy="1828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atin typeface="Alata" panose="00000500000000000000"/>
                <a:ea typeface="Alata" panose="00000500000000000000"/>
                <a:cs typeface="Alata" panose="00000500000000000000"/>
                <a:sym typeface="Alata" panose="00000500000000000000"/>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p:nvPr/>
        </p:nvSpPr>
        <p:spPr>
          <a:xfrm>
            <a:off x="233600" y="202350"/>
            <a:ext cx="8676900" cy="473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11"/>
          <p:cNvSpPr txBox="1"/>
          <p:nvPr>
            <p:ph type="title" hasCustomPrompt="1"/>
          </p:nvPr>
        </p:nvSpPr>
        <p:spPr>
          <a:xfrm>
            <a:off x="720000" y="1558475"/>
            <a:ext cx="7704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p:nvPr>
            <p:ph type="subTitle" idx="1"/>
          </p:nvPr>
        </p:nvSpPr>
        <p:spPr>
          <a:xfrm>
            <a:off x="1284000" y="3069625"/>
            <a:ext cx="65760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48" name="Shape 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49" name="Shape 49"/>
        <p:cNvGrpSpPr/>
        <p:nvPr/>
      </p:nvGrpSpPr>
      <p:grpSpPr>
        <a:xfrm>
          <a:off x="0" y="0"/>
          <a:ext cx="0" cy="0"/>
          <a:chOff x="0" y="0"/>
          <a:chExt cx="0" cy="0"/>
        </a:xfrm>
      </p:grpSpPr>
      <p:sp>
        <p:nvSpPr>
          <p:cNvPr id="50" name="Google Shape;50;p13"/>
          <p:cNvSpPr/>
          <p:nvPr/>
        </p:nvSpPr>
        <p:spPr>
          <a:xfrm>
            <a:off x="233600" y="202350"/>
            <a:ext cx="8676900" cy="473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13"/>
          <p:cNvSpPr txBox="1"/>
          <p:nvPr>
            <p:ph type="subTitle" idx="1"/>
          </p:nvPr>
        </p:nvSpPr>
        <p:spPr>
          <a:xfrm>
            <a:off x="720000" y="1257300"/>
            <a:ext cx="3917700" cy="3291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2" name="Google Shape;52;p13"/>
          <p:cNvSpPr txBox="1"/>
          <p:nvPr>
            <p:ph type="subTitle" idx="2"/>
          </p:nvPr>
        </p:nvSpPr>
        <p:spPr>
          <a:xfrm>
            <a:off x="4878055" y="1257300"/>
            <a:ext cx="3546000" cy="73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3" name="Google Shape;53;p13"/>
          <p:cNvSpPr txBox="1"/>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54" name="Shape 54"/>
        <p:cNvGrpSpPr/>
        <p:nvPr/>
      </p:nvGrpSpPr>
      <p:grpSpPr>
        <a:xfrm>
          <a:off x="0" y="0"/>
          <a:ext cx="0" cy="0"/>
          <a:chOff x="0" y="0"/>
          <a:chExt cx="0" cy="0"/>
        </a:xfrm>
      </p:grpSpPr>
      <p:sp>
        <p:nvSpPr>
          <p:cNvPr id="55" name="Google Shape;55;p14"/>
          <p:cNvSpPr/>
          <p:nvPr/>
        </p:nvSpPr>
        <p:spPr>
          <a:xfrm>
            <a:off x="3203900" y="202350"/>
            <a:ext cx="5706600" cy="473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14"/>
          <p:cNvSpPr txBox="1"/>
          <p:nvPr>
            <p:ph type="ctrTitle"/>
          </p:nvPr>
        </p:nvSpPr>
        <p:spPr>
          <a:xfrm>
            <a:off x="4949400" y="463800"/>
            <a:ext cx="3474600" cy="1097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7" name="Google Shape;57;p14"/>
          <p:cNvSpPr txBox="1"/>
          <p:nvPr>
            <p:ph type="subTitle" idx="1"/>
          </p:nvPr>
        </p:nvSpPr>
        <p:spPr>
          <a:xfrm>
            <a:off x="4949400" y="1461600"/>
            <a:ext cx="3474600" cy="1097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58" name="Google Shape;58;p14"/>
          <p:cNvSpPr txBox="1"/>
          <p:nvPr/>
        </p:nvSpPr>
        <p:spPr>
          <a:xfrm>
            <a:off x="5315100" y="3471775"/>
            <a:ext cx="3108900" cy="7314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None/>
            </a:pPr>
            <a:r>
              <a:rPr lang="en-GB" sz="1200">
                <a:solidFill>
                  <a:schemeClr val="dk1"/>
                </a:solidFill>
                <a:latin typeface="Archivo"/>
                <a:ea typeface="Archivo"/>
                <a:cs typeface="Archivo"/>
                <a:sym typeface="Archivo"/>
              </a:rPr>
              <a:t>CREDITS: This presentation template was created by </a:t>
            </a:r>
            <a:r>
              <a:rPr lang="en-GB" sz="1200" b="1" u="sng">
                <a:solidFill>
                  <a:schemeClr val="hlink"/>
                </a:solidFill>
                <a:latin typeface="Archivo"/>
                <a:ea typeface="Archivo"/>
                <a:cs typeface="Archivo"/>
                <a:sym typeface="Archivo"/>
                <a:hlinkClick r:id="rId2"/>
              </a:rPr>
              <a:t>Slidesgo</a:t>
            </a:r>
            <a:r>
              <a:rPr lang="en-GB" sz="1200">
                <a:solidFill>
                  <a:schemeClr val="dk1"/>
                </a:solidFill>
                <a:latin typeface="Archivo"/>
                <a:ea typeface="Archivo"/>
                <a:cs typeface="Archivo"/>
                <a:sym typeface="Archivo"/>
              </a:rPr>
              <a:t>, and includes icons by </a:t>
            </a:r>
            <a:r>
              <a:rPr lang="en-GB" sz="1200" b="1" u="sng">
                <a:solidFill>
                  <a:schemeClr val="dk1"/>
                </a:solidFill>
                <a:latin typeface="Archivo"/>
                <a:ea typeface="Archivo"/>
                <a:cs typeface="Archivo"/>
                <a:sym typeface="Archivo"/>
                <a:hlinkClick r:id="rId3"/>
              </a:rPr>
              <a:t>Flaticon</a:t>
            </a:r>
            <a:r>
              <a:rPr lang="en-GB" sz="1200">
                <a:solidFill>
                  <a:schemeClr val="dk1"/>
                </a:solidFill>
                <a:latin typeface="Archivo"/>
                <a:ea typeface="Archivo"/>
                <a:cs typeface="Archivo"/>
                <a:sym typeface="Archivo"/>
              </a:rPr>
              <a:t>, infographics &amp; images by </a:t>
            </a:r>
            <a:r>
              <a:rPr lang="en-GB" sz="1200" b="1" u="sng">
                <a:solidFill>
                  <a:schemeClr val="dk1"/>
                </a:solidFill>
                <a:latin typeface="Archivo"/>
                <a:ea typeface="Archivo"/>
                <a:cs typeface="Archivo"/>
                <a:sym typeface="Archivo"/>
                <a:hlinkClick r:id="rId4"/>
              </a:rPr>
              <a:t>Freepik</a:t>
            </a:r>
            <a:r>
              <a:rPr lang="en-GB" sz="1200">
                <a:solidFill>
                  <a:schemeClr val="dk1"/>
                </a:solidFill>
                <a:latin typeface="Archivo"/>
                <a:ea typeface="Archivo"/>
                <a:cs typeface="Archivo"/>
                <a:sym typeface="Archivo"/>
              </a:rPr>
              <a:t> and c</a:t>
            </a:r>
            <a:r>
              <a:rPr lang="en-GB" sz="1200">
                <a:solidFill>
                  <a:schemeClr val="dk1"/>
                </a:solidFill>
                <a:latin typeface="Archivo"/>
                <a:ea typeface="Archivo"/>
                <a:cs typeface="Archivo"/>
                <a:sym typeface="Archivo"/>
              </a:rPr>
              <a:t>ontents by </a:t>
            </a:r>
            <a:r>
              <a:rPr lang="en-GB" sz="1200" b="1">
                <a:solidFill>
                  <a:schemeClr val="dk1"/>
                </a:solidFill>
                <a:latin typeface="Archivo"/>
                <a:ea typeface="Archivo"/>
                <a:cs typeface="Archivo"/>
                <a:sym typeface="Archivo"/>
              </a:rPr>
              <a:t>Swetha Tandri</a:t>
            </a:r>
            <a:endParaRPr sz="1200" b="1">
              <a:solidFill>
                <a:schemeClr val="dk1"/>
              </a:solidFill>
              <a:latin typeface="Archivo"/>
              <a:ea typeface="Archivo"/>
              <a:cs typeface="Archivo"/>
              <a:sym typeface="Archiv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59" name="Shape 59"/>
        <p:cNvGrpSpPr/>
        <p:nvPr/>
      </p:nvGrpSpPr>
      <p:grpSpPr>
        <a:xfrm>
          <a:off x="0" y="0"/>
          <a:ext cx="0" cy="0"/>
          <a:chOff x="0" y="0"/>
          <a:chExt cx="0" cy="0"/>
        </a:xfrm>
      </p:grpSpPr>
      <p:sp>
        <p:nvSpPr>
          <p:cNvPr id="60" name="Google Shape;60;p15"/>
          <p:cNvSpPr/>
          <p:nvPr/>
        </p:nvSpPr>
        <p:spPr>
          <a:xfrm>
            <a:off x="233600" y="202350"/>
            <a:ext cx="8676900" cy="473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 name="Google Shape;61;p15"/>
          <p:cNvGrpSpPr/>
          <p:nvPr/>
        </p:nvGrpSpPr>
        <p:grpSpPr>
          <a:xfrm>
            <a:off x="8281404" y="4364064"/>
            <a:ext cx="740520" cy="478869"/>
            <a:chOff x="3932929" y="945489"/>
            <a:chExt cx="740520" cy="478869"/>
          </a:xfrm>
        </p:grpSpPr>
        <p:grpSp>
          <p:nvGrpSpPr>
            <p:cNvPr id="62" name="Google Shape;62;p15"/>
            <p:cNvGrpSpPr/>
            <p:nvPr/>
          </p:nvGrpSpPr>
          <p:grpSpPr>
            <a:xfrm>
              <a:off x="3932929" y="945489"/>
              <a:ext cx="740520" cy="123069"/>
              <a:chOff x="3932929" y="945489"/>
              <a:chExt cx="740520" cy="123069"/>
            </a:xfrm>
          </p:grpSpPr>
          <p:sp>
            <p:nvSpPr>
              <p:cNvPr id="63" name="Google Shape;63;p15"/>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5"/>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5"/>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 name="Google Shape;66;p15"/>
            <p:cNvGrpSpPr/>
            <p:nvPr/>
          </p:nvGrpSpPr>
          <p:grpSpPr>
            <a:xfrm>
              <a:off x="3932929" y="1123389"/>
              <a:ext cx="740520" cy="123069"/>
              <a:chOff x="3932929" y="945489"/>
              <a:chExt cx="740520" cy="123069"/>
            </a:xfrm>
          </p:grpSpPr>
          <p:sp>
            <p:nvSpPr>
              <p:cNvPr id="67" name="Google Shape;67;p15"/>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5"/>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5"/>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 name="Google Shape;70;p15"/>
            <p:cNvGrpSpPr/>
            <p:nvPr/>
          </p:nvGrpSpPr>
          <p:grpSpPr>
            <a:xfrm>
              <a:off x="3932929" y="1301289"/>
              <a:ext cx="740520" cy="123069"/>
              <a:chOff x="3932929" y="945489"/>
              <a:chExt cx="740520" cy="123069"/>
            </a:xfrm>
          </p:grpSpPr>
          <p:sp>
            <p:nvSpPr>
              <p:cNvPr id="71" name="Google Shape;71;p15"/>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74" name="Shape 74"/>
        <p:cNvGrpSpPr/>
        <p:nvPr/>
      </p:nvGrpSpPr>
      <p:grpSpPr>
        <a:xfrm>
          <a:off x="0" y="0"/>
          <a:ext cx="0" cy="0"/>
          <a:chOff x="0" y="0"/>
          <a:chExt cx="0" cy="0"/>
        </a:xfrm>
      </p:grpSpPr>
      <p:sp>
        <p:nvSpPr>
          <p:cNvPr id="75" name="Google Shape;75;p16"/>
          <p:cNvSpPr/>
          <p:nvPr/>
        </p:nvSpPr>
        <p:spPr>
          <a:xfrm>
            <a:off x="233600" y="202350"/>
            <a:ext cx="8676900" cy="473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6"/>
          <p:cNvSpPr/>
          <p:nvPr/>
        </p:nvSpPr>
        <p:spPr>
          <a:xfrm flipH="1">
            <a:off x="508594" y="4014123"/>
            <a:ext cx="719583" cy="713534"/>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 name="Google Shape;77;p16"/>
          <p:cNvGrpSpPr/>
          <p:nvPr/>
        </p:nvGrpSpPr>
        <p:grpSpPr>
          <a:xfrm flipH="1">
            <a:off x="59412" y="3622693"/>
            <a:ext cx="811927" cy="753197"/>
            <a:chOff x="4932662" y="2251593"/>
            <a:chExt cx="811927" cy="753197"/>
          </a:xfrm>
        </p:grpSpPr>
        <p:sp>
          <p:nvSpPr>
            <p:cNvPr id="78" name="Google Shape;78;p16"/>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6"/>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6"/>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6"/>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6"/>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1" name="Shape 11"/>
        <p:cNvGrpSpPr/>
        <p:nvPr/>
      </p:nvGrpSpPr>
      <p:grpSpPr>
        <a:xfrm>
          <a:off x="0" y="0"/>
          <a:ext cx="0" cy="0"/>
          <a:chOff x="0" y="0"/>
          <a:chExt cx="0" cy="0"/>
        </a:xfrm>
      </p:grpSpPr>
      <p:sp>
        <p:nvSpPr>
          <p:cNvPr id="12" name="Google Shape;12;p3"/>
          <p:cNvSpPr/>
          <p:nvPr/>
        </p:nvSpPr>
        <p:spPr>
          <a:xfrm>
            <a:off x="233600" y="202350"/>
            <a:ext cx="8676900" cy="473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3"/>
          <p:cNvSpPr txBox="1"/>
          <p:nvPr>
            <p:ph type="title"/>
          </p:nvPr>
        </p:nvSpPr>
        <p:spPr>
          <a:xfrm>
            <a:off x="1499450" y="2179625"/>
            <a:ext cx="6145200" cy="9144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type="title" idx="2" hasCustomPrompt="1"/>
          </p:nvPr>
        </p:nvSpPr>
        <p:spPr>
          <a:xfrm>
            <a:off x="3657600" y="842725"/>
            <a:ext cx="1828800" cy="13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p:nvPr>
            <p:ph type="subTitle" idx="1"/>
          </p:nvPr>
        </p:nvSpPr>
        <p:spPr>
          <a:xfrm>
            <a:off x="2286000" y="3094025"/>
            <a:ext cx="4572000" cy="54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p:nvPr/>
        </p:nvSpPr>
        <p:spPr>
          <a:xfrm>
            <a:off x="233600" y="202350"/>
            <a:ext cx="8676900" cy="473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4"/>
          <p:cNvSpPr txBox="1"/>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 name="Google Shape;19;p4"/>
          <p:cNvSpPr txBox="1"/>
          <p:nvPr>
            <p:ph type="body" idx="1"/>
          </p:nvPr>
        </p:nvSpPr>
        <p:spPr>
          <a:xfrm>
            <a:off x="720000" y="1152475"/>
            <a:ext cx="7704000" cy="100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Font typeface="Arial" panose="020B0604020202020204"/>
              <a:buChar char="●"/>
              <a:defRPr sz="1200"/>
            </a:lvl1pPr>
            <a:lvl2pPr marL="914400" lvl="1" indent="-317500" rtl="0">
              <a:lnSpc>
                <a:spcPct val="115000"/>
              </a:lnSpc>
              <a:spcBef>
                <a:spcPts val="0"/>
              </a:spcBef>
              <a:spcAft>
                <a:spcPts val="0"/>
              </a:spcAft>
              <a:buSzPts val="1400"/>
              <a:buFont typeface="Arial" panose="020B0604020202020204"/>
              <a:buChar char="○"/>
              <a:defRPr/>
            </a:lvl2pPr>
            <a:lvl3pPr marL="1371600" lvl="2" indent="-317500" rtl="0">
              <a:lnSpc>
                <a:spcPct val="115000"/>
              </a:lnSpc>
              <a:spcBef>
                <a:spcPts val="0"/>
              </a:spcBef>
              <a:spcAft>
                <a:spcPts val="0"/>
              </a:spcAft>
              <a:buSzPts val="1400"/>
              <a:buFont typeface="Arial" panose="020B0604020202020204"/>
              <a:buChar char="■"/>
              <a:defRPr/>
            </a:lvl3pPr>
            <a:lvl4pPr marL="1828800" lvl="3" indent="-317500" rtl="0">
              <a:lnSpc>
                <a:spcPct val="115000"/>
              </a:lnSpc>
              <a:spcBef>
                <a:spcPts val="0"/>
              </a:spcBef>
              <a:spcAft>
                <a:spcPts val="0"/>
              </a:spcAft>
              <a:buSzPts val="1400"/>
              <a:buFont typeface="Arial" panose="020B0604020202020204"/>
              <a:buChar char="●"/>
              <a:defRPr/>
            </a:lvl4pPr>
            <a:lvl5pPr marL="2286000" lvl="4" indent="-317500" rtl="0">
              <a:lnSpc>
                <a:spcPct val="115000"/>
              </a:lnSpc>
              <a:spcBef>
                <a:spcPts val="0"/>
              </a:spcBef>
              <a:spcAft>
                <a:spcPts val="0"/>
              </a:spcAft>
              <a:buSzPts val="1400"/>
              <a:buFont typeface="Arial" panose="020B0604020202020204"/>
              <a:buChar char="○"/>
              <a:defRPr/>
            </a:lvl5pPr>
            <a:lvl6pPr marL="2743200" lvl="5" indent="-317500" rtl="0">
              <a:lnSpc>
                <a:spcPct val="115000"/>
              </a:lnSpc>
              <a:spcBef>
                <a:spcPts val="0"/>
              </a:spcBef>
              <a:spcAft>
                <a:spcPts val="0"/>
              </a:spcAft>
              <a:buSzPts val="1400"/>
              <a:buFont typeface="Arial" panose="020B0604020202020204"/>
              <a:buChar char="■"/>
              <a:defRPr/>
            </a:lvl6pPr>
            <a:lvl7pPr marL="3200400" lvl="6" indent="-317500" rtl="0">
              <a:lnSpc>
                <a:spcPct val="115000"/>
              </a:lnSpc>
              <a:spcBef>
                <a:spcPts val="0"/>
              </a:spcBef>
              <a:spcAft>
                <a:spcPts val="0"/>
              </a:spcAft>
              <a:buSzPts val="1400"/>
              <a:buFont typeface="Arial" panose="020B0604020202020204"/>
              <a:buChar char="●"/>
              <a:defRPr/>
            </a:lvl7pPr>
            <a:lvl8pPr marL="3657600" lvl="7" indent="-317500" rtl="0">
              <a:lnSpc>
                <a:spcPct val="115000"/>
              </a:lnSpc>
              <a:spcBef>
                <a:spcPts val="0"/>
              </a:spcBef>
              <a:spcAft>
                <a:spcPts val="0"/>
              </a:spcAft>
              <a:buSzPts val="1400"/>
              <a:buFont typeface="Arial" panose="020B0604020202020204"/>
              <a:buChar char="○"/>
              <a:defRPr/>
            </a:lvl8pPr>
            <a:lvl9pPr marL="4114800" lvl="8" indent="-317500" rtl="0">
              <a:lnSpc>
                <a:spcPct val="115000"/>
              </a:lnSpc>
              <a:spcBef>
                <a:spcPts val="0"/>
              </a:spcBef>
              <a:spcAft>
                <a:spcPts val="0"/>
              </a:spcAft>
              <a:buSzPts val="1400"/>
              <a:buFont typeface="Arial" panose="020B0604020202020204"/>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p:nvPr/>
        </p:nvSpPr>
        <p:spPr>
          <a:xfrm>
            <a:off x="233600" y="202350"/>
            <a:ext cx="8676900" cy="473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5"/>
          <p:cNvSpPr txBox="1"/>
          <p:nvPr>
            <p:ph type="subTitle" idx="1"/>
          </p:nvPr>
        </p:nvSpPr>
        <p:spPr>
          <a:xfrm>
            <a:off x="984250" y="2952750"/>
            <a:ext cx="33705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3" name="Google Shape;23;p5"/>
          <p:cNvSpPr txBox="1"/>
          <p:nvPr>
            <p:ph type="subTitle" idx="2"/>
          </p:nvPr>
        </p:nvSpPr>
        <p:spPr>
          <a:xfrm>
            <a:off x="4789250" y="2952750"/>
            <a:ext cx="33705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4" name="Google Shape;24;p5"/>
          <p:cNvSpPr txBox="1"/>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 name="Google Shape;25;p5"/>
          <p:cNvSpPr txBox="1"/>
          <p:nvPr>
            <p:ph type="title" idx="3"/>
          </p:nvPr>
        </p:nvSpPr>
        <p:spPr>
          <a:xfrm>
            <a:off x="984250" y="2571750"/>
            <a:ext cx="33705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6" name="Google Shape;26;p5"/>
          <p:cNvSpPr txBox="1"/>
          <p:nvPr>
            <p:ph type="title" idx="4"/>
          </p:nvPr>
        </p:nvSpPr>
        <p:spPr>
          <a:xfrm>
            <a:off x="4789250" y="2571750"/>
            <a:ext cx="33705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7" name="Shape 27"/>
        <p:cNvGrpSpPr/>
        <p:nvPr/>
      </p:nvGrpSpPr>
      <p:grpSpPr>
        <a:xfrm>
          <a:off x="0" y="0"/>
          <a:ext cx="0" cy="0"/>
          <a:chOff x="0" y="0"/>
          <a:chExt cx="0" cy="0"/>
        </a:xfrm>
      </p:grpSpPr>
      <p:sp>
        <p:nvSpPr>
          <p:cNvPr id="28" name="Google Shape;28;p6"/>
          <p:cNvSpPr/>
          <p:nvPr/>
        </p:nvSpPr>
        <p:spPr>
          <a:xfrm>
            <a:off x="233600" y="202350"/>
            <a:ext cx="8676900" cy="473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6"/>
          <p:cNvSpPr txBox="1"/>
          <p:nvPr>
            <p:ph type="title"/>
          </p:nvPr>
        </p:nvSpPr>
        <p:spPr>
          <a:xfrm>
            <a:off x="720000" y="331645"/>
            <a:ext cx="7704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0" name="Shape 30"/>
        <p:cNvGrpSpPr/>
        <p:nvPr/>
      </p:nvGrpSpPr>
      <p:grpSpPr>
        <a:xfrm>
          <a:off x="0" y="0"/>
          <a:ext cx="0" cy="0"/>
          <a:chOff x="0" y="0"/>
          <a:chExt cx="0" cy="0"/>
        </a:xfrm>
      </p:grpSpPr>
      <p:sp>
        <p:nvSpPr>
          <p:cNvPr id="31" name="Google Shape;31;p7"/>
          <p:cNvSpPr/>
          <p:nvPr/>
        </p:nvSpPr>
        <p:spPr>
          <a:xfrm>
            <a:off x="233600" y="202350"/>
            <a:ext cx="8676900" cy="473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7"/>
          <p:cNvSpPr txBox="1"/>
          <p:nvPr>
            <p:ph type="title"/>
          </p:nvPr>
        </p:nvSpPr>
        <p:spPr>
          <a:xfrm>
            <a:off x="720000" y="1192500"/>
            <a:ext cx="41148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7"/>
          <p:cNvSpPr txBox="1"/>
          <p:nvPr>
            <p:ph type="body" idx="1"/>
          </p:nvPr>
        </p:nvSpPr>
        <p:spPr>
          <a:xfrm>
            <a:off x="720000" y="1665000"/>
            <a:ext cx="4114800" cy="22860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999999"/>
              </a:buClr>
              <a:buSzPts val="800"/>
              <a:buFont typeface="Open Sans"/>
              <a:buChar char="●"/>
              <a:defRPr sz="1400">
                <a:solidFill>
                  <a:srgbClr val="434343"/>
                </a:solidFill>
              </a:defRPr>
            </a:lvl1pPr>
            <a:lvl2pPr marL="914400" lvl="1" indent="-279400" rtl="0">
              <a:lnSpc>
                <a:spcPct val="100000"/>
              </a:lnSpc>
              <a:spcBef>
                <a:spcPts val="0"/>
              </a:spcBef>
              <a:spcAft>
                <a:spcPts val="0"/>
              </a:spcAft>
              <a:buClr>
                <a:srgbClr val="999999"/>
              </a:buClr>
              <a:buSzPts val="800"/>
              <a:buFont typeface="Open Sans"/>
              <a:buChar char="○"/>
              <a:defRPr>
                <a:solidFill>
                  <a:srgbClr val="434343"/>
                </a:solidFill>
              </a:defRPr>
            </a:lvl2pPr>
            <a:lvl3pPr marL="1371600" lvl="2" indent="-279400" rtl="0">
              <a:lnSpc>
                <a:spcPct val="100000"/>
              </a:lnSpc>
              <a:spcBef>
                <a:spcPts val="0"/>
              </a:spcBef>
              <a:spcAft>
                <a:spcPts val="0"/>
              </a:spcAft>
              <a:buClr>
                <a:srgbClr val="999999"/>
              </a:buClr>
              <a:buSzPts val="800"/>
              <a:buFont typeface="Open Sans"/>
              <a:buChar char="■"/>
              <a:defRPr>
                <a:solidFill>
                  <a:srgbClr val="434343"/>
                </a:solidFill>
              </a:defRPr>
            </a:lvl3pPr>
            <a:lvl4pPr marL="1828800" lvl="3" indent="-279400" rtl="0">
              <a:lnSpc>
                <a:spcPct val="100000"/>
              </a:lnSpc>
              <a:spcBef>
                <a:spcPts val="0"/>
              </a:spcBef>
              <a:spcAft>
                <a:spcPts val="0"/>
              </a:spcAft>
              <a:buClr>
                <a:srgbClr val="999999"/>
              </a:buClr>
              <a:buSzPts val="800"/>
              <a:buFont typeface="Open Sans"/>
              <a:buChar char="●"/>
              <a:defRPr>
                <a:solidFill>
                  <a:srgbClr val="434343"/>
                </a:solidFill>
              </a:defRPr>
            </a:lvl4pPr>
            <a:lvl5pPr marL="2286000" lvl="4" indent="-304800" rtl="0">
              <a:lnSpc>
                <a:spcPct val="100000"/>
              </a:lnSpc>
              <a:spcBef>
                <a:spcPts val="0"/>
              </a:spcBef>
              <a:spcAft>
                <a:spcPts val="0"/>
              </a:spcAft>
              <a:buClr>
                <a:srgbClr val="999999"/>
              </a:buClr>
              <a:buSzPts val="1200"/>
              <a:buFont typeface="Open Sans"/>
              <a:buChar char="○"/>
              <a:defRPr>
                <a:solidFill>
                  <a:srgbClr val="434343"/>
                </a:solidFill>
              </a:defRPr>
            </a:lvl5pPr>
            <a:lvl6pPr marL="2743200" lvl="5" indent="-304800" rtl="0">
              <a:lnSpc>
                <a:spcPct val="100000"/>
              </a:lnSpc>
              <a:spcBef>
                <a:spcPts val="0"/>
              </a:spcBef>
              <a:spcAft>
                <a:spcPts val="0"/>
              </a:spcAft>
              <a:buClr>
                <a:srgbClr val="999999"/>
              </a:buClr>
              <a:buSzPts val="1200"/>
              <a:buFont typeface="Open Sans"/>
              <a:buChar char="■"/>
              <a:defRPr>
                <a:solidFill>
                  <a:srgbClr val="434343"/>
                </a:solidFill>
              </a:defRPr>
            </a:lvl6pPr>
            <a:lvl7pPr marL="3200400" lvl="6" indent="-273050" rtl="0">
              <a:lnSpc>
                <a:spcPct val="100000"/>
              </a:lnSpc>
              <a:spcBef>
                <a:spcPts val="0"/>
              </a:spcBef>
              <a:spcAft>
                <a:spcPts val="0"/>
              </a:spcAft>
              <a:buClr>
                <a:srgbClr val="999999"/>
              </a:buClr>
              <a:buSzPts val="700"/>
              <a:buFont typeface="Open Sans"/>
              <a:buChar char="●"/>
              <a:defRPr>
                <a:solidFill>
                  <a:srgbClr val="434343"/>
                </a:solidFill>
              </a:defRPr>
            </a:lvl7pPr>
            <a:lvl8pPr marL="3657600" lvl="7" indent="-273050" rtl="0">
              <a:lnSpc>
                <a:spcPct val="100000"/>
              </a:lnSpc>
              <a:spcBef>
                <a:spcPts val="0"/>
              </a:spcBef>
              <a:spcAft>
                <a:spcPts val="0"/>
              </a:spcAft>
              <a:buClr>
                <a:srgbClr val="999999"/>
              </a:buClr>
              <a:buSzPts val="700"/>
              <a:buFont typeface="Open Sans"/>
              <a:buChar char="○"/>
              <a:defRPr>
                <a:solidFill>
                  <a:srgbClr val="434343"/>
                </a:solidFill>
              </a:defRPr>
            </a:lvl8pPr>
            <a:lvl9pPr marL="4114800" lvl="8" indent="-266700" rtl="0">
              <a:lnSpc>
                <a:spcPct val="100000"/>
              </a:lnSpc>
              <a:spcBef>
                <a:spcPts val="0"/>
              </a:spcBef>
              <a:spcAft>
                <a:spcPts val="0"/>
              </a:spcAft>
              <a:buClr>
                <a:srgbClr val="999999"/>
              </a:buClr>
              <a:buSzPts val="600"/>
              <a:buFont typeface="Open Sans"/>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4" name="Shape 34"/>
        <p:cNvGrpSpPr/>
        <p:nvPr/>
      </p:nvGrpSpPr>
      <p:grpSpPr>
        <a:xfrm>
          <a:off x="0" y="0"/>
          <a:ext cx="0" cy="0"/>
          <a:chOff x="0" y="0"/>
          <a:chExt cx="0" cy="0"/>
        </a:xfrm>
      </p:grpSpPr>
      <p:sp>
        <p:nvSpPr>
          <p:cNvPr id="35" name="Google Shape;35;p8"/>
          <p:cNvSpPr/>
          <p:nvPr/>
        </p:nvSpPr>
        <p:spPr>
          <a:xfrm>
            <a:off x="233600" y="202350"/>
            <a:ext cx="8676900" cy="473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8"/>
          <p:cNvSpPr txBox="1"/>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233600" y="202350"/>
            <a:ext cx="8676900" cy="473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9"/>
          <p:cNvSpPr txBox="1"/>
          <p:nvPr>
            <p:ph type="title"/>
          </p:nvPr>
        </p:nvSpPr>
        <p:spPr>
          <a:xfrm>
            <a:off x="720000" y="540000"/>
            <a:ext cx="3598800" cy="1874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0" name="Google Shape;40;p9"/>
          <p:cNvSpPr txBox="1"/>
          <p:nvPr>
            <p:ph type="subTitle" idx="1"/>
          </p:nvPr>
        </p:nvSpPr>
        <p:spPr>
          <a:xfrm>
            <a:off x="4622250" y="540000"/>
            <a:ext cx="3801900" cy="406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p:nvPr>
            <p:ph type="pic" idx="2"/>
          </p:nvPr>
        </p:nvSpPr>
        <p:spPr>
          <a:xfrm>
            <a:off x="0" y="0"/>
            <a:ext cx="9144000" cy="5120400"/>
          </a:xfrm>
          <a:prstGeom prst="rect">
            <a:avLst/>
          </a:prstGeom>
          <a:noFill/>
          <a:ln>
            <a:noFill/>
          </a:ln>
        </p:spPr>
      </p:sp>
      <p:sp>
        <p:nvSpPr>
          <p:cNvPr id="43" name="Google Shape;43;p10"/>
          <p:cNvSpPr txBox="1"/>
          <p:nvPr>
            <p:ph type="title"/>
          </p:nvPr>
        </p:nvSpPr>
        <p:spPr>
          <a:xfrm>
            <a:off x="720000" y="228540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31645"/>
            <a:ext cx="7704000" cy="6402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500"/>
              <a:buFont typeface="Alata" panose="00000500000000000000"/>
              <a:buNone/>
              <a:defRPr sz="3500" b="1">
                <a:solidFill>
                  <a:schemeClr val="dk1"/>
                </a:solidFill>
                <a:latin typeface="Alata" panose="00000500000000000000"/>
                <a:ea typeface="Alata" panose="00000500000000000000"/>
                <a:cs typeface="Alata" panose="00000500000000000000"/>
                <a:sym typeface="Alata" panose="00000500000000000000"/>
              </a:defRPr>
            </a:lvl1pPr>
            <a:lvl2pPr lvl="1" rtl="0">
              <a:lnSpc>
                <a:spcPct val="100000"/>
              </a:lnSpc>
              <a:spcBef>
                <a:spcPts val="0"/>
              </a:spcBef>
              <a:spcAft>
                <a:spcPts val="0"/>
              </a:spcAft>
              <a:buClr>
                <a:schemeClr val="dk1"/>
              </a:buClr>
              <a:buSzPts val="3500"/>
              <a:buFont typeface="Alata" panose="00000500000000000000"/>
              <a:buNone/>
              <a:defRPr sz="3500" b="1">
                <a:solidFill>
                  <a:schemeClr val="dk1"/>
                </a:solidFill>
                <a:latin typeface="Alata" panose="00000500000000000000"/>
                <a:ea typeface="Alata" panose="00000500000000000000"/>
                <a:cs typeface="Alata" panose="00000500000000000000"/>
                <a:sym typeface="Alata" panose="00000500000000000000"/>
              </a:defRPr>
            </a:lvl2pPr>
            <a:lvl3pPr lvl="2" rtl="0">
              <a:lnSpc>
                <a:spcPct val="100000"/>
              </a:lnSpc>
              <a:spcBef>
                <a:spcPts val="0"/>
              </a:spcBef>
              <a:spcAft>
                <a:spcPts val="0"/>
              </a:spcAft>
              <a:buClr>
                <a:schemeClr val="dk1"/>
              </a:buClr>
              <a:buSzPts val="3500"/>
              <a:buFont typeface="Alata" panose="00000500000000000000"/>
              <a:buNone/>
              <a:defRPr sz="3500" b="1">
                <a:solidFill>
                  <a:schemeClr val="dk1"/>
                </a:solidFill>
                <a:latin typeface="Alata" panose="00000500000000000000"/>
                <a:ea typeface="Alata" panose="00000500000000000000"/>
                <a:cs typeface="Alata" panose="00000500000000000000"/>
                <a:sym typeface="Alata" panose="00000500000000000000"/>
              </a:defRPr>
            </a:lvl3pPr>
            <a:lvl4pPr lvl="3" rtl="0">
              <a:lnSpc>
                <a:spcPct val="100000"/>
              </a:lnSpc>
              <a:spcBef>
                <a:spcPts val="0"/>
              </a:spcBef>
              <a:spcAft>
                <a:spcPts val="0"/>
              </a:spcAft>
              <a:buClr>
                <a:schemeClr val="dk1"/>
              </a:buClr>
              <a:buSzPts val="3500"/>
              <a:buFont typeface="Alata" panose="00000500000000000000"/>
              <a:buNone/>
              <a:defRPr sz="3500" b="1">
                <a:solidFill>
                  <a:schemeClr val="dk1"/>
                </a:solidFill>
                <a:latin typeface="Alata" panose="00000500000000000000"/>
                <a:ea typeface="Alata" panose="00000500000000000000"/>
                <a:cs typeface="Alata" panose="00000500000000000000"/>
                <a:sym typeface="Alata" panose="00000500000000000000"/>
              </a:defRPr>
            </a:lvl4pPr>
            <a:lvl5pPr lvl="4" rtl="0">
              <a:lnSpc>
                <a:spcPct val="100000"/>
              </a:lnSpc>
              <a:spcBef>
                <a:spcPts val="0"/>
              </a:spcBef>
              <a:spcAft>
                <a:spcPts val="0"/>
              </a:spcAft>
              <a:buClr>
                <a:schemeClr val="dk1"/>
              </a:buClr>
              <a:buSzPts val="3500"/>
              <a:buFont typeface="Alata" panose="00000500000000000000"/>
              <a:buNone/>
              <a:defRPr sz="3500" b="1">
                <a:solidFill>
                  <a:schemeClr val="dk1"/>
                </a:solidFill>
                <a:latin typeface="Alata" panose="00000500000000000000"/>
                <a:ea typeface="Alata" panose="00000500000000000000"/>
                <a:cs typeface="Alata" panose="00000500000000000000"/>
                <a:sym typeface="Alata" panose="00000500000000000000"/>
              </a:defRPr>
            </a:lvl5pPr>
            <a:lvl6pPr lvl="5" rtl="0">
              <a:lnSpc>
                <a:spcPct val="100000"/>
              </a:lnSpc>
              <a:spcBef>
                <a:spcPts val="0"/>
              </a:spcBef>
              <a:spcAft>
                <a:spcPts val="0"/>
              </a:spcAft>
              <a:buClr>
                <a:schemeClr val="dk1"/>
              </a:buClr>
              <a:buSzPts val="3500"/>
              <a:buFont typeface="Alata" panose="00000500000000000000"/>
              <a:buNone/>
              <a:defRPr sz="3500" b="1">
                <a:solidFill>
                  <a:schemeClr val="dk1"/>
                </a:solidFill>
                <a:latin typeface="Alata" panose="00000500000000000000"/>
                <a:ea typeface="Alata" panose="00000500000000000000"/>
                <a:cs typeface="Alata" panose="00000500000000000000"/>
                <a:sym typeface="Alata" panose="00000500000000000000"/>
              </a:defRPr>
            </a:lvl6pPr>
            <a:lvl7pPr lvl="6" rtl="0">
              <a:lnSpc>
                <a:spcPct val="100000"/>
              </a:lnSpc>
              <a:spcBef>
                <a:spcPts val="0"/>
              </a:spcBef>
              <a:spcAft>
                <a:spcPts val="0"/>
              </a:spcAft>
              <a:buClr>
                <a:schemeClr val="dk1"/>
              </a:buClr>
              <a:buSzPts val="3500"/>
              <a:buFont typeface="Alata" panose="00000500000000000000"/>
              <a:buNone/>
              <a:defRPr sz="3500" b="1">
                <a:solidFill>
                  <a:schemeClr val="dk1"/>
                </a:solidFill>
                <a:latin typeface="Alata" panose="00000500000000000000"/>
                <a:ea typeface="Alata" panose="00000500000000000000"/>
                <a:cs typeface="Alata" panose="00000500000000000000"/>
                <a:sym typeface="Alata" panose="00000500000000000000"/>
              </a:defRPr>
            </a:lvl7pPr>
            <a:lvl8pPr lvl="7" rtl="0">
              <a:lnSpc>
                <a:spcPct val="100000"/>
              </a:lnSpc>
              <a:spcBef>
                <a:spcPts val="0"/>
              </a:spcBef>
              <a:spcAft>
                <a:spcPts val="0"/>
              </a:spcAft>
              <a:buClr>
                <a:schemeClr val="dk1"/>
              </a:buClr>
              <a:buSzPts val="3500"/>
              <a:buFont typeface="Alata" panose="00000500000000000000"/>
              <a:buNone/>
              <a:defRPr sz="3500" b="1">
                <a:solidFill>
                  <a:schemeClr val="dk1"/>
                </a:solidFill>
                <a:latin typeface="Alata" panose="00000500000000000000"/>
                <a:ea typeface="Alata" panose="00000500000000000000"/>
                <a:cs typeface="Alata" panose="00000500000000000000"/>
                <a:sym typeface="Alata" panose="00000500000000000000"/>
              </a:defRPr>
            </a:lvl8pPr>
            <a:lvl9pPr lvl="8" rtl="0">
              <a:lnSpc>
                <a:spcPct val="100000"/>
              </a:lnSpc>
              <a:spcBef>
                <a:spcPts val="0"/>
              </a:spcBef>
              <a:spcAft>
                <a:spcPts val="0"/>
              </a:spcAft>
              <a:buClr>
                <a:schemeClr val="dk1"/>
              </a:buClr>
              <a:buSzPts val="3500"/>
              <a:buFont typeface="Alata" panose="00000500000000000000"/>
              <a:buNone/>
              <a:defRPr sz="3500" b="1">
                <a:solidFill>
                  <a:schemeClr val="dk1"/>
                </a:solidFill>
                <a:latin typeface="Alata" panose="00000500000000000000"/>
                <a:ea typeface="Alata" panose="00000500000000000000"/>
                <a:cs typeface="Alata" panose="00000500000000000000"/>
                <a:sym typeface="Alata" panose="00000500000000000000"/>
              </a:defRPr>
            </a:lvl9pPr>
          </a:lstStyle>
          <a:p/>
        </p:txBody>
      </p:sp>
      <p:sp>
        <p:nvSpPr>
          <p:cNvPr id="7" name="Google Shape;7;p1"/>
          <p:cNvSpPr txBox="1"/>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15000"/>
              </a:lnSpc>
              <a:spcBef>
                <a:spcPts val="160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15000"/>
              </a:lnSpc>
              <a:spcBef>
                <a:spcPts val="1600"/>
              </a:spcBef>
              <a:spcAft>
                <a:spcPts val="1600"/>
              </a:spcAft>
              <a:buClr>
                <a:schemeClr val="dk1"/>
              </a:buClr>
              <a:buSzPts val="1400"/>
              <a:buFont typeface="Archivo"/>
              <a:buChar char="■"/>
              <a:defRPr>
                <a:solidFill>
                  <a:schemeClr val="dk1"/>
                </a:solidFill>
                <a:latin typeface="Archivo"/>
                <a:ea typeface="Archivo"/>
                <a:cs typeface="Archivo"/>
                <a:sym typeface="Archiv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20"/>
          <p:cNvSpPr/>
          <p:nvPr/>
        </p:nvSpPr>
        <p:spPr>
          <a:xfrm>
            <a:off x="4343375" y="984200"/>
            <a:ext cx="4800782" cy="3164929"/>
          </a:xfrm>
          <a:custGeom>
            <a:avLst/>
            <a:gdLst/>
            <a:ahLst/>
            <a:cxnLst/>
            <a:rect l="l" t="t" r="r" b="b"/>
            <a:pathLst>
              <a:path w="154814" h="98305" extrusionOk="0">
                <a:moveTo>
                  <a:pt x="16988" y="98305"/>
                </a:moveTo>
                <a:cubicBezTo>
                  <a:pt x="16988" y="98305"/>
                  <a:pt x="1" y="63514"/>
                  <a:pt x="12570" y="47247"/>
                </a:cubicBezTo>
                <a:cubicBezTo>
                  <a:pt x="25313" y="30764"/>
                  <a:pt x="33949" y="39157"/>
                  <a:pt x="46510" y="33324"/>
                </a:cubicBezTo>
                <a:cubicBezTo>
                  <a:pt x="59087" y="27482"/>
                  <a:pt x="60155" y="3264"/>
                  <a:pt x="85354" y="1624"/>
                </a:cubicBezTo>
                <a:cubicBezTo>
                  <a:pt x="110561" y="1"/>
                  <a:pt x="154813" y="19948"/>
                  <a:pt x="131290" y="97792"/>
                </a:cubicBezTo>
                <a:close/>
              </a:path>
            </a:pathLst>
          </a:custGeom>
          <a:solidFill>
            <a:srgbClr val="FFFFFF">
              <a:alpha val="2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0"/>
          <p:cNvSpPr txBox="1"/>
          <p:nvPr>
            <p:ph type="ctrTitle"/>
          </p:nvPr>
        </p:nvSpPr>
        <p:spPr>
          <a:xfrm>
            <a:off x="465455" y="984250"/>
            <a:ext cx="6007735" cy="30238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tx2">
                    <a:lumMod val="50000"/>
                  </a:schemeClr>
                </a:solidFill>
                <a:latin typeface="Segoe UI" panose="020B0502040204020203" charset="0"/>
                <a:cs typeface="Segoe UI" panose="020B0502040204020203" charset="0"/>
                <a:sym typeface="+mn-ea"/>
              </a:rPr>
              <a:t>TELECOM CUSTOMER CHURN</a:t>
            </a:r>
            <a:endParaRPr lang="en-GB"/>
          </a:p>
        </p:txBody>
      </p:sp>
      <p:sp>
        <p:nvSpPr>
          <p:cNvPr id="95" name="Google Shape;95;p20"/>
          <p:cNvSpPr/>
          <p:nvPr/>
        </p:nvSpPr>
        <p:spPr>
          <a:xfrm>
            <a:off x="7126281" y="1543700"/>
            <a:ext cx="1116965" cy="1116693"/>
          </a:xfrm>
          <a:custGeom>
            <a:avLst/>
            <a:gdLst/>
            <a:ahLst/>
            <a:cxnLst/>
            <a:rect l="l" t="t" r="r" b="b"/>
            <a:pathLst>
              <a:path w="32864" h="32856" extrusionOk="0">
                <a:moveTo>
                  <a:pt x="16332" y="8338"/>
                </a:moveTo>
                <a:cubicBezTo>
                  <a:pt x="20936" y="8338"/>
                  <a:pt x="24625" y="12290"/>
                  <a:pt x="24149" y="16997"/>
                </a:cubicBezTo>
                <a:cubicBezTo>
                  <a:pt x="23784" y="20686"/>
                  <a:pt x="20807" y="23654"/>
                  <a:pt x="17135" y="24019"/>
                </a:cubicBezTo>
                <a:cubicBezTo>
                  <a:pt x="16867" y="24045"/>
                  <a:pt x="16602" y="24058"/>
                  <a:pt x="16340" y="24058"/>
                </a:cubicBezTo>
                <a:cubicBezTo>
                  <a:pt x="11729" y="24058"/>
                  <a:pt x="8047" y="20106"/>
                  <a:pt x="8515" y="15399"/>
                </a:cubicBezTo>
                <a:cubicBezTo>
                  <a:pt x="8889" y="11719"/>
                  <a:pt x="11857" y="8750"/>
                  <a:pt x="15538" y="8377"/>
                </a:cubicBezTo>
                <a:cubicBezTo>
                  <a:pt x="15805" y="8351"/>
                  <a:pt x="16070" y="8338"/>
                  <a:pt x="16332" y="8338"/>
                </a:cubicBezTo>
                <a:close/>
                <a:moveTo>
                  <a:pt x="15546" y="1"/>
                </a:moveTo>
                <a:cubicBezTo>
                  <a:pt x="14748" y="1"/>
                  <a:pt x="14079" y="652"/>
                  <a:pt x="14079" y="1468"/>
                </a:cubicBezTo>
                <a:lnTo>
                  <a:pt x="14079" y="2796"/>
                </a:lnTo>
                <a:cubicBezTo>
                  <a:pt x="14079" y="3325"/>
                  <a:pt x="13715" y="3777"/>
                  <a:pt x="13203" y="3907"/>
                </a:cubicBezTo>
                <a:cubicBezTo>
                  <a:pt x="11935" y="4228"/>
                  <a:pt x="10755" y="4731"/>
                  <a:pt x="9670" y="5408"/>
                </a:cubicBezTo>
                <a:cubicBezTo>
                  <a:pt x="9479" y="5524"/>
                  <a:pt x="9265" y="5581"/>
                  <a:pt x="9052" y="5581"/>
                </a:cubicBezTo>
                <a:cubicBezTo>
                  <a:pt x="8752" y="5581"/>
                  <a:pt x="8456" y="5467"/>
                  <a:pt x="8238" y="5244"/>
                </a:cubicBezTo>
                <a:lnTo>
                  <a:pt x="7344" y="4349"/>
                </a:lnTo>
                <a:cubicBezTo>
                  <a:pt x="7057" y="4063"/>
                  <a:pt x="6684" y="3920"/>
                  <a:pt x="6312" y="3920"/>
                </a:cubicBezTo>
                <a:cubicBezTo>
                  <a:pt x="5940" y="3920"/>
                  <a:pt x="5569" y="4063"/>
                  <a:pt x="5286" y="4349"/>
                </a:cubicBezTo>
                <a:lnTo>
                  <a:pt x="4201" y="5434"/>
                </a:lnTo>
                <a:cubicBezTo>
                  <a:pt x="3620" y="6016"/>
                  <a:pt x="3620" y="6936"/>
                  <a:pt x="4201" y="7500"/>
                </a:cubicBezTo>
                <a:lnTo>
                  <a:pt x="5807" y="9106"/>
                </a:lnTo>
                <a:cubicBezTo>
                  <a:pt x="4939" y="10382"/>
                  <a:pt x="4297" y="11841"/>
                  <a:pt x="3950" y="13403"/>
                </a:cubicBezTo>
                <a:cubicBezTo>
                  <a:pt x="3828" y="13932"/>
                  <a:pt x="3359" y="14306"/>
                  <a:pt x="2821" y="14306"/>
                </a:cubicBezTo>
                <a:lnTo>
                  <a:pt x="1467" y="14306"/>
                </a:lnTo>
                <a:cubicBezTo>
                  <a:pt x="660" y="14306"/>
                  <a:pt x="0" y="14957"/>
                  <a:pt x="0" y="15764"/>
                </a:cubicBezTo>
                <a:lnTo>
                  <a:pt x="0" y="17300"/>
                </a:lnTo>
                <a:cubicBezTo>
                  <a:pt x="0" y="18099"/>
                  <a:pt x="651" y="18759"/>
                  <a:pt x="1467" y="18759"/>
                </a:cubicBezTo>
                <a:lnTo>
                  <a:pt x="2986" y="18759"/>
                </a:lnTo>
                <a:cubicBezTo>
                  <a:pt x="3507" y="18759"/>
                  <a:pt x="3958" y="19106"/>
                  <a:pt x="4089" y="19609"/>
                </a:cubicBezTo>
                <a:cubicBezTo>
                  <a:pt x="4427" y="20816"/>
                  <a:pt x="4939" y="21953"/>
                  <a:pt x="5590" y="22986"/>
                </a:cubicBezTo>
                <a:cubicBezTo>
                  <a:pt x="5877" y="23437"/>
                  <a:pt x="5816" y="24036"/>
                  <a:pt x="5434" y="24427"/>
                </a:cubicBezTo>
                <a:lnTo>
                  <a:pt x="4349" y="25512"/>
                </a:lnTo>
                <a:cubicBezTo>
                  <a:pt x="3776" y="26085"/>
                  <a:pt x="3776" y="27005"/>
                  <a:pt x="4349" y="27569"/>
                </a:cubicBezTo>
                <a:lnTo>
                  <a:pt x="5434" y="28654"/>
                </a:lnTo>
                <a:cubicBezTo>
                  <a:pt x="5720" y="28945"/>
                  <a:pt x="6096" y="29090"/>
                  <a:pt x="6470" y="29090"/>
                </a:cubicBezTo>
                <a:cubicBezTo>
                  <a:pt x="6845" y="29090"/>
                  <a:pt x="7218" y="28945"/>
                  <a:pt x="7500" y="28654"/>
                </a:cubicBezTo>
                <a:lnTo>
                  <a:pt x="8698" y="27456"/>
                </a:lnTo>
                <a:cubicBezTo>
                  <a:pt x="8924" y="27230"/>
                  <a:pt x="9220" y="27113"/>
                  <a:pt x="9518" y="27113"/>
                </a:cubicBezTo>
                <a:cubicBezTo>
                  <a:pt x="9713" y="27113"/>
                  <a:pt x="9908" y="27163"/>
                  <a:pt x="10087" y="27265"/>
                </a:cubicBezTo>
                <a:cubicBezTo>
                  <a:pt x="11120" y="27847"/>
                  <a:pt x="12231" y="28290"/>
                  <a:pt x="13411" y="28559"/>
                </a:cubicBezTo>
                <a:cubicBezTo>
                  <a:pt x="13932" y="28680"/>
                  <a:pt x="14305" y="29149"/>
                  <a:pt x="14305" y="29687"/>
                </a:cubicBezTo>
                <a:lnTo>
                  <a:pt x="14305" y="31388"/>
                </a:lnTo>
                <a:cubicBezTo>
                  <a:pt x="14305" y="32196"/>
                  <a:pt x="14956" y="32855"/>
                  <a:pt x="15772" y="32855"/>
                </a:cubicBezTo>
                <a:lnTo>
                  <a:pt x="17300" y="32855"/>
                </a:lnTo>
                <a:cubicBezTo>
                  <a:pt x="18107" y="32855"/>
                  <a:pt x="18767" y="32204"/>
                  <a:pt x="18767" y="31388"/>
                </a:cubicBezTo>
                <a:lnTo>
                  <a:pt x="18767" y="29583"/>
                </a:lnTo>
                <a:cubicBezTo>
                  <a:pt x="18767" y="29062"/>
                  <a:pt x="19114" y="28602"/>
                  <a:pt x="19626" y="28463"/>
                </a:cubicBezTo>
                <a:cubicBezTo>
                  <a:pt x="20772" y="28159"/>
                  <a:pt x="21848" y="27691"/>
                  <a:pt x="22847" y="27092"/>
                </a:cubicBezTo>
                <a:cubicBezTo>
                  <a:pt x="23033" y="26983"/>
                  <a:pt x="23240" y="26929"/>
                  <a:pt x="23445" y="26929"/>
                </a:cubicBezTo>
                <a:cubicBezTo>
                  <a:pt x="23746" y="26929"/>
                  <a:pt x="24043" y="27044"/>
                  <a:pt x="24270" y="27265"/>
                </a:cubicBezTo>
                <a:lnTo>
                  <a:pt x="25520" y="28515"/>
                </a:lnTo>
                <a:cubicBezTo>
                  <a:pt x="25807" y="28802"/>
                  <a:pt x="26180" y="28945"/>
                  <a:pt x="26552" y="28945"/>
                </a:cubicBezTo>
                <a:cubicBezTo>
                  <a:pt x="26924" y="28945"/>
                  <a:pt x="27295" y="28802"/>
                  <a:pt x="27577" y="28515"/>
                </a:cubicBezTo>
                <a:lnTo>
                  <a:pt x="28662" y="27430"/>
                </a:lnTo>
                <a:cubicBezTo>
                  <a:pt x="29235" y="26857"/>
                  <a:pt x="29235" y="25937"/>
                  <a:pt x="28662" y="25373"/>
                </a:cubicBezTo>
                <a:lnTo>
                  <a:pt x="27404" y="24114"/>
                </a:lnTo>
                <a:cubicBezTo>
                  <a:pt x="27022" y="23732"/>
                  <a:pt x="26961" y="23160"/>
                  <a:pt x="27230" y="22700"/>
                </a:cubicBezTo>
                <a:cubicBezTo>
                  <a:pt x="27829" y="21693"/>
                  <a:pt x="28298" y="20599"/>
                  <a:pt x="28602" y="19436"/>
                </a:cubicBezTo>
                <a:cubicBezTo>
                  <a:pt x="28732" y="18924"/>
                  <a:pt x="29183" y="18568"/>
                  <a:pt x="29713" y="18568"/>
                </a:cubicBezTo>
                <a:lnTo>
                  <a:pt x="31397" y="18568"/>
                </a:lnTo>
                <a:cubicBezTo>
                  <a:pt x="32213" y="18533"/>
                  <a:pt x="32864" y="17882"/>
                  <a:pt x="32864" y="17075"/>
                </a:cubicBezTo>
                <a:lnTo>
                  <a:pt x="32864" y="15538"/>
                </a:lnTo>
                <a:cubicBezTo>
                  <a:pt x="32864" y="14740"/>
                  <a:pt x="32213" y="14080"/>
                  <a:pt x="31397" y="14080"/>
                </a:cubicBezTo>
                <a:lnTo>
                  <a:pt x="29773" y="14080"/>
                </a:lnTo>
                <a:cubicBezTo>
                  <a:pt x="29244" y="14080"/>
                  <a:pt x="28775" y="13707"/>
                  <a:pt x="28654" y="13186"/>
                </a:cubicBezTo>
                <a:cubicBezTo>
                  <a:pt x="28359" y="11971"/>
                  <a:pt x="27898" y="10834"/>
                  <a:pt x="27273" y="9792"/>
                </a:cubicBezTo>
                <a:cubicBezTo>
                  <a:pt x="27004" y="9332"/>
                  <a:pt x="27083" y="8759"/>
                  <a:pt x="27447" y="8394"/>
                </a:cubicBezTo>
                <a:lnTo>
                  <a:pt x="28506" y="7335"/>
                </a:lnTo>
                <a:cubicBezTo>
                  <a:pt x="29079" y="6763"/>
                  <a:pt x="29079" y="5842"/>
                  <a:pt x="28506" y="5278"/>
                </a:cubicBezTo>
                <a:lnTo>
                  <a:pt x="27421" y="4193"/>
                </a:lnTo>
                <a:cubicBezTo>
                  <a:pt x="27130" y="3907"/>
                  <a:pt x="26755" y="3764"/>
                  <a:pt x="26382" y="3764"/>
                </a:cubicBezTo>
                <a:cubicBezTo>
                  <a:pt x="26008" y="3764"/>
                  <a:pt x="25637" y="3907"/>
                  <a:pt x="25355" y="4193"/>
                </a:cubicBezTo>
                <a:lnTo>
                  <a:pt x="24340" y="5209"/>
                </a:lnTo>
                <a:cubicBezTo>
                  <a:pt x="24115" y="5433"/>
                  <a:pt x="23819" y="5550"/>
                  <a:pt x="23522" y="5550"/>
                </a:cubicBezTo>
                <a:cubicBezTo>
                  <a:pt x="23312" y="5550"/>
                  <a:pt x="23102" y="5492"/>
                  <a:pt x="22916" y="5374"/>
                </a:cubicBezTo>
                <a:cubicBezTo>
                  <a:pt x="21840" y="4723"/>
                  <a:pt x="20668" y="4228"/>
                  <a:pt x="19409" y="3907"/>
                </a:cubicBezTo>
                <a:cubicBezTo>
                  <a:pt x="18897" y="3777"/>
                  <a:pt x="18541" y="3325"/>
                  <a:pt x="18541" y="2796"/>
                </a:cubicBezTo>
                <a:lnTo>
                  <a:pt x="18541" y="1468"/>
                </a:lnTo>
                <a:cubicBezTo>
                  <a:pt x="18541" y="669"/>
                  <a:pt x="17890" y="1"/>
                  <a:pt x="170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0"/>
          <p:cNvSpPr/>
          <p:nvPr/>
        </p:nvSpPr>
        <p:spPr>
          <a:xfrm>
            <a:off x="8010185" y="2181530"/>
            <a:ext cx="719583" cy="713534"/>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20"/>
          <p:cNvSpPr/>
          <p:nvPr/>
        </p:nvSpPr>
        <p:spPr>
          <a:xfrm>
            <a:off x="7169901" y="931488"/>
            <a:ext cx="623977" cy="405403"/>
          </a:xfrm>
          <a:custGeom>
            <a:avLst/>
            <a:gdLst/>
            <a:ahLst/>
            <a:cxnLst/>
            <a:rect l="l" t="t" r="r" b="b"/>
            <a:pathLst>
              <a:path w="18359" h="11928" fill="none" extrusionOk="0">
                <a:moveTo>
                  <a:pt x="16423" y="5669"/>
                </a:moveTo>
                <a:cubicBezTo>
                  <a:pt x="16527" y="5296"/>
                  <a:pt x="16580" y="4905"/>
                  <a:pt x="16580" y="4506"/>
                </a:cubicBezTo>
                <a:cubicBezTo>
                  <a:pt x="16580" y="2023"/>
                  <a:pt x="14557" y="1"/>
                  <a:pt x="12074" y="1"/>
                </a:cubicBezTo>
                <a:cubicBezTo>
                  <a:pt x="10252" y="1"/>
                  <a:pt x="8680" y="1086"/>
                  <a:pt x="7977" y="2648"/>
                </a:cubicBezTo>
                <a:cubicBezTo>
                  <a:pt x="7387" y="2240"/>
                  <a:pt x="6675" y="1989"/>
                  <a:pt x="5894" y="1989"/>
                </a:cubicBezTo>
                <a:cubicBezTo>
                  <a:pt x="3924" y="1989"/>
                  <a:pt x="2318" y="3569"/>
                  <a:pt x="2292" y="5522"/>
                </a:cubicBezTo>
                <a:cubicBezTo>
                  <a:pt x="964" y="5938"/>
                  <a:pt x="0" y="7188"/>
                  <a:pt x="0" y="8647"/>
                </a:cubicBezTo>
                <a:cubicBezTo>
                  <a:pt x="0" y="10461"/>
                  <a:pt x="1467" y="11928"/>
                  <a:pt x="3273" y="11928"/>
                </a:cubicBezTo>
                <a:lnTo>
                  <a:pt x="15069" y="11928"/>
                </a:lnTo>
                <a:cubicBezTo>
                  <a:pt x="16883" y="11928"/>
                  <a:pt x="18350" y="10461"/>
                  <a:pt x="18350" y="8647"/>
                </a:cubicBezTo>
                <a:cubicBezTo>
                  <a:pt x="18359" y="7318"/>
                  <a:pt x="17569" y="6181"/>
                  <a:pt x="16423" y="5669"/>
                </a:cubicBezTo>
                <a:close/>
              </a:path>
            </a:pathLst>
          </a:custGeom>
          <a:noFill/>
          <a:ln w="28575" cap="flat" cmpd="sng">
            <a:solidFill>
              <a:schemeClr val="lt1"/>
            </a:solidFill>
            <a:prstDash val="solid"/>
            <a:miter lim="868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8" name="Google Shape;98;p20"/>
          <p:cNvGrpSpPr/>
          <p:nvPr/>
        </p:nvGrpSpPr>
        <p:grpSpPr>
          <a:xfrm>
            <a:off x="5219863" y="2093631"/>
            <a:ext cx="2538390" cy="2056394"/>
            <a:chOff x="3780013" y="1888393"/>
            <a:chExt cx="2538390" cy="2056394"/>
          </a:xfrm>
        </p:grpSpPr>
        <p:sp>
          <p:nvSpPr>
            <p:cNvPr id="99" name="Google Shape;99;p20"/>
            <p:cNvSpPr/>
            <p:nvPr/>
          </p:nvSpPr>
          <p:spPr>
            <a:xfrm>
              <a:off x="3780013" y="1888393"/>
              <a:ext cx="2538390" cy="1625894"/>
            </a:xfrm>
            <a:custGeom>
              <a:avLst/>
              <a:gdLst/>
              <a:ahLst/>
              <a:cxnLst/>
              <a:rect l="l" t="t" r="r" b="b"/>
              <a:pathLst>
                <a:path w="74686" h="47838" extrusionOk="0">
                  <a:moveTo>
                    <a:pt x="348" y="1"/>
                  </a:moveTo>
                  <a:cubicBezTo>
                    <a:pt x="165" y="1"/>
                    <a:pt x="1" y="157"/>
                    <a:pt x="1" y="348"/>
                  </a:cubicBezTo>
                  <a:lnTo>
                    <a:pt x="1" y="47838"/>
                  </a:lnTo>
                  <a:lnTo>
                    <a:pt x="74685" y="47838"/>
                  </a:lnTo>
                  <a:lnTo>
                    <a:pt x="74685" y="348"/>
                  </a:lnTo>
                  <a:cubicBezTo>
                    <a:pt x="74685" y="166"/>
                    <a:pt x="74529" y="1"/>
                    <a:pt x="743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20"/>
            <p:cNvSpPr/>
            <p:nvPr/>
          </p:nvSpPr>
          <p:spPr>
            <a:xfrm>
              <a:off x="3897715" y="1988693"/>
              <a:ext cx="2303265" cy="1399911"/>
            </a:xfrm>
            <a:custGeom>
              <a:avLst/>
              <a:gdLst/>
              <a:ahLst/>
              <a:cxnLst/>
              <a:rect l="l" t="t" r="r" b="b"/>
              <a:pathLst>
                <a:path w="67768" h="41189" extrusionOk="0">
                  <a:moveTo>
                    <a:pt x="348" y="1"/>
                  </a:moveTo>
                  <a:cubicBezTo>
                    <a:pt x="166" y="1"/>
                    <a:pt x="1" y="157"/>
                    <a:pt x="1" y="348"/>
                  </a:cubicBezTo>
                  <a:lnTo>
                    <a:pt x="1" y="40842"/>
                  </a:lnTo>
                  <a:cubicBezTo>
                    <a:pt x="1" y="41024"/>
                    <a:pt x="149" y="41189"/>
                    <a:pt x="348" y="41189"/>
                  </a:cubicBezTo>
                  <a:lnTo>
                    <a:pt x="67420" y="41189"/>
                  </a:lnTo>
                  <a:cubicBezTo>
                    <a:pt x="67620" y="41189"/>
                    <a:pt x="67768" y="41024"/>
                    <a:pt x="67768" y="40833"/>
                  </a:cubicBezTo>
                  <a:lnTo>
                    <a:pt x="67768" y="348"/>
                  </a:lnTo>
                  <a:cubicBezTo>
                    <a:pt x="67768" y="166"/>
                    <a:pt x="67620" y="1"/>
                    <a:pt x="674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20"/>
            <p:cNvSpPr/>
            <p:nvPr/>
          </p:nvSpPr>
          <p:spPr>
            <a:xfrm>
              <a:off x="3897443" y="1988693"/>
              <a:ext cx="2219180" cy="1399911"/>
            </a:xfrm>
            <a:custGeom>
              <a:avLst/>
              <a:gdLst/>
              <a:ahLst/>
              <a:cxnLst/>
              <a:rect l="l" t="t" r="r" b="b"/>
              <a:pathLst>
                <a:path w="65294" h="41189" extrusionOk="0">
                  <a:moveTo>
                    <a:pt x="938" y="1"/>
                  </a:moveTo>
                  <a:cubicBezTo>
                    <a:pt x="417" y="1"/>
                    <a:pt x="0" y="426"/>
                    <a:pt x="0" y="947"/>
                  </a:cubicBezTo>
                  <a:lnTo>
                    <a:pt x="0" y="40243"/>
                  </a:lnTo>
                  <a:cubicBezTo>
                    <a:pt x="0" y="40763"/>
                    <a:pt x="417" y="41189"/>
                    <a:pt x="938" y="41189"/>
                  </a:cubicBezTo>
                  <a:lnTo>
                    <a:pt x="15061" y="41189"/>
                  </a:lnTo>
                  <a:lnTo>
                    <a:pt x="652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20"/>
            <p:cNvSpPr/>
            <p:nvPr/>
          </p:nvSpPr>
          <p:spPr>
            <a:xfrm>
              <a:off x="5033303" y="1920852"/>
              <a:ext cx="32492" cy="32492"/>
            </a:xfrm>
            <a:custGeom>
              <a:avLst/>
              <a:gdLst/>
              <a:ahLst/>
              <a:cxnLst/>
              <a:rect l="l" t="t" r="r" b="b"/>
              <a:pathLst>
                <a:path w="956" h="956" extrusionOk="0">
                  <a:moveTo>
                    <a:pt x="478" y="0"/>
                  </a:moveTo>
                  <a:cubicBezTo>
                    <a:pt x="217" y="0"/>
                    <a:pt x="0" y="217"/>
                    <a:pt x="0" y="478"/>
                  </a:cubicBezTo>
                  <a:cubicBezTo>
                    <a:pt x="0" y="738"/>
                    <a:pt x="217" y="955"/>
                    <a:pt x="478" y="955"/>
                  </a:cubicBezTo>
                  <a:cubicBezTo>
                    <a:pt x="738" y="955"/>
                    <a:pt x="955" y="738"/>
                    <a:pt x="955" y="478"/>
                  </a:cubicBezTo>
                  <a:cubicBezTo>
                    <a:pt x="955" y="217"/>
                    <a:pt x="738" y="0"/>
                    <a:pt x="4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0"/>
            <p:cNvSpPr/>
            <p:nvPr/>
          </p:nvSpPr>
          <p:spPr>
            <a:xfrm>
              <a:off x="4113100" y="2170157"/>
              <a:ext cx="839661" cy="42790"/>
            </a:xfrm>
            <a:custGeom>
              <a:avLst/>
              <a:gdLst/>
              <a:ahLst/>
              <a:cxnLst/>
              <a:rect l="l" t="t" r="r" b="b"/>
              <a:pathLst>
                <a:path w="24705" h="1259" extrusionOk="0">
                  <a:moveTo>
                    <a:pt x="1" y="0"/>
                  </a:moveTo>
                  <a:lnTo>
                    <a:pt x="1" y="1259"/>
                  </a:lnTo>
                  <a:lnTo>
                    <a:pt x="24705" y="1259"/>
                  </a:lnTo>
                  <a:lnTo>
                    <a:pt x="247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0"/>
            <p:cNvSpPr/>
            <p:nvPr/>
          </p:nvSpPr>
          <p:spPr>
            <a:xfrm>
              <a:off x="4113100" y="2397607"/>
              <a:ext cx="839661" cy="42824"/>
            </a:xfrm>
            <a:custGeom>
              <a:avLst/>
              <a:gdLst/>
              <a:ahLst/>
              <a:cxnLst/>
              <a:rect l="l" t="t" r="r" b="b"/>
              <a:pathLst>
                <a:path w="24705" h="1260" extrusionOk="0">
                  <a:moveTo>
                    <a:pt x="1" y="1"/>
                  </a:moveTo>
                  <a:lnTo>
                    <a:pt x="1" y="1259"/>
                  </a:lnTo>
                  <a:lnTo>
                    <a:pt x="24705" y="1259"/>
                  </a:lnTo>
                  <a:lnTo>
                    <a:pt x="247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20"/>
            <p:cNvSpPr/>
            <p:nvPr/>
          </p:nvSpPr>
          <p:spPr>
            <a:xfrm>
              <a:off x="4113100" y="2246257"/>
              <a:ext cx="489760" cy="42824"/>
            </a:xfrm>
            <a:custGeom>
              <a:avLst/>
              <a:gdLst/>
              <a:ahLst/>
              <a:cxnLst/>
              <a:rect l="l" t="t" r="r" b="b"/>
              <a:pathLst>
                <a:path w="14410" h="1260" extrusionOk="0">
                  <a:moveTo>
                    <a:pt x="1" y="1"/>
                  </a:moveTo>
                  <a:lnTo>
                    <a:pt x="1" y="1259"/>
                  </a:lnTo>
                  <a:lnTo>
                    <a:pt x="14410" y="1259"/>
                  </a:lnTo>
                  <a:lnTo>
                    <a:pt x="144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20"/>
            <p:cNvSpPr/>
            <p:nvPr/>
          </p:nvSpPr>
          <p:spPr>
            <a:xfrm>
              <a:off x="4113100" y="2322085"/>
              <a:ext cx="939958" cy="42824"/>
            </a:xfrm>
            <a:custGeom>
              <a:avLst/>
              <a:gdLst/>
              <a:ahLst/>
              <a:cxnLst/>
              <a:rect l="l" t="t" r="r" b="b"/>
              <a:pathLst>
                <a:path w="27656" h="1260" extrusionOk="0">
                  <a:moveTo>
                    <a:pt x="1" y="1"/>
                  </a:moveTo>
                  <a:lnTo>
                    <a:pt x="1" y="1259"/>
                  </a:lnTo>
                  <a:lnTo>
                    <a:pt x="27656" y="1259"/>
                  </a:lnTo>
                  <a:lnTo>
                    <a:pt x="276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20"/>
            <p:cNvSpPr/>
            <p:nvPr/>
          </p:nvSpPr>
          <p:spPr>
            <a:xfrm>
              <a:off x="5068685" y="2322085"/>
              <a:ext cx="151992" cy="42824"/>
            </a:xfrm>
            <a:custGeom>
              <a:avLst/>
              <a:gdLst/>
              <a:ahLst/>
              <a:cxnLst/>
              <a:rect l="l" t="t" r="r" b="b"/>
              <a:pathLst>
                <a:path w="4472" h="1260" extrusionOk="0">
                  <a:moveTo>
                    <a:pt x="1" y="1"/>
                  </a:moveTo>
                  <a:lnTo>
                    <a:pt x="1" y="1259"/>
                  </a:lnTo>
                  <a:lnTo>
                    <a:pt x="4471" y="1259"/>
                  </a:lnTo>
                  <a:lnTo>
                    <a:pt x="4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20"/>
            <p:cNvSpPr/>
            <p:nvPr/>
          </p:nvSpPr>
          <p:spPr>
            <a:xfrm>
              <a:off x="5244541" y="2322085"/>
              <a:ext cx="82352" cy="42824"/>
            </a:xfrm>
            <a:custGeom>
              <a:avLst/>
              <a:gdLst/>
              <a:ahLst/>
              <a:cxnLst/>
              <a:rect l="l" t="t" r="r" b="b"/>
              <a:pathLst>
                <a:path w="2423" h="1260" extrusionOk="0">
                  <a:moveTo>
                    <a:pt x="0" y="1"/>
                  </a:moveTo>
                  <a:lnTo>
                    <a:pt x="0" y="1259"/>
                  </a:lnTo>
                  <a:lnTo>
                    <a:pt x="2422" y="1259"/>
                  </a:lnTo>
                  <a:lnTo>
                    <a:pt x="24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20"/>
            <p:cNvSpPr/>
            <p:nvPr/>
          </p:nvSpPr>
          <p:spPr>
            <a:xfrm>
              <a:off x="4113100" y="2473740"/>
              <a:ext cx="535779" cy="42790"/>
            </a:xfrm>
            <a:custGeom>
              <a:avLst/>
              <a:gdLst/>
              <a:ahLst/>
              <a:cxnLst/>
              <a:rect l="l" t="t" r="r" b="b"/>
              <a:pathLst>
                <a:path w="15764" h="1259" extrusionOk="0">
                  <a:moveTo>
                    <a:pt x="1" y="0"/>
                  </a:moveTo>
                  <a:lnTo>
                    <a:pt x="1" y="1259"/>
                  </a:lnTo>
                  <a:lnTo>
                    <a:pt x="15764" y="1259"/>
                  </a:lnTo>
                  <a:lnTo>
                    <a:pt x="157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20"/>
            <p:cNvSpPr/>
            <p:nvPr/>
          </p:nvSpPr>
          <p:spPr>
            <a:xfrm>
              <a:off x="4657425" y="2473740"/>
              <a:ext cx="86770" cy="42790"/>
            </a:xfrm>
            <a:custGeom>
              <a:avLst/>
              <a:gdLst/>
              <a:ahLst/>
              <a:cxnLst/>
              <a:rect l="l" t="t" r="r" b="b"/>
              <a:pathLst>
                <a:path w="2553" h="1259" extrusionOk="0">
                  <a:moveTo>
                    <a:pt x="1" y="0"/>
                  </a:moveTo>
                  <a:lnTo>
                    <a:pt x="1" y="1259"/>
                  </a:lnTo>
                  <a:lnTo>
                    <a:pt x="2553" y="1259"/>
                  </a:lnTo>
                  <a:lnTo>
                    <a:pt x="25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20"/>
            <p:cNvSpPr/>
            <p:nvPr/>
          </p:nvSpPr>
          <p:spPr>
            <a:xfrm>
              <a:off x="4757724" y="2473740"/>
              <a:ext cx="46971" cy="42790"/>
            </a:xfrm>
            <a:custGeom>
              <a:avLst/>
              <a:gdLst/>
              <a:ahLst/>
              <a:cxnLst/>
              <a:rect l="l" t="t" r="r" b="b"/>
              <a:pathLst>
                <a:path w="1382" h="1259" extrusionOk="0">
                  <a:moveTo>
                    <a:pt x="1" y="0"/>
                  </a:moveTo>
                  <a:lnTo>
                    <a:pt x="1" y="1259"/>
                  </a:lnTo>
                  <a:lnTo>
                    <a:pt x="1381" y="1259"/>
                  </a:lnTo>
                  <a:lnTo>
                    <a:pt x="1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0"/>
            <p:cNvSpPr/>
            <p:nvPr/>
          </p:nvSpPr>
          <p:spPr>
            <a:xfrm>
              <a:off x="4110755" y="3060821"/>
              <a:ext cx="308607" cy="42824"/>
            </a:xfrm>
            <a:custGeom>
              <a:avLst/>
              <a:gdLst/>
              <a:ahLst/>
              <a:cxnLst/>
              <a:rect l="l" t="t" r="r" b="b"/>
              <a:pathLst>
                <a:path w="9080" h="1260" extrusionOk="0">
                  <a:moveTo>
                    <a:pt x="0" y="1"/>
                  </a:moveTo>
                  <a:lnTo>
                    <a:pt x="0" y="1260"/>
                  </a:lnTo>
                  <a:lnTo>
                    <a:pt x="9080" y="1260"/>
                  </a:lnTo>
                  <a:lnTo>
                    <a:pt x="9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20"/>
            <p:cNvSpPr/>
            <p:nvPr/>
          </p:nvSpPr>
          <p:spPr>
            <a:xfrm>
              <a:off x="4110755" y="3136649"/>
              <a:ext cx="179998" cy="42824"/>
            </a:xfrm>
            <a:custGeom>
              <a:avLst/>
              <a:gdLst/>
              <a:ahLst/>
              <a:cxnLst/>
              <a:rect l="l" t="t" r="r" b="b"/>
              <a:pathLst>
                <a:path w="5296" h="1260" extrusionOk="0">
                  <a:moveTo>
                    <a:pt x="0" y="1"/>
                  </a:moveTo>
                  <a:lnTo>
                    <a:pt x="0" y="1259"/>
                  </a:lnTo>
                  <a:lnTo>
                    <a:pt x="5295" y="1259"/>
                  </a:lnTo>
                  <a:lnTo>
                    <a:pt x="5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20"/>
            <p:cNvSpPr/>
            <p:nvPr/>
          </p:nvSpPr>
          <p:spPr>
            <a:xfrm>
              <a:off x="5480250" y="3064390"/>
              <a:ext cx="576224" cy="42790"/>
            </a:xfrm>
            <a:custGeom>
              <a:avLst/>
              <a:gdLst/>
              <a:ahLst/>
              <a:cxnLst/>
              <a:rect l="l" t="t" r="r" b="b"/>
              <a:pathLst>
                <a:path w="16954" h="1259" extrusionOk="0">
                  <a:moveTo>
                    <a:pt x="1" y="0"/>
                  </a:moveTo>
                  <a:lnTo>
                    <a:pt x="1" y="1259"/>
                  </a:lnTo>
                  <a:lnTo>
                    <a:pt x="16953" y="1259"/>
                  </a:lnTo>
                  <a:lnTo>
                    <a:pt x="169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20"/>
            <p:cNvSpPr/>
            <p:nvPr/>
          </p:nvSpPr>
          <p:spPr>
            <a:xfrm>
              <a:off x="5720413" y="3140490"/>
              <a:ext cx="336068" cy="42824"/>
            </a:xfrm>
            <a:custGeom>
              <a:avLst/>
              <a:gdLst/>
              <a:ahLst/>
              <a:cxnLst/>
              <a:rect l="l" t="t" r="r" b="b"/>
              <a:pathLst>
                <a:path w="9888" h="1260" extrusionOk="0">
                  <a:moveTo>
                    <a:pt x="1" y="1"/>
                  </a:moveTo>
                  <a:lnTo>
                    <a:pt x="1" y="1259"/>
                  </a:lnTo>
                  <a:lnTo>
                    <a:pt x="9887" y="1259"/>
                  </a:lnTo>
                  <a:lnTo>
                    <a:pt x="9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0"/>
            <p:cNvSpPr/>
            <p:nvPr/>
          </p:nvSpPr>
          <p:spPr>
            <a:xfrm>
              <a:off x="5411220" y="3216318"/>
              <a:ext cx="645559" cy="42824"/>
            </a:xfrm>
            <a:custGeom>
              <a:avLst/>
              <a:gdLst/>
              <a:ahLst/>
              <a:cxnLst/>
              <a:rect l="l" t="t" r="r" b="b"/>
              <a:pathLst>
                <a:path w="18994" h="1260" extrusionOk="0">
                  <a:moveTo>
                    <a:pt x="1" y="0"/>
                  </a:moveTo>
                  <a:lnTo>
                    <a:pt x="1" y="1259"/>
                  </a:lnTo>
                  <a:lnTo>
                    <a:pt x="18993" y="1259"/>
                  </a:lnTo>
                  <a:lnTo>
                    <a:pt x="189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20"/>
            <p:cNvSpPr/>
            <p:nvPr/>
          </p:nvSpPr>
          <p:spPr>
            <a:xfrm>
              <a:off x="5296169" y="3216318"/>
              <a:ext cx="104478" cy="42824"/>
            </a:xfrm>
            <a:custGeom>
              <a:avLst/>
              <a:gdLst/>
              <a:ahLst/>
              <a:cxnLst/>
              <a:rect l="l" t="t" r="r" b="b"/>
              <a:pathLst>
                <a:path w="3074" h="1260" extrusionOk="0">
                  <a:moveTo>
                    <a:pt x="0" y="0"/>
                  </a:moveTo>
                  <a:lnTo>
                    <a:pt x="0" y="1259"/>
                  </a:lnTo>
                  <a:lnTo>
                    <a:pt x="3073" y="1259"/>
                  </a:lnTo>
                  <a:lnTo>
                    <a:pt x="3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0"/>
            <p:cNvSpPr/>
            <p:nvPr/>
          </p:nvSpPr>
          <p:spPr>
            <a:xfrm>
              <a:off x="5223298" y="3216318"/>
              <a:ext cx="56385" cy="42824"/>
            </a:xfrm>
            <a:custGeom>
              <a:avLst/>
              <a:gdLst/>
              <a:ahLst/>
              <a:cxnLst/>
              <a:rect l="l" t="t" r="r" b="b"/>
              <a:pathLst>
                <a:path w="1659" h="1260" extrusionOk="0">
                  <a:moveTo>
                    <a:pt x="0" y="0"/>
                  </a:moveTo>
                  <a:lnTo>
                    <a:pt x="0" y="1259"/>
                  </a:lnTo>
                  <a:lnTo>
                    <a:pt x="1658" y="1259"/>
                  </a:lnTo>
                  <a:lnTo>
                    <a:pt x="1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20"/>
            <p:cNvSpPr/>
            <p:nvPr/>
          </p:nvSpPr>
          <p:spPr>
            <a:xfrm>
              <a:off x="4113100" y="2563436"/>
              <a:ext cx="11556" cy="456418"/>
            </a:xfrm>
            <a:custGeom>
              <a:avLst/>
              <a:gdLst/>
              <a:ahLst/>
              <a:cxnLst/>
              <a:rect l="l" t="t" r="r" b="b"/>
              <a:pathLst>
                <a:path w="340" h="13429" extrusionOk="0">
                  <a:moveTo>
                    <a:pt x="1" y="0"/>
                  </a:moveTo>
                  <a:lnTo>
                    <a:pt x="1" y="13428"/>
                  </a:lnTo>
                  <a:lnTo>
                    <a:pt x="339" y="13428"/>
                  </a:lnTo>
                  <a:lnTo>
                    <a:pt x="3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20"/>
            <p:cNvSpPr/>
            <p:nvPr/>
          </p:nvSpPr>
          <p:spPr>
            <a:xfrm>
              <a:off x="3780013" y="3514293"/>
              <a:ext cx="2538390" cy="183532"/>
            </a:xfrm>
            <a:custGeom>
              <a:avLst/>
              <a:gdLst/>
              <a:ahLst/>
              <a:cxnLst/>
              <a:rect l="l" t="t" r="r" b="b"/>
              <a:pathLst>
                <a:path w="74686" h="5400" extrusionOk="0">
                  <a:moveTo>
                    <a:pt x="1" y="1"/>
                  </a:moveTo>
                  <a:lnTo>
                    <a:pt x="1" y="4323"/>
                  </a:lnTo>
                  <a:cubicBezTo>
                    <a:pt x="1" y="4922"/>
                    <a:pt x="478" y="5400"/>
                    <a:pt x="1077" y="5400"/>
                  </a:cubicBezTo>
                  <a:lnTo>
                    <a:pt x="73609" y="5400"/>
                  </a:lnTo>
                  <a:cubicBezTo>
                    <a:pt x="74208" y="5400"/>
                    <a:pt x="74685" y="4914"/>
                    <a:pt x="74685" y="4323"/>
                  </a:cubicBezTo>
                  <a:lnTo>
                    <a:pt x="746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0"/>
            <p:cNvSpPr/>
            <p:nvPr/>
          </p:nvSpPr>
          <p:spPr>
            <a:xfrm>
              <a:off x="4518380" y="3697796"/>
              <a:ext cx="909302" cy="193865"/>
            </a:xfrm>
            <a:custGeom>
              <a:avLst/>
              <a:gdLst/>
              <a:ahLst/>
              <a:cxnLst/>
              <a:rect l="l" t="t" r="r" b="b"/>
              <a:pathLst>
                <a:path w="26754" h="5704" extrusionOk="0">
                  <a:moveTo>
                    <a:pt x="3247" y="1"/>
                  </a:moveTo>
                  <a:lnTo>
                    <a:pt x="1" y="5704"/>
                  </a:lnTo>
                  <a:lnTo>
                    <a:pt x="26753" y="5704"/>
                  </a:lnTo>
                  <a:lnTo>
                    <a:pt x="235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0"/>
            <p:cNvSpPr/>
            <p:nvPr/>
          </p:nvSpPr>
          <p:spPr>
            <a:xfrm>
              <a:off x="4364956" y="3874230"/>
              <a:ext cx="1216413" cy="70558"/>
            </a:xfrm>
            <a:custGeom>
              <a:avLst/>
              <a:gdLst/>
              <a:ahLst/>
              <a:cxnLst/>
              <a:rect l="l" t="t" r="r" b="b"/>
              <a:pathLst>
                <a:path w="35790" h="2076" extrusionOk="0">
                  <a:moveTo>
                    <a:pt x="583" y="0"/>
                  </a:moveTo>
                  <a:cubicBezTo>
                    <a:pt x="261" y="0"/>
                    <a:pt x="1" y="261"/>
                    <a:pt x="1" y="582"/>
                  </a:cubicBezTo>
                  <a:lnTo>
                    <a:pt x="1" y="2075"/>
                  </a:lnTo>
                  <a:lnTo>
                    <a:pt x="35790" y="2075"/>
                  </a:lnTo>
                  <a:lnTo>
                    <a:pt x="35790" y="582"/>
                  </a:lnTo>
                  <a:cubicBezTo>
                    <a:pt x="35790" y="261"/>
                    <a:pt x="35529" y="0"/>
                    <a:pt x="352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20"/>
            <p:cNvSpPr/>
            <p:nvPr/>
          </p:nvSpPr>
          <p:spPr>
            <a:xfrm>
              <a:off x="4573849" y="3697796"/>
              <a:ext cx="798672" cy="96796"/>
            </a:xfrm>
            <a:custGeom>
              <a:avLst/>
              <a:gdLst/>
              <a:ahLst/>
              <a:cxnLst/>
              <a:rect l="l" t="t" r="r" b="b"/>
              <a:pathLst>
                <a:path w="23499" h="2848" extrusionOk="0">
                  <a:moveTo>
                    <a:pt x="1615" y="1"/>
                  </a:moveTo>
                  <a:lnTo>
                    <a:pt x="1" y="2848"/>
                  </a:lnTo>
                  <a:lnTo>
                    <a:pt x="23498" y="2848"/>
                  </a:lnTo>
                  <a:lnTo>
                    <a:pt x="218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 name="Google Shape;124;p20"/>
          <p:cNvGrpSpPr/>
          <p:nvPr/>
        </p:nvGrpSpPr>
        <p:grpSpPr>
          <a:xfrm>
            <a:off x="7522062" y="2456830"/>
            <a:ext cx="811927" cy="753197"/>
            <a:chOff x="4932662" y="2251593"/>
            <a:chExt cx="811927" cy="753197"/>
          </a:xfrm>
        </p:grpSpPr>
        <p:sp>
          <p:nvSpPr>
            <p:cNvPr id="125" name="Google Shape;125;p20"/>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20"/>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20"/>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0"/>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0"/>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 name="Google Shape;136;p20"/>
          <p:cNvGrpSpPr/>
          <p:nvPr/>
        </p:nvGrpSpPr>
        <p:grpSpPr>
          <a:xfrm>
            <a:off x="7825621" y="3258683"/>
            <a:ext cx="508385" cy="644675"/>
            <a:chOff x="4859771" y="3053445"/>
            <a:chExt cx="508385" cy="644675"/>
          </a:xfrm>
        </p:grpSpPr>
        <p:sp>
          <p:nvSpPr>
            <p:cNvPr id="137" name="Google Shape;137;p20"/>
            <p:cNvSpPr/>
            <p:nvPr/>
          </p:nvSpPr>
          <p:spPr>
            <a:xfrm>
              <a:off x="4859771" y="3053445"/>
              <a:ext cx="508385" cy="644675"/>
            </a:xfrm>
            <a:custGeom>
              <a:avLst/>
              <a:gdLst/>
              <a:ahLst/>
              <a:cxnLst/>
              <a:rect l="l" t="t" r="r" b="b"/>
              <a:pathLst>
                <a:path w="14958" h="18968" extrusionOk="0">
                  <a:moveTo>
                    <a:pt x="1216" y="1"/>
                  </a:moveTo>
                  <a:cubicBezTo>
                    <a:pt x="548" y="1"/>
                    <a:pt x="1" y="609"/>
                    <a:pt x="1" y="1346"/>
                  </a:cubicBezTo>
                  <a:lnTo>
                    <a:pt x="1" y="17622"/>
                  </a:lnTo>
                  <a:cubicBezTo>
                    <a:pt x="1" y="18368"/>
                    <a:pt x="548" y="18967"/>
                    <a:pt x="1216" y="18967"/>
                  </a:cubicBezTo>
                  <a:lnTo>
                    <a:pt x="13742" y="18967"/>
                  </a:lnTo>
                  <a:cubicBezTo>
                    <a:pt x="14410" y="18967"/>
                    <a:pt x="14957" y="18368"/>
                    <a:pt x="14957" y="17622"/>
                  </a:cubicBezTo>
                  <a:lnTo>
                    <a:pt x="14957" y="3820"/>
                  </a:lnTo>
                  <a:lnTo>
                    <a:pt x="11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0"/>
            <p:cNvSpPr/>
            <p:nvPr/>
          </p:nvSpPr>
          <p:spPr>
            <a:xfrm>
              <a:off x="5265729" y="3053751"/>
              <a:ext cx="101827" cy="130444"/>
            </a:xfrm>
            <a:custGeom>
              <a:avLst/>
              <a:gdLst/>
              <a:ahLst/>
              <a:cxnLst/>
              <a:rect l="l" t="t" r="r" b="b"/>
              <a:pathLst>
                <a:path w="2996" h="3838" extrusionOk="0">
                  <a:moveTo>
                    <a:pt x="1" y="1"/>
                  </a:moveTo>
                  <a:lnTo>
                    <a:pt x="1" y="2856"/>
                  </a:lnTo>
                  <a:cubicBezTo>
                    <a:pt x="1" y="3395"/>
                    <a:pt x="409" y="3837"/>
                    <a:pt x="895" y="3837"/>
                  </a:cubicBezTo>
                  <a:lnTo>
                    <a:pt x="2996" y="382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0"/>
            <p:cNvSpPr/>
            <p:nvPr/>
          </p:nvSpPr>
          <p:spPr>
            <a:xfrm>
              <a:off x="4961567" y="3237560"/>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0"/>
            <p:cNvSpPr/>
            <p:nvPr/>
          </p:nvSpPr>
          <p:spPr>
            <a:xfrm>
              <a:off x="4961567" y="3300099"/>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20"/>
            <p:cNvSpPr/>
            <p:nvPr/>
          </p:nvSpPr>
          <p:spPr>
            <a:xfrm>
              <a:off x="4961567" y="3362943"/>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20"/>
            <p:cNvSpPr/>
            <p:nvPr/>
          </p:nvSpPr>
          <p:spPr>
            <a:xfrm>
              <a:off x="4961567" y="3425482"/>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20"/>
            <p:cNvSpPr/>
            <p:nvPr/>
          </p:nvSpPr>
          <p:spPr>
            <a:xfrm>
              <a:off x="4961567" y="3487748"/>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4" name="Google Shape;144;p20"/>
          <p:cNvSpPr/>
          <p:nvPr/>
        </p:nvSpPr>
        <p:spPr>
          <a:xfrm>
            <a:off x="4971891" y="1691541"/>
            <a:ext cx="746128" cy="1207406"/>
          </a:xfrm>
          <a:custGeom>
            <a:avLst/>
            <a:gdLst/>
            <a:ahLst/>
            <a:cxnLst/>
            <a:rect l="l" t="t" r="r" b="b"/>
            <a:pathLst>
              <a:path w="21953" h="35525" extrusionOk="0">
                <a:moveTo>
                  <a:pt x="3235" y="31102"/>
                </a:moveTo>
                <a:cubicBezTo>
                  <a:pt x="3267" y="31102"/>
                  <a:pt x="3298" y="31108"/>
                  <a:pt x="3325" y="31121"/>
                </a:cubicBezTo>
                <a:cubicBezTo>
                  <a:pt x="3759" y="31320"/>
                  <a:pt x="3360" y="33091"/>
                  <a:pt x="3160" y="33525"/>
                </a:cubicBezTo>
                <a:cubicBezTo>
                  <a:pt x="3027" y="33847"/>
                  <a:pt x="2716" y="34031"/>
                  <a:pt x="2389" y="34031"/>
                </a:cubicBezTo>
                <a:cubicBezTo>
                  <a:pt x="2266" y="34031"/>
                  <a:pt x="2141" y="34005"/>
                  <a:pt x="2023" y="33950"/>
                </a:cubicBezTo>
                <a:cubicBezTo>
                  <a:pt x="1589" y="33742"/>
                  <a:pt x="1406" y="33230"/>
                  <a:pt x="1597" y="32796"/>
                </a:cubicBezTo>
                <a:cubicBezTo>
                  <a:pt x="1792" y="32390"/>
                  <a:pt x="2763" y="31102"/>
                  <a:pt x="3235" y="31102"/>
                </a:cubicBezTo>
                <a:close/>
                <a:moveTo>
                  <a:pt x="13908" y="0"/>
                </a:moveTo>
                <a:cubicBezTo>
                  <a:pt x="13896" y="0"/>
                  <a:pt x="13884" y="1"/>
                  <a:pt x="13871" y="2"/>
                </a:cubicBezTo>
                <a:cubicBezTo>
                  <a:pt x="11701" y="149"/>
                  <a:pt x="9774" y="1304"/>
                  <a:pt x="8880" y="3231"/>
                </a:cubicBezTo>
                <a:cubicBezTo>
                  <a:pt x="7708" y="5757"/>
                  <a:pt x="8698" y="8786"/>
                  <a:pt x="11085" y="10601"/>
                </a:cubicBezTo>
                <a:cubicBezTo>
                  <a:pt x="11233" y="10713"/>
                  <a:pt x="11276" y="10922"/>
                  <a:pt x="11189" y="11087"/>
                </a:cubicBezTo>
                <a:lnTo>
                  <a:pt x="460" y="32787"/>
                </a:lnTo>
                <a:cubicBezTo>
                  <a:pt x="0" y="33742"/>
                  <a:pt x="417" y="34888"/>
                  <a:pt x="1380" y="35348"/>
                </a:cubicBezTo>
                <a:cubicBezTo>
                  <a:pt x="1641" y="35468"/>
                  <a:pt x="1915" y="35525"/>
                  <a:pt x="2185" y="35525"/>
                </a:cubicBezTo>
                <a:cubicBezTo>
                  <a:pt x="2912" y="35525"/>
                  <a:pt x="3610" y="35111"/>
                  <a:pt x="3932" y="34402"/>
                </a:cubicBezTo>
                <a:lnTo>
                  <a:pt x="13568" y="12206"/>
                </a:lnTo>
                <a:cubicBezTo>
                  <a:pt x="13634" y="12059"/>
                  <a:pt x="13775" y="11962"/>
                  <a:pt x="13927" y="11962"/>
                </a:cubicBezTo>
                <a:cubicBezTo>
                  <a:pt x="13954" y="11962"/>
                  <a:pt x="13982" y="11965"/>
                  <a:pt x="14010" y="11972"/>
                </a:cubicBezTo>
                <a:cubicBezTo>
                  <a:pt x="14528" y="12084"/>
                  <a:pt x="15047" y="12138"/>
                  <a:pt x="15556" y="12138"/>
                </a:cubicBezTo>
                <a:cubicBezTo>
                  <a:pt x="17931" y="12138"/>
                  <a:pt x="20102" y="10953"/>
                  <a:pt x="21067" y="8873"/>
                </a:cubicBezTo>
                <a:cubicBezTo>
                  <a:pt x="21953" y="6946"/>
                  <a:pt x="21597" y="4733"/>
                  <a:pt x="20303" y="2971"/>
                </a:cubicBezTo>
                <a:cubicBezTo>
                  <a:pt x="20222" y="2861"/>
                  <a:pt x="20100" y="2806"/>
                  <a:pt x="19980" y="2806"/>
                </a:cubicBezTo>
                <a:cubicBezTo>
                  <a:pt x="19844" y="2806"/>
                  <a:pt x="19709" y="2876"/>
                  <a:pt x="19635" y="3014"/>
                </a:cubicBezTo>
                <a:lnTo>
                  <a:pt x="17977" y="6130"/>
                </a:lnTo>
                <a:cubicBezTo>
                  <a:pt x="17652" y="6730"/>
                  <a:pt x="17035" y="7073"/>
                  <a:pt x="16395" y="7073"/>
                </a:cubicBezTo>
                <a:cubicBezTo>
                  <a:pt x="16145" y="7073"/>
                  <a:pt x="15892" y="7021"/>
                  <a:pt x="15651" y="6911"/>
                </a:cubicBezTo>
                <a:lnTo>
                  <a:pt x="13897" y="6095"/>
                </a:lnTo>
                <a:cubicBezTo>
                  <a:pt x="13038" y="5696"/>
                  <a:pt x="12639" y="4698"/>
                  <a:pt x="12986" y="3821"/>
                </a:cubicBezTo>
                <a:lnTo>
                  <a:pt x="14271" y="540"/>
                </a:lnTo>
                <a:cubicBezTo>
                  <a:pt x="14379" y="282"/>
                  <a:pt x="14184" y="0"/>
                  <a:pt x="13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5" name="Google Shape;145;p20"/>
          <p:cNvGrpSpPr/>
          <p:nvPr/>
        </p:nvGrpSpPr>
        <p:grpSpPr>
          <a:xfrm>
            <a:off x="5360714" y="1070717"/>
            <a:ext cx="740520" cy="478869"/>
            <a:chOff x="3932929" y="945489"/>
            <a:chExt cx="740520" cy="478869"/>
          </a:xfrm>
        </p:grpSpPr>
        <p:grpSp>
          <p:nvGrpSpPr>
            <p:cNvPr id="146" name="Google Shape;146;p20"/>
            <p:cNvGrpSpPr/>
            <p:nvPr/>
          </p:nvGrpSpPr>
          <p:grpSpPr>
            <a:xfrm>
              <a:off x="3932929" y="945489"/>
              <a:ext cx="740520" cy="123069"/>
              <a:chOff x="3932929" y="945489"/>
              <a:chExt cx="740520" cy="123069"/>
            </a:xfrm>
          </p:grpSpPr>
          <p:sp>
            <p:nvSpPr>
              <p:cNvPr id="147" name="Google Shape;147;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 name="Google Shape;150;p20"/>
            <p:cNvGrpSpPr/>
            <p:nvPr/>
          </p:nvGrpSpPr>
          <p:grpSpPr>
            <a:xfrm>
              <a:off x="3932929" y="1123389"/>
              <a:ext cx="740520" cy="123069"/>
              <a:chOff x="3932929" y="945489"/>
              <a:chExt cx="740520" cy="123069"/>
            </a:xfrm>
          </p:grpSpPr>
          <p:sp>
            <p:nvSpPr>
              <p:cNvPr id="151" name="Google Shape;151;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20"/>
            <p:cNvGrpSpPr/>
            <p:nvPr/>
          </p:nvGrpSpPr>
          <p:grpSpPr>
            <a:xfrm>
              <a:off x="3932929" y="1301289"/>
              <a:ext cx="740520" cy="123069"/>
              <a:chOff x="3932929" y="945489"/>
              <a:chExt cx="740520" cy="123069"/>
            </a:xfrm>
          </p:grpSpPr>
          <p:sp>
            <p:nvSpPr>
              <p:cNvPr id="155" name="Google Shape;155;p20"/>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0"/>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0"/>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24"/>
          <p:cNvSpPr/>
          <p:nvPr/>
        </p:nvSpPr>
        <p:spPr>
          <a:xfrm>
            <a:off x="8253375" y="428100"/>
            <a:ext cx="601973" cy="596912"/>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0" name="Google Shape;220;p24"/>
          <p:cNvGrpSpPr/>
          <p:nvPr/>
        </p:nvGrpSpPr>
        <p:grpSpPr>
          <a:xfrm flipH="1">
            <a:off x="8553471" y="74793"/>
            <a:ext cx="508385" cy="644675"/>
            <a:chOff x="4859771" y="3053445"/>
            <a:chExt cx="508385" cy="644675"/>
          </a:xfrm>
        </p:grpSpPr>
        <p:sp>
          <p:nvSpPr>
            <p:cNvPr id="221" name="Google Shape;221;p24"/>
            <p:cNvSpPr/>
            <p:nvPr/>
          </p:nvSpPr>
          <p:spPr>
            <a:xfrm>
              <a:off x="4859771" y="3053445"/>
              <a:ext cx="508385" cy="644675"/>
            </a:xfrm>
            <a:custGeom>
              <a:avLst/>
              <a:gdLst/>
              <a:ahLst/>
              <a:cxnLst/>
              <a:rect l="l" t="t" r="r" b="b"/>
              <a:pathLst>
                <a:path w="14958" h="18968" extrusionOk="0">
                  <a:moveTo>
                    <a:pt x="1216" y="1"/>
                  </a:moveTo>
                  <a:cubicBezTo>
                    <a:pt x="548" y="1"/>
                    <a:pt x="1" y="609"/>
                    <a:pt x="1" y="1346"/>
                  </a:cubicBezTo>
                  <a:lnTo>
                    <a:pt x="1" y="17622"/>
                  </a:lnTo>
                  <a:cubicBezTo>
                    <a:pt x="1" y="18368"/>
                    <a:pt x="548" y="18967"/>
                    <a:pt x="1216" y="18967"/>
                  </a:cubicBezTo>
                  <a:lnTo>
                    <a:pt x="13742" y="18967"/>
                  </a:lnTo>
                  <a:cubicBezTo>
                    <a:pt x="14410" y="18967"/>
                    <a:pt x="14957" y="18368"/>
                    <a:pt x="14957" y="17622"/>
                  </a:cubicBezTo>
                  <a:lnTo>
                    <a:pt x="14957" y="3820"/>
                  </a:lnTo>
                  <a:lnTo>
                    <a:pt x="119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4"/>
            <p:cNvSpPr/>
            <p:nvPr/>
          </p:nvSpPr>
          <p:spPr>
            <a:xfrm>
              <a:off x="5265729" y="3053751"/>
              <a:ext cx="101827" cy="130444"/>
            </a:xfrm>
            <a:custGeom>
              <a:avLst/>
              <a:gdLst/>
              <a:ahLst/>
              <a:cxnLst/>
              <a:rect l="l" t="t" r="r" b="b"/>
              <a:pathLst>
                <a:path w="2996" h="3838" extrusionOk="0">
                  <a:moveTo>
                    <a:pt x="1" y="1"/>
                  </a:moveTo>
                  <a:lnTo>
                    <a:pt x="1" y="2856"/>
                  </a:lnTo>
                  <a:cubicBezTo>
                    <a:pt x="1" y="3395"/>
                    <a:pt x="409" y="3837"/>
                    <a:pt x="895" y="3837"/>
                  </a:cubicBezTo>
                  <a:lnTo>
                    <a:pt x="2996" y="38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4"/>
            <p:cNvSpPr/>
            <p:nvPr/>
          </p:nvSpPr>
          <p:spPr>
            <a:xfrm>
              <a:off x="4961567" y="3237560"/>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4"/>
            <p:cNvSpPr/>
            <p:nvPr/>
          </p:nvSpPr>
          <p:spPr>
            <a:xfrm>
              <a:off x="4961567" y="3300099"/>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4"/>
            <p:cNvSpPr/>
            <p:nvPr/>
          </p:nvSpPr>
          <p:spPr>
            <a:xfrm>
              <a:off x="4961567" y="3362943"/>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4"/>
            <p:cNvSpPr/>
            <p:nvPr/>
          </p:nvSpPr>
          <p:spPr>
            <a:xfrm>
              <a:off x="4961567" y="3425482"/>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4"/>
            <p:cNvSpPr/>
            <p:nvPr/>
          </p:nvSpPr>
          <p:spPr>
            <a:xfrm>
              <a:off x="4961567" y="3487748"/>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8" name="Google Shape;228;p24"/>
          <p:cNvSpPr txBox="1"/>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Segoe UI" panose="020B0502040204020203" charset="0"/>
                <a:cs typeface="Segoe UI" panose="020B0502040204020203" charset="0"/>
                <a:sym typeface="+mn-ea"/>
              </a:rPr>
              <a:t>MODELS</a:t>
            </a:r>
            <a:endParaRPr lang="en-US" dirty="0">
              <a:latin typeface="Segoe UI" panose="020B0502040204020203" charset="0"/>
              <a:cs typeface="Segoe UI" panose="020B0502040204020203" charset="0"/>
              <a:sym typeface="+mn-ea"/>
            </a:endParaRPr>
          </a:p>
        </p:txBody>
      </p:sp>
      <p:sp>
        <p:nvSpPr>
          <p:cNvPr id="233" name="Google Shape;233;p24"/>
          <p:cNvSpPr txBox="1"/>
          <p:nvPr/>
        </p:nvSpPr>
        <p:spPr>
          <a:xfrm>
            <a:off x="720090" y="1257300"/>
            <a:ext cx="7343775" cy="131445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Wingdings" panose="05000000000000000000" charset="0"/>
              <a:buChar char="q"/>
            </a:pPr>
            <a:r>
              <a:rPr lang="en-US" altLang="en-GB" sz="1600" b="1">
                <a:solidFill>
                  <a:schemeClr val="dk1"/>
                </a:solidFill>
                <a:latin typeface="Segoe UI" panose="020B0502040204020203" charset="0"/>
                <a:ea typeface="Archivo"/>
                <a:cs typeface="Segoe UI" panose="020B0502040204020203" charset="0"/>
                <a:sym typeface="Archivo"/>
              </a:rPr>
              <a:t>Deep Learning Model :</a:t>
            </a:r>
            <a:r>
              <a:rPr lang="en-US" altLang="en-GB" sz="1600">
                <a:solidFill>
                  <a:schemeClr val="dk1"/>
                </a:solidFill>
                <a:latin typeface="Segoe UI" panose="020B0502040204020203" charset="0"/>
                <a:ea typeface="Archivo"/>
                <a:cs typeface="Segoe UI" panose="020B0502040204020203" charset="0"/>
                <a:sym typeface="Archivo"/>
              </a:rPr>
              <a:t> I built a deep neural network with an input layer of 26 nodes and ReLU activation, followed by two hidden layers with 30 and 15 nodes, both using ReLU activation, and an output layer with 1 node and sigmoid activation for binary classification .</a:t>
            </a:r>
            <a:endParaRPr lang="en-US" altLang="en-GB" sz="1600">
              <a:solidFill>
                <a:schemeClr val="dk1"/>
              </a:solidFill>
              <a:latin typeface="Segoe UI" panose="020B0502040204020203" charset="0"/>
              <a:ea typeface="Archivo"/>
              <a:cs typeface="Segoe UI" panose="020B0502040204020203" charset="0"/>
              <a:sym typeface="Archivo"/>
            </a:endParaRPr>
          </a:p>
        </p:txBody>
      </p:sp>
      <p:sp>
        <p:nvSpPr>
          <p:cNvPr id="2" name="Google Shape;233;p24"/>
          <p:cNvSpPr txBox="1"/>
          <p:nvPr/>
        </p:nvSpPr>
        <p:spPr>
          <a:xfrm>
            <a:off x="720090" y="2692400"/>
            <a:ext cx="7327265" cy="975360"/>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ltLang="en-GB" sz="1600" b="1">
                <a:solidFill>
                  <a:schemeClr val="dk1"/>
                </a:solidFill>
                <a:latin typeface="Segoe UI" panose="020B0502040204020203" charset="0"/>
                <a:ea typeface="Archivo"/>
                <a:cs typeface="Segoe UI" panose="020B0502040204020203" charset="0"/>
                <a:sym typeface="Archivo"/>
              </a:rPr>
              <a:t>Enhancement of Deep Learning Model:</a:t>
            </a:r>
            <a:r>
              <a:rPr lang="en-US" altLang="en-GB" sz="1600">
                <a:solidFill>
                  <a:schemeClr val="dk1"/>
                </a:solidFill>
                <a:latin typeface="Segoe UI" panose="020B0502040204020203" charset="0"/>
                <a:ea typeface="Archivo"/>
                <a:cs typeface="Segoe UI" panose="020B0502040204020203" charset="0"/>
                <a:sym typeface="Archivo"/>
              </a:rPr>
              <a:t> I enhanced the performance of the deep learning model by addressing the imbalance in the dataset using techniques such as oversampling, undersampling, and SMOTE.</a:t>
            </a:r>
            <a:endParaRPr lang="en-US" altLang="en-GB" sz="1600">
              <a:solidFill>
                <a:schemeClr val="dk1"/>
              </a:solidFill>
              <a:latin typeface="Segoe UI" panose="020B0502040204020203" charset="0"/>
              <a:ea typeface="Archivo"/>
              <a:cs typeface="Segoe UI" panose="020B0502040204020203" charset="0"/>
              <a:sym typeface="Archivo"/>
            </a:endParaRPr>
          </a:p>
        </p:txBody>
      </p:sp>
      <p:sp>
        <p:nvSpPr>
          <p:cNvPr id="3" name="Google Shape;233;p24"/>
          <p:cNvSpPr txBox="1"/>
          <p:nvPr/>
        </p:nvSpPr>
        <p:spPr>
          <a:xfrm>
            <a:off x="720090" y="3648710"/>
            <a:ext cx="7327265" cy="975360"/>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ltLang="en-GB" sz="1600" b="1">
                <a:solidFill>
                  <a:schemeClr val="dk1"/>
                </a:solidFill>
                <a:latin typeface="Segoe UI" panose="020B0502040204020203" charset="0"/>
                <a:ea typeface="Archivo"/>
                <a:cs typeface="Segoe UI" panose="020B0502040204020203" charset="0"/>
                <a:sym typeface="Archivo"/>
              </a:rPr>
              <a:t>Machine </a:t>
            </a:r>
            <a:r>
              <a:rPr lang="en-US" altLang="en-GB" sz="1600" b="1">
                <a:solidFill>
                  <a:schemeClr val="dk1"/>
                </a:solidFill>
                <a:latin typeface="Segoe UI" panose="020B0502040204020203" charset="0"/>
                <a:ea typeface="Archivo"/>
                <a:cs typeface="Segoe UI" panose="020B0502040204020203" charset="0"/>
                <a:sym typeface="Archivo"/>
              </a:rPr>
              <a:t>Learning Model </a:t>
            </a:r>
            <a:r>
              <a:rPr lang="en-US" altLang="en-GB" sz="1600" b="1">
                <a:solidFill>
                  <a:schemeClr val="dk1"/>
                </a:solidFill>
                <a:latin typeface="Segoe UI" panose="020B0502040204020203" charset="0"/>
                <a:ea typeface="Archivo"/>
                <a:cs typeface="Segoe UI" panose="020B0502040204020203" charset="0"/>
                <a:sym typeface="Archivo"/>
              </a:rPr>
              <a:t>:</a:t>
            </a:r>
            <a:r>
              <a:rPr lang="en-US" altLang="en-GB" sz="1600">
                <a:solidFill>
                  <a:schemeClr val="dk1"/>
                </a:solidFill>
                <a:latin typeface="Segoe UI" panose="020B0502040204020203" charset="0"/>
                <a:ea typeface="Archivo"/>
                <a:cs typeface="Segoe UI" panose="020B0502040204020203" charset="0"/>
                <a:sym typeface="Archivo"/>
              </a:rPr>
              <a:t> I constructed a set of machine learning models, including logistic regression, KNN, SVM, Decision Tree, and Random Forest.</a:t>
            </a:r>
            <a:endParaRPr lang="en-US" altLang="en-GB" sz="1600">
              <a:solidFill>
                <a:schemeClr val="dk1"/>
              </a:solidFill>
              <a:latin typeface="Segoe UI" panose="020B0502040204020203" charset="0"/>
              <a:ea typeface="Archivo"/>
              <a:cs typeface="Segoe UI" panose="020B0502040204020203" charset="0"/>
              <a:sym typeface="Archiv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28" name="Google Shape;228;p24"/>
          <p:cNvSpPr txBox="1"/>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Segoe UI" panose="020B0502040204020203" charset="0"/>
                <a:cs typeface="Segoe UI" panose="020B0502040204020203" charset="0"/>
                <a:sym typeface="+mn-ea"/>
              </a:rPr>
              <a:t>RESULT </a:t>
            </a:r>
            <a:r>
              <a:rPr lang="en-US" dirty="0">
                <a:latin typeface="Segoe UI" panose="020B0502040204020203" charset="0"/>
                <a:cs typeface="Segoe UI" panose="020B0502040204020203" charset="0"/>
                <a:sym typeface="+mn-ea"/>
              </a:rPr>
              <a:t>ANALYSIS</a:t>
            </a:r>
            <a:endParaRPr lang="en-US" dirty="0">
              <a:latin typeface="Segoe UI" panose="020B0502040204020203" charset="0"/>
              <a:cs typeface="Segoe UI" panose="020B0502040204020203" charset="0"/>
              <a:sym typeface="+mn-ea"/>
            </a:endParaRPr>
          </a:p>
        </p:txBody>
      </p:sp>
      <p:sp>
        <p:nvSpPr>
          <p:cNvPr id="2" name="Rounded Rectangle 1"/>
          <p:cNvSpPr/>
          <p:nvPr/>
        </p:nvSpPr>
        <p:spPr>
          <a:xfrm>
            <a:off x="548640" y="1244600"/>
            <a:ext cx="2567305" cy="8394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800" b="1">
                <a:latin typeface="Segoe UI" panose="020B0502040204020203" charset="0"/>
                <a:cs typeface="Segoe UI" panose="020B0502040204020203" charset="0"/>
              </a:rPr>
              <a:t>78% </a:t>
            </a:r>
            <a:endParaRPr lang="en-US" sz="1800" b="1">
              <a:latin typeface="Segoe UI" panose="020B0502040204020203" charset="0"/>
              <a:cs typeface="Segoe UI" panose="020B0502040204020203" charset="0"/>
            </a:endParaRPr>
          </a:p>
          <a:p>
            <a:pPr algn="ctr"/>
            <a:r>
              <a:rPr lang="en-US" sz="1800" b="1">
                <a:latin typeface="Segoe UI" panose="020B0502040204020203" charset="0"/>
                <a:cs typeface="Segoe UI" panose="020B0502040204020203" charset="0"/>
              </a:rPr>
              <a:t>Deep Learning model </a:t>
            </a:r>
            <a:endParaRPr lang="en-US" sz="1800" b="1">
              <a:latin typeface="Segoe UI" panose="020B0502040204020203" charset="0"/>
              <a:cs typeface="Segoe UI" panose="020B0502040204020203" charset="0"/>
            </a:endParaRPr>
          </a:p>
        </p:txBody>
      </p:sp>
      <p:sp>
        <p:nvSpPr>
          <p:cNvPr id="10" name="Rounded Rectangle 9"/>
          <p:cNvSpPr/>
          <p:nvPr/>
        </p:nvSpPr>
        <p:spPr>
          <a:xfrm>
            <a:off x="3347085" y="1217930"/>
            <a:ext cx="2548890" cy="86550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800" b="1">
                <a:latin typeface="Segoe UI" panose="020B0502040204020203" charset="0"/>
                <a:cs typeface="Segoe UI" panose="020B0502040204020203" charset="0"/>
              </a:rPr>
              <a:t>76% </a:t>
            </a:r>
            <a:endParaRPr lang="en-US" sz="1800" b="1">
              <a:latin typeface="Segoe UI" panose="020B0502040204020203" charset="0"/>
              <a:cs typeface="Segoe UI" panose="020B0502040204020203" charset="0"/>
            </a:endParaRPr>
          </a:p>
          <a:p>
            <a:pPr algn="ctr"/>
            <a:r>
              <a:rPr lang="en-US" sz="1800" b="1">
                <a:latin typeface="Segoe UI" panose="020B0502040204020203" charset="0"/>
                <a:cs typeface="Segoe UI" panose="020B0502040204020203" charset="0"/>
              </a:rPr>
              <a:t>Deep Learning with UnderSampling</a:t>
            </a:r>
            <a:endParaRPr lang="en-US" sz="1800" b="1">
              <a:latin typeface="Segoe UI" panose="020B0502040204020203" charset="0"/>
              <a:cs typeface="Segoe UI" panose="020B0502040204020203" charset="0"/>
            </a:endParaRPr>
          </a:p>
        </p:txBody>
      </p:sp>
      <p:sp>
        <p:nvSpPr>
          <p:cNvPr id="3" name="Rounded Rectangle 2"/>
          <p:cNvSpPr/>
          <p:nvPr/>
        </p:nvSpPr>
        <p:spPr>
          <a:xfrm>
            <a:off x="6075045" y="1226820"/>
            <a:ext cx="2595880" cy="8267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800" b="1">
                <a:latin typeface="Segoe UI" panose="020B0502040204020203" charset="0"/>
                <a:cs typeface="Segoe UI" panose="020B0502040204020203" charset="0"/>
              </a:rPr>
              <a:t>87% </a:t>
            </a:r>
            <a:endParaRPr lang="en-US" sz="1800" b="1">
              <a:latin typeface="Segoe UI" panose="020B0502040204020203" charset="0"/>
              <a:cs typeface="Segoe UI" panose="020B0502040204020203" charset="0"/>
            </a:endParaRPr>
          </a:p>
          <a:p>
            <a:pPr algn="ctr"/>
            <a:r>
              <a:rPr lang="en-US" sz="1800" b="1">
                <a:latin typeface="Segoe UI" panose="020B0502040204020203" charset="0"/>
                <a:cs typeface="Segoe UI" panose="020B0502040204020203" charset="0"/>
              </a:rPr>
              <a:t>Deep Learning with OverSampling</a:t>
            </a:r>
            <a:endParaRPr lang="en-US" sz="1800" b="1">
              <a:latin typeface="Segoe UI" panose="020B0502040204020203" charset="0"/>
              <a:cs typeface="Segoe UI" panose="020B0502040204020203" charset="0"/>
            </a:endParaRPr>
          </a:p>
        </p:txBody>
      </p:sp>
      <p:sp>
        <p:nvSpPr>
          <p:cNvPr id="4" name="Rounded Rectangle 3"/>
          <p:cNvSpPr/>
          <p:nvPr/>
        </p:nvSpPr>
        <p:spPr>
          <a:xfrm>
            <a:off x="548640" y="2316480"/>
            <a:ext cx="2567305" cy="84391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800" b="1">
                <a:latin typeface="Segoe UI" panose="020B0502040204020203" charset="0"/>
                <a:cs typeface="Segoe UI" panose="020B0502040204020203" charset="0"/>
              </a:rPr>
              <a:t>85% </a:t>
            </a:r>
            <a:endParaRPr lang="en-US" sz="1800" b="1">
              <a:latin typeface="Segoe UI" panose="020B0502040204020203" charset="0"/>
              <a:cs typeface="Segoe UI" panose="020B0502040204020203" charset="0"/>
            </a:endParaRPr>
          </a:p>
          <a:p>
            <a:pPr algn="ctr"/>
            <a:r>
              <a:rPr lang="en-US" sz="1800" b="1">
                <a:latin typeface="Segoe UI" panose="020B0502040204020203" charset="0"/>
                <a:cs typeface="Segoe UI" panose="020B0502040204020203" charset="0"/>
              </a:rPr>
              <a:t>Deep Learning with SMOTE</a:t>
            </a:r>
            <a:endParaRPr lang="en-US" sz="1800" b="1">
              <a:latin typeface="Segoe UI" panose="020B0502040204020203" charset="0"/>
              <a:cs typeface="Segoe UI" panose="020B0502040204020203" charset="0"/>
            </a:endParaRPr>
          </a:p>
        </p:txBody>
      </p:sp>
      <p:sp>
        <p:nvSpPr>
          <p:cNvPr id="5" name="Rounded Rectangle 4"/>
          <p:cNvSpPr/>
          <p:nvPr/>
        </p:nvSpPr>
        <p:spPr>
          <a:xfrm>
            <a:off x="3338195" y="2299970"/>
            <a:ext cx="2559685" cy="8591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800" b="1">
                <a:latin typeface="Segoe UI" panose="020B0502040204020203" charset="0"/>
                <a:cs typeface="Segoe UI" panose="020B0502040204020203" charset="0"/>
              </a:rPr>
              <a:t>74% </a:t>
            </a:r>
            <a:endParaRPr lang="en-US" sz="1800" b="1">
              <a:latin typeface="Segoe UI" panose="020B0502040204020203" charset="0"/>
              <a:cs typeface="Segoe UI" panose="020B0502040204020203" charset="0"/>
            </a:endParaRPr>
          </a:p>
          <a:p>
            <a:pPr algn="ctr"/>
            <a:r>
              <a:rPr lang="en-US" sz="1800" b="1">
                <a:latin typeface="Segoe UI" panose="020B0502040204020203" charset="0"/>
                <a:cs typeface="Segoe UI" panose="020B0502040204020203" charset="0"/>
              </a:rPr>
              <a:t>Deep Learning with Ensemble</a:t>
            </a:r>
            <a:endParaRPr lang="en-US" sz="1800" b="1">
              <a:latin typeface="Segoe UI" panose="020B0502040204020203" charset="0"/>
              <a:cs typeface="Segoe UI" panose="020B0502040204020203" charset="0"/>
            </a:endParaRPr>
          </a:p>
        </p:txBody>
      </p:sp>
      <p:sp>
        <p:nvSpPr>
          <p:cNvPr id="6" name="Rounded Rectangle 5"/>
          <p:cNvSpPr/>
          <p:nvPr/>
        </p:nvSpPr>
        <p:spPr>
          <a:xfrm>
            <a:off x="6069330" y="2282825"/>
            <a:ext cx="2602230" cy="83502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800" b="1">
                <a:latin typeface="Segoe UI" panose="020B0502040204020203" charset="0"/>
                <a:cs typeface="Segoe UI" panose="020B0502040204020203" charset="0"/>
              </a:rPr>
              <a:t>79% </a:t>
            </a:r>
            <a:endParaRPr lang="en-US" sz="1800" b="1">
              <a:latin typeface="Segoe UI" panose="020B0502040204020203" charset="0"/>
              <a:cs typeface="Segoe UI" panose="020B0502040204020203" charset="0"/>
            </a:endParaRPr>
          </a:p>
          <a:p>
            <a:pPr algn="ctr"/>
            <a:r>
              <a:rPr lang="en-US" sz="1800" b="1">
                <a:latin typeface="Segoe UI" panose="020B0502040204020203" charset="0"/>
                <a:cs typeface="Segoe UI" panose="020B0502040204020203" charset="0"/>
              </a:rPr>
              <a:t>Decision Tree </a:t>
            </a:r>
            <a:endParaRPr lang="en-US" sz="1800" b="1">
              <a:latin typeface="Segoe UI" panose="020B0502040204020203" charset="0"/>
              <a:cs typeface="Segoe UI" panose="020B0502040204020203" charset="0"/>
            </a:endParaRPr>
          </a:p>
        </p:txBody>
      </p:sp>
      <p:sp>
        <p:nvSpPr>
          <p:cNvPr id="7" name="Rounded Rectangle 6"/>
          <p:cNvSpPr/>
          <p:nvPr/>
        </p:nvSpPr>
        <p:spPr>
          <a:xfrm>
            <a:off x="539115" y="3324860"/>
            <a:ext cx="2661285" cy="8509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800" b="1">
                <a:latin typeface="Segoe UI" panose="020B0502040204020203" charset="0"/>
                <a:cs typeface="Segoe UI" panose="020B0502040204020203" charset="0"/>
              </a:rPr>
              <a:t>80% </a:t>
            </a:r>
            <a:endParaRPr lang="en-US" sz="1800" b="1">
              <a:latin typeface="Segoe UI" panose="020B0502040204020203" charset="0"/>
              <a:cs typeface="Segoe UI" panose="020B0502040204020203" charset="0"/>
            </a:endParaRPr>
          </a:p>
          <a:p>
            <a:pPr algn="ctr"/>
            <a:r>
              <a:rPr lang="en-US" sz="1800" b="1">
                <a:latin typeface="Segoe UI" panose="020B0502040204020203" charset="0"/>
                <a:cs typeface="Segoe UI" panose="020B0502040204020203" charset="0"/>
              </a:rPr>
              <a:t>KNN </a:t>
            </a:r>
            <a:endParaRPr lang="en-US" sz="1800" b="1">
              <a:latin typeface="Segoe UI" panose="020B0502040204020203" charset="0"/>
              <a:cs typeface="Segoe UI" panose="020B0502040204020203" charset="0"/>
            </a:endParaRPr>
          </a:p>
        </p:txBody>
      </p:sp>
      <p:sp>
        <p:nvSpPr>
          <p:cNvPr id="8" name="Rounded Rectangle 7"/>
          <p:cNvSpPr/>
          <p:nvPr/>
        </p:nvSpPr>
        <p:spPr>
          <a:xfrm>
            <a:off x="3309620" y="3303905"/>
            <a:ext cx="2588895" cy="85725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800" b="1">
                <a:latin typeface="Segoe UI" panose="020B0502040204020203" charset="0"/>
                <a:cs typeface="Segoe UI" panose="020B0502040204020203" charset="0"/>
              </a:rPr>
              <a:t>83% </a:t>
            </a:r>
            <a:endParaRPr lang="en-US" sz="1800" b="1">
              <a:latin typeface="Segoe UI" panose="020B0502040204020203" charset="0"/>
              <a:cs typeface="Segoe UI" panose="020B0502040204020203" charset="0"/>
            </a:endParaRPr>
          </a:p>
          <a:p>
            <a:pPr algn="ctr"/>
            <a:r>
              <a:rPr lang="en-US" sz="1800" b="1">
                <a:latin typeface="Segoe UI" panose="020B0502040204020203" charset="0"/>
                <a:cs typeface="Segoe UI" panose="020B0502040204020203" charset="0"/>
              </a:rPr>
              <a:t>Random Forest </a:t>
            </a:r>
            <a:endParaRPr lang="en-US" sz="1800" b="1">
              <a:latin typeface="Segoe UI" panose="020B0502040204020203" charset="0"/>
              <a:cs typeface="Segoe UI" panose="020B0502040204020203" charset="0"/>
            </a:endParaRPr>
          </a:p>
        </p:txBody>
      </p:sp>
      <p:sp>
        <p:nvSpPr>
          <p:cNvPr id="9" name="Rounded Rectangle 8"/>
          <p:cNvSpPr/>
          <p:nvPr/>
        </p:nvSpPr>
        <p:spPr>
          <a:xfrm>
            <a:off x="6019800" y="3286125"/>
            <a:ext cx="2672080" cy="85852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800" b="1">
                <a:latin typeface="Segoe UI" panose="020B0502040204020203" charset="0"/>
                <a:cs typeface="Segoe UI" panose="020B0502040204020203" charset="0"/>
              </a:rPr>
              <a:t>82% </a:t>
            </a:r>
            <a:endParaRPr lang="en-US" sz="1800" b="1">
              <a:latin typeface="Segoe UI" panose="020B0502040204020203" charset="0"/>
              <a:cs typeface="Segoe UI" panose="020B0502040204020203" charset="0"/>
            </a:endParaRPr>
          </a:p>
          <a:p>
            <a:pPr algn="ctr"/>
            <a:r>
              <a:rPr lang="en-US" sz="1800" b="1">
                <a:latin typeface="Segoe UI" panose="020B0502040204020203" charset="0"/>
                <a:cs typeface="Segoe UI" panose="020B0502040204020203" charset="0"/>
              </a:rPr>
              <a:t>SVM</a:t>
            </a:r>
            <a:endParaRPr lang="en-US" sz="1800" b="1">
              <a:latin typeface="Segoe UI" panose="020B0502040204020203" charset="0"/>
              <a:cs typeface="Segoe UI" panose="020B0502040204020203" charset="0"/>
            </a:endParaRPr>
          </a:p>
        </p:txBody>
      </p:sp>
      <p:grpSp>
        <p:nvGrpSpPr>
          <p:cNvPr id="178" name="Google Shape;178;p22"/>
          <p:cNvGrpSpPr/>
          <p:nvPr/>
        </p:nvGrpSpPr>
        <p:grpSpPr>
          <a:xfrm>
            <a:off x="8281404" y="300564"/>
            <a:ext cx="740520" cy="478869"/>
            <a:chOff x="3932929" y="945489"/>
            <a:chExt cx="740520" cy="478869"/>
          </a:xfrm>
        </p:grpSpPr>
        <p:grpSp>
          <p:nvGrpSpPr>
            <p:cNvPr id="179" name="Google Shape;179;p22"/>
            <p:cNvGrpSpPr/>
            <p:nvPr/>
          </p:nvGrpSpPr>
          <p:grpSpPr>
            <a:xfrm>
              <a:off x="3932929" y="945489"/>
              <a:ext cx="740520" cy="123069"/>
              <a:chOff x="3932929" y="945489"/>
              <a:chExt cx="740520" cy="123069"/>
            </a:xfrm>
          </p:grpSpPr>
          <p:sp>
            <p:nvSpPr>
              <p:cNvPr id="180" name="Google Shape;180;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3" name="Google Shape;183;p22"/>
            <p:cNvGrpSpPr/>
            <p:nvPr/>
          </p:nvGrpSpPr>
          <p:grpSpPr>
            <a:xfrm>
              <a:off x="3932929" y="1123389"/>
              <a:ext cx="740520" cy="123069"/>
              <a:chOff x="3932929" y="945489"/>
              <a:chExt cx="740520" cy="123069"/>
            </a:xfrm>
          </p:grpSpPr>
          <p:sp>
            <p:nvSpPr>
              <p:cNvPr id="184" name="Google Shape;184;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 name="Google Shape;187;p22"/>
            <p:cNvGrpSpPr/>
            <p:nvPr/>
          </p:nvGrpSpPr>
          <p:grpSpPr>
            <a:xfrm>
              <a:off x="3932929" y="1301289"/>
              <a:ext cx="740520" cy="123069"/>
              <a:chOff x="3932929" y="945489"/>
              <a:chExt cx="740520" cy="123069"/>
            </a:xfrm>
          </p:grpSpPr>
          <p:sp>
            <p:nvSpPr>
              <p:cNvPr id="188" name="Google Shape;188;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24"/>
          <p:cNvSpPr/>
          <p:nvPr/>
        </p:nvSpPr>
        <p:spPr>
          <a:xfrm>
            <a:off x="8253375" y="428100"/>
            <a:ext cx="601973" cy="596912"/>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0" name="Google Shape;220;p24"/>
          <p:cNvGrpSpPr/>
          <p:nvPr/>
        </p:nvGrpSpPr>
        <p:grpSpPr>
          <a:xfrm flipH="1">
            <a:off x="8553471" y="74793"/>
            <a:ext cx="508385" cy="644675"/>
            <a:chOff x="4859771" y="3053445"/>
            <a:chExt cx="508385" cy="644675"/>
          </a:xfrm>
        </p:grpSpPr>
        <p:sp>
          <p:nvSpPr>
            <p:cNvPr id="221" name="Google Shape;221;p24"/>
            <p:cNvSpPr/>
            <p:nvPr/>
          </p:nvSpPr>
          <p:spPr>
            <a:xfrm>
              <a:off x="4859771" y="3053445"/>
              <a:ext cx="508385" cy="644675"/>
            </a:xfrm>
            <a:custGeom>
              <a:avLst/>
              <a:gdLst/>
              <a:ahLst/>
              <a:cxnLst/>
              <a:rect l="l" t="t" r="r" b="b"/>
              <a:pathLst>
                <a:path w="14958" h="18968" extrusionOk="0">
                  <a:moveTo>
                    <a:pt x="1216" y="1"/>
                  </a:moveTo>
                  <a:cubicBezTo>
                    <a:pt x="548" y="1"/>
                    <a:pt x="1" y="609"/>
                    <a:pt x="1" y="1346"/>
                  </a:cubicBezTo>
                  <a:lnTo>
                    <a:pt x="1" y="17622"/>
                  </a:lnTo>
                  <a:cubicBezTo>
                    <a:pt x="1" y="18368"/>
                    <a:pt x="548" y="18967"/>
                    <a:pt x="1216" y="18967"/>
                  </a:cubicBezTo>
                  <a:lnTo>
                    <a:pt x="13742" y="18967"/>
                  </a:lnTo>
                  <a:cubicBezTo>
                    <a:pt x="14410" y="18967"/>
                    <a:pt x="14957" y="18368"/>
                    <a:pt x="14957" y="17622"/>
                  </a:cubicBezTo>
                  <a:lnTo>
                    <a:pt x="14957" y="3820"/>
                  </a:lnTo>
                  <a:lnTo>
                    <a:pt x="119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4"/>
            <p:cNvSpPr/>
            <p:nvPr/>
          </p:nvSpPr>
          <p:spPr>
            <a:xfrm>
              <a:off x="5265729" y="3053751"/>
              <a:ext cx="101827" cy="130444"/>
            </a:xfrm>
            <a:custGeom>
              <a:avLst/>
              <a:gdLst/>
              <a:ahLst/>
              <a:cxnLst/>
              <a:rect l="l" t="t" r="r" b="b"/>
              <a:pathLst>
                <a:path w="2996" h="3838" extrusionOk="0">
                  <a:moveTo>
                    <a:pt x="1" y="1"/>
                  </a:moveTo>
                  <a:lnTo>
                    <a:pt x="1" y="2856"/>
                  </a:lnTo>
                  <a:cubicBezTo>
                    <a:pt x="1" y="3395"/>
                    <a:pt x="409" y="3837"/>
                    <a:pt x="895" y="3837"/>
                  </a:cubicBezTo>
                  <a:lnTo>
                    <a:pt x="2996" y="38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4"/>
            <p:cNvSpPr/>
            <p:nvPr/>
          </p:nvSpPr>
          <p:spPr>
            <a:xfrm>
              <a:off x="4961567" y="3237560"/>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4"/>
            <p:cNvSpPr/>
            <p:nvPr/>
          </p:nvSpPr>
          <p:spPr>
            <a:xfrm>
              <a:off x="4961567" y="3300099"/>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4"/>
            <p:cNvSpPr/>
            <p:nvPr/>
          </p:nvSpPr>
          <p:spPr>
            <a:xfrm>
              <a:off x="4961567" y="3362943"/>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4"/>
            <p:cNvSpPr/>
            <p:nvPr/>
          </p:nvSpPr>
          <p:spPr>
            <a:xfrm>
              <a:off x="4961567" y="3425482"/>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4"/>
            <p:cNvSpPr/>
            <p:nvPr/>
          </p:nvSpPr>
          <p:spPr>
            <a:xfrm>
              <a:off x="4961567" y="3487748"/>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8" name="Google Shape;228;p24"/>
          <p:cNvSpPr txBox="1"/>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Segoe UI" panose="020B0502040204020203" charset="0"/>
                <a:cs typeface="Segoe UI" panose="020B0502040204020203" charset="0"/>
                <a:sym typeface="+mn-ea"/>
              </a:rPr>
              <a:t>CONCLUSION</a:t>
            </a:r>
            <a:endParaRPr lang="en-US" dirty="0">
              <a:latin typeface="Segoe UI" panose="020B0502040204020203" charset="0"/>
              <a:cs typeface="Segoe UI" panose="020B0502040204020203" charset="0"/>
              <a:sym typeface="+mn-ea"/>
            </a:endParaRPr>
          </a:p>
        </p:txBody>
      </p:sp>
      <p:sp>
        <p:nvSpPr>
          <p:cNvPr id="233" name="Google Shape;233;p24"/>
          <p:cNvSpPr txBox="1"/>
          <p:nvPr/>
        </p:nvSpPr>
        <p:spPr>
          <a:xfrm>
            <a:off x="720090" y="1257300"/>
            <a:ext cx="6932930" cy="14478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Wingdings" panose="05000000000000000000" charset="0"/>
              <a:buChar char="q"/>
            </a:pPr>
            <a:r>
              <a:rPr lang="en-US" altLang="en-GB">
                <a:solidFill>
                  <a:schemeClr val="dk1"/>
                </a:solidFill>
                <a:latin typeface="Archivo"/>
                <a:ea typeface="Archivo"/>
                <a:cs typeface="Archivo"/>
                <a:sym typeface="Archivo"/>
              </a:rPr>
              <a:t>The first trial achieved an overall accuracy of 78%, and the model demonstrated good generalization on unseen data. However, precision, recall, and F1-score for class 1 were suboptimal due to dataset imbalance, with class 1 being the minority class. To address this issue, I enhanced the model's performance by employing various imbalance-solving techniques, including Oversampling, Undersampling, SMOTE, and Ensemble methods.</a:t>
            </a:r>
            <a:endParaRPr lang="en-US" altLang="en-GB">
              <a:solidFill>
                <a:schemeClr val="dk1"/>
              </a:solidFill>
              <a:latin typeface="Archivo"/>
              <a:ea typeface="Archivo"/>
              <a:cs typeface="Archivo"/>
              <a:sym typeface="Archivo"/>
            </a:endParaRPr>
          </a:p>
        </p:txBody>
      </p:sp>
      <p:sp>
        <p:nvSpPr>
          <p:cNvPr id="3" name="Google Shape;233;p24"/>
          <p:cNvSpPr txBox="1"/>
          <p:nvPr/>
        </p:nvSpPr>
        <p:spPr>
          <a:xfrm>
            <a:off x="720090" y="2891155"/>
            <a:ext cx="6932930" cy="775970"/>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ltLang="en-GB">
                <a:solidFill>
                  <a:schemeClr val="dk1"/>
                </a:solidFill>
                <a:latin typeface="Archivo"/>
                <a:ea typeface="Archivo"/>
                <a:cs typeface="Archivo"/>
                <a:sym typeface="Archivo"/>
              </a:rPr>
              <a:t>After applying undersampling, we observed improvements in recall and F1-score for class 1; however, the overall accuracy has not improved and decrease to 76%.</a:t>
            </a:r>
            <a:endParaRPr lang="en-US" altLang="en-GB">
              <a:solidFill>
                <a:schemeClr val="dk1"/>
              </a:solidFill>
              <a:latin typeface="Archivo"/>
              <a:ea typeface="Archivo"/>
              <a:cs typeface="Archivo"/>
              <a:sym typeface="Archivo"/>
            </a:endParaRPr>
          </a:p>
        </p:txBody>
      </p:sp>
      <p:sp>
        <p:nvSpPr>
          <p:cNvPr id="2" name="Google Shape;233;p24"/>
          <p:cNvSpPr txBox="1"/>
          <p:nvPr/>
        </p:nvSpPr>
        <p:spPr>
          <a:xfrm>
            <a:off x="720090" y="3649345"/>
            <a:ext cx="6932930" cy="775970"/>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ltLang="en-GB">
                <a:solidFill>
                  <a:schemeClr val="dk1"/>
                </a:solidFill>
                <a:latin typeface="Archivo"/>
                <a:ea typeface="Archivo"/>
                <a:cs typeface="Archivo"/>
                <a:sym typeface="Archivo"/>
              </a:rPr>
              <a:t>After applying Oversampling, we observed improvements in recall , precision and F1-score for class 1; and the overall accuracy improved and increase to 87%.</a:t>
            </a:r>
            <a:endParaRPr lang="en-US" altLang="en-GB">
              <a:solidFill>
                <a:schemeClr val="dk1"/>
              </a:solidFill>
              <a:latin typeface="Archivo"/>
              <a:ea typeface="Archivo"/>
              <a:cs typeface="Archivo"/>
              <a:sym typeface="Archiv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24"/>
          <p:cNvSpPr/>
          <p:nvPr/>
        </p:nvSpPr>
        <p:spPr>
          <a:xfrm>
            <a:off x="8253375" y="428100"/>
            <a:ext cx="601973" cy="596912"/>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0" name="Google Shape;220;p24"/>
          <p:cNvGrpSpPr/>
          <p:nvPr/>
        </p:nvGrpSpPr>
        <p:grpSpPr>
          <a:xfrm flipH="1">
            <a:off x="8553471" y="74793"/>
            <a:ext cx="508385" cy="644675"/>
            <a:chOff x="4859771" y="3053445"/>
            <a:chExt cx="508385" cy="644675"/>
          </a:xfrm>
        </p:grpSpPr>
        <p:sp>
          <p:nvSpPr>
            <p:cNvPr id="221" name="Google Shape;221;p24"/>
            <p:cNvSpPr/>
            <p:nvPr/>
          </p:nvSpPr>
          <p:spPr>
            <a:xfrm>
              <a:off x="4859771" y="3053445"/>
              <a:ext cx="508385" cy="644675"/>
            </a:xfrm>
            <a:custGeom>
              <a:avLst/>
              <a:gdLst/>
              <a:ahLst/>
              <a:cxnLst/>
              <a:rect l="l" t="t" r="r" b="b"/>
              <a:pathLst>
                <a:path w="14958" h="18968" extrusionOk="0">
                  <a:moveTo>
                    <a:pt x="1216" y="1"/>
                  </a:moveTo>
                  <a:cubicBezTo>
                    <a:pt x="548" y="1"/>
                    <a:pt x="1" y="609"/>
                    <a:pt x="1" y="1346"/>
                  </a:cubicBezTo>
                  <a:lnTo>
                    <a:pt x="1" y="17622"/>
                  </a:lnTo>
                  <a:cubicBezTo>
                    <a:pt x="1" y="18368"/>
                    <a:pt x="548" y="18967"/>
                    <a:pt x="1216" y="18967"/>
                  </a:cubicBezTo>
                  <a:lnTo>
                    <a:pt x="13742" y="18967"/>
                  </a:lnTo>
                  <a:cubicBezTo>
                    <a:pt x="14410" y="18967"/>
                    <a:pt x="14957" y="18368"/>
                    <a:pt x="14957" y="17622"/>
                  </a:cubicBezTo>
                  <a:lnTo>
                    <a:pt x="14957" y="3820"/>
                  </a:lnTo>
                  <a:lnTo>
                    <a:pt x="119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4"/>
            <p:cNvSpPr/>
            <p:nvPr/>
          </p:nvSpPr>
          <p:spPr>
            <a:xfrm>
              <a:off x="5265729" y="3053751"/>
              <a:ext cx="101827" cy="130444"/>
            </a:xfrm>
            <a:custGeom>
              <a:avLst/>
              <a:gdLst/>
              <a:ahLst/>
              <a:cxnLst/>
              <a:rect l="l" t="t" r="r" b="b"/>
              <a:pathLst>
                <a:path w="2996" h="3838" extrusionOk="0">
                  <a:moveTo>
                    <a:pt x="1" y="1"/>
                  </a:moveTo>
                  <a:lnTo>
                    <a:pt x="1" y="2856"/>
                  </a:lnTo>
                  <a:cubicBezTo>
                    <a:pt x="1" y="3395"/>
                    <a:pt x="409" y="3837"/>
                    <a:pt x="895" y="3837"/>
                  </a:cubicBezTo>
                  <a:lnTo>
                    <a:pt x="2996" y="38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4"/>
            <p:cNvSpPr/>
            <p:nvPr/>
          </p:nvSpPr>
          <p:spPr>
            <a:xfrm>
              <a:off x="4961567" y="3237560"/>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4"/>
            <p:cNvSpPr/>
            <p:nvPr/>
          </p:nvSpPr>
          <p:spPr>
            <a:xfrm>
              <a:off x="4961567" y="3300099"/>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4"/>
            <p:cNvSpPr/>
            <p:nvPr/>
          </p:nvSpPr>
          <p:spPr>
            <a:xfrm>
              <a:off x="4961567" y="3362943"/>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4"/>
            <p:cNvSpPr/>
            <p:nvPr/>
          </p:nvSpPr>
          <p:spPr>
            <a:xfrm>
              <a:off x="4961567" y="3425482"/>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4"/>
            <p:cNvSpPr/>
            <p:nvPr/>
          </p:nvSpPr>
          <p:spPr>
            <a:xfrm>
              <a:off x="4961567" y="3487748"/>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8" name="Google Shape;228;p24"/>
          <p:cNvSpPr txBox="1"/>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Segoe UI" panose="020B0502040204020203" charset="0"/>
                <a:cs typeface="Segoe UI" panose="020B0502040204020203" charset="0"/>
                <a:sym typeface="+mn-ea"/>
              </a:rPr>
              <a:t>CONCLUSION(</a:t>
            </a:r>
            <a:r>
              <a:rPr lang="en-US" dirty="0">
                <a:latin typeface="Segoe UI" panose="020B0502040204020203" charset="0"/>
                <a:cs typeface="Segoe UI" panose="020B0502040204020203" charset="0"/>
                <a:sym typeface="+mn-ea"/>
              </a:rPr>
              <a:t>CON.)</a:t>
            </a:r>
            <a:endParaRPr lang="en-US" dirty="0">
              <a:latin typeface="Segoe UI" panose="020B0502040204020203" charset="0"/>
              <a:cs typeface="Segoe UI" panose="020B0502040204020203" charset="0"/>
              <a:sym typeface="+mn-ea"/>
            </a:endParaRPr>
          </a:p>
        </p:txBody>
      </p:sp>
      <p:sp>
        <p:nvSpPr>
          <p:cNvPr id="233" name="Google Shape;233;p24"/>
          <p:cNvSpPr txBox="1"/>
          <p:nvPr/>
        </p:nvSpPr>
        <p:spPr>
          <a:xfrm>
            <a:off x="720090" y="1257300"/>
            <a:ext cx="6932930" cy="823595"/>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Wingdings" panose="05000000000000000000" charset="0"/>
              <a:buChar char="q"/>
            </a:pPr>
            <a:r>
              <a:rPr lang="en-US" altLang="en-GB">
                <a:solidFill>
                  <a:schemeClr val="dk1"/>
                </a:solidFill>
                <a:latin typeface="Archivo"/>
                <a:ea typeface="Archivo"/>
                <a:cs typeface="Archivo"/>
                <a:sym typeface="Archivo"/>
              </a:rPr>
              <a:t>After applying SMOTE technique, I observed improvements in recall , precision and F1-score for class 1; and the overall accuracy improved and increase to 85%.</a:t>
            </a:r>
            <a:endParaRPr lang="en-US" altLang="en-GB">
              <a:solidFill>
                <a:schemeClr val="dk1"/>
              </a:solidFill>
              <a:latin typeface="Archivo"/>
              <a:ea typeface="Archivo"/>
              <a:cs typeface="Archivo"/>
              <a:sym typeface="Archivo"/>
            </a:endParaRPr>
          </a:p>
        </p:txBody>
      </p:sp>
      <p:sp>
        <p:nvSpPr>
          <p:cNvPr id="4" name="Google Shape;233;p24"/>
          <p:cNvSpPr txBox="1"/>
          <p:nvPr/>
        </p:nvSpPr>
        <p:spPr>
          <a:xfrm>
            <a:off x="720090" y="2030095"/>
            <a:ext cx="6932930" cy="61404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ltLang="en-GB">
                <a:solidFill>
                  <a:schemeClr val="dk1"/>
                </a:solidFill>
                <a:latin typeface="Archivo"/>
                <a:ea typeface="Archivo"/>
                <a:cs typeface="Archivo"/>
                <a:sym typeface="Archivo"/>
              </a:rPr>
              <a:t>After applying Ensemble methods, I found that the model did not improve, and the overall accuracy decreased to below 78%.</a:t>
            </a:r>
            <a:endParaRPr lang="en-US" altLang="en-GB">
              <a:solidFill>
                <a:schemeClr val="dk1"/>
              </a:solidFill>
              <a:latin typeface="Archivo"/>
              <a:ea typeface="Archivo"/>
              <a:cs typeface="Archivo"/>
              <a:sym typeface="Archivo"/>
            </a:endParaRPr>
          </a:p>
        </p:txBody>
      </p:sp>
      <p:sp>
        <p:nvSpPr>
          <p:cNvPr id="2" name="Google Shape;233;p24"/>
          <p:cNvSpPr txBox="1"/>
          <p:nvPr/>
        </p:nvSpPr>
        <p:spPr>
          <a:xfrm>
            <a:off x="720090" y="2860040"/>
            <a:ext cx="6932930" cy="775970"/>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ltLang="en-GB">
                <a:solidFill>
                  <a:schemeClr val="dk1"/>
                </a:solidFill>
                <a:latin typeface="Archivo"/>
                <a:ea typeface="Archivo"/>
                <a:cs typeface="Archivo"/>
                <a:sym typeface="Archivo"/>
              </a:rPr>
              <a:t>I applied a set of machine learning models with tuning  ; (DecisionTree: Accuracy - 0.7904) - (</a:t>
            </a:r>
            <a:r>
              <a:rPr lang="en-US" altLang="en-GB">
                <a:solidFill>
                  <a:schemeClr val="dk1"/>
                </a:solidFill>
                <a:latin typeface="Archivo"/>
                <a:ea typeface="Archivo"/>
                <a:cs typeface="Archivo"/>
                <a:sym typeface="Archivo"/>
              </a:rPr>
              <a:t>RandomForest: Accuracy - 0.8296) - (KNeighbors: Accuracy - 0.8049) - (SVM: Accuracy - 0.8170)</a:t>
            </a:r>
            <a:endParaRPr lang="en-US" altLang="en-GB">
              <a:solidFill>
                <a:schemeClr val="dk1"/>
              </a:solidFill>
              <a:latin typeface="Archivo"/>
              <a:ea typeface="Archivo"/>
              <a:cs typeface="Archivo"/>
              <a:sym typeface="Archivo"/>
            </a:endParaRPr>
          </a:p>
        </p:txBody>
      </p:sp>
      <p:sp>
        <p:nvSpPr>
          <p:cNvPr id="3" name="Google Shape;233;p24"/>
          <p:cNvSpPr txBox="1"/>
          <p:nvPr/>
        </p:nvSpPr>
        <p:spPr>
          <a:xfrm>
            <a:off x="703580" y="3776345"/>
            <a:ext cx="6932930" cy="775970"/>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ltLang="en-GB">
                <a:solidFill>
                  <a:schemeClr val="dk1"/>
                </a:solidFill>
                <a:latin typeface="Archivo"/>
                <a:ea typeface="Archivo"/>
                <a:cs typeface="Archivo"/>
                <a:sym typeface="Archivo"/>
              </a:rPr>
              <a:t>We found that the results improved after addressing the imbalance issue, and the best model is the deep learning model with imbalance resolution using oversampling. The overall accuracy reached 87%.</a:t>
            </a:r>
            <a:endParaRPr lang="en-US" altLang="en-GB">
              <a:solidFill>
                <a:schemeClr val="dk1"/>
              </a:solidFill>
              <a:latin typeface="Archivo"/>
              <a:ea typeface="Archivo"/>
              <a:cs typeface="Archivo"/>
              <a:sym typeface="Archiv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24"/>
          <p:cNvSpPr/>
          <p:nvPr/>
        </p:nvSpPr>
        <p:spPr>
          <a:xfrm>
            <a:off x="8253375" y="428100"/>
            <a:ext cx="601973" cy="596912"/>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0" name="Google Shape;220;p24"/>
          <p:cNvGrpSpPr/>
          <p:nvPr/>
        </p:nvGrpSpPr>
        <p:grpSpPr>
          <a:xfrm flipH="1">
            <a:off x="8553471" y="74793"/>
            <a:ext cx="508385" cy="644675"/>
            <a:chOff x="4859771" y="3053445"/>
            <a:chExt cx="508385" cy="644675"/>
          </a:xfrm>
        </p:grpSpPr>
        <p:sp>
          <p:nvSpPr>
            <p:cNvPr id="221" name="Google Shape;221;p24"/>
            <p:cNvSpPr/>
            <p:nvPr/>
          </p:nvSpPr>
          <p:spPr>
            <a:xfrm>
              <a:off x="4859771" y="3053445"/>
              <a:ext cx="508385" cy="644675"/>
            </a:xfrm>
            <a:custGeom>
              <a:avLst/>
              <a:gdLst/>
              <a:ahLst/>
              <a:cxnLst/>
              <a:rect l="l" t="t" r="r" b="b"/>
              <a:pathLst>
                <a:path w="14958" h="18968" extrusionOk="0">
                  <a:moveTo>
                    <a:pt x="1216" y="1"/>
                  </a:moveTo>
                  <a:cubicBezTo>
                    <a:pt x="548" y="1"/>
                    <a:pt x="1" y="609"/>
                    <a:pt x="1" y="1346"/>
                  </a:cubicBezTo>
                  <a:lnTo>
                    <a:pt x="1" y="17622"/>
                  </a:lnTo>
                  <a:cubicBezTo>
                    <a:pt x="1" y="18368"/>
                    <a:pt x="548" y="18967"/>
                    <a:pt x="1216" y="18967"/>
                  </a:cubicBezTo>
                  <a:lnTo>
                    <a:pt x="13742" y="18967"/>
                  </a:lnTo>
                  <a:cubicBezTo>
                    <a:pt x="14410" y="18967"/>
                    <a:pt x="14957" y="18368"/>
                    <a:pt x="14957" y="17622"/>
                  </a:cubicBezTo>
                  <a:lnTo>
                    <a:pt x="14957" y="3820"/>
                  </a:lnTo>
                  <a:lnTo>
                    <a:pt x="119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4"/>
            <p:cNvSpPr/>
            <p:nvPr/>
          </p:nvSpPr>
          <p:spPr>
            <a:xfrm>
              <a:off x="5265729" y="3053751"/>
              <a:ext cx="101827" cy="130444"/>
            </a:xfrm>
            <a:custGeom>
              <a:avLst/>
              <a:gdLst/>
              <a:ahLst/>
              <a:cxnLst/>
              <a:rect l="l" t="t" r="r" b="b"/>
              <a:pathLst>
                <a:path w="2996" h="3838" extrusionOk="0">
                  <a:moveTo>
                    <a:pt x="1" y="1"/>
                  </a:moveTo>
                  <a:lnTo>
                    <a:pt x="1" y="2856"/>
                  </a:lnTo>
                  <a:cubicBezTo>
                    <a:pt x="1" y="3395"/>
                    <a:pt x="409" y="3837"/>
                    <a:pt x="895" y="3837"/>
                  </a:cubicBezTo>
                  <a:lnTo>
                    <a:pt x="2996" y="38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4"/>
            <p:cNvSpPr/>
            <p:nvPr/>
          </p:nvSpPr>
          <p:spPr>
            <a:xfrm>
              <a:off x="4961567" y="3237560"/>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4"/>
            <p:cNvSpPr/>
            <p:nvPr/>
          </p:nvSpPr>
          <p:spPr>
            <a:xfrm>
              <a:off x="4961567" y="3300099"/>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4"/>
            <p:cNvSpPr/>
            <p:nvPr/>
          </p:nvSpPr>
          <p:spPr>
            <a:xfrm>
              <a:off x="4961567" y="3362943"/>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4"/>
            <p:cNvSpPr/>
            <p:nvPr/>
          </p:nvSpPr>
          <p:spPr>
            <a:xfrm>
              <a:off x="4961567" y="3425482"/>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4"/>
            <p:cNvSpPr/>
            <p:nvPr/>
          </p:nvSpPr>
          <p:spPr>
            <a:xfrm>
              <a:off x="4961567" y="3487748"/>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8" name="Google Shape;228;p24"/>
          <p:cNvSpPr txBox="1"/>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Segoe UI" panose="020B0502040204020203" charset="0"/>
                <a:cs typeface="Segoe UI" panose="020B0502040204020203" charset="0"/>
                <a:sym typeface="+mn-ea"/>
              </a:rPr>
              <a:t>REFERENCES</a:t>
            </a:r>
            <a:endParaRPr lang="en-US" dirty="0">
              <a:latin typeface="Segoe UI" panose="020B0502040204020203" charset="0"/>
              <a:cs typeface="Segoe UI" panose="020B0502040204020203" charset="0"/>
              <a:sym typeface="+mn-ea"/>
            </a:endParaRPr>
          </a:p>
        </p:txBody>
      </p:sp>
      <p:sp>
        <p:nvSpPr>
          <p:cNvPr id="229" name="Google Shape;229;p24"/>
          <p:cNvSpPr txBox="1"/>
          <p:nvPr/>
        </p:nvSpPr>
        <p:spPr>
          <a:xfrm>
            <a:off x="720090" y="1419860"/>
            <a:ext cx="7736840" cy="708025"/>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Wingdings" panose="05000000000000000000" charset="0"/>
              <a:buChar char="q"/>
            </a:pPr>
            <a:r>
              <a:rPr lang="en-US" altLang="en-GB" b="1">
                <a:solidFill>
                  <a:schemeClr val="dk1"/>
                </a:solidFill>
                <a:latin typeface="Archivo"/>
                <a:ea typeface="Archivo"/>
                <a:cs typeface="Archivo"/>
                <a:sym typeface="Archivo"/>
              </a:rPr>
              <a:t>Abou dataset  : </a:t>
            </a:r>
            <a:r>
              <a:rPr lang="en-US" altLang="en-GB">
                <a:solidFill>
                  <a:schemeClr val="dk1"/>
                </a:solidFill>
                <a:latin typeface="Archivo"/>
                <a:ea typeface="Archivo"/>
                <a:cs typeface="Archivo"/>
                <a:sym typeface="Archivo"/>
              </a:rPr>
              <a:t>https://community.ibm.com/community/user/businessanalytics/blogs/steven-macko/2019/07/11/telco-customer-churn-1113</a:t>
            </a:r>
            <a:endParaRPr lang="en-US" altLang="en-GB">
              <a:solidFill>
                <a:schemeClr val="dk1"/>
              </a:solidFill>
              <a:latin typeface="Archivo"/>
              <a:ea typeface="Archivo"/>
              <a:cs typeface="Archivo"/>
              <a:sym typeface="Archivo"/>
            </a:endParaRPr>
          </a:p>
        </p:txBody>
      </p:sp>
      <p:sp>
        <p:nvSpPr>
          <p:cNvPr id="2" name="Google Shape;229;p24"/>
          <p:cNvSpPr txBox="1"/>
          <p:nvPr/>
        </p:nvSpPr>
        <p:spPr>
          <a:xfrm>
            <a:off x="703580" y="2336165"/>
            <a:ext cx="7736840" cy="70802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ltLang="en-GB" b="1">
                <a:solidFill>
                  <a:schemeClr val="dk1"/>
                </a:solidFill>
                <a:latin typeface="Archivo"/>
                <a:ea typeface="Archivo"/>
                <a:cs typeface="Archivo"/>
                <a:sym typeface="Archivo"/>
              </a:rPr>
              <a:t>Project URL :  </a:t>
            </a:r>
            <a:r>
              <a:rPr lang="en-US" altLang="en-GB">
                <a:solidFill>
                  <a:schemeClr val="dk1"/>
                </a:solidFill>
                <a:latin typeface="Archivo"/>
                <a:ea typeface="Archivo"/>
                <a:cs typeface="Archivo"/>
                <a:sym typeface="Archivo"/>
              </a:rPr>
              <a:t>https://community.ibm.com/community/user/businessanalytics/blogs/steven-macko/2019/07/11/telco-customer-churn-1113</a:t>
            </a:r>
            <a:endParaRPr lang="en-US" altLang="en-GB">
              <a:solidFill>
                <a:schemeClr val="dk1"/>
              </a:solidFill>
              <a:latin typeface="Archivo"/>
              <a:ea typeface="Archivo"/>
              <a:cs typeface="Archivo"/>
              <a:sym typeface="Archiv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34" name="Shape 434"/>
        <p:cNvGrpSpPr/>
        <p:nvPr/>
      </p:nvGrpSpPr>
      <p:grpSpPr>
        <a:xfrm>
          <a:off x="0" y="0"/>
          <a:ext cx="0" cy="0"/>
          <a:chOff x="0" y="0"/>
          <a:chExt cx="0" cy="0"/>
        </a:xfrm>
      </p:grpSpPr>
      <p:sp>
        <p:nvSpPr>
          <p:cNvPr id="261" name="Google Shape;261;p26"/>
          <p:cNvSpPr txBox="1"/>
          <p:nvPr>
            <p:ph type="ctrTitle"/>
          </p:nvPr>
        </p:nvSpPr>
        <p:spPr>
          <a:xfrm>
            <a:off x="3088215" y="2345940"/>
            <a:ext cx="3474600" cy="1097400"/>
          </a:xfrm>
          <a:prstGeom prst="rect">
            <a:avLst/>
          </a:prstGeom>
        </p:spPr>
        <p:txBody>
          <a:bodyPr spcFirstLastPara="1" wrap="square" lIns="91425" tIns="91425" rIns="91425" bIns="91425" anchor="b" anchorCtr="0">
            <a:noAutofit/>
          </a:bodyPr>
          <a:p>
            <a:pPr marL="0" lvl="0" indent="0" algn="r" rtl="0">
              <a:spcBef>
                <a:spcPts val="0"/>
              </a:spcBef>
              <a:spcAft>
                <a:spcPts val="0"/>
              </a:spcAft>
              <a:buNone/>
            </a:pPr>
            <a:r>
              <a:rPr lang="en-GB" sz="4400"/>
              <a:t>Thanks</a:t>
            </a:r>
            <a:endParaRPr lang="en-GB" sz="4400"/>
          </a:p>
        </p:txBody>
      </p:sp>
      <p:sp>
        <p:nvSpPr>
          <p:cNvPr id="264" name="Google Shape;264;p26"/>
          <p:cNvSpPr/>
          <p:nvPr/>
        </p:nvSpPr>
        <p:spPr>
          <a:xfrm flipH="1">
            <a:off x="828" y="984200"/>
            <a:ext cx="4800782" cy="3164929"/>
          </a:xfrm>
          <a:custGeom>
            <a:avLst/>
            <a:gdLst/>
            <a:ahLst/>
            <a:cxnLst/>
            <a:rect l="l" t="t" r="r" b="b"/>
            <a:pathLst>
              <a:path w="154814" h="98305" extrusionOk="0">
                <a:moveTo>
                  <a:pt x="16988" y="98305"/>
                </a:moveTo>
                <a:cubicBezTo>
                  <a:pt x="16988" y="98305"/>
                  <a:pt x="1" y="63514"/>
                  <a:pt x="12570" y="47247"/>
                </a:cubicBezTo>
                <a:cubicBezTo>
                  <a:pt x="25313" y="30764"/>
                  <a:pt x="33949" y="39157"/>
                  <a:pt x="46510" y="33324"/>
                </a:cubicBezTo>
                <a:cubicBezTo>
                  <a:pt x="59087" y="27482"/>
                  <a:pt x="60155" y="3264"/>
                  <a:pt x="85354" y="1624"/>
                </a:cubicBezTo>
                <a:cubicBezTo>
                  <a:pt x="110561" y="1"/>
                  <a:pt x="154813" y="19948"/>
                  <a:pt x="131290" y="97792"/>
                </a:cubicBezTo>
                <a:close/>
              </a:path>
            </a:pathLst>
          </a:custGeom>
          <a:solidFill>
            <a:srgbClr val="FFFFFF">
              <a:alpha val="21520"/>
            </a:srgbClr>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5" name="Google Shape;265;p26"/>
          <p:cNvSpPr/>
          <p:nvPr/>
        </p:nvSpPr>
        <p:spPr>
          <a:xfrm flipH="1">
            <a:off x="901738" y="1543700"/>
            <a:ext cx="1116965" cy="1116693"/>
          </a:xfrm>
          <a:custGeom>
            <a:avLst/>
            <a:gdLst/>
            <a:ahLst/>
            <a:cxnLst/>
            <a:rect l="l" t="t" r="r" b="b"/>
            <a:pathLst>
              <a:path w="32864" h="32856" extrusionOk="0">
                <a:moveTo>
                  <a:pt x="16332" y="8338"/>
                </a:moveTo>
                <a:cubicBezTo>
                  <a:pt x="20936" y="8338"/>
                  <a:pt x="24625" y="12290"/>
                  <a:pt x="24149" y="16997"/>
                </a:cubicBezTo>
                <a:cubicBezTo>
                  <a:pt x="23784" y="20686"/>
                  <a:pt x="20807" y="23654"/>
                  <a:pt x="17135" y="24019"/>
                </a:cubicBezTo>
                <a:cubicBezTo>
                  <a:pt x="16867" y="24045"/>
                  <a:pt x="16602" y="24058"/>
                  <a:pt x="16340" y="24058"/>
                </a:cubicBezTo>
                <a:cubicBezTo>
                  <a:pt x="11729" y="24058"/>
                  <a:pt x="8047" y="20106"/>
                  <a:pt x="8515" y="15399"/>
                </a:cubicBezTo>
                <a:cubicBezTo>
                  <a:pt x="8889" y="11719"/>
                  <a:pt x="11857" y="8750"/>
                  <a:pt x="15538" y="8377"/>
                </a:cubicBezTo>
                <a:cubicBezTo>
                  <a:pt x="15805" y="8351"/>
                  <a:pt x="16070" y="8338"/>
                  <a:pt x="16332" y="8338"/>
                </a:cubicBezTo>
                <a:close/>
                <a:moveTo>
                  <a:pt x="15546" y="1"/>
                </a:moveTo>
                <a:cubicBezTo>
                  <a:pt x="14748" y="1"/>
                  <a:pt x="14079" y="652"/>
                  <a:pt x="14079" y="1468"/>
                </a:cubicBezTo>
                <a:lnTo>
                  <a:pt x="14079" y="2796"/>
                </a:lnTo>
                <a:cubicBezTo>
                  <a:pt x="14079" y="3325"/>
                  <a:pt x="13715" y="3777"/>
                  <a:pt x="13203" y="3907"/>
                </a:cubicBezTo>
                <a:cubicBezTo>
                  <a:pt x="11935" y="4228"/>
                  <a:pt x="10755" y="4731"/>
                  <a:pt x="9670" y="5408"/>
                </a:cubicBezTo>
                <a:cubicBezTo>
                  <a:pt x="9479" y="5524"/>
                  <a:pt x="9265" y="5581"/>
                  <a:pt x="9052" y="5581"/>
                </a:cubicBezTo>
                <a:cubicBezTo>
                  <a:pt x="8752" y="5581"/>
                  <a:pt x="8456" y="5467"/>
                  <a:pt x="8238" y="5244"/>
                </a:cubicBezTo>
                <a:lnTo>
                  <a:pt x="7344" y="4349"/>
                </a:lnTo>
                <a:cubicBezTo>
                  <a:pt x="7057" y="4063"/>
                  <a:pt x="6684" y="3920"/>
                  <a:pt x="6312" y="3920"/>
                </a:cubicBezTo>
                <a:cubicBezTo>
                  <a:pt x="5940" y="3920"/>
                  <a:pt x="5569" y="4063"/>
                  <a:pt x="5286" y="4349"/>
                </a:cubicBezTo>
                <a:lnTo>
                  <a:pt x="4201" y="5434"/>
                </a:lnTo>
                <a:cubicBezTo>
                  <a:pt x="3620" y="6016"/>
                  <a:pt x="3620" y="6936"/>
                  <a:pt x="4201" y="7500"/>
                </a:cubicBezTo>
                <a:lnTo>
                  <a:pt x="5807" y="9106"/>
                </a:lnTo>
                <a:cubicBezTo>
                  <a:pt x="4939" y="10382"/>
                  <a:pt x="4297" y="11841"/>
                  <a:pt x="3950" y="13403"/>
                </a:cubicBezTo>
                <a:cubicBezTo>
                  <a:pt x="3828" y="13932"/>
                  <a:pt x="3359" y="14306"/>
                  <a:pt x="2821" y="14306"/>
                </a:cubicBezTo>
                <a:lnTo>
                  <a:pt x="1467" y="14306"/>
                </a:lnTo>
                <a:cubicBezTo>
                  <a:pt x="660" y="14306"/>
                  <a:pt x="0" y="14957"/>
                  <a:pt x="0" y="15764"/>
                </a:cubicBezTo>
                <a:lnTo>
                  <a:pt x="0" y="17300"/>
                </a:lnTo>
                <a:cubicBezTo>
                  <a:pt x="0" y="18099"/>
                  <a:pt x="651" y="18759"/>
                  <a:pt x="1467" y="18759"/>
                </a:cubicBezTo>
                <a:lnTo>
                  <a:pt x="2986" y="18759"/>
                </a:lnTo>
                <a:cubicBezTo>
                  <a:pt x="3507" y="18759"/>
                  <a:pt x="3958" y="19106"/>
                  <a:pt x="4089" y="19609"/>
                </a:cubicBezTo>
                <a:cubicBezTo>
                  <a:pt x="4427" y="20816"/>
                  <a:pt x="4939" y="21953"/>
                  <a:pt x="5590" y="22986"/>
                </a:cubicBezTo>
                <a:cubicBezTo>
                  <a:pt x="5877" y="23437"/>
                  <a:pt x="5816" y="24036"/>
                  <a:pt x="5434" y="24427"/>
                </a:cubicBezTo>
                <a:lnTo>
                  <a:pt x="4349" y="25512"/>
                </a:lnTo>
                <a:cubicBezTo>
                  <a:pt x="3776" y="26085"/>
                  <a:pt x="3776" y="27005"/>
                  <a:pt x="4349" y="27569"/>
                </a:cubicBezTo>
                <a:lnTo>
                  <a:pt x="5434" y="28654"/>
                </a:lnTo>
                <a:cubicBezTo>
                  <a:pt x="5720" y="28945"/>
                  <a:pt x="6096" y="29090"/>
                  <a:pt x="6470" y="29090"/>
                </a:cubicBezTo>
                <a:cubicBezTo>
                  <a:pt x="6845" y="29090"/>
                  <a:pt x="7218" y="28945"/>
                  <a:pt x="7500" y="28654"/>
                </a:cubicBezTo>
                <a:lnTo>
                  <a:pt x="8698" y="27456"/>
                </a:lnTo>
                <a:cubicBezTo>
                  <a:pt x="8924" y="27230"/>
                  <a:pt x="9220" y="27113"/>
                  <a:pt x="9518" y="27113"/>
                </a:cubicBezTo>
                <a:cubicBezTo>
                  <a:pt x="9713" y="27113"/>
                  <a:pt x="9908" y="27163"/>
                  <a:pt x="10087" y="27265"/>
                </a:cubicBezTo>
                <a:cubicBezTo>
                  <a:pt x="11120" y="27847"/>
                  <a:pt x="12231" y="28290"/>
                  <a:pt x="13411" y="28559"/>
                </a:cubicBezTo>
                <a:cubicBezTo>
                  <a:pt x="13932" y="28680"/>
                  <a:pt x="14305" y="29149"/>
                  <a:pt x="14305" y="29687"/>
                </a:cubicBezTo>
                <a:lnTo>
                  <a:pt x="14305" y="31388"/>
                </a:lnTo>
                <a:cubicBezTo>
                  <a:pt x="14305" y="32196"/>
                  <a:pt x="14956" y="32855"/>
                  <a:pt x="15772" y="32855"/>
                </a:cubicBezTo>
                <a:lnTo>
                  <a:pt x="17300" y="32855"/>
                </a:lnTo>
                <a:cubicBezTo>
                  <a:pt x="18107" y="32855"/>
                  <a:pt x="18767" y="32204"/>
                  <a:pt x="18767" y="31388"/>
                </a:cubicBezTo>
                <a:lnTo>
                  <a:pt x="18767" y="29583"/>
                </a:lnTo>
                <a:cubicBezTo>
                  <a:pt x="18767" y="29062"/>
                  <a:pt x="19114" y="28602"/>
                  <a:pt x="19626" y="28463"/>
                </a:cubicBezTo>
                <a:cubicBezTo>
                  <a:pt x="20772" y="28159"/>
                  <a:pt x="21848" y="27691"/>
                  <a:pt x="22847" y="27092"/>
                </a:cubicBezTo>
                <a:cubicBezTo>
                  <a:pt x="23033" y="26983"/>
                  <a:pt x="23240" y="26929"/>
                  <a:pt x="23445" y="26929"/>
                </a:cubicBezTo>
                <a:cubicBezTo>
                  <a:pt x="23746" y="26929"/>
                  <a:pt x="24043" y="27044"/>
                  <a:pt x="24270" y="27265"/>
                </a:cubicBezTo>
                <a:lnTo>
                  <a:pt x="25520" y="28515"/>
                </a:lnTo>
                <a:cubicBezTo>
                  <a:pt x="25807" y="28802"/>
                  <a:pt x="26180" y="28945"/>
                  <a:pt x="26552" y="28945"/>
                </a:cubicBezTo>
                <a:cubicBezTo>
                  <a:pt x="26924" y="28945"/>
                  <a:pt x="27295" y="28802"/>
                  <a:pt x="27577" y="28515"/>
                </a:cubicBezTo>
                <a:lnTo>
                  <a:pt x="28662" y="27430"/>
                </a:lnTo>
                <a:cubicBezTo>
                  <a:pt x="29235" y="26857"/>
                  <a:pt x="29235" y="25937"/>
                  <a:pt x="28662" y="25373"/>
                </a:cubicBezTo>
                <a:lnTo>
                  <a:pt x="27404" y="24114"/>
                </a:lnTo>
                <a:cubicBezTo>
                  <a:pt x="27022" y="23732"/>
                  <a:pt x="26961" y="23160"/>
                  <a:pt x="27230" y="22700"/>
                </a:cubicBezTo>
                <a:cubicBezTo>
                  <a:pt x="27829" y="21693"/>
                  <a:pt x="28298" y="20599"/>
                  <a:pt x="28602" y="19436"/>
                </a:cubicBezTo>
                <a:cubicBezTo>
                  <a:pt x="28732" y="18924"/>
                  <a:pt x="29183" y="18568"/>
                  <a:pt x="29713" y="18568"/>
                </a:cubicBezTo>
                <a:lnTo>
                  <a:pt x="31397" y="18568"/>
                </a:lnTo>
                <a:cubicBezTo>
                  <a:pt x="32213" y="18533"/>
                  <a:pt x="32864" y="17882"/>
                  <a:pt x="32864" y="17075"/>
                </a:cubicBezTo>
                <a:lnTo>
                  <a:pt x="32864" y="15538"/>
                </a:lnTo>
                <a:cubicBezTo>
                  <a:pt x="32864" y="14740"/>
                  <a:pt x="32213" y="14080"/>
                  <a:pt x="31397" y="14080"/>
                </a:cubicBezTo>
                <a:lnTo>
                  <a:pt x="29773" y="14080"/>
                </a:lnTo>
                <a:cubicBezTo>
                  <a:pt x="29244" y="14080"/>
                  <a:pt x="28775" y="13707"/>
                  <a:pt x="28654" y="13186"/>
                </a:cubicBezTo>
                <a:cubicBezTo>
                  <a:pt x="28359" y="11971"/>
                  <a:pt x="27898" y="10834"/>
                  <a:pt x="27273" y="9792"/>
                </a:cubicBezTo>
                <a:cubicBezTo>
                  <a:pt x="27004" y="9332"/>
                  <a:pt x="27083" y="8759"/>
                  <a:pt x="27447" y="8394"/>
                </a:cubicBezTo>
                <a:lnTo>
                  <a:pt x="28506" y="7335"/>
                </a:lnTo>
                <a:cubicBezTo>
                  <a:pt x="29079" y="6763"/>
                  <a:pt x="29079" y="5842"/>
                  <a:pt x="28506" y="5278"/>
                </a:cubicBezTo>
                <a:lnTo>
                  <a:pt x="27421" y="4193"/>
                </a:lnTo>
                <a:cubicBezTo>
                  <a:pt x="27130" y="3907"/>
                  <a:pt x="26755" y="3764"/>
                  <a:pt x="26382" y="3764"/>
                </a:cubicBezTo>
                <a:cubicBezTo>
                  <a:pt x="26008" y="3764"/>
                  <a:pt x="25637" y="3907"/>
                  <a:pt x="25355" y="4193"/>
                </a:cubicBezTo>
                <a:lnTo>
                  <a:pt x="24340" y="5209"/>
                </a:lnTo>
                <a:cubicBezTo>
                  <a:pt x="24115" y="5433"/>
                  <a:pt x="23819" y="5550"/>
                  <a:pt x="23522" y="5550"/>
                </a:cubicBezTo>
                <a:cubicBezTo>
                  <a:pt x="23312" y="5550"/>
                  <a:pt x="23102" y="5492"/>
                  <a:pt x="22916" y="5374"/>
                </a:cubicBezTo>
                <a:cubicBezTo>
                  <a:pt x="21840" y="4723"/>
                  <a:pt x="20668" y="4228"/>
                  <a:pt x="19409" y="3907"/>
                </a:cubicBezTo>
                <a:cubicBezTo>
                  <a:pt x="18897" y="3777"/>
                  <a:pt x="18541" y="3325"/>
                  <a:pt x="18541" y="2796"/>
                </a:cubicBezTo>
                <a:lnTo>
                  <a:pt x="18541" y="1468"/>
                </a:lnTo>
                <a:cubicBezTo>
                  <a:pt x="18541" y="669"/>
                  <a:pt x="17890" y="1"/>
                  <a:pt x="17074"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6" name="Google Shape;266;p26"/>
          <p:cNvSpPr/>
          <p:nvPr/>
        </p:nvSpPr>
        <p:spPr>
          <a:xfrm flipH="1">
            <a:off x="415217" y="2181530"/>
            <a:ext cx="719583" cy="713534"/>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67" name="Google Shape;267;p26"/>
          <p:cNvSpPr/>
          <p:nvPr/>
        </p:nvSpPr>
        <p:spPr>
          <a:xfrm flipH="1">
            <a:off x="1351107" y="931488"/>
            <a:ext cx="623977" cy="405403"/>
          </a:xfrm>
          <a:custGeom>
            <a:avLst/>
            <a:gdLst/>
            <a:ahLst/>
            <a:cxnLst/>
            <a:rect l="l" t="t" r="r" b="b"/>
            <a:pathLst>
              <a:path w="18359" h="11928" fill="none" extrusionOk="0">
                <a:moveTo>
                  <a:pt x="16423" y="5669"/>
                </a:moveTo>
                <a:cubicBezTo>
                  <a:pt x="16527" y="5296"/>
                  <a:pt x="16580" y="4905"/>
                  <a:pt x="16580" y="4506"/>
                </a:cubicBezTo>
                <a:cubicBezTo>
                  <a:pt x="16580" y="2023"/>
                  <a:pt x="14557" y="1"/>
                  <a:pt x="12074" y="1"/>
                </a:cubicBezTo>
                <a:cubicBezTo>
                  <a:pt x="10252" y="1"/>
                  <a:pt x="8680" y="1086"/>
                  <a:pt x="7977" y="2648"/>
                </a:cubicBezTo>
                <a:cubicBezTo>
                  <a:pt x="7387" y="2240"/>
                  <a:pt x="6675" y="1989"/>
                  <a:pt x="5894" y="1989"/>
                </a:cubicBezTo>
                <a:cubicBezTo>
                  <a:pt x="3924" y="1989"/>
                  <a:pt x="2318" y="3569"/>
                  <a:pt x="2292" y="5522"/>
                </a:cubicBezTo>
                <a:cubicBezTo>
                  <a:pt x="964" y="5938"/>
                  <a:pt x="0" y="7188"/>
                  <a:pt x="0" y="8647"/>
                </a:cubicBezTo>
                <a:cubicBezTo>
                  <a:pt x="0" y="10461"/>
                  <a:pt x="1467" y="11928"/>
                  <a:pt x="3273" y="11928"/>
                </a:cubicBezTo>
                <a:lnTo>
                  <a:pt x="15069" y="11928"/>
                </a:lnTo>
                <a:cubicBezTo>
                  <a:pt x="16883" y="11928"/>
                  <a:pt x="18350" y="10461"/>
                  <a:pt x="18350" y="8647"/>
                </a:cubicBezTo>
                <a:cubicBezTo>
                  <a:pt x="18359" y="7318"/>
                  <a:pt x="17569" y="6181"/>
                  <a:pt x="16423" y="5669"/>
                </a:cubicBezTo>
                <a:close/>
              </a:path>
            </a:pathLst>
          </a:custGeom>
          <a:noFill/>
          <a:ln w="28575" cap="flat" cmpd="sng">
            <a:solidFill>
              <a:schemeClr val="lt1"/>
            </a:solidFill>
            <a:prstDash val="solid"/>
            <a:miter lim="8680"/>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68" name="Google Shape;268;p26"/>
          <p:cNvGrpSpPr/>
          <p:nvPr/>
        </p:nvGrpSpPr>
        <p:grpSpPr>
          <a:xfrm>
            <a:off x="1386731" y="2093631"/>
            <a:ext cx="2538390" cy="2056394"/>
            <a:chOff x="3780013" y="1888393"/>
            <a:chExt cx="2538390" cy="2056394"/>
          </a:xfrm>
        </p:grpSpPr>
        <p:sp>
          <p:nvSpPr>
            <p:cNvPr id="269" name="Google Shape;269;p26"/>
            <p:cNvSpPr/>
            <p:nvPr/>
          </p:nvSpPr>
          <p:spPr>
            <a:xfrm>
              <a:off x="3780013" y="1888393"/>
              <a:ext cx="2538390" cy="1625894"/>
            </a:xfrm>
            <a:custGeom>
              <a:avLst/>
              <a:gdLst/>
              <a:ahLst/>
              <a:cxnLst/>
              <a:rect l="l" t="t" r="r" b="b"/>
              <a:pathLst>
                <a:path w="74686" h="47838" extrusionOk="0">
                  <a:moveTo>
                    <a:pt x="348" y="1"/>
                  </a:moveTo>
                  <a:cubicBezTo>
                    <a:pt x="165" y="1"/>
                    <a:pt x="1" y="157"/>
                    <a:pt x="1" y="348"/>
                  </a:cubicBezTo>
                  <a:lnTo>
                    <a:pt x="1" y="47838"/>
                  </a:lnTo>
                  <a:lnTo>
                    <a:pt x="74685" y="47838"/>
                  </a:lnTo>
                  <a:lnTo>
                    <a:pt x="74685" y="348"/>
                  </a:lnTo>
                  <a:cubicBezTo>
                    <a:pt x="74685" y="166"/>
                    <a:pt x="74529" y="1"/>
                    <a:pt x="74338" y="1"/>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0" name="Google Shape;270;p26"/>
            <p:cNvSpPr/>
            <p:nvPr/>
          </p:nvSpPr>
          <p:spPr>
            <a:xfrm>
              <a:off x="3897715" y="1988693"/>
              <a:ext cx="2303265" cy="1399911"/>
            </a:xfrm>
            <a:custGeom>
              <a:avLst/>
              <a:gdLst/>
              <a:ahLst/>
              <a:cxnLst/>
              <a:rect l="l" t="t" r="r" b="b"/>
              <a:pathLst>
                <a:path w="67768" h="41189" extrusionOk="0">
                  <a:moveTo>
                    <a:pt x="348" y="1"/>
                  </a:moveTo>
                  <a:cubicBezTo>
                    <a:pt x="166" y="1"/>
                    <a:pt x="1" y="157"/>
                    <a:pt x="1" y="348"/>
                  </a:cubicBezTo>
                  <a:lnTo>
                    <a:pt x="1" y="40842"/>
                  </a:lnTo>
                  <a:cubicBezTo>
                    <a:pt x="1" y="41024"/>
                    <a:pt x="149" y="41189"/>
                    <a:pt x="348" y="41189"/>
                  </a:cubicBezTo>
                  <a:lnTo>
                    <a:pt x="67420" y="41189"/>
                  </a:lnTo>
                  <a:cubicBezTo>
                    <a:pt x="67620" y="41189"/>
                    <a:pt x="67768" y="41024"/>
                    <a:pt x="67768" y="40833"/>
                  </a:cubicBezTo>
                  <a:lnTo>
                    <a:pt x="67768" y="348"/>
                  </a:lnTo>
                  <a:cubicBezTo>
                    <a:pt x="67768" y="166"/>
                    <a:pt x="67620" y="1"/>
                    <a:pt x="67420"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1" name="Google Shape;271;p26"/>
            <p:cNvSpPr/>
            <p:nvPr/>
          </p:nvSpPr>
          <p:spPr>
            <a:xfrm>
              <a:off x="3897443" y="1988693"/>
              <a:ext cx="2219180" cy="1399911"/>
            </a:xfrm>
            <a:custGeom>
              <a:avLst/>
              <a:gdLst/>
              <a:ahLst/>
              <a:cxnLst/>
              <a:rect l="l" t="t" r="r" b="b"/>
              <a:pathLst>
                <a:path w="65294" h="41189" extrusionOk="0">
                  <a:moveTo>
                    <a:pt x="938" y="1"/>
                  </a:moveTo>
                  <a:cubicBezTo>
                    <a:pt x="417" y="1"/>
                    <a:pt x="0" y="426"/>
                    <a:pt x="0" y="947"/>
                  </a:cubicBezTo>
                  <a:lnTo>
                    <a:pt x="0" y="40243"/>
                  </a:lnTo>
                  <a:cubicBezTo>
                    <a:pt x="0" y="40763"/>
                    <a:pt x="417" y="41189"/>
                    <a:pt x="938" y="41189"/>
                  </a:cubicBezTo>
                  <a:lnTo>
                    <a:pt x="15061" y="41189"/>
                  </a:lnTo>
                  <a:lnTo>
                    <a:pt x="65293" y="1"/>
                  </a:lnTo>
                  <a:close/>
                </a:path>
              </a:pathLst>
            </a:custGeom>
            <a:solidFill>
              <a:schemeClr val="accen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2" name="Google Shape;272;p26"/>
            <p:cNvSpPr/>
            <p:nvPr/>
          </p:nvSpPr>
          <p:spPr>
            <a:xfrm>
              <a:off x="5033303" y="1920852"/>
              <a:ext cx="32492" cy="32492"/>
            </a:xfrm>
            <a:custGeom>
              <a:avLst/>
              <a:gdLst/>
              <a:ahLst/>
              <a:cxnLst/>
              <a:rect l="l" t="t" r="r" b="b"/>
              <a:pathLst>
                <a:path w="956" h="956" extrusionOk="0">
                  <a:moveTo>
                    <a:pt x="478" y="0"/>
                  </a:moveTo>
                  <a:cubicBezTo>
                    <a:pt x="217" y="0"/>
                    <a:pt x="0" y="217"/>
                    <a:pt x="0" y="478"/>
                  </a:cubicBezTo>
                  <a:cubicBezTo>
                    <a:pt x="0" y="738"/>
                    <a:pt x="217" y="955"/>
                    <a:pt x="478" y="955"/>
                  </a:cubicBezTo>
                  <a:cubicBezTo>
                    <a:pt x="738" y="955"/>
                    <a:pt x="955" y="738"/>
                    <a:pt x="955" y="478"/>
                  </a:cubicBezTo>
                  <a:cubicBezTo>
                    <a:pt x="955" y="217"/>
                    <a:pt x="738" y="0"/>
                    <a:pt x="478"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3" name="Google Shape;273;p26"/>
            <p:cNvSpPr/>
            <p:nvPr/>
          </p:nvSpPr>
          <p:spPr>
            <a:xfrm>
              <a:off x="4113100" y="2170157"/>
              <a:ext cx="839661" cy="42790"/>
            </a:xfrm>
            <a:custGeom>
              <a:avLst/>
              <a:gdLst/>
              <a:ahLst/>
              <a:cxnLst/>
              <a:rect l="l" t="t" r="r" b="b"/>
              <a:pathLst>
                <a:path w="24705" h="1259" extrusionOk="0">
                  <a:moveTo>
                    <a:pt x="1" y="0"/>
                  </a:moveTo>
                  <a:lnTo>
                    <a:pt x="1" y="1259"/>
                  </a:lnTo>
                  <a:lnTo>
                    <a:pt x="24705" y="1259"/>
                  </a:lnTo>
                  <a:lnTo>
                    <a:pt x="24705"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4" name="Google Shape;274;p26"/>
            <p:cNvSpPr/>
            <p:nvPr/>
          </p:nvSpPr>
          <p:spPr>
            <a:xfrm>
              <a:off x="4113100" y="2397607"/>
              <a:ext cx="839661" cy="42824"/>
            </a:xfrm>
            <a:custGeom>
              <a:avLst/>
              <a:gdLst/>
              <a:ahLst/>
              <a:cxnLst/>
              <a:rect l="l" t="t" r="r" b="b"/>
              <a:pathLst>
                <a:path w="24705" h="1260" extrusionOk="0">
                  <a:moveTo>
                    <a:pt x="1" y="1"/>
                  </a:moveTo>
                  <a:lnTo>
                    <a:pt x="1" y="1259"/>
                  </a:lnTo>
                  <a:lnTo>
                    <a:pt x="24705" y="1259"/>
                  </a:lnTo>
                  <a:lnTo>
                    <a:pt x="24705"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5" name="Google Shape;275;p26"/>
            <p:cNvSpPr/>
            <p:nvPr/>
          </p:nvSpPr>
          <p:spPr>
            <a:xfrm>
              <a:off x="4113100" y="2246257"/>
              <a:ext cx="489760" cy="42824"/>
            </a:xfrm>
            <a:custGeom>
              <a:avLst/>
              <a:gdLst/>
              <a:ahLst/>
              <a:cxnLst/>
              <a:rect l="l" t="t" r="r" b="b"/>
              <a:pathLst>
                <a:path w="14410" h="1260" extrusionOk="0">
                  <a:moveTo>
                    <a:pt x="1" y="1"/>
                  </a:moveTo>
                  <a:lnTo>
                    <a:pt x="1" y="1259"/>
                  </a:lnTo>
                  <a:lnTo>
                    <a:pt x="14410" y="1259"/>
                  </a:lnTo>
                  <a:lnTo>
                    <a:pt x="14410"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6" name="Google Shape;276;p26"/>
            <p:cNvSpPr/>
            <p:nvPr/>
          </p:nvSpPr>
          <p:spPr>
            <a:xfrm>
              <a:off x="4113100" y="2322085"/>
              <a:ext cx="939958" cy="42824"/>
            </a:xfrm>
            <a:custGeom>
              <a:avLst/>
              <a:gdLst/>
              <a:ahLst/>
              <a:cxnLst/>
              <a:rect l="l" t="t" r="r" b="b"/>
              <a:pathLst>
                <a:path w="27656" h="1260" extrusionOk="0">
                  <a:moveTo>
                    <a:pt x="1" y="1"/>
                  </a:moveTo>
                  <a:lnTo>
                    <a:pt x="1" y="1259"/>
                  </a:lnTo>
                  <a:lnTo>
                    <a:pt x="27656" y="1259"/>
                  </a:lnTo>
                  <a:lnTo>
                    <a:pt x="27656"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7" name="Google Shape;277;p26"/>
            <p:cNvSpPr/>
            <p:nvPr/>
          </p:nvSpPr>
          <p:spPr>
            <a:xfrm>
              <a:off x="5068685" y="2322085"/>
              <a:ext cx="151992" cy="42824"/>
            </a:xfrm>
            <a:custGeom>
              <a:avLst/>
              <a:gdLst/>
              <a:ahLst/>
              <a:cxnLst/>
              <a:rect l="l" t="t" r="r" b="b"/>
              <a:pathLst>
                <a:path w="4472" h="1260" extrusionOk="0">
                  <a:moveTo>
                    <a:pt x="1" y="1"/>
                  </a:moveTo>
                  <a:lnTo>
                    <a:pt x="1" y="1259"/>
                  </a:lnTo>
                  <a:lnTo>
                    <a:pt x="4471" y="1259"/>
                  </a:lnTo>
                  <a:lnTo>
                    <a:pt x="4471"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8" name="Google Shape;278;p26"/>
            <p:cNvSpPr/>
            <p:nvPr/>
          </p:nvSpPr>
          <p:spPr>
            <a:xfrm>
              <a:off x="5244541" y="2322085"/>
              <a:ext cx="82352" cy="42824"/>
            </a:xfrm>
            <a:custGeom>
              <a:avLst/>
              <a:gdLst/>
              <a:ahLst/>
              <a:cxnLst/>
              <a:rect l="l" t="t" r="r" b="b"/>
              <a:pathLst>
                <a:path w="2423" h="1260" extrusionOk="0">
                  <a:moveTo>
                    <a:pt x="0" y="1"/>
                  </a:moveTo>
                  <a:lnTo>
                    <a:pt x="0" y="1259"/>
                  </a:lnTo>
                  <a:lnTo>
                    <a:pt x="2422" y="1259"/>
                  </a:lnTo>
                  <a:lnTo>
                    <a:pt x="2422"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79" name="Google Shape;279;p26"/>
            <p:cNvSpPr/>
            <p:nvPr/>
          </p:nvSpPr>
          <p:spPr>
            <a:xfrm>
              <a:off x="4113100" y="2473740"/>
              <a:ext cx="535779" cy="42790"/>
            </a:xfrm>
            <a:custGeom>
              <a:avLst/>
              <a:gdLst/>
              <a:ahLst/>
              <a:cxnLst/>
              <a:rect l="l" t="t" r="r" b="b"/>
              <a:pathLst>
                <a:path w="15764" h="1259" extrusionOk="0">
                  <a:moveTo>
                    <a:pt x="1" y="0"/>
                  </a:moveTo>
                  <a:lnTo>
                    <a:pt x="1" y="1259"/>
                  </a:lnTo>
                  <a:lnTo>
                    <a:pt x="15764" y="1259"/>
                  </a:lnTo>
                  <a:lnTo>
                    <a:pt x="15764"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0" name="Google Shape;280;p26"/>
            <p:cNvSpPr/>
            <p:nvPr/>
          </p:nvSpPr>
          <p:spPr>
            <a:xfrm>
              <a:off x="4657425" y="2473740"/>
              <a:ext cx="86770" cy="42790"/>
            </a:xfrm>
            <a:custGeom>
              <a:avLst/>
              <a:gdLst/>
              <a:ahLst/>
              <a:cxnLst/>
              <a:rect l="l" t="t" r="r" b="b"/>
              <a:pathLst>
                <a:path w="2553" h="1259" extrusionOk="0">
                  <a:moveTo>
                    <a:pt x="1" y="0"/>
                  </a:moveTo>
                  <a:lnTo>
                    <a:pt x="1" y="1259"/>
                  </a:lnTo>
                  <a:lnTo>
                    <a:pt x="2553" y="1259"/>
                  </a:lnTo>
                  <a:lnTo>
                    <a:pt x="2553"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1" name="Google Shape;281;p26"/>
            <p:cNvSpPr/>
            <p:nvPr/>
          </p:nvSpPr>
          <p:spPr>
            <a:xfrm>
              <a:off x="4757724" y="2473740"/>
              <a:ext cx="46971" cy="42790"/>
            </a:xfrm>
            <a:custGeom>
              <a:avLst/>
              <a:gdLst/>
              <a:ahLst/>
              <a:cxnLst/>
              <a:rect l="l" t="t" r="r" b="b"/>
              <a:pathLst>
                <a:path w="1382" h="1259" extrusionOk="0">
                  <a:moveTo>
                    <a:pt x="1" y="0"/>
                  </a:moveTo>
                  <a:lnTo>
                    <a:pt x="1" y="1259"/>
                  </a:lnTo>
                  <a:lnTo>
                    <a:pt x="1381" y="1259"/>
                  </a:lnTo>
                  <a:lnTo>
                    <a:pt x="1381"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2" name="Google Shape;282;p26"/>
            <p:cNvSpPr/>
            <p:nvPr/>
          </p:nvSpPr>
          <p:spPr>
            <a:xfrm>
              <a:off x="4110755" y="3060821"/>
              <a:ext cx="308607" cy="42824"/>
            </a:xfrm>
            <a:custGeom>
              <a:avLst/>
              <a:gdLst/>
              <a:ahLst/>
              <a:cxnLst/>
              <a:rect l="l" t="t" r="r" b="b"/>
              <a:pathLst>
                <a:path w="9080" h="1260" extrusionOk="0">
                  <a:moveTo>
                    <a:pt x="0" y="1"/>
                  </a:moveTo>
                  <a:lnTo>
                    <a:pt x="0" y="1260"/>
                  </a:lnTo>
                  <a:lnTo>
                    <a:pt x="9080" y="1260"/>
                  </a:lnTo>
                  <a:lnTo>
                    <a:pt x="9080"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3" name="Google Shape;283;p26"/>
            <p:cNvSpPr/>
            <p:nvPr/>
          </p:nvSpPr>
          <p:spPr>
            <a:xfrm>
              <a:off x="4110755" y="3136649"/>
              <a:ext cx="179998" cy="42824"/>
            </a:xfrm>
            <a:custGeom>
              <a:avLst/>
              <a:gdLst/>
              <a:ahLst/>
              <a:cxnLst/>
              <a:rect l="l" t="t" r="r" b="b"/>
              <a:pathLst>
                <a:path w="5296" h="1260" extrusionOk="0">
                  <a:moveTo>
                    <a:pt x="0" y="1"/>
                  </a:moveTo>
                  <a:lnTo>
                    <a:pt x="0" y="1259"/>
                  </a:lnTo>
                  <a:lnTo>
                    <a:pt x="5295" y="1259"/>
                  </a:lnTo>
                  <a:lnTo>
                    <a:pt x="5295"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4" name="Google Shape;284;p26"/>
            <p:cNvSpPr/>
            <p:nvPr/>
          </p:nvSpPr>
          <p:spPr>
            <a:xfrm>
              <a:off x="5480250" y="3064390"/>
              <a:ext cx="576224" cy="42790"/>
            </a:xfrm>
            <a:custGeom>
              <a:avLst/>
              <a:gdLst/>
              <a:ahLst/>
              <a:cxnLst/>
              <a:rect l="l" t="t" r="r" b="b"/>
              <a:pathLst>
                <a:path w="16954" h="1259" extrusionOk="0">
                  <a:moveTo>
                    <a:pt x="1" y="0"/>
                  </a:moveTo>
                  <a:lnTo>
                    <a:pt x="1" y="1259"/>
                  </a:lnTo>
                  <a:lnTo>
                    <a:pt x="16953" y="1259"/>
                  </a:lnTo>
                  <a:lnTo>
                    <a:pt x="16953"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5" name="Google Shape;285;p26"/>
            <p:cNvSpPr/>
            <p:nvPr/>
          </p:nvSpPr>
          <p:spPr>
            <a:xfrm>
              <a:off x="5720413" y="3140490"/>
              <a:ext cx="336068" cy="42824"/>
            </a:xfrm>
            <a:custGeom>
              <a:avLst/>
              <a:gdLst/>
              <a:ahLst/>
              <a:cxnLst/>
              <a:rect l="l" t="t" r="r" b="b"/>
              <a:pathLst>
                <a:path w="9888" h="1260" extrusionOk="0">
                  <a:moveTo>
                    <a:pt x="1" y="1"/>
                  </a:moveTo>
                  <a:lnTo>
                    <a:pt x="1" y="1259"/>
                  </a:lnTo>
                  <a:lnTo>
                    <a:pt x="9887" y="1259"/>
                  </a:lnTo>
                  <a:lnTo>
                    <a:pt x="9887"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6" name="Google Shape;286;p26"/>
            <p:cNvSpPr/>
            <p:nvPr/>
          </p:nvSpPr>
          <p:spPr>
            <a:xfrm>
              <a:off x="5411220" y="3216318"/>
              <a:ext cx="645559" cy="42824"/>
            </a:xfrm>
            <a:custGeom>
              <a:avLst/>
              <a:gdLst/>
              <a:ahLst/>
              <a:cxnLst/>
              <a:rect l="l" t="t" r="r" b="b"/>
              <a:pathLst>
                <a:path w="18994" h="1260" extrusionOk="0">
                  <a:moveTo>
                    <a:pt x="1" y="0"/>
                  </a:moveTo>
                  <a:lnTo>
                    <a:pt x="1" y="1259"/>
                  </a:lnTo>
                  <a:lnTo>
                    <a:pt x="18993" y="1259"/>
                  </a:lnTo>
                  <a:lnTo>
                    <a:pt x="18993"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7" name="Google Shape;287;p26"/>
            <p:cNvSpPr/>
            <p:nvPr/>
          </p:nvSpPr>
          <p:spPr>
            <a:xfrm>
              <a:off x="5296169" y="3216318"/>
              <a:ext cx="104478" cy="42824"/>
            </a:xfrm>
            <a:custGeom>
              <a:avLst/>
              <a:gdLst/>
              <a:ahLst/>
              <a:cxnLst/>
              <a:rect l="l" t="t" r="r" b="b"/>
              <a:pathLst>
                <a:path w="3074" h="1260" extrusionOk="0">
                  <a:moveTo>
                    <a:pt x="0" y="0"/>
                  </a:moveTo>
                  <a:lnTo>
                    <a:pt x="0" y="1259"/>
                  </a:lnTo>
                  <a:lnTo>
                    <a:pt x="3073" y="1259"/>
                  </a:lnTo>
                  <a:lnTo>
                    <a:pt x="3073"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8" name="Google Shape;288;p26"/>
            <p:cNvSpPr/>
            <p:nvPr/>
          </p:nvSpPr>
          <p:spPr>
            <a:xfrm>
              <a:off x="5223298" y="3216318"/>
              <a:ext cx="56385" cy="42824"/>
            </a:xfrm>
            <a:custGeom>
              <a:avLst/>
              <a:gdLst/>
              <a:ahLst/>
              <a:cxnLst/>
              <a:rect l="l" t="t" r="r" b="b"/>
              <a:pathLst>
                <a:path w="1659" h="1260" extrusionOk="0">
                  <a:moveTo>
                    <a:pt x="0" y="0"/>
                  </a:moveTo>
                  <a:lnTo>
                    <a:pt x="0" y="1259"/>
                  </a:lnTo>
                  <a:lnTo>
                    <a:pt x="1658" y="1259"/>
                  </a:lnTo>
                  <a:lnTo>
                    <a:pt x="1658"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89" name="Google Shape;289;p26"/>
            <p:cNvSpPr/>
            <p:nvPr/>
          </p:nvSpPr>
          <p:spPr>
            <a:xfrm>
              <a:off x="4113100" y="2563436"/>
              <a:ext cx="11556" cy="456418"/>
            </a:xfrm>
            <a:custGeom>
              <a:avLst/>
              <a:gdLst/>
              <a:ahLst/>
              <a:cxnLst/>
              <a:rect l="l" t="t" r="r" b="b"/>
              <a:pathLst>
                <a:path w="340" h="13429" extrusionOk="0">
                  <a:moveTo>
                    <a:pt x="1" y="0"/>
                  </a:moveTo>
                  <a:lnTo>
                    <a:pt x="1" y="13428"/>
                  </a:lnTo>
                  <a:lnTo>
                    <a:pt x="339" y="13428"/>
                  </a:lnTo>
                  <a:lnTo>
                    <a:pt x="339" y="0"/>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0" name="Google Shape;290;p26"/>
            <p:cNvSpPr/>
            <p:nvPr/>
          </p:nvSpPr>
          <p:spPr>
            <a:xfrm>
              <a:off x="3780013" y="3514293"/>
              <a:ext cx="2538390" cy="183532"/>
            </a:xfrm>
            <a:custGeom>
              <a:avLst/>
              <a:gdLst/>
              <a:ahLst/>
              <a:cxnLst/>
              <a:rect l="l" t="t" r="r" b="b"/>
              <a:pathLst>
                <a:path w="74686" h="5400" extrusionOk="0">
                  <a:moveTo>
                    <a:pt x="1" y="1"/>
                  </a:moveTo>
                  <a:lnTo>
                    <a:pt x="1" y="4323"/>
                  </a:lnTo>
                  <a:cubicBezTo>
                    <a:pt x="1" y="4922"/>
                    <a:pt x="478" y="5400"/>
                    <a:pt x="1077" y="5400"/>
                  </a:cubicBezTo>
                  <a:lnTo>
                    <a:pt x="73609" y="5400"/>
                  </a:lnTo>
                  <a:cubicBezTo>
                    <a:pt x="74208" y="5400"/>
                    <a:pt x="74685" y="4914"/>
                    <a:pt x="74685" y="4323"/>
                  </a:cubicBezTo>
                  <a:lnTo>
                    <a:pt x="74685"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1" name="Google Shape;291;p26"/>
            <p:cNvSpPr/>
            <p:nvPr/>
          </p:nvSpPr>
          <p:spPr>
            <a:xfrm>
              <a:off x="4518380" y="3697796"/>
              <a:ext cx="909302" cy="193865"/>
            </a:xfrm>
            <a:custGeom>
              <a:avLst/>
              <a:gdLst/>
              <a:ahLst/>
              <a:cxnLst/>
              <a:rect l="l" t="t" r="r" b="b"/>
              <a:pathLst>
                <a:path w="26754" h="5704" extrusionOk="0">
                  <a:moveTo>
                    <a:pt x="3247" y="1"/>
                  </a:moveTo>
                  <a:lnTo>
                    <a:pt x="1" y="5704"/>
                  </a:lnTo>
                  <a:lnTo>
                    <a:pt x="26753" y="5704"/>
                  </a:lnTo>
                  <a:lnTo>
                    <a:pt x="23507" y="1"/>
                  </a:ln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2" name="Google Shape;292;p26"/>
            <p:cNvSpPr/>
            <p:nvPr/>
          </p:nvSpPr>
          <p:spPr>
            <a:xfrm>
              <a:off x="4364956" y="3874230"/>
              <a:ext cx="1216413" cy="70558"/>
            </a:xfrm>
            <a:custGeom>
              <a:avLst/>
              <a:gdLst/>
              <a:ahLst/>
              <a:cxnLst/>
              <a:rect l="l" t="t" r="r" b="b"/>
              <a:pathLst>
                <a:path w="35790" h="2076" extrusionOk="0">
                  <a:moveTo>
                    <a:pt x="583" y="0"/>
                  </a:moveTo>
                  <a:cubicBezTo>
                    <a:pt x="261" y="0"/>
                    <a:pt x="1" y="261"/>
                    <a:pt x="1" y="582"/>
                  </a:cubicBezTo>
                  <a:lnTo>
                    <a:pt x="1" y="2075"/>
                  </a:lnTo>
                  <a:lnTo>
                    <a:pt x="35790" y="2075"/>
                  </a:lnTo>
                  <a:lnTo>
                    <a:pt x="35790" y="582"/>
                  </a:lnTo>
                  <a:cubicBezTo>
                    <a:pt x="35790" y="261"/>
                    <a:pt x="35529" y="0"/>
                    <a:pt x="35208"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3" name="Google Shape;293;p26"/>
            <p:cNvSpPr/>
            <p:nvPr/>
          </p:nvSpPr>
          <p:spPr>
            <a:xfrm>
              <a:off x="4573849" y="3697796"/>
              <a:ext cx="798672" cy="96796"/>
            </a:xfrm>
            <a:custGeom>
              <a:avLst/>
              <a:gdLst/>
              <a:ahLst/>
              <a:cxnLst/>
              <a:rect l="l" t="t" r="r" b="b"/>
              <a:pathLst>
                <a:path w="23499" h="2848" extrusionOk="0">
                  <a:moveTo>
                    <a:pt x="1615" y="1"/>
                  </a:moveTo>
                  <a:lnTo>
                    <a:pt x="1" y="2848"/>
                  </a:lnTo>
                  <a:lnTo>
                    <a:pt x="23498" y="2848"/>
                  </a:lnTo>
                  <a:lnTo>
                    <a:pt x="21875" y="1"/>
                  </a:ln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294" name="Google Shape;294;p26"/>
          <p:cNvGrpSpPr/>
          <p:nvPr/>
        </p:nvGrpSpPr>
        <p:grpSpPr>
          <a:xfrm>
            <a:off x="810995" y="2456830"/>
            <a:ext cx="811927" cy="753197"/>
            <a:chOff x="4932662" y="2251593"/>
            <a:chExt cx="811927" cy="753197"/>
          </a:xfrm>
        </p:grpSpPr>
        <p:sp>
          <p:nvSpPr>
            <p:cNvPr id="295" name="Google Shape;295;p26"/>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6" name="Google Shape;296;p26"/>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7" name="Google Shape;297;p26"/>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8" name="Google Shape;298;p26"/>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99" name="Google Shape;299;p26"/>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300" name="Google Shape;300;p26"/>
          <p:cNvGrpSpPr/>
          <p:nvPr/>
        </p:nvGrpSpPr>
        <p:grpSpPr>
          <a:xfrm>
            <a:off x="2209097" y="1231279"/>
            <a:ext cx="914298" cy="753197"/>
            <a:chOff x="4810340" y="1026041"/>
            <a:chExt cx="914298" cy="753197"/>
          </a:xfrm>
        </p:grpSpPr>
        <p:sp>
          <p:nvSpPr>
            <p:cNvPr id="301" name="Google Shape;301;p26"/>
            <p:cNvSpPr/>
            <p:nvPr/>
          </p:nvSpPr>
          <p:spPr>
            <a:xfrm>
              <a:off x="4810340" y="1026041"/>
              <a:ext cx="914298" cy="753197"/>
            </a:xfrm>
            <a:custGeom>
              <a:avLst/>
              <a:gdLst/>
              <a:ahLst/>
              <a:cxnLst/>
              <a:rect l="l" t="t" r="r" b="b"/>
              <a:pathLst>
                <a:path w="26901" h="22161" extrusionOk="0">
                  <a:moveTo>
                    <a:pt x="287" y="0"/>
                  </a:moveTo>
                  <a:cubicBezTo>
                    <a:pt x="131" y="0"/>
                    <a:pt x="0" y="122"/>
                    <a:pt x="0" y="287"/>
                  </a:cubicBezTo>
                  <a:lnTo>
                    <a:pt x="0" y="21883"/>
                  </a:lnTo>
                  <a:cubicBezTo>
                    <a:pt x="0" y="22031"/>
                    <a:pt x="122" y="22161"/>
                    <a:pt x="287" y="22161"/>
                  </a:cubicBezTo>
                  <a:lnTo>
                    <a:pt x="26614" y="22161"/>
                  </a:lnTo>
                  <a:cubicBezTo>
                    <a:pt x="26770" y="22161"/>
                    <a:pt x="26901" y="22031"/>
                    <a:pt x="26901" y="21883"/>
                  </a:cubicBezTo>
                  <a:lnTo>
                    <a:pt x="26901" y="287"/>
                  </a:lnTo>
                  <a:cubicBezTo>
                    <a:pt x="26901" y="139"/>
                    <a:pt x="26779" y="0"/>
                    <a:pt x="26614"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2" name="Google Shape;302;p26"/>
            <p:cNvSpPr/>
            <p:nvPr/>
          </p:nvSpPr>
          <p:spPr>
            <a:xfrm>
              <a:off x="4846028" y="1134906"/>
              <a:ext cx="843196" cy="592436"/>
            </a:xfrm>
            <a:custGeom>
              <a:avLst/>
              <a:gdLst/>
              <a:ahLst/>
              <a:cxnLst/>
              <a:rect l="l" t="t" r="r" b="b"/>
              <a:pathLst>
                <a:path w="24809" h="17431" extrusionOk="0">
                  <a:moveTo>
                    <a:pt x="209" y="0"/>
                  </a:moveTo>
                  <a:cubicBezTo>
                    <a:pt x="105" y="0"/>
                    <a:pt x="1" y="87"/>
                    <a:pt x="1" y="209"/>
                  </a:cubicBezTo>
                  <a:lnTo>
                    <a:pt x="1" y="17222"/>
                  </a:lnTo>
                  <a:cubicBezTo>
                    <a:pt x="1" y="17335"/>
                    <a:pt x="88" y="17430"/>
                    <a:pt x="209" y="17430"/>
                  </a:cubicBezTo>
                  <a:lnTo>
                    <a:pt x="24592" y="17430"/>
                  </a:lnTo>
                  <a:cubicBezTo>
                    <a:pt x="24713" y="17430"/>
                    <a:pt x="24800" y="17335"/>
                    <a:pt x="24809" y="17222"/>
                  </a:cubicBezTo>
                  <a:lnTo>
                    <a:pt x="24809" y="209"/>
                  </a:lnTo>
                  <a:cubicBezTo>
                    <a:pt x="24809" y="104"/>
                    <a:pt x="24722" y="0"/>
                    <a:pt x="24601" y="0"/>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3" name="Google Shape;303;p26"/>
            <p:cNvSpPr/>
            <p:nvPr/>
          </p:nvSpPr>
          <p:spPr>
            <a:xfrm>
              <a:off x="4859011" y="1059350"/>
              <a:ext cx="42212" cy="42246"/>
            </a:xfrm>
            <a:custGeom>
              <a:avLst/>
              <a:gdLst/>
              <a:ahLst/>
              <a:cxnLst/>
              <a:rect l="l" t="t" r="r" b="b"/>
              <a:pathLst>
                <a:path w="1242" h="1243" extrusionOk="0">
                  <a:moveTo>
                    <a:pt x="632" y="1"/>
                  </a:moveTo>
                  <a:cubicBezTo>
                    <a:pt x="627" y="1"/>
                    <a:pt x="622" y="1"/>
                    <a:pt x="617" y="1"/>
                  </a:cubicBezTo>
                  <a:cubicBezTo>
                    <a:pt x="287" y="1"/>
                    <a:pt x="1" y="270"/>
                    <a:pt x="1" y="617"/>
                  </a:cubicBezTo>
                  <a:cubicBezTo>
                    <a:pt x="1" y="956"/>
                    <a:pt x="270" y="1242"/>
                    <a:pt x="617" y="1242"/>
                  </a:cubicBezTo>
                  <a:cubicBezTo>
                    <a:pt x="955" y="1242"/>
                    <a:pt x="1242" y="965"/>
                    <a:pt x="1242" y="617"/>
                  </a:cubicBezTo>
                  <a:cubicBezTo>
                    <a:pt x="1242" y="276"/>
                    <a:pt x="964" y="1"/>
                    <a:pt x="632"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4" name="Google Shape;304;p26"/>
            <p:cNvSpPr/>
            <p:nvPr/>
          </p:nvSpPr>
          <p:spPr>
            <a:xfrm>
              <a:off x="4930693" y="1059384"/>
              <a:ext cx="41941" cy="42212"/>
            </a:xfrm>
            <a:custGeom>
              <a:avLst/>
              <a:gdLst/>
              <a:ahLst/>
              <a:cxnLst/>
              <a:rect l="l" t="t" r="r" b="b"/>
              <a:pathLst>
                <a:path w="1234" h="1242" extrusionOk="0">
                  <a:moveTo>
                    <a:pt x="617" y="0"/>
                  </a:moveTo>
                  <a:cubicBezTo>
                    <a:pt x="270" y="0"/>
                    <a:pt x="1" y="278"/>
                    <a:pt x="1" y="616"/>
                  </a:cubicBezTo>
                  <a:cubicBezTo>
                    <a:pt x="1" y="964"/>
                    <a:pt x="270" y="1241"/>
                    <a:pt x="617" y="1241"/>
                  </a:cubicBezTo>
                  <a:cubicBezTo>
                    <a:pt x="956" y="1241"/>
                    <a:pt x="1234" y="964"/>
                    <a:pt x="1234" y="616"/>
                  </a:cubicBezTo>
                  <a:cubicBezTo>
                    <a:pt x="1234" y="278"/>
                    <a:pt x="956" y="0"/>
                    <a:pt x="617"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5" name="Google Shape;305;p26"/>
            <p:cNvSpPr/>
            <p:nvPr/>
          </p:nvSpPr>
          <p:spPr>
            <a:xfrm>
              <a:off x="5002408" y="1059384"/>
              <a:ext cx="42212" cy="42212"/>
            </a:xfrm>
            <a:custGeom>
              <a:avLst/>
              <a:gdLst/>
              <a:ahLst/>
              <a:cxnLst/>
              <a:rect l="l" t="t" r="r" b="b"/>
              <a:pathLst>
                <a:path w="1242" h="1242" extrusionOk="0">
                  <a:moveTo>
                    <a:pt x="625" y="0"/>
                  </a:moveTo>
                  <a:cubicBezTo>
                    <a:pt x="278" y="0"/>
                    <a:pt x="0" y="278"/>
                    <a:pt x="0" y="616"/>
                  </a:cubicBezTo>
                  <a:cubicBezTo>
                    <a:pt x="0" y="964"/>
                    <a:pt x="278" y="1241"/>
                    <a:pt x="625" y="1241"/>
                  </a:cubicBezTo>
                  <a:cubicBezTo>
                    <a:pt x="964" y="1241"/>
                    <a:pt x="1242" y="964"/>
                    <a:pt x="1242" y="616"/>
                  </a:cubicBezTo>
                  <a:cubicBezTo>
                    <a:pt x="1242" y="278"/>
                    <a:pt x="964" y="0"/>
                    <a:pt x="625" y="0"/>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306" name="Google Shape;306;p26"/>
          <p:cNvGrpSpPr/>
          <p:nvPr/>
        </p:nvGrpSpPr>
        <p:grpSpPr>
          <a:xfrm flipH="1">
            <a:off x="810978" y="3258683"/>
            <a:ext cx="508385" cy="644675"/>
            <a:chOff x="4859771" y="3053445"/>
            <a:chExt cx="508385" cy="644675"/>
          </a:xfrm>
        </p:grpSpPr>
        <p:sp>
          <p:nvSpPr>
            <p:cNvPr id="307" name="Google Shape;307;p26"/>
            <p:cNvSpPr/>
            <p:nvPr/>
          </p:nvSpPr>
          <p:spPr>
            <a:xfrm>
              <a:off x="4859771" y="3053445"/>
              <a:ext cx="508385" cy="644675"/>
            </a:xfrm>
            <a:custGeom>
              <a:avLst/>
              <a:gdLst/>
              <a:ahLst/>
              <a:cxnLst/>
              <a:rect l="l" t="t" r="r" b="b"/>
              <a:pathLst>
                <a:path w="14958" h="18968" extrusionOk="0">
                  <a:moveTo>
                    <a:pt x="1216" y="1"/>
                  </a:moveTo>
                  <a:cubicBezTo>
                    <a:pt x="548" y="1"/>
                    <a:pt x="1" y="609"/>
                    <a:pt x="1" y="1346"/>
                  </a:cubicBezTo>
                  <a:lnTo>
                    <a:pt x="1" y="17622"/>
                  </a:lnTo>
                  <a:cubicBezTo>
                    <a:pt x="1" y="18368"/>
                    <a:pt x="548" y="18967"/>
                    <a:pt x="1216" y="18967"/>
                  </a:cubicBezTo>
                  <a:lnTo>
                    <a:pt x="13742" y="18967"/>
                  </a:lnTo>
                  <a:cubicBezTo>
                    <a:pt x="14410" y="18967"/>
                    <a:pt x="14957" y="18368"/>
                    <a:pt x="14957" y="17622"/>
                  </a:cubicBezTo>
                  <a:lnTo>
                    <a:pt x="14957" y="3820"/>
                  </a:lnTo>
                  <a:lnTo>
                    <a:pt x="11945" y="1"/>
                  </a:ln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8" name="Google Shape;308;p26"/>
            <p:cNvSpPr/>
            <p:nvPr/>
          </p:nvSpPr>
          <p:spPr>
            <a:xfrm>
              <a:off x="5265729" y="3053751"/>
              <a:ext cx="101827" cy="130444"/>
            </a:xfrm>
            <a:custGeom>
              <a:avLst/>
              <a:gdLst/>
              <a:ahLst/>
              <a:cxnLst/>
              <a:rect l="l" t="t" r="r" b="b"/>
              <a:pathLst>
                <a:path w="2996" h="3838" extrusionOk="0">
                  <a:moveTo>
                    <a:pt x="1" y="1"/>
                  </a:moveTo>
                  <a:lnTo>
                    <a:pt x="1" y="2856"/>
                  </a:lnTo>
                  <a:cubicBezTo>
                    <a:pt x="1" y="3395"/>
                    <a:pt x="409" y="3837"/>
                    <a:pt x="895" y="3837"/>
                  </a:cubicBezTo>
                  <a:lnTo>
                    <a:pt x="2996" y="3820"/>
                  </a:lnTo>
                  <a:lnTo>
                    <a:pt x="1" y="1"/>
                  </a:ln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09" name="Google Shape;309;p26"/>
            <p:cNvSpPr/>
            <p:nvPr/>
          </p:nvSpPr>
          <p:spPr>
            <a:xfrm>
              <a:off x="4961567" y="3237560"/>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0" name="Google Shape;310;p26"/>
            <p:cNvSpPr/>
            <p:nvPr/>
          </p:nvSpPr>
          <p:spPr>
            <a:xfrm>
              <a:off x="4961567" y="3300099"/>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1" name="Google Shape;311;p26"/>
            <p:cNvSpPr/>
            <p:nvPr/>
          </p:nvSpPr>
          <p:spPr>
            <a:xfrm>
              <a:off x="4961567" y="3362943"/>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2" name="Google Shape;312;p26"/>
            <p:cNvSpPr/>
            <p:nvPr/>
          </p:nvSpPr>
          <p:spPr>
            <a:xfrm>
              <a:off x="4961567" y="3425482"/>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3" name="Google Shape;313;p26"/>
            <p:cNvSpPr/>
            <p:nvPr/>
          </p:nvSpPr>
          <p:spPr>
            <a:xfrm>
              <a:off x="4961567" y="3487748"/>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314" name="Google Shape;314;p26"/>
          <p:cNvSpPr/>
          <p:nvPr/>
        </p:nvSpPr>
        <p:spPr>
          <a:xfrm flipH="1">
            <a:off x="3426966" y="1763296"/>
            <a:ext cx="746128" cy="1207406"/>
          </a:xfrm>
          <a:custGeom>
            <a:avLst/>
            <a:gdLst/>
            <a:ahLst/>
            <a:cxnLst/>
            <a:rect l="l" t="t" r="r" b="b"/>
            <a:pathLst>
              <a:path w="21953" h="35525" extrusionOk="0">
                <a:moveTo>
                  <a:pt x="3235" y="31102"/>
                </a:moveTo>
                <a:cubicBezTo>
                  <a:pt x="3267" y="31102"/>
                  <a:pt x="3298" y="31108"/>
                  <a:pt x="3325" y="31121"/>
                </a:cubicBezTo>
                <a:cubicBezTo>
                  <a:pt x="3759" y="31320"/>
                  <a:pt x="3360" y="33091"/>
                  <a:pt x="3160" y="33525"/>
                </a:cubicBezTo>
                <a:cubicBezTo>
                  <a:pt x="3027" y="33847"/>
                  <a:pt x="2716" y="34031"/>
                  <a:pt x="2389" y="34031"/>
                </a:cubicBezTo>
                <a:cubicBezTo>
                  <a:pt x="2266" y="34031"/>
                  <a:pt x="2141" y="34005"/>
                  <a:pt x="2023" y="33950"/>
                </a:cubicBezTo>
                <a:cubicBezTo>
                  <a:pt x="1589" y="33742"/>
                  <a:pt x="1406" y="33230"/>
                  <a:pt x="1597" y="32796"/>
                </a:cubicBezTo>
                <a:cubicBezTo>
                  <a:pt x="1792" y="32390"/>
                  <a:pt x="2763" y="31102"/>
                  <a:pt x="3235" y="31102"/>
                </a:cubicBezTo>
                <a:close/>
                <a:moveTo>
                  <a:pt x="13908" y="0"/>
                </a:moveTo>
                <a:cubicBezTo>
                  <a:pt x="13896" y="0"/>
                  <a:pt x="13884" y="1"/>
                  <a:pt x="13871" y="2"/>
                </a:cubicBezTo>
                <a:cubicBezTo>
                  <a:pt x="11701" y="149"/>
                  <a:pt x="9774" y="1304"/>
                  <a:pt x="8880" y="3231"/>
                </a:cubicBezTo>
                <a:cubicBezTo>
                  <a:pt x="7708" y="5757"/>
                  <a:pt x="8698" y="8786"/>
                  <a:pt x="11085" y="10601"/>
                </a:cubicBezTo>
                <a:cubicBezTo>
                  <a:pt x="11233" y="10713"/>
                  <a:pt x="11276" y="10922"/>
                  <a:pt x="11189" y="11087"/>
                </a:cubicBezTo>
                <a:lnTo>
                  <a:pt x="460" y="32787"/>
                </a:lnTo>
                <a:cubicBezTo>
                  <a:pt x="0" y="33742"/>
                  <a:pt x="417" y="34888"/>
                  <a:pt x="1380" y="35348"/>
                </a:cubicBezTo>
                <a:cubicBezTo>
                  <a:pt x="1641" y="35468"/>
                  <a:pt x="1915" y="35525"/>
                  <a:pt x="2185" y="35525"/>
                </a:cubicBezTo>
                <a:cubicBezTo>
                  <a:pt x="2912" y="35525"/>
                  <a:pt x="3610" y="35111"/>
                  <a:pt x="3932" y="34402"/>
                </a:cubicBezTo>
                <a:lnTo>
                  <a:pt x="13568" y="12206"/>
                </a:lnTo>
                <a:cubicBezTo>
                  <a:pt x="13634" y="12059"/>
                  <a:pt x="13775" y="11962"/>
                  <a:pt x="13927" y="11962"/>
                </a:cubicBezTo>
                <a:cubicBezTo>
                  <a:pt x="13954" y="11962"/>
                  <a:pt x="13982" y="11965"/>
                  <a:pt x="14010" y="11972"/>
                </a:cubicBezTo>
                <a:cubicBezTo>
                  <a:pt x="14528" y="12084"/>
                  <a:pt x="15047" y="12138"/>
                  <a:pt x="15556" y="12138"/>
                </a:cubicBezTo>
                <a:cubicBezTo>
                  <a:pt x="17931" y="12138"/>
                  <a:pt x="20102" y="10953"/>
                  <a:pt x="21067" y="8873"/>
                </a:cubicBezTo>
                <a:cubicBezTo>
                  <a:pt x="21953" y="6946"/>
                  <a:pt x="21597" y="4733"/>
                  <a:pt x="20303" y="2971"/>
                </a:cubicBezTo>
                <a:cubicBezTo>
                  <a:pt x="20222" y="2861"/>
                  <a:pt x="20100" y="2806"/>
                  <a:pt x="19980" y="2806"/>
                </a:cubicBezTo>
                <a:cubicBezTo>
                  <a:pt x="19844" y="2806"/>
                  <a:pt x="19709" y="2876"/>
                  <a:pt x="19635" y="3014"/>
                </a:cubicBezTo>
                <a:lnTo>
                  <a:pt x="17977" y="6130"/>
                </a:lnTo>
                <a:cubicBezTo>
                  <a:pt x="17652" y="6730"/>
                  <a:pt x="17035" y="7073"/>
                  <a:pt x="16395" y="7073"/>
                </a:cubicBezTo>
                <a:cubicBezTo>
                  <a:pt x="16145" y="7073"/>
                  <a:pt x="15892" y="7021"/>
                  <a:pt x="15651" y="6911"/>
                </a:cubicBezTo>
                <a:lnTo>
                  <a:pt x="13897" y="6095"/>
                </a:lnTo>
                <a:cubicBezTo>
                  <a:pt x="13038" y="5696"/>
                  <a:pt x="12639" y="4698"/>
                  <a:pt x="12986" y="3821"/>
                </a:cubicBezTo>
                <a:lnTo>
                  <a:pt x="14271" y="540"/>
                </a:lnTo>
                <a:cubicBezTo>
                  <a:pt x="14379" y="282"/>
                  <a:pt x="14184" y="0"/>
                  <a:pt x="13908"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315" name="Google Shape;315;p26"/>
          <p:cNvGrpSpPr/>
          <p:nvPr/>
        </p:nvGrpSpPr>
        <p:grpSpPr>
          <a:xfrm>
            <a:off x="3260286" y="1150727"/>
            <a:ext cx="740520" cy="478869"/>
            <a:chOff x="3932929" y="945489"/>
            <a:chExt cx="740520" cy="478869"/>
          </a:xfrm>
        </p:grpSpPr>
        <p:grpSp>
          <p:nvGrpSpPr>
            <p:cNvPr id="316" name="Google Shape;316;p26"/>
            <p:cNvGrpSpPr/>
            <p:nvPr/>
          </p:nvGrpSpPr>
          <p:grpSpPr>
            <a:xfrm>
              <a:off x="3932929" y="945489"/>
              <a:ext cx="740520" cy="123069"/>
              <a:chOff x="3932929" y="945489"/>
              <a:chExt cx="740520" cy="123069"/>
            </a:xfrm>
          </p:grpSpPr>
          <p:sp>
            <p:nvSpPr>
              <p:cNvPr id="317" name="Google Shape;317;p26"/>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8" name="Google Shape;318;p26"/>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19" name="Google Shape;319;p26"/>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320" name="Google Shape;320;p26"/>
            <p:cNvGrpSpPr/>
            <p:nvPr/>
          </p:nvGrpSpPr>
          <p:grpSpPr>
            <a:xfrm>
              <a:off x="3932929" y="1123389"/>
              <a:ext cx="740520" cy="123069"/>
              <a:chOff x="3932929" y="945489"/>
              <a:chExt cx="740520" cy="123069"/>
            </a:xfrm>
          </p:grpSpPr>
          <p:sp>
            <p:nvSpPr>
              <p:cNvPr id="321" name="Google Shape;321;p26"/>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2" name="Google Shape;322;p26"/>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3" name="Google Shape;323;p26"/>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324" name="Google Shape;324;p26"/>
            <p:cNvGrpSpPr/>
            <p:nvPr/>
          </p:nvGrpSpPr>
          <p:grpSpPr>
            <a:xfrm>
              <a:off x="3932929" y="1301289"/>
              <a:ext cx="740520" cy="123069"/>
              <a:chOff x="3932929" y="945489"/>
              <a:chExt cx="740520" cy="123069"/>
            </a:xfrm>
          </p:grpSpPr>
          <p:sp>
            <p:nvSpPr>
              <p:cNvPr id="325" name="Google Shape;325;p26"/>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6" name="Google Shape;326;p26"/>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327" name="Google Shape;327;p26"/>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598170" y="339725"/>
            <a:ext cx="7947660" cy="20878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2">
                    <a:lumMod val="50000"/>
                  </a:schemeClr>
                </a:solidFill>
                <a:latin typeface="Segoe UI" panose="020B0502040204020203" charset="0"/>
                <a:cs typeface="Segoe UI" panose="020B0502040204020203" charset="0"/>
                <a:sym typeface="+mn-ea"/>
              </a:rPr>
              <a:t>TELECOM CUSTOMER CHURN Defination</a:t>
            </a:r>
            <a:endParaRPr lang="en-GB">
              <a:latin typeface="Segoe UI" panose="020B0502040204020203" charset="0"/>
              <a:cs typeface="Segoe UI" panose="020B0502040204020203" charset="0"/>
            </a:endParaRPr>
          </a:p>
        </p:txBody>
      </p:sp>
      <p:sp>
        <p:nvSpPr>
          <p:cNvPr id="164" name="Google Shape;164;p21"/>
          <p:cNvSpPr/>
          <p:nvPr/>
        </p:nvSpPr>
        <p:spPr>
          <a:xfrm>
            <a:off x="7826077" y="3816928"/>
            <a:ext cx="719583" cy="713534"/>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5" name="Google Shape;165;p21"/>
          <p:cNvGrpSpPr/>
          <p:nvPr/>
        </p:nvGrpSpPr>
        <p:grpSpPr>
          <a:xfrm>
            <a:off x="8209467" y="4119533"/>
            <a:ext cx="811927" cy="753197"/>
            <a:chOff x="4932662" y="2251593"/>
            <a:chExt cx="811927" cy="753197"/>
          </a:xfrm>
        </p:grpSpPr>
        <p:sp>
          <p:nvSpPr>
            <p:cNvPr id="166" name="Google Shape;166;p21"/>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1"/>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1"/>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1"/>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1"/>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Subtitle 1"/>
          <p:cNvSpPr/>
          <p:nvPr>
            <p:ph type="subTitle" idx="1"/>
          </p:nvPr>
        </p:nvSpPr>
        <p:spPr>
          <a:xfrm>
            <a:off x="454025" y="2211705"/>
            <a:ext cx="8378190" cy="1282700"/>
          </a:xfrm>
        </p:spPr>
        <p:txBody>
          <a:bodyPr/>
          <a:p>
            <a:pPr algn="l"/>
            <a:r>
              <a:rPr lang="en-US" sz="1800">
                <a:latin typeface="Segoe UI" panose="020B0502040204020203" charset="0"/>
                <a:cs typeface="Segoe UI" panose="020B0502040204020203" charset="0"/>
              </a:rPr>
              <a:t>Telco customer churn refers to the loss of subscribers in telecommunications,</a:t>
            </a:r>
            <a:endParaRPr lang="en-US" sz="1800">
              <a:latin typeface="Segoe UI" panose="020B0502040204020203" charset="0"/>
              <a:cs typeface="Segoe UI" panose="020B0502040204020203" charset="0"/>
            </a:endParaRPr>
          </a:p>
          <a:p>
            <a:pPr algn="l"/>
            <a:r>
              <a:rPr lang="en-US" sz="1800">
                <a:latin typeface="Segoe UI" panose="020B0502040204020203" charset="0"/>
                <a:cs typeface="Segoe UI" panose="020B0502040204020203" charset="0"/>
              </a:rPr>
              <a:t>either through service cancellations or switching to other providers, posing a</a:t>
            </a:r>
            <a:endParaRPr lang="en-US" sz="1800">
              <a:latin typeface="Segoe UI" panose="020B0502040204020203" charset="0"/>
              <a:cs typeface="Segoe UI" panose="020B0502040204020203" charset="0"/>
            </a:endParaRPr>
          </a:p>
          <a:p>
            <a:pPr algn="l"/>
            <a:r>
              <a:rPr lang="en-US" sz="1800">
                <a:latin typeface="Segoe UI" panose="020B0502040204020203" charset="0"/>
                <a:cs typeface="Segoe UI" panose="020B0502040204020203" charset="0"/>
              </a:rPr>
              <a:t>significant challenge by leading to revenue loss and impeding potential growth</a:t>
            </a:r>
            <a:endParaRPr lang="en-US" sz="1800">
              <a:latin typeface="Segoe UI" panose="020B0502040204020203" charset="0"/>
              <a:cs typeface="Segoe UI"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Segoe UI" panose="020B0502040204020203" charset="0"/>
                <a:cs typeface="Segoe UI" panose="020B0502040204020203" charset="0"/>
                <a:sym typeface="+mn-ea"/>
              </a:rPr>
              <a:t>OBJECTIVE</a:t>
            </a:r>
            <a:endParaRPr lang="en-US" altLang="en-GB">
              <a:latin typeface="Segoe UI" panose="020B0502040204020203" charset="0"/>
              <a:cs typeface="Segoe UI" panose="020B0502040204020203" charset="0"/>
            </a:endParaRPr>
          </a:p>
        </p:txBody>
      </p:sp>
      <p:sp>
        <p:nvSpPr>
          <p:cNvPr id="248" name="Google Shape;248;p25"/>
          <p:cNvSpPr txBox="1"/>
          <p:nvPr/>
        </p:nvSpPr>
        <p:spPr>
          <a:xfrm>
            <a:off x="899795" y="1706880"/>
            <a:ext cx="6889750" cy="365760"/>
          </a:xfrm>
          <a:prstGeom prst="rect">
            <a:avLst/>
          </a:prstGeom>
          <a:noFill/>
          <a:ln>
            <a:noFill/>
          </a:ln>
        </p:spPr>
        <p:txBody>
          <a:bodyPr spcFirstLastPara="1" wrap="square" lIns="91425" tIns="91425" rIns="91425" bIns="91425" anchor="ctr" anchorCtr="0">
            <a:noAutofit/>
          </a:bodyPr>
          <a:lstStyle/>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Segoe UI" panose="020B0502040204020203" charset="0"/>
                <a:ea typeface="Archivo"/>
                <a:cs typeface="Segoe UI" panose="020B0502040204020203" charset="0"/>
                <a:sym typeface="Archivo"/>
              </a:rPr>
              <a:t>Create visualizations and extract a set of insights to understand the reasons that led users to leave the company.</a:t>
            </a:r>
            <a:endParaRPr lang="en-US">
              <a:solidFill>
                <a:schemeClr val="dk1"/>
              </a:solidFill>
              <a:latin typeface="Segoe UI" panose="020B0502040204020203" charset="0"/>
              <a:ea typeface="Archivo"/>
              <a:cs typeface="Segoe UI" panose="020B0502040204020203" charset="0"/>
              <a:sym typeface="Archivo"/>
            </a:endParaRPr>
          </a:p>
        </p:txBody>
      </p:sp>
      <p:sp>
        <p:nvSpPr>
          <p:cNvPr id="4" name="Google Shape;248;p25"/>
          <p:cNvSpPr txBox="1"/>
          <p:nvPr/>
        </p:nvSpPr>
        <p:spPr>
          <a:xfrm>
            <a:off x="899795" y="2283460"/>
            <a:ext cx="6093460" cy="365760"/>
          </a:xfrm>
          <a:prstGeom prst="rect">
            <a:avLst/>
          </a:prstGeom>
          <a:noFill/>
          <a:ln>
            <a:noFill/>
          </a:ln>
        </p:spPr>
        <p:txBody>
          <a:bodyPr spcFirstLastPara="1" wrap="square" lIns="91425" tIns="91425" rIns="91425" bIns="91425" anchor="ctr"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Segoe UI" panose="020B0502040204020203" charset="0"/>
                <a:ea typeface="Archivo"/>
                <a:cs typeface="Segoe UI" panose="020B0502040204020203" charset="0"/>
                <a:sym typeface="Archivo"/>
              </a:rPr>
              <a:t>Address the problem of imbalanced datasets using different techniques.</a:t>
            </a:r>
            <a:endParaRPr lang="en-US">
              <a:solidFill>
                <a:schemeClr val="dk1"/>
              </a:solidFill>
              <a:latin typeface="Segoe UI" panose="020B0502040204020203" charset="0"/>
              <a:ea typeface="Archivo"/>
              <a:cs typeface="Segoe UI" panose="020B0502040204020203" charset="0"/>
              <a:sym typeface="Archivo"/>
            </a:endParaRPr>
          </a:p>
        </p:txBody>
      </p:sp>
      <p:sp>
        <p:nvSpPr>
          <p:cNvPr id="2" name="Google Shape;248;p25"/>
          <p:cNvSpPr txBox="1"/>
          <p:nvPr/>
        </p:nvSpPr>
        <p:spPr>
          <a:xfrm>
            <a:off x="899795" y="2929255"/>
            <a:ext cx="6093460" cy="365760"/>
          </a:xfrm>
          <a:prstGeom prst="rect">
            <a:avLst/>
          </a:prstGeom>
          <a:noFill/>
          <a:ln>
            <a:noFill/>
          </a:ln>
        </p:spPr>
        <p:txBody>
          <a:bodyPr spcFirstLastPara="1" wrap="square" lIns="91425" tIns="91425" rIns="91425" bIns="91425" anchor="ctr"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Segoe UI" panose="020B0502040204020203" charset="0"/>
                <a:ea typeface="Archivo"/>
                <a:cs typeface="Segoe UI" panose="020B0502040204020203" charset="0"/>
                <a:sym typeface="Archivo"/>
              </a:rPr>
              <a:t>Implement a set of machine and deep learning models, compare the results, and choose the best model.</a:t>
            </a:r>
            <a:endParaRPr lang="en-US">
              <a:solidFill>
                <a:schemeClr val="dk1"/>
              </a:solidFill>
              <a:latin typeface="Segoe UI" panose="020B0502040204020203" charset="0"/>
              <a:ea typeface="Archivo"/>
              <a:cs typeface="Segoe UI" panose="020B0502040204020203" charset="0"/>
              <a:sym typeface="Archivo"/>
            </a:endParaRPr>
          </a:p>
        </p:txBody>
      </p:sp>
      <p:sp>
        <p:nvSpPr>
          <p:cNvPr id="164" name="Google Shape;164;p21"/>
          <p:cNvSpPr/>
          <p:nvPr/>
        </p:nvSpPr>
        <p:spPr>
          <a:xfrm>
            <a:off x="7826077" y="3816928"/>
            <a:ext cx="719583" cy="713534"/>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165" name="Google Shape;165;p21"/>
          <p:cNvGrpSpPr/>
          <p:nvPr/>
        </p:nvGrpSpPr>
        <p:grpSpPr>
          <a:xfrm>
            <a:off x="8209467" y="4119533"/>
            <a:ext cx="811927" cy="753197"/>
            <a:chOff x="4932662" y="2251593"/>
            <a:chExt cx="811927" cy="753197"/>
          </a:xfrm>
        </p:grpSpPr>
        <p:sp>
          <p:nvSpPr>
            <p:cNvPr id="166" name="Google Shape;166;p21"/>
            <p:cNvSpPr/>
            <p:nvPr/>
          </p:nvSpPr>
          <p:spPr>
            <a:xfrm>
              <a:off x="4932662" y="2251593"/>
              <a:ext cx="811927" cy="753197"/>
            </a:xfrm>
            <a:custGeom>
              <a:avLst/>
              <a:gdLst/>
              <a:ahLst/>
              <a:cxnLst/>
              <a:rect l="l" t="t" r="r" b="b"/>
              <a:pathLst>
                <a:path w="23889" h="22161" extrusionOk="0">
                  <a:moveTo>
                    <a:pt x="278" y="0"/>
                  </a:moveTo>
                  <a:cubicBezTo>
                    <a:pt x="130" y="0"/>
                    <a:pt x="0" y="122"/>
                    <a:pt x="0" y="286"/>
                  </a:cubicBezTo>
                  <a:lnTo>
                    <a:pt x="0" y="21874"/>
                  </a:lnTo>
                  <a:cubicBezTo>
                    <a:pt x="0" y="22031"/>
                    <a:pt x="122" y="22161"/>
                    <a:pt x="278" y="22161"/>
                  </a:cubicBezTo>
                  <a:lnTo>
                    <a:pt x="23610" y="22161"/>
                  </a:lnTo>
                  <a:cubicBezTo>
                    <a:pt x="23758" y="22161"/>
                    <a:pt x="23888" y="22031"/>
                    <a:pt x="23888" y="21874"/>
                  </a:cubicBezTo>
                  <a:lnTo>
                    <a:pt x="23888" y="286"/>
                  </a:lnTo>
                  <a:cubicBezTo>
                    <a:pt x="23888" y="130"/>
                    <a:pt x="23775" y="0"/>
                    <a:pt x="2361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7" name="Google Shape;167;p21"/>
            <p:cNvSpPr/>
            <p:nvPr/>
          </p:nvSpPr>
          <p:spPr>
            <a:xfrm>
              <a:off x="4968044" y="2360729"/>
              <a:ext cx="740826" cy="592436"/>
            </a:xfrm>
            <a:custGeom>
              <a:avLst/>
              <a:gdLst/>
              <a:ahLst/>
              <a:cxnLst/>
              <a:rect l="l" t="t" r="r" b="b"/>
              <a:pathLst>
                <a:path w="21797" h="17431" extrusionOk="0">
                  <a:moveTo>
                    <a:pt x="209" y="1"/>
                  </a:moveTo>
                  <a:cubicBezTo>
                    <a:pt x="96" y="1"/>
                    <a:pt x="1" y="88"/>
                    <a:pt x="1" y="209"/>
                  </a:cubicBezTo>
                  <a:lnTo>
                    <a:pt x="1" y="17222"/>
                  </a:lnTo>
                  <a:cubicBezTo>
                    <a:pt x="1" y="17335"/>
                    <a:pt x="88" y="17431"/>
                    <a:pt x="209" y="17431"/>
                  </a:cubicBezTo>
                  <a:lnTo>
                    <a:pt x="21588" y="17431"/>
                  </a:lnTo>
                  <a:cubicBezTo>
                    <a:pt x="21710" y="17431"/>
                    <a:pt x="21797" y="17335"/>
                    <a:pt x="21797" y="17222"/>
                  </a:cubicBezTo>
                  <a:lnTo>
                    <a:pt x="21797" y="209"/>
                  </a:lnTo>
                  <a:cubicBezTo>
                    <a:pt x="21797" y="105"/>
                    <a:pt x="21710" y="1"/>
                    <a:pt x="21588" y="1"/>
                  </a:cubicBezTo>
                  <a:close/>
                </a:path>
              </a:pathLst>
            </a:custGeom>
            <a:solidFill>
              <a:schemeClr val="l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8" name="Google Shape;168;p21"/>
            <p:cNvSpPr/>
            <p:nvPr/>
          </p:nvSpPr>
          <p:spPr>
            <a:xfrm>
              <a:off x="4981334" y="2284901"/>
              <a:ext cx="41907" cy="41941"/>
            </a:xfrm>
            <a:custGeom>
              <a:avLst/>
              <a:gdLst/>
              <a:ahLst/>
              <a:cxnLst/>
              <a:rect l="l" t="t" r="r" b="b"/>
              <a:pathLst>
                <a:path w="1233" h="1234" extrusionOk="0">
                  <a:moveTo>
                    <a:pt x="617" y="1"/>
                  </a:moveTo>
                  <a:cubicBezTo>
                    <a:pt x="278" y="1"/>
                    <a:pt x="0" y="270"/>
                    <a:pt x="0" y="617"/>
                  </a:cubicBezTo>
                  <a:cubicBezTo>
                    <a:pt x="0" y="956"/>
                    <a:pt x="269" y="1234"/>
                    <a:pt x="617" y="1234"/>
                  </a:cubicBezTo>
                  <a:cubicBezTo>
                    <a:pt x="955" y="1234"/>
                    <a:pt x="1233" y="964"/>
                    <a:pt x="1233" y="617"/>
                  </a:cubicBezTo>
                  <a:cubicBezTo>
                    <a:pt x="1233" y="279"/>
                    <a:pt x="955" y="1"/>
                    <a:pt x="61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69" name="Google Shape;169;p21"/>
            <p:cNvSpPr/>
            <p:nvPr/>
          </p:nvSpPr>
          <p:spPr>
            <a:xfrm>
              <a:off x="5052709" y="2284901"/>
              <a:ext cx="42246" cy="41941"/>
            </a:xfrm>
            <a:custGeom>
              <a:avLst/>
              <a:gdLst/>
              <a:ahLst/>
              <a:cxnLst/>
              <a:rect l="l" t="t" r="r" b="b"/>
              <a:pathLst>
                <a:path w="1243" h="1234" extrusionOk="0">
                  <a:moveTo>
                    <a:pt x="617" y="1"/>
                  </a:moveTo>
                  <a:cubicBezTo>
                    <a:pt x="279" y="1"/>
                    <a:pt x="1" y="279"/>
                    <a:pt x="1" y="617"/>
                  </a:cubicBezTo>
                  <a:cubicBezTo>
                    <a:pt x="1" y="956"/>
                    <a:pt x="279" y="1234"/>
                    <a:pt x="617" y="1234"/>
                  </a:cubicBezTo>
                  <a:cubicBezTo>
                    <a:pt x="964" y="1234"/>
                    <a:pt x="1242" y="956"/>
                    <a:pt x="1242" y="617"/>
                  </a:cubicBezTo>
                  <a:cubicBezTo>
                    <a:pt x="1242" y="279"/>
                    <a:pt x="964" y="1"/>
                    <a:pt x="61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70" name="Google Shape;170;p21"/>
            <p:cNvSpPr/>
            <p:nvPr/>
          </p:nvSpPr>
          <p:spPr>
            <a:xfrm>
              <a:off x="5124425" y="2284901"/>
              <a:ext cx="41907" cy="41941"/>
            </a:xfrm>
            <a:custGeom>
              <a:avLst/>
              <a:gdLst/>
              <a:ahLst/>
              <a:cxnLst/>
              <a:rect l="l" t="t" r="r" b="b"/>
              <a:pathLst>
                <a:path w="1233" h="1234" extrusionOk="0">
                  <a:moveTo>
                    <a:pt x="617" y="1"/>
                  </a:moveTo>
                  <a:cubicBezTo>
                    <a:pt x="278" y="1"/>
                    <a:pt x="0" y="279"/>
                    <a:pt x="0" y="617"/>
                  </a:cubicBezTo>
                  <a:cubicBezTo>
                    <a:pt x="0" y="956"/>
                    <a:pt x="278" y="1234"/>
                    <a:pt x="617" y="1234"/>
                  </a:cubicBezTo>
                  <a:cubicBezTo>
                    <a:pt x="955" y="1234"/>
                    <a:pt x="1233" y="956"/>
                    <a:pt x="1233" y="617"/>
                  </a:cubicBezTo>
                  <a:cubicBezTo>
                    <a:pt x="1233" y="279"/>
                    <a:pt x="955" y="1"/>
                    <a:pt x="617" y="1"/>
                  </a:cubicBez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Segoe UI" panose="020B0502040204020203" charset="0"/>
                <a:cs typeface="Segoe UI" panose="020B0502040204020203" charset="0"/>
                <a:sym typeface="+mn-ea"/>
              </a:rPr>
              <a:t>DATA DESCRIPTION</a:t>
            </a:r>
            <a:endParaRPr lang="en-GB">
              <a:latin typeface="Segoe UI" panose="020B0502040204020203" charset="0"/>
              <a:cs typeface="Segoe UI" panose="020B0502040204020203" charset="0"/>
            </a:endParaRPr>
          </a:p>
        </p:txBody>
      </p:sp>
      <p:sp>
        <p:nvSpPr>
          <p:cNvPr id="177" name="Google Shape;177;p22"/>
          <p:cNvSpPr txBox="1"/>
          <p:nvPr>
            <p:ph type="subTitle" idx="2"/>
          </p:nvPr>
        </p:nvSpPr>
        <p:spPr>
          <a:xfrm>
            <a:off x="755650" y="1275715"/>
            <a:ext cx="7538720" cy="1594485"/>
          </a:xfrm>
          <a:prstGeom prst="rect">
            <a:avLst/>
          </a:prstGeom>
        </p:spPr>
        <p:txBody>
          <a:bodyPr spcFirstLastPara="1" wrap="square" lIns="91425" tIns="91425" rIns="91425" bIns="91425" anchor="t" anchorCtr="0">
            <a:noAutofit/>
          </a:bodyPr>
          <a:lstStyle/>
          <a:p>
            <a:pPr marL="0" lvl="0" indent="0" algn="l" rtl="0">
              <a:lnSpc>
                <a:spcPct val="135000"/>
              </a:lnSpc>
              <a:spcBef>
                <a:spcPts val="0"/>
              </a:spcBef>
              <a:spcAft>
                <a:spcPts val="0"/>
              </a:spcAft>
              <a:buNone/>
            </a:pPr>
            <a:r>
              <a:rPr lang="en-US" altLang="en-GB">
                <a:latin typeface="Segoe UI" panose="020B0502040204020203" charset="0"/>
                <a:cs typeface="Segoe UI" panose="020B0502040204020203" charset="0"/>
              </a:rPr>
              <a:t>The dataset </a:t>
            </a:r>
            <a:r>
              <a:rPr lang="en-GB">
                <a:latin typeface="Segoe UI" panose="020B0502040204020203" charset="0"/>
                <a:cs typeface="Segoe UI" panose="020B0502040204020203" charset="0"/>
              </a:rPr>
              <a:t>contains twenty one</a:t>
            </a:r>
            <a:r>
              <a:rPr lang="en-US" altLang="en-GB">
                <a:latin typeface="Segoe UI" panose="020B0502040204020203" charset="0"/>
                <a:cs typeface="Segoe UI" panose="020B0502040204020203" charset="0"/>
              </a:rPr>
              <a:t> </a:t>
            </a:r>
            <a:r>
              <a:rPr lang="en-GB">
                <a:latin typeface="Segoe UI" panose="020B0502040204020203" charset="0"/>
                <a:cs typeface="Segoe UI" panose="020B0502040204020203" charset="0"/>
              </a:rPr>
              <a:t>columns (independent variables) that indicate the characteristics of the clients of a fictional telecommunications corporation. The Churn column (response variable) indicates whether the customer departed within the last month or not. The class No includes the clients that did not leave the company last month, while the class Yes contains the clients that decided to terminate their relations with the company.</a:t>
            </a:r>
            <a:endParaRPr lang="en-GB">
              <a:latin typeface="Segoe UI" panose="020B0502040204020203" charset="0"/>
              <a:cs typeface="Segoe UI" panose="020B0502040204020203" charset="0"/>
            </a:endParaRPr>
          </a:p>
          <a:p>
            <a:pPr marL="0" lvl="0" indent="0" algn="l" rtl="0">
              <a:spcBef>
                <a:spcPts val="0"/>
              </a:spcBef>
              <a:spcAft>
                <a:spcPts val="0"/>
              </a:spcAft>
              <a:buNone/>
            </a:pPr>
            <a:endParaRPr>
              <a:latin typeface="Segoe UI" panose="020B0502040204020203" charset="0"/>
              <a:cs typeface="Segoe UI" panose="020B0502040204020203" charset="0"/>
            </a:endParaRPr>
          </a:p>
        </p:txBody>
      </p:sp>
      <p:grpSp>
        <p:nvGrpSpPr>
          <p:cNvPr id="178" name="Google Shape;178;p22"/>
          <p:cNvGrpSpPr/>
          <p:nvPr/>
        </p:nvGrpSpPr>
        <p:grpSpPr>
          <a:xfrm>
            <a:off x="8281404" y="300564"/>
            <a:ext cx="740520" cy="478869"/>
            <a:chOff x="3932929" y="945489"/>
            <a:chExt cx="740520" cy="478869"/>
          </a:xfrm>
        </p:grpSpPr>
        <p:grpSp>
          <p:nvGrpSpPr>
            <p:cNvPr id="179" name="Google Shape;179;p22"/>
            <p:cNvGrpSpPr/>
            <p:nvPr/>
          </p:nvGrpSpPr>
          <p:grpSpPr>
            <a:xfrm>
              <a:off x="3932929" y="945489"/>
              <a:ext cx="740520" cy="123069"/>
              <a:chOff x="3932929" y="945489"/>
              <a:chExt cx="740520" cy="123069"/>
            </a:xfrm>
          </p:grpSpPr>
          <p:sp>
            <p:nvSpPr>
              <p:cNvPr id="180" name="Google Shape;180;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3" name="Google Shape;183;p22"/>
            <p:cNvGrpSpPr/>
            <p:nvPr/>
          </p:nvGrpSpPr>
          <p:grpSpPr>
            <a:xfrm>
              <a:off x="3932929" y="1123389"/>
              <a:ext cx="740520" cy="123069"/>
              <a:chOff x="3932929" y="945489"/>
              <a:chExt cx="740520" cy="123069"/>
            </a:xfrm>
          </p:grpSpPr>
          <p:sp>
            <p:nvSpPr>
              <p:cNvPr id="184" name="Google Shape;184;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 name="Google Shape;187;p22"/>
            <p:cNvGrpSpPr/>
            <p:nvPr/>
          </p:nvGrpSpPr>
          <p:grpSpPr>
            <a:xfrm>
              <a:off x="3932929" y="1301289"/>
              <a:ext cx="740520" cy="123069"/>
              <a:chOff x="3932929" y="945489"/>
              <a:chExt cx="740520" cy="123069"/>
            </a:xfrm>
          </p:grpSpPr>
          <p:sp>
            <p:nvSpPr>
              <p:cNvPr id="188" name="Google Shape;188;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 name="Rounded Rectangle 1"/>
          <p:cNvSpPr/>
          <p:nvPr/>
        </p:nvSpPr>
        <p:spPr>
          <a:xfrm>
            <a:off x="1115695" y="3364230"/>
            <a:ext cx="2088515" cy="100774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400" b="1">
                <a:latin typeface="Segoe UI" panose="020B0502040204020203" charset="0"/>
                <a:cs typeface="Segoe UI" panose="020B0502040204020203" charset="0"/>
              </a:rPr>
              <a:t>7043 Samples </a:t>
            </a:r>
            <a:endParaRPr lang="en-US" sz="2400" b="1">
              <a:latin typeface="Segoe UI" panose="020B0502040204020203" charset="0"/>
              <a:cs typeface="Segoe UI" panose="020B0502040204020203" charset="0"/>
            </a:endParaRPr>
          </a:p>
        </p:txBody>
      </p:sp>
      <p:sp>
        <p:nvSpPr>
          <p:cNvPr id="3" name="Rounded Rectangle 2"/>
          <p:cNvSpPr/>
          <p:nvPr/>
        </p:nvSpPr>
        <p:spPr>
          <a:xfrm>
            <a:off x="3825875" y="3347720"/>
            <a:ext cx="2088515" cy="100774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sz="2400" b="1">
              <a:latin typeface="Segoe UI" panose="020B0502040204020203" charset="0"/>
              <a:cs typeface="Segoe UI" panose="020B0502040204020203" charset="0"/>
              <a:sym typeface="+mn-ea"/>
            </a:endParaRPr>
          </a:p>
          <a:p>
            <a:pPr algn="ctr"/>
            <a:r>
              <a:rPr lang="en-US" sz="2400" b="1">
                <a:latin typeface="Segoe UI" panose="020B0502040204020203" charset="0"/>
                <a:cs typeface="Segoe UI" panose="020B0502040204020203" charset="0"/>
                <a:sym typeface="+mn-ea"/>
              </a:rPr>
              <a:t>21 </a:t>
            </a:r>
            <a:endParaRPr lang="en-US" sz="2400" b="1">
              <a:latin typeface="Segoe UI" panose="020B0502040204020203" charset="0"/>
              <a:cs typeface="Segoe UI" panose="020B0502040204020203" charset="0"/>
              <a:sym typeface="+mn-ea"/>
            </a:endParaRPr>
          </a:p>
          <a:p>
            <a:pPr algn="ctr"/>
            <a:r>
              <a:rPr lang="en-US" sz="2400" b="1">
                <a:latin typeface="Segoe UI" panose="020B0502040204020203" charset="0"/>
                <a:cs typeface="Segoe UI" panose="020B0502040204020203" charset="0"/>
                <a:sym typeface="+mn-ea"/>
              </a:rPr>
              <a:t>Features</a:t>
            </a:r>
            <a:r>
              <a:rPr lang="en-US" sz="2400">
                <a:latin typeface="Segoe UI" panose="020B0502040204020203" charset="0"/>
                <a:cs typeface="Segoe UI" panose="020B0502040204020203" charset="0"/>
                <a:sym typeface="+mn-ea"/>
              </a:rPr>
              <a:t> </a:t>
            </a:r>
            <a:endParaRPr lang="en-US" sz="2400">
              <a:latin typeface="Segoe UI" panose="020B0502040204020203" charset="0"/>
              <a:cs typeface="Segoe UI" panose="020B0502040204020203" charset="0"/>
            </a:endParaRPr>
          </a:p>
          <a:p>
            <a:pPr algn="ctr"/>
            <a:endParaRPr lang="en-US" sz="2400"/>
          </a:p>
        </p:txBody>
      </p:sp>
      <p:sp>
        <p:nvSpPr>
          <p:cNvPr id="4" name="Rounded Rectangle 3"/>
          <p:cNvSpPr/>
          <p:nvPr/>
        </p:nvSpPr>
        <p:spPr>
          <a:xfrm>
            <a:off x="6249035" y="3331210"/>
            <a:ext cx="2088515" cy="100774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sz="2400" b="1"/>
          </a:p>
          <a:p>
            <a:pPr algn="ctr"/>
            <a:r>
              <a:rPr lang="en-US" sz="2400" b="1"/>
              <a:t>26.5%</a:t>
            </a:r>
            <a:endParaRPr lang="en-US" sz="2400" b="1"/>
          </a:p>
          <a:p>
            <a:pPr algn="ctr"/>
            <a:r>
              <a:rPr lang="en-US" sz="2400" b="1"/>
              <a:t>Churn</a:t>
            </a:r>
            <a:endParaRPr lang="en-US" sz="2400" b="1"/>
          </a:p>
          <a:p>
            <a:pPr algn="ctr"/>
            <a:endParaRPr lang="en-US"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Segoe UI" panose="020B0502040204020203" charset="0"/>
                <a:cs typeface="Segoe UI" panose="020B0502040204020203" charset="0"/>
                <a:sym typeface="+mn-ea"/>
              </a:rPr>
              <a:t>DATA EXPLORATION</a:t>
            </a:r>
            <a:endParaRPr lang="en-GB">
              <a:latin typeface="Segoe UI" panose="020B0502040204020203" charset="0"/>
              <a:cs typeface="Segoe UI" panose="020B0502040204020203" charset="0"/>
            </a:endParaRPr>
          </a:p>
        </p:txBody>
      </p:sp>
      <p:sp>
        <p:nvSpPr>
          <p:cNvPr id="205" name="Google Shape;205;p23"/>
          <p:cNvSpPr txBox="1"/>
          <p:nvPr/>
        </p:nvSpPr>
        <p:spPr>
          <a:xfrm>
            <a:off x="720090" y="1257300"/>
            <a:ext cx="7789545" cy="479425"/>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percentage of male in data is :50.48%  and The percentage of female in data is :49.52% </a:t>
            </a:r>
            <a:endParaRPr lang="en-US">
              <a:solidFill>
                <a:schemeClr val="dk1"/>
              </a:solidFill>
              <a:latin typeface="Archivo"/>
              <a:ea typeface="Archivo"/>
              <a:cs typeface="Archivo"/>
              <a:sym typeface="Archivo"/>
            </a:endParaRPr>
          </a:p>
        </p:txBody>
      </p:sp>
      <p:sp>
        <p:nvSpPr>
          <p:cNvPr id="6" name="Google Shape;205;p23"/>
          <p:cNvSpPr txBox="1"/>
          <p:nvPr/>
        </p:nvSpPr>
        <p:spPr>
          <a:xfrm>
            <a:off x="720090" y="1687830"/>
            <a:ext cx="7806055" cy="50863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percentage of Customers who their age less than 65 is :83.79%  and The percentage of Customers who their age less than 65 is :16.21% </a:t>
            </a:r>
            <a:endParaRPr lang="en-US">
              <a:solidFill>
                <a:schemeClr val="dk1"/>
              </a:solidFill>
              <a:latin typeface="Archivo"/>
              <a:ea typeface="Archivo"/>
              <a:cs typeface="Archivo"/>
              <a:sym typeface="Archivo"/>
            </a:endParaRPr>
          </a:p>
        </p:txBody>
      </p:sp>
      <p:sp>
        <p:nvSpPr>
          <p:cNvPr id="2" name="Google Shape;205;p23"/>
          <p:cNvSpPr txBox="1"/>
          <p:nvPr/>
        </p:nvSpPr>
        <p:spPr>
          <a:xfrm>
            <a:off x="720090" y="2317115"/>
            <a:ext cx="7806055" cy="50863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percentage of customers that have Dependents :29.96%  , The percentage of customers that have no Dependents :70.04% </a:t>
            </a:r>
            <a:endParaRPr lang="en-US">
              <a:solidFill>
                <a:schemeClr val="dk1"/>
              </a:solidFill>
              <a:latin typeface="Archivo"/>
              <a:ea typeface="Archivo"/>
              <a:cs typeface="Archivo"/>
              <a:sym typeface="Archivo"/>
            </a:endParaRPr>
          </a:p>
        </p:txBody>
      </p:sp>
      <p:sp>
        <p:nvSpPr>
          <p:cNvPr id="3" name="Google Shape;205;p23"/>
          <p:cNvSpPr txBox="1"/>
          <p:nvPr/>
        </p:nvSpPr>
        <p:spPr>
          <a:xfrm>
            <a:off x="720090" y="2872740"/>
            <a:ext cx="7806055" cy="50863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percentage of customers using phone services is : 90.32% and The percentage of customers not using phone services is : 9.68% </a:t>
            </a:r>
            <a:endParaRPr lang="en-US">
              <a:solidFill>
                <a:schemeClr val="dk1"/>
              </a:solidFill>
              <a:latin typeface="Archivo"/>
              <a:ea typeface="Archivo"/>
              <a:cs typeface="Archivo"/>
              <a:sym typeface="Archivo"/>
            </a:endParaRPr>
          </a:p>
        </p:txBody>
      </p:sp>
      <p:sp>
        <p:nvSpPr>
          <p:cNvPr id="4" name="Google Shape;205;p23"/>
          <p:cNvSpPr txBox="1"/>
          <p:nvPr/>
        </p:nvSpPr>
        <p:spPr>
          <a:xfrm>
            <a:off x="720090" y="3375025"/>
            <a:ext cx="7806055" cy="50863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percentage of customers have left the company after one year of usage is : 31.04 %  and The percentage of customers have left the company after two year of usage is : 45.58 %</a:t>
            </a:r>
            <a:endParaRPr lang="en-US">
              <a:solidFill>
                <a:schemeClr val="dk1"/>
              </a:solidFill>
              <a:latin typeface="Archivo"/>
              <a:ea typeface="Archivo"/>
              <a:cs typeface="Archivo"/>
              <a:sym typeface="Archivo"/>
            </a:endParaRPr>
          </a:p>
        </p:txBody>
      </p:sp>
      <p:sp>
        <p:nvSpPr>
          <p:cNvPr id="5" name="Google Shape;205;p23"/>
          <p:cNvSpPr txBox="1"/>
          <p:nvPr/>
        </p:nvSpPr>
        <p:spPr>
          <a:xfrm>
            <a:off x="719455" y="3956685"/>
            <a:ext cx="7790180" cy="48450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percentage of customers have left the company after three year of usage is : 57.39 % and The percentage of customers have left the company after four year of usage is : 68.21 %</a:t>
            </a:r>
            <a:endParaRPr lang="en-US">
              <a:solidFill>
                <a:schemeClr val="dk1"/>
              </a:solidFill>
              <a:latin typeface="Archivo"/>
              <a:ea typeface="Archivo"/>
              <a:cs typeface="Archivo"/>
              <a:sym typeface="Archivo"/>
            </a:endParaRPr>
          </a:p>
        </p:txBody>
      </p:sp>
      <p:grpSp>
        <p:nvGrpSpPr>
          <p:cNvPr id="178" name="Google Shape;178;p22"/>
          <p:cNvGrpSpPr/>
          <p:nvPr/>
        </p:nvGrpSpPr>
        <p:grpSpPr>
          <a:xfrm>
            <a:off x="8281404" y="300564"/>
            <a:ext cx="740520" cy="478869"/>
            <a:chOff x="3932929" y="945489"/>
            <a:chExt cx="740520" cy="478869"/>
          </a:xfrm>
        </p:grpSpPr>
        <p:grpSp>
          <p:nvGrpSpPr>
            <p:cNvPr id="179" name="Google Shape;179;p22"/>
            <p:cNvGrpSpPr/>
            <p:nvPr/>
          </p:nvGrpSpPr>
          <p:grpSpPr>
            <a:xfrm>
              <a:off x="3932929" y="945489"/>
              <a:ext cx="740520" cy="123069"/>
              <a:chOff x="3932929" y="945489"/>
              <a:chExt cx="740520" cy="123069"/>
            </a:xfrm>
          </p:grpSpPr>
          <p:sp>
            <p:nvSpPr>
              <p:cNvPr id="180" name="Google Shape;180;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1" name="Google Shape;181;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2" name="Google Shape;182;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83" name="Google Shape;183;p22"/>
            <p:cNvGrpSpPr/>
            <p:nvPr/>
          </p:nvGrpSpPr>
          <p:grpSpPr>
            <a:xfrm>
              <a:off x="3932929" y="1123389"/>
              <a:ext cx="740520" cy="123069"/>
              <a:chOff x="3932929" y="945489"/>
              <a:chExt cx="740520" cy="123069"/>
            </a:xfrm>
          </p:grpSpPr>
          <p:sp>
            <p:nvSpPr>
              <p:cNvPr id="184" name="Google Shape;184;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5" name="Google Shape;185;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6" name="Google Shape;186;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nvGrpSpPr>
            <p:cNvPr id="187" name="Google Shape;187;p22"/>
            <p:cNvGrpSpPr/>
            <p:nvPr/>
          </p:nvGrpSpPr>
          <p:grpSpPr>
            <a:xfrm>
              <a:off x="3932929" y="1301289"/>
              <a:ext cx="740520" cy="123069"/>
              <a:chOff x="3932929" y="945489"/>
              <a:chExt cx="740520" cy="123069"/>
            </a:xfrm>
          </p:grpSpPr>
          <p:sp>
            <p:nvSpPr>
              <p:cNvPr id="188" name="Google Shape;188;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89" name="Google Shape;189;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190" name="Google Shape;190;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Segoe UI" panose="020B0502040204020203" charset="0"/>
                <a:cs typeface="Segoe UI" panose="020B0502040204020203" charset="0"/>
                <a:sym typeface="+mn-ea"/>
              </a:rPr>
              <a:t>DATA EXPLORATION(</a:t>
            </a:r>
            <a:r>
              <a:rPr lang="en-US" dirty="0">
                <a:latin typeface="Segoe UI" panose="020B0502040204020203" charset="0"/>
                <a:cs typeface="Segoe UI" panose="020B0502040204020203" charset="0"/>
                <a:sym typeface="+mn-ea"/>
              </a:rPr>
              <a:t>CON.)</a:t>
            </a:r>
            <a:endParaRPr lang="en-GB">
              <a:latin typeface="Segoe UI" panose="020B0502040204020203" charset="0"/>
              <a:cs typeface="Segoe UI" panose="020B0502040204020203" charset="0"/>
            </a:endParaRPr>
          </a:p>
        </p:txBody>
      </p:sp>
      <p:sp>
        <p:nvSpPr>
          <p:cNvPr id="205" name="Google Shape;205;p23"/>
          <p:cNvSpPr txBox="1"/>
          <p:nvPr/>
        </p:nvSpPr>
        <p:spPr>
          <a:xfrm>
            <a:off x="720090" y="1257300"/>
            <a:ext cx="7789545" cy="479425"/>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percentage of customers have left the company after five year of usage is : 80.02 % and The percentage of customers have left the company after six year of usage is : 100.0 %</a:t>
            </a:r>
            <a:endParaRPr lang="en-US">
              <a:solidFill>
                <a:schemeClr val="dk1"/>
              </a:solidFill>
              <a:latin typeface="Archivo"/>
              <a:ea typeface="Archivo"/>
              <a:cs typeface="Archivo"/>
              <a:sym typeface="Archivo"/>
            </a:endParaRPr>
          </a:p>
        </p:txBody>
      </p:sp>
      <p:sp>
        <p:nvSpPr>
          <p:cNvPr id="5" name="Google Shape;205;p23"/>
          <p:cNvSpPr txBox="1"/>
          <p:nvPr/>
        </p:nvSpPr>
        <p:spPr>
          <a:xfrm>
            <a:off x="720090" y="1831340"/>
            <a:ext cx="7806055" cy="50863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Most customers prefer to use 'Fiber optic' then 'DSL'</a:t>
            </a:r>
            <a:endParaRPr lang="en-US">
              <a:solidFill>
                <a:schemeClr val="dk1"/>
              </a:solidFill>
              <a:latin typeface="Archivo"/>
              <a:ea typeface="Archivo"/>
              <a:cs typeface="Archivo"/>
              <a:sym typeface="Archivo"/>
            </a:endParaRPr>
          </a:p>
        </p:txBody>
      </p:sp>
      <p:sp>
        <p:nvSpPr>
          <p:cNvPr id="2" name="Google Shape;205;p23"/>
          <p:cNvSpPr txBox="1"/>
          <p:nvPr/>
        </p:nvSpPr>
        <p:spPr>
          <a:xfrm>
            <a:off x="720090" y="2317115"/>
            <a:ext cx="7806055" cy="50863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percentage of customers who not using the OnlineSecurity because no internet service is :21.67%  and The percentage of customers who not using the OnlineSecurity despite of using internet service is :49.67% </a:t>
            </a:r>
            <a:endParaRPr lang="en-US">
              <a:solidFill>
                <a:schemeClr val="dk1"/>
              </a:solidFill>
              <a:latin typeface="Archivo"/>
              <a:ea typeface="Archivo"/>
              <a:cs typeface="Archivo"/>
              <a:sym typeface="Archivo"/>
            </a:endParaRPr>
          </a:p>
        </p:txBody>
      </p:sp>
      <p:sp>
        <p:nvSpPr>
          <p:cNvPr id="3" name="Google Shape;205;p23"/>
          <p:cNvSpPr txBox="1"/>
          <p:nvPr/>
        </p:nvSpPr>
        <p:spPr>
          <a:xfrm>
            <a:off x="720090" y="3231515"/>
            <a:ext cx="7806055" cy="50863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percentage of customers who not using the TechSupport because no internet service is :21.67% and The percentage of customers who not using the TechSupport of using internet service is :49.31% </a:t>
            </a:r>
            <a:endParaRPr lang="en-US">
              <a:solidFill>
                <a:schemeClr val="dk1"/>
              </a:solidFill>
              <a:latin typeface="Archivo"/>
              <a:ea typeface="Archivo"/>
              <a:cs typeface="Archivo"/>
              <a:sym typeface="Archivo"/>
            </a:endParaRPr>
          </a:p>
        </p:txBody>
      </p:sp>
      <p:sp>
        <p:nvSpPr>
          <p:cNvPr id="4" name="Google Shape;205;p23"/>
          <p:cNvSpPr txBox="1"/>
          <p:nvPr/>
        </p:nvSpPr>
        <p:spPr>
          <a:xfrm>
            <a:off x="720090" y="4020820"/>
            <a:ext cx="7806055" cy="50863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percentage of customers who leaving the company  is : 26.54% and The percentage of customers who not leaving the company  is : 73.46%</a:t>
            </a:r>
            <a:endParaRPr lang="en-US">
              <a:solidFill>
                <a:schemeClr val="dk1"/>
              </a:solidFill>
              <a:latin typeface="Archivo"/>
              <a:ea typeface="Archivo"/>
              <a:cs typeface="Archivo"/>
              <a:sym typeface="Archivo"/>
            </a:endParaRPr>
          </a:p>
        </p:txBody>
      </p:sp>
      <p:grpSp>
        <p:nvGrpSpPr>
          <p:cNvPr id="178" name="Google Shape;178;p22"/>
          <p:cNvGrpSpPr/>
          <p:nvPr/>
        </p:nvGrpSpPr>
        <p:grpSpPr>
          <a:xfrm>
            <a:off x="8281404" y="300564"/>
            <a:ext cx="740520" cy="478869"/>
            <a:chOff x="3932929" y="945489"/>
            <a:chExt cx="740520" cy="478869"/>
          </a:xfrm>
        </p:grpSpPr>
        <p:grpSp>
          <p:nvGrpSpPr>
            <p:cNvPr id="179" name="Google Shape;179;p22"/>
            <p:cNvGrpSpPr/>
            <p:nvPr/>
          </p:nvGrpSpPr>
          <p:grpSpPr>
            <a:xfrm>
              <a:off x="3932929" y="945489"/>
              <a:ext cx="740520" cy="123069"/>
              <a:chOff x="3932929" y="945489"/>
              <a:chExt cx="740520" cy="123069"/>
            </a:xfrm>
          </p:grpSpPr>
          <p:sp>
            <p:nvSpPr>
              <p:cNvPr id="180" name="Google Shape;180;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3" name="Google Shape;183;p22"/>
            <p:cNvGrpSpPr/>
            <p:nvPr/>
          </p:nvGrpSpPr>
          <p:grpSpPr>
            <a:xfrm>
              <a:off x="3932929" y="1123389"/>
              <a:ext cx="740520" cy="123069"/>
              <a:chOff x="3932929" y="945489"/>
              <a:chExt cx="740520" cy="123069"/>
            </a:xfrm>
          </p:grpSpPr>
          <p:sp>
            <p:nvSpPr>
              <p:cNvPr id="184" name="Google Shape;184;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 name="Google Shape;187;p22"/>
            <p:cNvGrpSpPr/>
            <p:nvPr/>
          </p:nvGrpSpPr>
          <p:grpSpPr>
            <a:xfrm>
              <a:off x="3932929" y="1301289"/>
              <a:ext cx="740520" cy="123069"/>
              <a:chOff x="3932929" y="945489"/>
              <a:chExt cx="740520" cy="123069"/>
            </a:xfrm>
          </p:grpSpPr>
          <p:sp>
            <p:nvSpPr>
              <p:cNvPr id="188" name="Google Shape;188;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Segoe UI" panose="020B0502040204020203" charset="0"/>
                <a:cs typeface="Segoe UI" panose="020B0502040204020203" charset="0"/>
                <a:sym typeface="+mn-ea"/>
              </a:rPr>
              <a:t>WHY THEY LEFT..</a:t>
            </a:r>
            <a:endParaRPr lang="en-GB">
              <a:latin typeface="Segoe UI" panose="020B0502040204020203" charset="0"/>
              <a:cs typeface="Segoe UI" panose="020B0502040204020203" charset="0"/>
            </a:endParaRPr>
          </a:p>
        </p:txBody>
      </p:sp>
      <p:sp>
        <p:nvSpPr>
          <p:cNvPr id="205" name="Google Shape;205;p23"/>
          <p:cNvSpPr txBox="1"/>
          <p:nvPr/>
        </p:nvSpPr>
        <p:spPr>
          <a:xfrm>
            <a:off x="720090" y="1257300"/>
            <a:ext cx="7789545" cy="479425"/>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suggests that having a partner may contribute to greater customer stability within the company because 17% of customers who do not have partners left the company, out of the total 26% of customers who left</a:t>
            </a:r>
            <a:endParaRPr lang="en-US">
              <a:solidFill>
                <a:schemeClr val="dk1"/>
              </a:solidFill>
              <a:latin typeface="Archivo"/>
              <a:ea typeface="Archivo"/>
              <a:cs typeface="Archivo"/>
              <a:sym typeface="Archivo"/>
            </a:endParaRPr>
          </a:p>
        </p:txBody>
      </p:sp>
      <p:sp>
        <p:nvSpPr>
          <p:cNvPr id="5" name="Google Shape;205;p23"/>
          <p:cNvSpPr txBox="1"/>
          <p:nvPr/>
        </p:nvSpPr>
        <p:spPr>
          <a:xfrm>
            <a:off x="720090" y="2046605"/>
            <a:ext cx="7806055" cy="50863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company should review its phone services as 24% of users who utilize these services have left out of the total 26% of customers who left</a:t>
            </a:r>
            <a:endParaRPr lang="en-US">
              <a:solidFill>
                <a:schemeClr val="dk1"/>
              </a:solidFill>
              <a:latin typeface="Archivo"/>
              <a:ea typeface="Archivo"/>
              <a:cs typeface="Archivo"/>
              <a:sym typeface="Archivo"/>
            </a:endParaRPr>
          </a:p>
        </p:txBody>
      </p:sp>
      <p:sp>
        <p:nvSpPr>
          <p:cNvPr id="2" name="Google Shape;205;p23"/>
          <p:cNvSpPr txBox="1"/>
          <p:nvPr/>
        </p:nvSpPr>
        <p:spPr>
          <a:xfrm>
            <a:off x="720090" y="4039235"/>
            <a:ext cx="7806055" cy="50863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company should emphasize the importance of device protection services to customers, as I've observed that 17.2% of customers who do not use device protection services left the company</a:t>
            </a:r>
            <a:endParaRPr lang="en-US">
              <a:solidFill>
                <a:schemeClr val="dk1"/>
              </a:solidFill>
              <a:latin typeface="Archivo"/>
              <a:ea typeface="Archivo"/>
              <a:cs typeface="Archivo"/>
              <a:sym typeface="Archivo"/>
            </a:endParaRPr>
          </a:p>
        </p:txBody>
      </p:sp>
      <p:sp>
        <p:nvSpPr>
          <p:cNvPr id="3" name="Google Shape;205;p23"/>
          <p:cNvSpPr txBox="1"/>
          <p:nvPr/>
        </p:nvSpPr>
        <p:spPr>
          <a:xfrm>
            <a:off x="720090" y="2657475"/>
            <a:ext cx="7806055" cy="50863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company should investigate its internet services, especially for customers using 'Fiber optic', as 18.4% of users with this service left the company out of the total 26% who left</a:t>
            </a:r>
            <a:endParaRPr lang="en-US">
              <a:solidFill>
                <a:schemeClr val="dk1"/>
              </a:solidFill>
              <a:latin typeface="Archivo"/>
              <a:ea typeface="Archivo"/>
              <a:cs typeface="Archivo"/>
              <a:sym typeface="Archivo"/>
            </a:endParaRPr>
          </a:p>
        </p:txBody>
      </p:sp>
      <p:sp>
        <p:nvSpPr>
          <p:cNvPr id="4" name="Google Shape;205;p23"/>
          <p:cNvSpPr txBox="1"/>
          <p:nvPr/>
        </p:nvSpPr>
        <p:spPr>
          <a:xfrm>
            <a:off x="720090" y="3375025"/>
            <a:ext cx="7806055" cy="50863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company should emphasize the importance of security services to customers, as I've observed that 21% of customers who do not use security services left the company</a:t>
            </a:r>
            <a:endParaRPr lang="en-US">
              <a:solidFill>
                <a:schemeClr val="dk1"/>
              </a:solidFill>
              <a:latin typeface="Archivo"/>
              <a:ea typeface="Archivo"/>
              <a:cs typeface="Archivo"/>
              <a:sym typeface="Archivo"/>
            </a:endParaRPr>
          </a:p>
        </p:txBody>
      </p:sp>
      <p:grpSp>
        <p:nvGrpSpPr>
          <p:cNvPr id="178" name="Google Shape;178;p22"/>
          <p:cNvGrpSpPr/>
          <p:nvPr/>
        </p:nvGrpSpPr>
        <p:grpSpPr>
          <a:xfrm>
            <a:off x="8281404" y="300564"/>
            <a:ext cx="740520" cy="478869"/>
            <a:chOff x="3932929" y="945489"/>
            <a:chExt cx="740520" cy="478869"/>
          </a:xfrm>
        </p:grpSpPr>
        <p:grpSp>
          <p:nvGrpSpPr>
            <p:cNvPr id="179" name="Google Shape;179;p22"/>
            <p:cNvGrpSpPr/>
            <p:nvPr/>
          </p:nvGrpSpPr>
          <p:grpSpPr>
            <a:xfrm>
              <a:off x="3932929" y="945489"/>
              <a:ext cx="740520" cy="123069"/>
              <a:chOff x="3932929" y="945489"/>
              <a:chExt cx="740520" cy="123069"/>
            </a:xfrm>
          </p:grpSpPr>
          <p:sp>
            <p:nvSpPr>
              <p:cNvPr id="180" name="Google Shape;180;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3" name="Google Shape;183;p22"/>
            <p:cNvGrpSpPr/>
            <p:nvPr/>
          </p:nvGrpSpPr>
          <p:grpSpPr>
            <a:xfrm>
              <a:off x="3932929" y="1123389"/>
              <a:ext cx="740520" cy="123069"/>
              <a:chOff x="3932929" y="945489"/>
              <a:chExt cx="740520" cy="123069"/>
            </a:xfrm>
          </p:grpSpPr>
          <p:sp>
            <p:nvSpPr>
              <p:cNvPr id="184" name="Google Shape;184;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 name="Google Shape;187;p22"/>
            <p:cNvGrpSpPr/>
            <p:nvPr/>
          </p:nvGrpSpPr>
          <p:grpSpPr>
            <a:xfrm>
              <a:off x="3932929" y="1301289"/>
              <a:ext cx="740520" cy="123069"/>
              <a:chOff x="3932929" y="945489"/>
              <a:chExt cx="740520" cy="123069"/>
            </a:xfrm>
          </p:grpSpPr>
          <p:sp>
            <p:nvSpPr>
              <p:cNvPr id="188" name="Google Shape;188;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Segoe UI" panose="020B0502040204020203" charset="0"/>
                <a:cs typeface="Segoe UI" panose="020B0502040204020203" charset="0"/>
                <a:sym typeface="+mn-ea"/>
              </a:rPr>
              <a:t>WHY THEY LEFT(CON.)</a:t>
            </a:r>
            <a:endParaRPr lang="en-GB">
              <a:latin typeface="Segoe UI" panose="020B0502040204020203" charset="0"/>
              <a:cs typeface="Segoe UI" panose="020B0502040204020203" charset="0"/>
            </a:endParaRPr>
          </a:p>
        </p:txBody>
      </p:sp>
      <p:sp>
        <p:nvSpPr>
          <p:cNvPr id="205" name="Google Shape;205;p23"/>
          <p:cNvSpPr txBox="1"/>
          <p:nvPr/>
        </p:nvSpPr>
        <p:spPr>
          <a:xfrm>
            <a:off x="720090" y="1257300"/>
            <a:ext cx="7789545" cy="479425"/>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company should emphasize the importance of device protection services to customers, as I've  observed that 17.2% of customers who do not use device protection services left the company</a:t>
            </a:r>
            <a:endParaRPr lang="en-US">
              <a:solidFill>
                <a:schemeClr val="dk1"/>
              </a:solidFill>
              <a:latin typeface="Archivo"/>
              <a:ea typeface="Archivo"/>
              <a:cs typeface="Archivo"/>
              <a:sym typeface="Archivo"/>
            </a:endParaRPr>
          </a:p>
        </p:txBody>
      </p:sp>
      <p:sp>
        <p:nvSpPr>
          <p:cNvPr id="2" name="Google Shape;205;p23"/>
          <p:cNvSpPr txBox="1"/>
          <p:nvPr/>
        </p:nvSpPr>
        <p:spPr>
          <a:xfrm>
            <a:off x="720090" y="2046605"/>
            <a:ext cx="7806055" cy="50863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company should emphasize the importance of tech support services to customers, as I've observed that 20.5% of customers who do not use tech support services left the company</a:t>
            </a:r>
            <a:endParaRPr lang="en-US">
              <a:solidFill>
                <a:schemeClr val="dk1"/>
              </a:solidFill>
              <a:latin typeface="Archivo"/>
              <a:ea typeface="Archivo"/>
              <a:cs typeface="Archivo"/>
              <a:sym typeface="Archivo"/>
            </a:endParaRPr>
          </a:p>
        </p:txBody>
      </p:sp>
      <p:sp>
        <p:nvSpPr>
          <p:cNvPr id="3" name="Google Shape;205;p23"/>
          <p:cNvSpPr txBox="1"/>
          <p:nvPr/>
        </p:nvSpPr>
        <p:spPr>
          <a:xfrm>
            <a:off x="720090" y="2872740"/>
            <a:ext cx="7806055" cy="50863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company should take note that there may be an issue with the 'Month-to-month' contract, as 24.5% out of the total 26% of users who left the company were on this type of contract.</a:t>
            </a:r>
            <a:endParaRPr lang="en-US">
              <a:solidFill>
                <a:schemeClr val="dk1"/>
              </a:solidFill>
              <a:latin typeface="Archivo"/>
              <a:ea typeface="Archivo"/>
              <a:cs typeface="Archivo"/>
              <a:sym typeface="Archivo"/>
            </a:endParaRPr>
          </a:p>
        </p:txBody>
      </p:sp>
      <p:sp>
        <p:nvSpPr>
          <p:cNvPr id="4" name="Google Shape;205;p23"/>
          <p:cNvSpPr txBox="1"/>
          <p:nvPr/>
        </p:nvSpPr>
        <p:spPr>
          <a:xfrm>
            <a:off x="720090" y="3518535"/>
            <a:ext cx="7806055" cy="50863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The suggestion is to review and address potential issues in the contract structure. It emphasizes the importance of thorough testing for new customers and recommends improving existing services and introducing attractive offerings to enhance customer satisfaction, thereby reducing the likelihood of customer churn.</a:t>
            </a:r>
            <a:endParaRPr lang="en-US">
              <a:solidFill>
                <a:schemeClr val="dk1"/>
              </a:solidFill>
              <a:latin typeface="Archivo"/>
              <a:ea typeface="Archivo"/>
              <a:cs typeface="Archivo"/>
              <a:sym typeface="Archivo"/>
            </a:endParaRPr>
          </a:p>
        </p:txBody>
      </p:sp>
      <p:grpSp>
        <p:nvGrpSpPr>
          <p:cNvPr id="178" name="Google Shape;178;p22"/>
          <p:cNvGrpSpPr/>
          <p:nvPr/>
        </p:nvGrpSpPr>
        <p:grpSpPr>
          <a:xfrm>
            <a:off x="8281404" y="300564"/>
            <a:ext cx="740520" cy="478869"/>
            <a:chOff x="3932929" y="945489"/>
            <a:chExt cx="740520" cy="478869"/>
          </a:xfrm>
        </p:grpSpPr>
        <p:grpSp>
          <p:nvGrpSpPr>
            <p:cNvPr id="179" name="Google Shape;179;p22"/>
            <p:cNvGrpSpPr/>
            <p:nvPr/>
          </p:nvGrpSpPr>
          <p:grpSpPr>
            <a:xfrm>
              <a:off x="3932929" y="945489"/>
              <a:ext cx="740520" cy="123069"/>
              <a:chOff x="3932929" y="945489"/>
              <a:chExt cx="740520" cy="123069"/>
            </a:xfrm>
          </p:grpSpPr>
          <p:sp>
            <p:nvSpPr>
              <p:cNvPr id="180" name="Google Shape;180;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3" name="Google Shape;183;p22"/>
            <p:cNvGrpSpPr/>
            <p:nvPr/>
          </p:nvGrpSpPr>
          <p:grpSpPr>
            <a:xfrm>
              <a:off x="3932929" y="1123389"/>
              <a:ext cx="740520" cy="123069"/>
              <a:chOff x="3932929" y="945489"/>
              <a:chExt cx="740520" cy="123069"/>
            </a:xfrm>
          </p:grpSpPr>
          <p:sp>
            <p:nvSpPr>
              <p:cNvPr id="184" name="Google Shape;184;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 name="Google Shape;187;p22"/>
            <p:cNvGrpSpPr/>
            <p:nvPr/>
          </p:nvGrpSpPr>
          <p:grpSpPr>
            <a:xfrm>
              <a:off x="3932929" y="1301289"/>
              <a:ext cx="740520" cy="123069"/>
              <a:chOff x="3932929" y="945489"/>
              <a:chExt cx="740520" cy="123069"/>
            </a:xfrm>
          </p:grpSpPr>
          <p:sp>
            <p:nvSpPr>
              <p:cNvPr id="188" name="Google Shape;188;p22"/>
              <p:cNvSpPr/>
              <p:nvPr/>
            </p:nvSpPr>
            <p:spPr>
              <a:xfrm>
                <a:off x="3932929" y="945489"/>
                <a:ext cx="740520" cy="123069"/>
              </a:xfrm>
              <a:custGeom>
                <a:avLst/>
                <a:gdLst/>
                <a:ahLst/>
                <a:cxnLst/>
                <a:rect l="l" t="t" r="r" b="b"/>
                <a:pathLst>
                  <a:path w="21788" h="3621" extrusionOk="0">
                    <a:moveTo>
                      <a:pt x="1814" y="1"/>
                    </a:moveTo>
                    <a:cubicBezTo>
                      <a:pt x="816" y="1"/>
                      <a:pt x="0" y="808"/>
                      <a:pt x="0" y="1815"/>
                    </a:cubicBezTo>
                    <a:cubicBezTo>
                      <a:pt x="0" y="2813"/>
                      <a:pt x="816" y="3620"/>
                      <a:pt x="1814" y="3620"/>
                    </a:cubicBezTo>
                    <a:lnTo>
                      <a:pt x="19965" y="3620"/>
                    </a:lnTo>
                    <a:cubicBezTo>
                      <a:pt x="20980" y="3620"/>
                      <a:pt x="21788" y="2813"/>
                      <a:pt x="21779" y="1815"/>
                    </a:cubicBezTo>
                    <a:cubicBezTo>
                      <a:pt x="21779" y="808"/>
                      <a:pt x="20963" y="1"/>
                      <a:pt x="19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22"/>
              <p:cNvSpPr/>
              <p:nvPr/>
            </p:nvSpPr>
            <p:spPr>
              <a:xfrm>
                <a:off x="3933200" y="945489"/>
                <a:ext cx="151380" cy="123069"/>
              </a:xfrm>
              <a:custGeom>
                <a:avLst/>
                <a:gdLst/>
                <a:ahLst/>
                <a:cxnLst/>
                <a:rect l="l" t="t" r="r" b="b"/>
                <a:pathLst>
                  <a:path w="4454" h="3621" extrusionOk="0">
                    <a:moveTo>
                      <a:pt x="1815" y="1"/>
                    </a:moveTo>
                    <a:cubicBezTo>
                      <a:pt x="817" y="1"/>
                      <a:pt x="1" y="808"/>
                      <a:pt x="1" y="1815"/>
                    </a:cubicBezTo>
                    <a:cubicBezTo>
                      <a:pt x="1" y="2813"/>
                      <a:pt x="817" y="3620"/>
                      <a:pt x="1815" y="3620"/>
                    </a:cubicBezTo>
                    <a:lnTo>
                      <a:pt x="2640" y="3620"/>
                    </a:lnTo>
                    <a:cubicBezTo>
                      <a:pt x="3638" y="3620"/>
                      <a:pt x="4454" y="2813"/>
                      <a:pt x="4454" y="1815"/>
                    </a:cubicBezTo>
                    <a:cubicBezTo>
                      <a:pt x="4454" y="808"/>
                      <a:pt x="3638" y="1"/>
                      <a:pt x="2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2"/>
              <p:cNvSpPr/>
              <p:nvPr/>
            </p:nvSpPr>
            <p:spPr>
              <a:xfrm>
                <a:off x="4125575" y="990626"/>
                <a:ext cx="470285" cy="34837"/>
              </a:xfrm>
              <a:custGeom>
                <a:avLst/>
                <a:gdLst/>
                <a:ahLst/>
                <a:cxnLst/>
                <a:rect l="l" t="t" r="r" b="b"/>
                <a:pathLst>
                  <a:path w="13837" h="1025" extrusionOk="0">
                    <a:moveTo>
                      <a:pt x="1" y="1"/>
                    </a:moveTo>
                    <a:lnTo>
                      <a:pt x="1" y="1025"/>
                    </a:lnTo>
                    <a:lnTo>
                      <a:pt x="13837" y="1025"/>
                    </a:lnTo>
                    <a:lnTo>
                      <a:pt x="138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24"/>
          <p:cNvSpPr/>
          <p:nvPr/>
        </p:nvSpPr>
        <p:spPr>
          <a:xfrm>
            <a:off x="8253375" y="428100"/>
            <a:ext cx="601973" cy="596912"/>
          </a:xfrm>
          <a:custGeom>
            <a:avLst/>
            <a:gdLst/>
            <a:ahLst/>
            <a:cxnLst/>
            <a:rect l="l" t="t" r="r" b="b"/>
            <a:pathLst>
              <a:path w="21172" h="20994" extrusionOk="0">
                <a:moveTo>
                  <a:pt x="10557" y="5287"/>
                </a:moveTo>
                <a:cubicBezTo>
                  <a:pt x="10729" y="5287"/>
                  <a:pt x="10902" y="5296"/>
                  <a:pt x="11076" y="5315"/>
                </a:cubicBezTo>
                <a:cubicBezTo>
                  <a:pt x="14279" y="5662"/>
                  <a:pt x="16345" y="8822"/>
                  <a:pt x="15373" y="11877"/>
                </a:cubicBezTo>
                <a:cubicBezTo>
                  <a:pt x="14714" y="13983"/>
                  <a:pt x="12722" y="15412"/>
                  <a:pt x="10550" y="15412"/>
                </a:cubicBezTo>
                <a:cubicBezTo>
                  <a:pt x="10376" y="15412"/>
                  <a:pt x="10201" y="15403"/>
                  <a:pt x="10026" y="15384"/>
                </a:cubicBezTo>
                <a:cubicBezTo>
                  <a:pt x="6823" y="15037"/>
                  <a:pt x="4766" y="11877"/>
                  <a:pt x="5729" y="8822"/>
                </a:cubicBezTo>
                <a:cubicBezTo>
                  <a:pt x="6397" y="6723"/>
                  <a:pt x="8390" y="5287"/>
                  <a:pt x="10557" y="5287"/>
                </a:cubicBezTo>
                <a:close/>
                <a:moveTo>
                  <a:pt x="12003" y="0"/>
                </a:moveTo>
                <a:cubicBezTo>
                  <a:pt x="11564" y="0"/>
                  <a:pt x="11175" y="302"/>
                  <a:pt x="11076" y="749"/>
                </a:cubicBezTo>
                <a:lnTo>
                  <a:pt x="10903" y="1582"/>
                </a:lnTo>
                <a:cubicBezTo>
                  <a:pt x="10842" y="1921"/>
                  <a:pt x="10547" y="2155"/>
                  <a:pt x="10199" y="2181"/>
                </a:cubicBezTo>
                <a:cubicBezTo>
                  <a:pt x="9366" y="2216"/>
                  <a:pt x="8542" y="2372"/>
                  <a:pt x="7769" y="2659"/>
                </a:cubicBezTo>
                <a:cubicBezTo>
                  <a:pt x="7686" y="2690"/>
                  <a:pt x="7599" y="2705"/>
                  <a:pt x="7513" y="2705"/>
                </a:cubicBezTo>
                <a:cubicBezTo>
                  <a:pt x="7267" y="2705"/>
                  <a:pt x="7027" y="2582"/>
                  <a:pt x="6892" y="2364"/>
                </a:cubicBezTo>
                <a:lnTo>
                  <a:pt x="6450" y="1678"/>
                </a:lnTo>
                <a:cubicBezTo>
                  <a:pt x="6268" y="1403"/>
                  <a:pt x="5969" y="1257"/>
                  <a:pt x="5664" y="1257"/>
                </a:cubicBezTo>
                <a:cubicBezTo>
                  <a:pt x="5487" y="1257"/>
                  <a:pt x="5307" y="1307"/>
                  <a:pt x="5148" y="1409"/>
                </a:cubicBezTo>
                <a:lnTo>
                  <a:pt x="4323" y="1956"/>
                </a:lnTo>
                <a:cubicBezTo>
                  <a:pt x="3889" y="2233"/>
                  <a:pt x="3767" y="2824"/>
                  <a:pt x="4045" y="3258"/>
                </a:cubicBezTo>
                <a:lnTo>
                  <a:pt x="4852" y="4482"/>
                </a:lnTo>
                <a:cubicBezTo>
                  <a:pt x="4132" y="5176"/>
                  <a:pt x="3542" y="6009"/>
                  <a:pt x="3116" y="6947"/>
                </a:cubicBezTo>
                <a:cubicBezTo>
                  <a:pt x="2998" y="7213"/>
                  <a:pt x="2728" y="7379"/>
                  <a:pt x="2441" y="7379"/>
                </a:cubicBezTo>
                <a:cubicBezTo>
                  <a:pt x="2392" y="7379"/>
                  <a:pt x="2342" y="7374"/>
                  <a:pt x="2292" y="7363"/>
                </a:cubicBezTo>
                <a:lnTo>
                  <a:pt x="1432" y="7190"/>
                </a:lnTo>
                <a:cubicBezTo>
                  <a:pt x="1367" y="7177"/>
                  <a:pt x="1303" y="7170"/>
                  <a:pt x="1239" y="7170"/>
                </a:cubicBezTo>
                <a:cubicBezTo>
                  <a:pt x="801" y="7170"/>
                  <a:pt x="411" y="7472"/>
                  <a:pt x="313" y="7919"/>
                </a:cubicBezTo>
                <a:lnTo>
                  <a:pt x="113" y="8882"/>
                </a:lnTo>
                <a:cubicBezTo>
                  <a:pt x="0" y="9395"/>
                  <a:pt x="330" y="9898"/>
                  <a:pt x="833" y="10002"/>
                </a:cubicBezTo>
                <a:lnTo>
                  <a:pt x="1788" y="10202"/>
                </a:lnTo>
                <a:cubicBezTo>
                  <a:pt x="2118" y="10263"/>
                  <a:pt x="2353" y="10549"/>
                  <a:pt x="2379" y="10879"/>
                </a:cubicBezTo>
                <a:cubicBezTo>
                  <a:pt x="2431" y="11686"/>
                  <a:pt x="2604" y="12467"/>
                  <a:pt x="2873" y="13205"/>
                </a:cubicBezTo>
                <a:cubicBezTo>
                  <a:pt x="2995" y="13526"/>
                  <a:pt x="2873" y="13900"/>
                  <a:pt x="2587" y="14091"/>
                </a:cubicBezTo>
                <a:lnTo>
                  <a:pt x="1762" y="14637"/>
                </a:lnTo>
                <a:cubicBezTo>
                  <a:pt x="1328" y="14915"/>
                  <a:pt x="1207" y="15505"/>
                  <a:pt x="1484" y="15940"/>
                </a:cubicBezTo>
                <a:lnTo>
                  <a:pt x="2031" y="16764"/>
                </a:lnTo>
                <a:cubicBezTo>
                  <a:pt x="2207" y="17039"/>
                  <a:pt x="2508" y="17185"/>
                  <a:pt x="2815" y="17185"/>
                </a:cubicBezTo>
                <a:cubicBezTo>
                  <a:pt x="2993" y="17185"/>
                  <a:pt x="3174" y="17135"/>
                  <a:pt x="3333" y="17033"/>
                </a:cubicBezTo>
                <a:lnTo>
                  <a:pt x="4253" y="16426"/>
                </a:lnTo>
                <a:cubicBezTo>
                  <a:pt x="4378" y="16346"/>
                  <a:pt x="4518" y="16308"/>
                  <a:pt x="4656" y="16308"/>
                </a:cubicBezTo>
                <a:cubicBezTo>
                  <a:pt x="4836" y="16308"/>
                  <a:pt x="5014" y="16372"/>
                  <a:pt x="5156" y="16495"/>
                </a:cubicBezTo>
                <a:cubicBezTo>
                  <a:pt x="5729" y="16990"/>
                  <a:pt x="6371" y="17415"/>
                  <a:pt x="7075" y="17745"/>
                </a:cubicBezTo>
                <a:cubicBezTo>
                  <a:pt x="7387" y="17901"/>
                  <a:pt x="7561" y="18240"/>
                  <a:pt x="7491" y="18570"/>
                </a:cubicBezTo>
                <a:lnTo>
                  <a:pt x="7257" y="19646"/>
                </a:lnTo>
                <a:cubicBezTo>
                  <a:pt x="7153" y="20158"/>
                  <a:pt x="7474" y="20653"/>
                  <a:pt x="7986" y="20766"/>
                </a:cubicBezTo>
                <a:lnTo>
                  <a:pt x="8950" y="20974"/>
                </a:lnTo>
                <a:cubicBezTo>
                  <a:pt x="9014" y="20987"/>
                  <a:pt x="9079" y="20994"/>
                  <a:pt x="9143" y="20994"/>
                </a:cubicBezTo>
                <a:cubicBezTo>
                  <a:pt x="9583" y="20994"/>
                  <a:pt x="9978" y="20692"/>
                  <a:pt x="10069" y="20245"/>
                </a:cubicBezTo>
                <a:lnTo>
                  <a:pt x="10312" y="19108"/>
                </a:lnTo>
                <a:cubicBezTo>
                  <a:pt x="10373" y="18778"/>
                  <a:pt x="10660" y="18526"/>
                  <a:pt x="10989" y="18518"/>
                </a:cubicBezTo>
                <a:cubicBezTo>
                  <a:pt x="11753" y="18474"/>
                  <a:pt x="12500" y="18327"/>
                  <a:pt x="13203" y="18075"/>
                </a:cubicBezTo>
                <a:cubicBezTo>
                  <a:pt x="13285" y="18047"/>
                  <a:pt x="13369" y="18033"/>
                  <a:pt x="13452" y="18033"/>
                </a:cubicBezTo>
                <a:cubicBezTo>
                  <a:pt x="13700" y="18033"/>
                  <a:pt x="13934" y="18155"/>
                  <a:pt x="14071" y="18370"/>
                </a:cubicBezTo>
                <a:lnTo>
                  <a:pt x="14696" y="19325"/>
                </a:lnTo>
                <a:cubicBezTo>
                  <a:pt x="14872" y="19599"/>
                  <a:pt x="15172" y="19745"/>
                  <a:pt x="15479" y="19745"/>
                </a:cubicBezTo>
                <a:cubicBezTo>
                  <a:pt x="15658" y="19745"/>
                  <a:pt x="15838" y="19696"/>
                  <a:pt x="15998" y="19594"/>
                </a:cubicBezTo>
                <a:lnTo>
                  <a:pt x="16822" y="19047"/>
                </a:lnTo>
                <a:cubicBezTo>
                  <a:pt x="17257" y="18769"/>
                  <a:pt x="17369" y="18179"/>
                  <a:pt x="17092" y="17745"/>
                </a:cubicBezTo>
                <a:lnTo>
                  <a:pt x="16458" y="16790"/>
                </a:lnTo>
                <a:cubicBezTo>
                  <a:pt x="16276" y="16512"/>
                  <a:pt x="16310" y="16130"/>
                  <a:pt x="16536" y="15879"/>
                </a:cubicBezTo>
                <a:cubicBezTo>
                  <a:pt x="17048" y="15332"/>
                  <a:pt x="17482" y="14690"/>
                  <a:pt x="17829" y="13995"/>
                </a:cubicBezTo>
                <a:cubicBezTo>
                  <a:pt x="17954" y="13738"/>
                  <a:pt x="18216" y="13580"/>
                  <a:pt x="18494" y="13580"/>
                </a:cubicBezTo>
                <a:cubicBezTo>
                  <a:pt x="18544" y="13580"/>
                  <a:pt x="18595" y="13585"/>
                  <a:pt x="18645" y="13596"/>
                </a:cubicBezTo>
                <a:lnTo>
                  <a:pt x="19704" y="13813"/>
                </a:lnTo>
                <a:cubicBezTo>
                  <a:pt x="19770" y="13824"/>
                  <a:pt x="19835" y="13830"/>
                  <a:pt x="19899" y="13830"/>
                </a:cubicBezTo>
                <a:cubicBezTo>
                  <a:pt x="20372" y="13830"/>
                  <a:pt x="20767" y="13527"/>
                  <a:pt x="20859" y="13075"/>
                </a:cubicBezTo>
                <a:lnTo>
                  <a:pt x="21058" y="12103"/>
                </a:lnTo>
                <a:cubicBezTo>
                  <a:pt x="21171" y="11599"/>
                  <a:pt x="20841" y="11096"/>
                  <a:pt x="20338" y="10992"/>
                </a:cubicBezTo>
                <a:lnTo>
                  <a:pt x="19314" y="10775"/>
                </a:lnTo>
                <a:cubicBezTo>
                  <a:pt x="18975" y="10705"/>
                  <a:pt x="18741" y="10419"/>
                  <a:pt x="18732" y="10063"/>
                </a:cubicBezTo>
                <a:cubicBezTo>
                  <a:pt x="18706" y="9264"/>
                  <a:pt x="18559" y="8483"/>
                  <a:pt x="18307" y="7745"/>
                </a:cubicBezTo>
                <a:cubicBezTo>
                  <a:pt x="18194" y="7424"/>
                  <a:pt x="18315" y="7068"/>
                  <a:pt x="18593" y="6886"/>
                </a:cubicBezTo>
                <a:lnTo>
                  <a:pt x="19401" y="6357"/>
                </a:lnTo>
                <a:cubicBezTo>
                  <a:pt x="19835" y="6079"/>
                  <a:pt x="19956" y="5488"/>
                  <a:pt x="19670" y="5054"/>
                </a:cubicBezTo>
                <a:lnTo>
                  <a:pt x="19131" y="4230"/>
                </a:lnTo>
                <a:cubicBezTo>
                  <a:pt x="18950" y="3955"/>
                  <a:pt x="18650" y="3806"/>
                  <a:pt x="18345" y="3806"/>
                </a:cubicBezTo>
                <a:cubicBezTo>
                  <a:pt x="18168" y="3806"/>
                  <a:pt x="17989" y="3856"/>
                  <a:pt x="17829" y="3961"/>
                </a:cubicBezTo>
                <a:lnTo>
                  <a:pt x="17057" y="4473"/>
                </a:lnTo>
                <a:cubicBezTo>
                  <a:pt x="16930" y="4551"/>
                  <a:pt x="16789" y="4590"/>
                  <a:pt x="16650" y="4590"/>
                </a:cubicBezTo>
                <a:cubicBezTo>
                  <a:pt x="16467" y="4590"/>
                  <a:pt x="16285" y="4523"/>
                  <a:pt x="16137" y="4395"/>
                </a:cubicBezTo>
                <a:cubicBezTo>
                  <a:pt x="15546" y="3839"/>
                  <a:pt x="14869" y="3370"/>
                  <a:pt x="14114" y="3006"/>
                </a:cubicBezTo>
                <a:cubicBezTo>
                  <a:pt x="13810" y="2850"/>
                  <a:pt x="13637" y="2520"/>
                  <a:pt x="13715" y="2181"/>
                </a:cubicBezTo>
                <a:lnTo>
                  <a:pt x="13889" y="1348"/>
                </a:lnTo>
                <a:cubicBezTo>
                  <a:pt x="14001" y="836"/>
                  <a:pt x="13672" y="332"/>
                  <a:pt x="13159" y="228"/>
                </a:cubicBezTo>
                <a:lnTo>
                  <a:pt x="12196" y="20"/>
                </a:lnTo>
                <a:cubicBezTo>
                  <a:pt x="12131" y="7"/>
                  <a:pt x="12066" y="0"/>
                  <a:pt x="1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0" name="Google Shape;220;p24"/>
          <p:cNvGrpSpPr/>
          <p:nvPr/>
        </p:nvGrpSpPr>
        <p:grpSpPr>
          <a:xfrm flipH="1">
            <a:off x="8553471" y="74793"/>
            <a:ext cx="508385" cy="644675"/>
            <a:chOff x="4859771" y="3053445"/>
            <a:chExt cx="508385" cy="644675"/>
          </a:xfrm>
        </p:grpSpPr>
        <p:sp>
          <p:nvSpPr>
            <p:cNvPr id="221" name="Google Shape;221;p24"/>
            <p:cNvSpPr/>
            <p:nvPr/>
          </p:nvSpPr>
          <p:spPr>
            <a:xfrm>
              <a:off x="4859771" y="3053445"/>
              <a:ext cx="508385" cy="644675"/>
            </a:xfrm>
            <a:custGeom>
              <a:avLst/>
              <a:gdLst/>
              <a:ahLst/>
              <a:cxnLst/>
              <a:rect l="l" t="t" r="r" b="b"/>
              <a:pathLst>
                <a:path w="14958" h="18968" extrusionOk="0">
                  <a:moveTo>
                    <a:pt x="1216" y="1"/>
                  </a:moveTo>
                  <a:cubicBezTo>
                    <a:pt x="548" y="1"/>
                    <a:pt x="1" y="609"/>
                    <a:pt x="1" y="1346"/>
                  </a:cubicBezTo>
                  <a:lnTo>
                    <a:pt x="1" y="17622"/>
                  </a:lnTo>
                  <a:cubicBezTo>
                    <a:pt x="1" y="18368"/>
                    <a:pt x="548" y="18967"/>
                    <a:pt x="1216" y="18967"/>
                  </a:cubicBezTo>
                  <a:lnTo>
                    <a:pt x="13742" y="18967"/>
                  </a:lnTo>
                  <a:cubicBezTo>
                    <a:pt x="14410" y="18967"/>
                    <a:pt x="14957" y="18368"/>
                    <a:pt x="14957" y="17622"/>
                  </a:cubicBezTo>
                  <a:lnTo>
                    <a:pt x="14957" y="3820"/>
                  </a:lnTo>
                  <a:lnTo>
                    <a:pt x="119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4"/>
            <p:cNvSpPr/>
            <p:nvPr/>
          </p:nvSpPr>
          <p:spPr>
            <a:xfrm>
              <a:off x="5265729" y="3053751"/>
              <a:ext cx="101827" cy="130444"/>
            </a:xfrm>
            <a:custGeom>
              <a:avLst/>
              <a:gdLst/>
              <a:ahLst/>
              <a:cxnLst/>
              <a:rect l="l" t="t" r="r" b="b"/>
              <a:pathLst>
                <a:path w="2996" h="3838" extrusionOk="0">
                  <a:moveTo>
                    <a:pt x="1" y="1"/>
                  </a:moveTo>
                  <a:lnTo>
                    <a:pt x="1" y="2856"/>
                  </a:lnTo>
                  <a:cubicBezTo>
                    <a:pt x="1" y="3395"/>
                    <a:pt x="409" y="3837"/>
                    <a:pt x="895" y="3837"/>
                  </a:cubicBezTo>
                  <a:lnTo>
                    <a:pt x="2996" y="3820"/>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4"/>
            <p:cNvSpPr/>
            <p:nvPr/>
          </p:nvSpPr>
          <p:spPr>
            <a:xfrm>
              <a:off x="4961567" y="3237560"/>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4"/>
            <p:cNvSpPr/>
            <p:nvPr/>
          </p:nvSpPr>
          <p:spPr>
            <a:xfrm>
              <a:off x="4961567" y="3300099"/>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4"/>
            <p:cNvSpPr/>
            <p:nvPr/>
          </p:nvSpPr>
          <p:spPr>
            <a:xfrm>
              <a:off x="4961567" y="3362943"/>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4"/>
            <p:cNvSpPr/>
            <p:nvPr/>
          </p:nvSpPr>
          <p:spPr>
            <a:xfrm>
              <a:off x="4961567" y="3425482"/>
              <a:ext cx="304188" cy="26578"/>
            </a:xfrm>
            <a:custGeom>
              <a:avLst/>
              <a:gdLst/>
              <a:ahLst/>
              <a:cxnLst/>
              <a:rect l="l" t="t" r="r" b="b"/>
              <a:pathLst>
                <a:path w="8950" h="782" extrusionOk="0">
                  <a:moveTo>
                    <a:pt x="1" y="1"/>
                  </a:moveTo>
                  <a:lnTo>
                    <a:pt x="1" y="782"/>
                  </a:lnTo>
                  <a:lnTo>
                    <a:pt x="8950" y="782"/>
                  </a:lnTo>
                  <a:lnTo>
                    <a:pt x="89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4"/>
            <p:cNvSpPr/>
            <p:nvPr/>
          </p:nvSpPr>
          <p:spPr>
            <a:xfrm>
              <a:off x="4961567" y="3487748"/>
              <a:ext cx="304188" cy="26578"/>
            </a:xfrm>
            <a:custGeom>
              <a:avLst/>
              <a:gdLst/>
              <a:ahLst/>
              <a:cxnLst/>
              <a:rect l="l" t="t" r="r" b="b"/>
              <a:pathLst>
                <a:path w="8950" h="782" extrusionOk="0">
                  <a:moveTo>
                    <a:pt x="1" y="0"/>
                  </a:moveTo>
                  <a:lnTo>
                    <a:pt x="1" y="782"/>
                  </a:lnTo>
                  <a:lnTo>
                    <a:pt x="8950" y="782"/>
                  </a:lnTo>
                  <a:lnTo>
                    <a:pt x="8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8" name="Google Shape;228;p24"/>
          <p:cNvSpPr txBox="1"/>
          <p:nvPr>
            <p:ph type="title"/>
          </p:nvPr>
        </p:nvSpPr>
        <p:spPr>
          <a:xfrm>
            <a:off x="720000" y="331645"/>
            <a:ext cx="7704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Segoe UI" panose="020B0502040204020203" charset="0"/>
                <a:cs typeface="Segoe UI" panose="020B0502040204020203" charset="0"/>
                <a:sym typeface="+mn-ea"/>
              </a:rPr>
              <a:t>DATA Preprocessing</a:t>
            </a:r>
            <a:endParaRPr lang="en-GB"/>
          </a:p>
        </p:txBody>
      </p:sp>
      <p:sp>
        <p:nvSpPr>
          <p:cNvPr id="205" name="Google Shape;205;p23"/>
          <p:cNvSpPr txBox="1"/>
          <p:nvPr/>
        </p:nvSpPr>
        <p:spPr>
          <a:xfrm>
            <a:off x="720090" y="1257300"/>
            <a:ext cx="5122545" cy="47942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GB">
                <a:solidFill>
                  <a:schemeClr val="dk1"/>
                </a:solidFill>
                <a:latin typeface="Archivo"/>
                <a:ea typeface="Archivo"/>
                <a:cs typeface="Archivo"/>
                <a:sym typeface="Archivo"/>
              </a:rPr>
              <a:t>Drop the customerID column because not important</a:t>
            </a:r>
            <a:endParaRPr lang="en-GB">
              <a:solidFill>
                <a:schemeClr val="dk1"/>
              </a:solidFill>
              <a:latin typeface="Archivo"/>
              <a:ea typeface="Archivo"/>
              <a:cs typeface="Archivo"/>
              <a:sym typeface="Archivo"/>
            </a:endParaRPr>
          </a:p>
          <a:p>
            <a:pPr marL="285750" lvl="0" indent="-285750" algn="l" rtl="0">
              <a:lnSpc>
                <a:spcPct val="115000"/>
              </a:lnSpc>
              <a:spcBef>
                <a:spcPts val="0"/>
              </a:spcBef>
              <a:spcAft>
                <a:spcPts val="0"/>
              </a:spcAft>
              <a:buFont typeface="Wingdings" panose="05000000000000000000" charset="0"/>
              <a:buChar char="q"/>
            </a:pPr>
            <a:endParaRPr lang="en-US">
              <a:solidFill>
                <a:schemeClr val="dk1"/>
              </a:solidFill>
              <a:latin typeface="Archivo"/>
              <a:ea typeface="Archivo"/>
              <a:cs typeface="Archivo"/>
              <a:sym typeface="Archivo"/>
            </a:endParaRPr>
          </a:p>
        </p:txBody>
      </p:sp>
      <p:sp>
        <p:nvSpPr>
          <p:cNvPr id="7" name="Google Shape;205;p23"/>
          <p:cNvSpPr txBox="1"/>
          <p:nvPr/>
        </p:nvSpPr>
        <p:spPr>
          <a:xfrm>
            <a:off x="720090" y="1687830"/>
            <a:ext cx="6108700" cy="47942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ltLang="en-GB">
                <a:solidFill>
                  <a:schemeClr val="dk1"/>
                </a:solidFill>
                <a:latin typeface="Archivo"/>
                <a:ea typeface="Archivo"/>
                <a:cs typeface="Archivo"/>
                <a:sym typeface="Archivo"/>
              </a:rPr>
              <a:t>Replace the values of 'No internet service' with 'No' in multiple columns</a:t>
            </a:r>
            <a:endParaRPr lang="en-US" altLang="en-GB">
              <a:solidFill>
                <a:schemeClr val="dk1"/>
              </a:solidFill>
              <a:latin typeface="Archivo"/>
              <a:ea typeface="Archivo"/>
              <a:cs typeface="Archivo"/>
              <a:sym typeface="Archivo"/>
            </a:endParaRPr>
          </a:p>
          <a:p>
            <a:pPr marL="285750" lvl="0" indent="-285750" algn="l" rtl="0">
              <a:lnSpc>
                <a:spcPct val="115000"/>
              </a:lnSpc>
              <a:spcBef>
                <a:spcPts val="0"/>
              </a:spcBef>
              <a:spcAft>
                <a:spcPts val="0"/>
              </a:spcAft>
              <a:buFont typeface="Wingdings" panose="05000000000000000000" charset="0"/>
              <a:buChar char="q"/>
            </a:pPr>
            <a:endParaRPr lang="en-US">
              <a:solidFill>
                <a:schemeClr val="dk1"/>
              </a:solidFill>
              <a:latin typeface="Archivo"/>
              <a:ea typeface="Archivo"/>
              <a:cs typeface="Archivo"/>
              <a:sym typeface="Archivo"/>
            </a:endParaRPr>
          </a:p>
        </p:txBody>
      </p:sp>
      <p:sp>
        <p:nvSpPr>
          <p:cNvPr id="2" name="Google Shape;205;p23"/>
          <p:cNvSpPr txBox="1"/>
          <p:nvPr/>
        </p:nvSpPr>
        <p:spPr>
          <a:xfrm>
            <a:off x="720090" y="2101850"/>
            <a:ext cx="6108700" cy="47942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Convert values in certain columns from categorical to integer</a:t>
            </a:r>
            <a:endParaRPr lang="en-US">
              <a:solidFill>
                <a:schemeClr val="dk1"/>
              </a:solidFill>
              <a:latin typeface="Archivo"/>
              <a:ea typeface="Archivo"/>
              <a:cs typeface="Archivo"/>
              <a:sym typeface="Archivo"/>
            </a:endParaRPr>
          </a:p>
        </p:txBody>
      </p:sp>
      <p:sp>
        <p:nvSpPr>
          <p:cNvPr id="3" name="Google Shape;205;p23"/>
          <p:cNvSpPr txBox="1"/>
          <p:nvPr/>
        </p:nvSpPr>
        <p:spPr>
          <a:xfrm>
            <a:off x="720090" y="2587625"/>
            <a:ext cx="6108700" cy="47942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Perform one-hot encoding on 'InternetService,' 'Contract,' and 'PaymentMethod'.</a:t>
            </a:r>
            <a:endParaRPr lang="en-US">
              <a:solidFill>
                <a:schemeClr val="dk1"/>
              </a:solidFill>
              <a:latin typeface="Archivo"/>
              <a:ea typeface="Archivo"/>
              <a:cs typeface="Archivo"/>
              <a:sym typeface="Archivo"/>
            </a:endParaRPr>
          </a:p>
        </p:txBody>
      </p:sp>
      <p:sp>
        <p:nvSpPr>
          <p:cNvPr id="4" name="Google Shape;205;p23"/>
          <p:cNvSpPr txBox="1"/>
          <p:nvPr/>
        </p:nvSpPr>
        <p:spPr>
          <a:xfrm>
            <a:off x="720090" y="3155315"/>
            <a:ext cx="6108700" cy="47942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Apply min-max scaling to the columns: 'tenure,' 'MonthlyCharges,' and 'TotalChar'</a:t>
            </a:r>
            <a:endParaRPr lang="en-US">
              <a:solidFill>
                <a:schemeClr val="dk1"/>
              </a:solidFill>
              <a:latin typeface="Archivo"/>
              <a:ea typeface="Archivo"/>
              <a:cs typeface="Archivo"/>
              <a:sym typeface="Archivo"/>
            </a:endParaRPr>
          </a:p>
        </p:txBody>
      </p:sp>
      <p:sp>
        <p:nvSpPr>
          <p:cNvPr id="5" name="Google Shape;205;p23"/>
          <p:cNvSpPr txBox="1"/>
          <p:nvPr/>
        </p:nvSpPr>
        <p:spPr>
          <a:xfrm>
            <a:off x="720090" y="3650615"/>
            <a:ext cx="6108700" cy="47942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Split the data into "X" and "Y"</a:t>
            </a:r>
            <a:endParaRPr lang="en-US">
              <a:solidFill>
                <a:schemeClr val="dk1"/>
              </a:solidFill>
              <a:latin typeface="Archivo"/>
              <a:ea typeface="Archivo"/>
              <a:cs typeface="Archivo"/>
              <a:sym typeface="Archivo"/>
            </a:endParaRPr>
          </a:p>
        </p:txBody>
      </p:sp>
      <p:sp>
        <p:nvSpPr>
          <p:cNvPr id="6" name="Google Shape;205;p23"/>
          <p:cNvSpPr txBox="1"/>
          <p:nvPr/>
        </p:nvSpPr>
        <p:spPr>
          <a:xfrm>
            <a:off x="720090" y="4011295"/>
            <a:ext cx="6108700" cy="479425"/>
          </a:xfrm>
          <a:prstGeom prst="rect">
            <a:avLst/>
          </a:prstGeom>
          <a:noFill/>
          <a:ln>
            <a:noFill/>
          </a:ln>
        </p:spPr>
        <p:txBody>
          <a:bodyPr spcFirstLastPara="1" wrap="square" lIns="91425" tIns="91425" rIns="91425" bIns="91425" anchor="t" anchorCtr="0">
            <a:noAutofit/>
          </a:bodyPr>
          <a:p>
            <a:pPr marL="285750" lvl="0" indent="-285750" algn="l" rtl="0">
              <a:lnSpc>
                <a:spcPct val="115000"/>
              </a:lnSpc>
              <a:spcBef>
                <a:spcPts val="0"/>
              </a:spcBef>
              <a:spcAft>
                <a:spcPts val="0"/>
              </a:spcAft>
              <a:buFont typeface="Wingdings" panose="05000000000000000000" charset="0"/>
              <a:buChar char="q"/>
            </a:pPr>
            <a:r>
              <a:rPr lang="en-US">
                <a:solidFill>
                  <a:schemeClr val="dk1"/>
                </a:solidFill>
                <a:latin typeface="Archivo"/>
                <a:ea typeface="Archivo"/>
                <a:cs typeface="Archivo"/>
                <a:sym typeface="Archivo"/>
              </a:rPr>
              <a:t>Split 'X','Y' into x_train , y_train,x_test,y_test</a:t>
            </a:r>
            <a:endParaRPr lang="en-US">
              <a:solidFill>
                <a:schemeClr val="dk1"/>
              </a:solidFill>
              <a:latin typeface="Archivo"/>
              <a:ea typeface="Archivo"/>
              <a:cs typeface="Archivo"/>
              <a:sym typeface="Archivo"/>
            </a:endParaRPr>
          </a:p>
        </p:txBody>
      </p:sp>
    </p:spTree>
  </p:cSld>
  <p:clrMapOvr>
    <a:masterClrMapping/>
  </p:clrMapOvr>
</p:sld>
</file>

<file path=ppt/theme/theme1.xml><?xml version="1.0" encoding="utf-8"?>
<a:theme xmlns:a="http://schemas.openxmlformats.org/drawingml/2006/main" name="Intro to Recursion by Slidesgo">
  <a:themeElements>
    <a:clrScheme name="Simple Light">
      <a:dk1>
        <a:srgbClr val="041E52"/>
      </a:dk1>
      <a:lt1>
        <a:srgbClr val="FFFFFF"/>
      </a:lt1>
      <a:dk2>
        <a:srgbClr val="073899"/>
      </a:dk2>
      <a:lt2>
        <a:srgbClr val="4F7BC8"/>
      </a:lt2>
      <a:accent1>
        <a:srgbClr val="80B2F1"/>
      </a:accent1>
      <a:accent2>
        <a:srgbClr val="F4F6F8"/>
      </a:accent2>
      <a:accent3>
        <a:srgbClr val="DBE8F1"/>
      </a:accent3>
      <a:accent4>
        <a:srgbClr val="FFFFFF"/>
      </a:accent4>
      <a:accent5>
        <a:srgbClr val="FFFFFF"/>
      </a:accent5>
      <a:accent6>
        <a:srgbClr val="FFFFFF"/>
      </a:accent6>
      <a:hlink>
        <a:srgbClr val="041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7487</Words>
  <Application>WPS Presentation</Application>
  <PresentationFormat/>
  <Paragraphs>160</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Arial</vt:lpstr>
      <vt:lpstr>Alata</vt:lpstr>
      <vt:lpstr>Archivo</vt:lpstr>
      <vt:lpstr>Open Sans</vt:lpstr>
      <vt:lpstr>Segoe Print</vt:lpstr>
      <vt:lpstr>Segoe UI</vt:lpstr>
      <vt:lpstr>Wingdings</vt:lpstr>
      <vt:lpstr>Microsoft YaHei</vt:lpstr>
      <vt:lpstr>Arial Unicode MS</vt:lpstr>
      <vt:lpstr>Intro to Recursion by Slidesgo</vt:lpstr>
      <vt:lpstr>TELECOM CUSTOMER CHURN</vt:lpstr>
      <vt:lpstr>TELECOM CUSTOMER CHURN Defination</vt:lpstr>
      <vt:lpstr>OBJECTIVE</vt:lpstr>
      <vt:lpstr>DATA DESCRIPTION</vt:lpstr>
      <vt:lpstr>DATA EXPLORATION</vt:lpstr>
      <vt:lpstr>CON..</vt:lpstr>
      <vt:lpstr>WHY THEY LEFT..</vt:lpstr>
      <vt:lpstr>WHY THEY LEFT..</vt:lpstr>
      <vt:lpstr>DATA Preprocessing</vt:lpstr>
      <vt:lpstr>MODELS</vt:lpstr>
      <vt:lpstr>RESULT ANALYSIS</vt:lpstr>
      <vt:lpstr>CONCLUSION</vt:lpstr>
      <vt:lpstr>CON..</vt:lpstr>
      <vt:lpstr>REFERENCES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 CHURN</dc:title>
  <dc:creator/>
  <cp:lastModifiedBy>ascom</cp:lastModifiedBy>
  <cp:revision>13</cp:revision>
  <dcterms:created xsi:type="dcterms:W3CDTF">2023-12-26T23:13:00Z</dcterms:created>
  <dcterms:modified xsi:type="dcterms:W3CDTF">2023-12-27T19:42:14Z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B55136DCD0214B2FB40FE2B17DE4ACB7_13</vt:lpwstr>
  </property>
  <property fmtid="{D5CDD505-2E9C-101B-9397-08002B2CF9AE}" pid="3" name="KSOProductBuildVer">
    <vt:lpwstr>1033-12.2.0.13359</vt:lpwstr>
  </property>
</Properties>
</file>