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type="screen4x3"/>
  <p:notesSz cx="7099300" cy="10234613"/>
  <p:embeddedFontLst>
    <p:embeddedFont>
      <p:font typeface="Arial Narrow" panose="020B060602020203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Lato" panose="020B060402020202020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47">
          <p15:clr>
            <a:srgbClr val="A4A3A4"/>
          </p15:clr>
        </p15:guide>
        <p15:guide id="2" pos="3022">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047"/>
        <p:guide pos="3022"/>
      </p:guideLst>
    </p:cSldViewPr>
  </p:slideViewPr>
  <p:notesViewPr>
    <p:cSldViewPr snapToGrid="0">
      <p:cViewPr varScale="1">
        <p:scale>
          <a:sx n="100" d="100"/>
          <a:sy n="100" d="100"/>
        </p:scale>
        <p:origin x="0" y="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4988" cy="511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Meddon"/>
                <a:ea typeface="Meddon"/>
                <a:cs typeface="Meddon"/>
                <a:sym typeface="Meddon"/>
              </a:defRPr>
            </a:lvl2pPr>
            <a:lvl3pPr marR="0" lvl="2" algn="l" rtl="0">
              <a:spcBef>
                <a:spcPts val="0"/>
              </a:spcBef>
              <a:spcAft>
                <a:spcPts val="0"/>
              </a:spcAft>
              <a:buSzPts val="1400"/>
              <a:buNone/>
              <a:defRPr sz="2400" b="0" i="0" u="none" strike="noStrike" cap="none">
                <a:solidFill>
                  <a:schemeClr val="dk1"/>
                </a:solidFill>
                <a:latin typeface="Meddon"/>
                <a:ea typeface="Meddon"/>
                <a:cs typeface="Meddon"/>
                <a:sym typeface="Meddon"/>
              </a:defRPr>
            </a:lvl3pPr>
            <a:lvl4pPr marR="0" lvl="3" algn="l" rtl="0">
              <a:spcBef>
                <a:spcPts val="0"/>
              </a:spcBef>
              <a:spcAft>
                <a:spcPts val="0"/>
              </a:spcAft>
              <a:buSzPts val="1400"/>
              <a:buNone/>
              <a:defRPr sz="2400" b="0" i="0" u="none" strike="noStrike" cap="none">
                <a:solidFill>
                  <a:schemeClr val="dk1"/>
                </a:solidFill>
                <a:latin typeface="Meddon"/>
                <a:ea typeface="Meddon"/>
                <a:cs typeface="Meddon"/>
                <a:sym typeface="Meddon"/>
              </a:defRPr>
            </a:lvl4pPr>
            <a:lvl5pPr marR="0" lvl="4" algn="l" rtl="0">
              <a:spcBef>
                <a:spcPts val="0"/>
              </a:spcBef>
              <a:spcAft>
                <a:spcPts val="0"/>
              </a:spcAft>
              <a:buSzPts val="1400"/>
              <a:buNone/>
              <a:defRPr sz="2400" b="0" i="0" u="none" strike="noStrike" cap="none">
                <a:solidFill>
                  <a:schemeClr val="dk1"/>
                </a:solidFill>
                <a:latin typeface="Meddon"/>
                <a:ea typeface="Meddon"/>
                <a:cs typeface="Meddon"/>
                <a:sym typeface="Meddon"/>
              </a:defRPr>
            </a:lvl5pPr>
            <a:lvl6pPr marR="0" lvl="5" algn="l" rtl="0">
              <a:spcBef>
                <a:spcPts val="0"/>
              </a:spcBef>
              <a:spcAft>
                <a:spcPts val="0"/>
              </a:spcAft>
              <a:buSzPts val="1400"/>
              <a:buNone/>
              <a:defRPr sz="2400" b="0" i="0" u="none" strike="noStrike" cap="none">
                <a:solidFill>
                  <a:schemeClr val="dk1"/>
                </a:solidFill>
                <a:latin typeface="Meddon"/>
                <a:ea typeface="Meddon"/>
                <a:cs typeface="Meddon"/>
                <a:sym typeface="Meddon"/>
              </a:defRPr>
            </a:lvl6pPr>
            <a:lvl7pPr marR="0" lvl="6" algn="l" rtl="0">
              <a:spcBef>
                <a:spcPts val="0"/>
              </a:spcBef>
              <a:spcAft>
                <a:spcPts val="0"/>
              </a:spcAft>
              <a:buSzPts val="1400"/>
              <a:buNone/>
              <a:defRPr sz="2400" b="0" i="0" u="none" strike="noStrike" cap="none">
                <a:solidFill>
                  <a:schemeClr val="dk1"/>
                </a:solidFill>
                <a:latin typeface="Meddon"/>
                <a:ea typeface="Meddon"/>
                <a:cs typeface="Meddon"/>
                <a:sym typeface="Meddon"/>
              </a:defRPr>
            </a:lvl7pPr>
            <a:lvl8pPr marR="0" lvl="7" algn="l" rtl="0">
              <a:spcBef>
                <a:spcPts val="0"/>
              </a:spcBef>
              <a:spcAft>
                <a:spcPts val="0"/>
              </a:spcAft>
              <a:buSzPts val="1400"/>
              <a:buNone/>
              <a:defRPr sz="2400" b="0" i="0" u="none" strike="noStrike" cap="none">
                <a:solidFill>
                  <a:schemeClr val="dk1"/>
                </a:solidFill>
                <a:latin typeface="Meddon"/>
                <a:ea typeface="Meddon"/>
                <a:cs typeface="Meddon"/>
                <a:sym typeface="Meddon"/>
              </a:defRPr>
            </a:lvl8pPr>
            <a:lvl9pPr marR="0" lvl="8" algn="l" rtl="0">
              <a:spcBef>
                <a:spcPts val="0"/>
              </a:spcBef>
              <a:spcAft>
                <a:spcPts val="0"/>
              </a:spcAft>
              <a:buSzPts val="1400"/>
              <a:buNone/>
              <a:defRPr sz="2400" b="0" i="0" u="none" strike="noStrike" cap="none">
                <a:solidFill>
                  <a:schemeClr val="dk1"/>
                </a:solidFill>
                <a:latin typeface="Meddon"/>
                <a:ea typeface="Meddon"/>
                <a:cs typeface="Meddon"/>
                <a:sym typeface="Meddon"/>
              </a:defRPr>
            </a:lvl9pPr>
          </a:lstStyle>
          <a:p>
            <a:endParaRPr/>
          </a:p>
        </p:txBody>
      </p:sp>
      <p:sp>
        <p:nvSpPr>
          <p:cNvPr id="4" name="Google Shape;4;n"/>
          <p:cNvSpPr txBox="1">
            <a:spLocks noGrp="1"/>
          </p:cNvSpPr>
          <p:nvPr>
            <p:ph type="dt" idx="10"/>
          </p:nvPr>
        </p:nvSpPr>
        <p:spPr>
          <a:xfrm>
            <a:off x="4024313" y="0"/>
            <a:ext cx="3074987" cy="511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Meddon"/>
                <a:ea typeface="Meddon"/>
                <a:cs typeface="Meddon"/>
                <a:sym typeface="Meddon"/>
              </a:defRPr>
            </a:lvl2pPr>
            <a:lvl3pPr marR="0" lvl="2" algn="l" rtl="0">
              <a:spcBef>
                <a:spcPts val="0"/>
              </a:spcBef>
              <a:spcAft>
                <a:spcPts val="0"/>
              </a:spcAft>
              <a:buSzPts val="1400"/>
              <a:buNone/>
              <a:defRPr sz="2400" b="0" i="0" u="none" strike="noStrike" cap="none">
                <a:solidFill>
                  <a:schemeClr val="dk1"/>
                </a:solidFill>
                <a:latin typeface="Meddon"/>
                <a:ea typeface="Meddon"/>
                <a:cs typeface="Meddon"/>
                <a:sym typeface="Meddon"/>
              </a:defRPr>
            </a:lvl3pPr>
            <a:lvl4pPr marR="0" lvl="3" algn="l" rtl="0">
              <a:spcBef>
                <a:spcPts val="0"/>
              </a:spcBef>
              <a:spcAft>
                <a:spcPts val="0"/>
              </a:spcAft>
              <a:buSzPts val="1400"/>
              <a:buNone/>
              <a:defRPr sz="2400" b="0" i="0" u="none" strike="noStrike" cap="none">
                <a:solidFill>
                  <a:schemeClr val="dk1"/>
                </a:solidFill>
                <a:latin typeface="Meddon"/>
                <a:ea typeface="Meddon"/>
                <a:cs typeface="Meddon"/>
                <a:sym typeface="Meddon"/>
              </a:defRPr>
            </a:lvl4pPr>
            <a:lvl5pPr marR="0" lvl="4" algn="l" rtl="0">
              <a:spcBef>
                <a:spcPts val="0"/>
              </a:spcBef>
              <a:spcAft>
                <a:spcPts val="0"/>
              </a:spcAft>
              <a:buSzPts val="1400"/>
              <a:buNone/>
              <a:defRPr sz="2400" b="0" i="0" u="none" strike="noStrike" cap="none">
                <a:solidFill>
                  <a:schemeClr val="dk1"/>
                </a:solidFill>
                <a:latin typeface="Meddon"/>
                <a:ea typeface="Meddon"/>
                <a:cs typeface="Meddon"/>
                <a:sym typeface="Meddon"/>
              </a:defRPr>
            </a:lvl5pPr>
            <a:lvl6pPr marR="0" lvl="5" algn="l" rtl="0">
              <a:spcBef>
                <a:spcPts val="0"/>
              </a:spcBef>
              <a:spcAft>
                <a:spcPts val="0"/>
              </a:spcAft>
              <a:buSzPts val="1400"/>
              <a:buNone/>
              <a:defRPr sz="2400" b="0" i="0" u="none" strike="noStrike" cap="none">
                <a:solidFill>
                  <a:schemeClr val="dk1"/>
                </a:solidFill>
                <a:latin typeface="Meddon"/>
                <a:ea typeface="Meddon"/>
                <a:cs typeface="Meddon"/>
                <a:sym typeface="Meddon"/>
              </a:defRPr>
            </a:lvl6pPr>
            <a:lvl7pPr marR="0" lvl="6" algn="l" rtl="0">
              <a:spcBef>
                <a:spcPts val="0"/>
              </a:spcBef>
              <a:spcAft>
                <a:spcPts val="0"/>
              </a:spcAft>
              <a:buSzPts val="1400"/>
              <a:buNone/>
              <a:defRPr sz="2400" b="0" i="0" u="none" strike="noStrike" cap="none">
                <a:solidFill>
                  <a:schemeClr val="dk1"/>
                </a:solidFill>
                <a:latin typeface="Meddon"/>
                <a:ea typeface="Meddon"/>
                <a:cs typeface="Meddon"/>
                <a:sym typeface="Meddon"/>
              </a:defRPr>
            </a:lvl7pPr>
            <a:lvl8pPr marR="0" lvl="7" algn="l" rtl="0">
              <a:spcBef>
                <a:spcPts val="0"/>
              </a:spcBef>
              <a:spcAft>
                <a:spcPts val="0"/>
              </a:spcAft>
              <a:buSzPts val="1400"/>
              <a:buNone/>
              <a:defRPr sz="2400" b="0" i="0" u="none" strike="noStrike" cap="none">
                <a:solidFill>
                  <a:schemeClr val="dk1"/>
                </a:solidFill>
                <a:latin typeface="Meddon"/>
                <a:ea typeface="Meddon"/>
                <a:cs typeface="Meddon"/>
                <a:sym typeface="Meddon"/>
              </a:defRPr>
            </a:lvl8pPr>
            <a:lvl9pPr marR="0" lvl="8" algn="l" rtl="0">
              <a:spcBef>
                <a:spcPts val="0"/>
              </a:spcBef>
              <a:spcAft>
                <a:spcPts val="0"/>
              </a:spcAft>
              <a:buSzPts val="1400"/>
              <a:buNone/>
              <a:defRPr sz="2400" b="0" i="0" u="none" strike="noStrike" cap="none">
                <a:solidFill>
                  <a:schemeClr val="dk1"/>
                </a:solidFill>
                <a:latin typeface="Meddon"/>
                <a:ea typeface="Meddon"/>
                <a:cs typeface="Meddon"/>
                <a:sym typeface="Meddon"/>
              </a:defRPr>
            </a:lvl9pPr>
          </a:lstStyle>
          <a:p>
            <a:endParaRPr/>
          </a:p>
        </p:txBody>
      </p:sp>
      <p:sp>
        <p:nvSpPr>
          <p:cNvPr id="5" name="Google Shape;5;n"/>
          <p:cNvSpPr>
            <a:spLocks noGrp="1" noRot="1" noChangeAspect="1"/>
          </p:cNvSpPr>
          <p:nvPr>
            <p:ph type="sldImg" idx="3"/>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46150" y="4862513"/>
            <a:ext cx="5207000" cy="4605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Narrow"/>
                <a:ea typeface="Arial Narrow"/>
                <a:cs typeface="Arial Narrow"/>
                <a:sym typeface="Arial Narrow"/>
              </a:defRPr>
            </a:lvl1pPr>
            <a:lvl2pPr marL="914400" marR="0" lvl="1" indent="-228600" algn="l" rtl="0">
              <a:spcBef>
                <a:spcPts val="360"/>
              </a:spcBef>
              <a:spcAft>
                <a:spcPts val="0"/>
              </a:spcAft>
              <a:buSzPts val="1400"/>
              <a:buNone/>
              <a:defRPr sz="1200" b="0" i="0" u="none" strike="noStrike" cap="none">
                <a:solidFill>
                  <a:schemeClr val="dk1"/>
                </a:solidFill>
                <a:latin typeface="Arial Narrow"/>
                <a:ea typeface="Arial Narrow"/>
                <a:cs typeface="Arial Narrow"/>
                <a:sym typeface="Arial Narrow"/>
              </a:defRPr>
            </a:lvl2pPr>
            <a:lvl3pPr marL="1371600" marR="0" lvl="2" indent="-228600" algn="l" rtl="0">
              <a:spcBef>
                <a:spcPts val="360"/>
              </a:spcBef>
              <a:spcAft>
                <a:spcPts val="0"/>
              </a:spcAft>
              <a:buSzPts val="1400"/>
              <a:buNone/>
              <a:defRPr sz="1200" b="0" i="0" u="none" strike="noStrike" cap="none">
                <a:solidFill>
                  <a:schemeClr val="dk1"/>
                </a:solidFill>
                <a:latin typeface="Arial Narrow"/>
                <a:ea typeface="Arial Narrow"/>
                <a:cs typeface="Arial Narrow"/>
                <a:sym typeface="Arial Narrow"/>
              </a:defRPr>
            </a:lvl3pPr>
            <a:lvl4pPr marL="1828800" marR="0" lvl="3" indent="-228600" algn="l" rtl="0">
              <a:spcBef>
                <a:spcPts val="360"/>
              </a:spcBef>
              <a:spcAft>
                <a:spcPts val="0"/>
              </a:spcAft>
              <a:buSzPts val="1400"/>
              <a:buNone/>
              <a:defRPr sz="1200" b="0" i="0" u="none" strike="noStrike" cap="none">
                <a:solidFill>
                  <a:schemeClr val="dk1"/>
                </a:solidFill>
                <a:latin typeface="Arial Narrow"/>
                <a:ea typeface="Arial Narrow"/>
                <a:cs typeface="Arial Narrow"/>
                <a:sym typeface="Arial Narrow"/>
              </a:defRPr>
            </a:lvl4pPr>
            <a:lvl5pPr marL="2286000" marR="0" lvl="4" indent="-228600" algn="l" rtl="0">
              <a:spcBef>
                <a:spcPts val="360"/>
              </a:spcBef>
              <a:spcAft>
                <a:spcPts val="0"/>
              </a:spcAft>
              <a:buSzPts val="1400"/>
              <a:buNone/>
              <a:defRPr sz="1200" b="0" i="0" u="none" strike="noStrike" cap="none">
                <a:solidFill>
                  <a:schemeClr val="dk1"/>
                </a:solidFill>
                <a:latin typeface="Arial Narrow"/>
                <a:ea typeface="Arial Narrow"/>
                <a:cs typeface="Arial Narrow"/>
                <a:sym typeface="Arial Narrow"/>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4988"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Meddon"/>
                <a:ea typeface="Meddon"/>
                <a:cs typeface="Meddon"/>
                <a:sym typeface="Meddon"/>
              </a:defRPr>
            </a:lvl2pPr>
            <a:lvl3pPr marR="0" lvl="2" algn="l" rtl="0">
              <a:spcBef>
                <a:spcPts val="0"/>
              </a:spcBef>
              <a:spcAft>
                <a:spcPts val="0"/>
              </a:spcAft>
              <a:buSzPts val="1400"/>
              <a:buNone/>
              <a:defRPr sz="2400" b="0" i="0" u="none" strike="noStrike" cap="none">
                <a:solidFill>
                  <a:schemeClr val="dk1"/>
                </a:solidFill>
                <a:latin typeface="Meddon"/>
                <a:ea typeface="Meddon"/>
                <a:cs typeface="Meddon"/>
                <a:sym typeface="Meddon"/>
              </a:defRPr>
            </a:lvl3pPr>
            <a:lvl4pPr marR="0" lvl="3" algn="l" rtl="0">
              <a:spcBef>
                <a:spcPts val="0"/>
              </a:spcBef>
              <a:spcAft>
                <a:spcPts val="0"/>
              </a:spcAft>
              <a:buSzPts val="1400"/>
              <a:buNone/>
              <a:defRPr sz="2400" b="0" i="0" u="none" strike="noStrike" cap="none">
                <a:solidFill>
                  <a:schemeClr val="dk1"/>
                </a:solidFill>
                <a:latin typeface="Meddon"/>
                <a:ea typeface="Meddon"/>
                <a:cs typeface="Meddon"/>
                <a:sym typeface="Meddon"/>
              </a:defRPr>
            </a:lvl4pPr>
            <a:lvl5pPr marR="0" lvl="4" algn="l" rtl="0">
              <a:spcBef>
                <a:spcPts val="0"/>
              </a:spcBef>
              <a:spcAft>
                <a:spcPts val="0"/>
              </a:spcAft>
              <a:buSzPts val="1400"/>
              <a:buNone/>
              <a:defRPr sz="2400" b="0" i="0" u="none" strike="noStrike" cap="none">
                <a:solidFill>
                  <a:schemeClr val="dk1"/>
                </a:solidFill>
                <a:latin typeface="Meddon"/>
                <a:ea typeface="Meddon"/>
                <a:cs typeface="Meddon"/>
                <a:sym typeface="Meddon"/>
              </a:defRPr>
            </a:lvl5pPr>
            <a:lvl6pPr marR="0" lvl="5" algn="l" rtl="0">
              <a:spcBef>
                <a:spcPts val="0"/>
              </a:spcBef>
              <a:spcAft>
                <a:spcPts val="0"/>
              </a:spcAft>
              <a:buSzPts val="1400"/>
              <a:buNone/>
              <a:defRPr sz="2400" b="0" i="0" u="none" strike="noStrike" cap="none">
                <a:solidFill>
                  <a:schemeClr val="dk1"/>
                </a:solidFill>
                <a:latin typeface="Meddon"/>
                <a:ea typeface="Meddon"/>
                <a:cs typeface="Meddon"/>
                <a:sym typeface="Meddon"/>
              </a:defRPr>
            </a:lvl6pPr>
            <a:lvl7pPr marR="0" lvl="6" algn="l" rtl="0">
              <a:spcBef>
                <a:spcPts val="0"/>
              </a:spcBef>
              <a:spcAft>
                <a:spcPts val="0"/>
              </a:spcAft>
              <a:buSzPts val="1400"/>
              <a:buNone/>
              <a:defRPr sz="2400" b="0" i="0" u="none" strike="noStrike" cap="none">
                <a:solidFill>
                  <a:schemeClr val="dk1"/>
                </a:solidFill>
                <a:latin typeface="Meddon"/>
                <a:ea typeface="Meddon"/>
                <a:cs typeface="Meddon"/>
                <a:sym typeface="Meddon"/>
              </a:defRPr>
            </a:lvl7pPr>
            <a:lvl8pPr marR="0" lvl="7" algn="l" rtl="0">
              <a:spcBef>
                <a:spcPts val="0"/>
              </a:spcBef>
              <a:spcAft>
                <a:spcPts val="0"/>
              </a:spcAft>
              <a:buSzPts val="1400"/>
              <a:buNone/>
              <a:defRPr sz="2400" b="0" i="0" u="none" strike="noStrike" cap="none">
                <a:solidFill>
                  <a:schemeClr val="dk1"/>
                </a:solidFill>
                <a:latin typeface="Meddon"/>
                <a:ea typeface="Meddon"/>
                <a:cs typeface="Meddon"/>
                <a:sym typeface="Meddon"/>
              </a:defRPr>
            </a:lvl8pPr>
            <a:lvl9pPr marR="0" lvl="8" algn="l" rtl="0">
              <a:spcBef>
                <a:spcPts val="0"/>
              </a:spcBef>
              <a:spcAft>
                <a:spcPts val="0"/>
              </a:spcAft>
              <a:buSzPts val="1400"/>
              <a:buNone/>
              <a:defRPr sz="2400" b="0" i="0" u="none" strike="noStrike" cap="none">
                <a:solidFill>
                  <a:schemeClr val="dk1"/>
                </a:solidFill>
                <a:latin typeface="Meddon"/>
                <a:ea typeface="Meddon"/>
                <a:cs typeface="Meddon"/>
                <a:sym typeface="Meddon"/>
              </a:defRPr>
            </a:lvl9pPr>
          </a:lstStyle>
          <a:p>
            <a:endParaRPr/>
          </a:p>
        </p:txBody>
      </p:sp>
      <p:sp>
        <p:nvSpPr>
          <p:cNvPr id="8" name="Google Shape;8;n"/>
          <p:cNvSpPr txBox="1">
            <a:spLocks noGrp="1"/>
          </p:cNvSpPr>
          <p:nvPr>
            <p:ph type="sldNum" idx="12"/>
          </p:nvPr>
        </p:nvSpPr>
        <p:spPr>
          <a:xfrm>
            <a:off x="4024313" y="9721850"/>
            <a:ext cx="3074987"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 name="Google Shape;52;p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2" name="Google Shape;112;p1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p1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1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p1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1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5: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1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16: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1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fae2b2b46_0_0:notes"/>
          <p:cNvSpPr txBox="1">
            <a:spLocks noGrp="1"/>
          </p:cNvSpPr>
          <p:nvPr>
            <p:ph type="body" idx="1"/>
          </p:nvPr>
        </p:nvSpPr>
        <p:spPr>
          <a:xfrm>
            <a:off x="946150" y="4862513"/>
            <a:ext cx="5207100" cy="4605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gdfae2b2b46_0_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1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 name="Google Shape;88;p6: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 name="Google Shape;94;p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946150" y="4862513"/>
            <a:ext cx="5207000" cy="46053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glish Title Slide">
  <p:cSld name="English Title Slid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4" name="Google Shape;14;p2"/>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5" name="Google Shape;15;p2"/>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6" name="Google Shape;16;p2"/>
          <p:cNvSpPr txBox="1">
            <a:spLocks noGrp="1"/>
          </p:cNvSpPr>
          <p:nvPr>
            <p:ph type="ctrTitle"/>
          </p:nvPr>
        </p:nvSpPr>
        <p:spPr>
          <a:xfrm>
            <a:off x="914400" y="2904334"/>
            <a:ext cx="7315200" cy="10493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i="1">
                <a:solidFill>
                  <a:srgbClr val="5D5D5E"/>
                </a:solidFill>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5146214" y="5459435"/>
            <a:ext cx="3108325" cy="307389"/>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600"/>
              <a:buNone/>
              <a:defRPr sz="1600" u="sng">
                <a:solidFill>
                  <a:srgbClr val="0B5F9F"/>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body" idx="2"/>
          </p:nvPr>
        </p:nvSpPr>
        <p:spPr>
          <a:xfrm>
            <a:off x="4788130" y="5084350"/>
            <a:ext cx="3824491" cy="375085"/>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SzPts val="2000"/>
              <a:buNone/>
              <a:defRPr i="1" u="none">
                <a:solidFill>
                  <a:srgbClr val="0B5F9F"/>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9" name="Google Shape;19;p2"/>
          <p:cNvPicPr preferRelativeResize="0"/>
          <p:nvPr/>
        </p:nvPicPr>
        <p:blipFill rotWithShape="1">
          <a:blip r:embed="rId5">
            <a:alphaModFix/>
          </a:blip>
          <a:srcRect/>
          <a:stretch/>
        </p:blipFill>
        <p:spPr>
          <a:xfrm>
            <a:off x="3791398" y="130340"/>
            <a:ext cx="1556979" cy="15569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glish Slide" type="obj">
  <p:cSld name="OBJECT">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22" name="Google Shape;22;p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3" name="Google Shape;23;p3"/>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5D5D5E"/>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85800" y="1855284"/>
            <a:ext cx="7772400" cy="4640409"/>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SzPts val="2000"/>
              <a:buChar char="•"/>
              <a:defRPr sz="2000">
                <a:solidFill>
                  <a:srgbClr val="0B5F9F"/>
                </a:solidFill>
              </a:defRPr>
            </a:lvl1pPr>
            <a:lvl2pPr marL="914400" lvl="1" indent="-355600" algn="l">
              <a:spcBef>
                <a:spcPts val="400"/>
              </a:spcBef>
              <a:spcAft>
                <a:spcPts val="0"/>
              </a:spcAft>
              <a:buClr>
                <a:srgbClr val="5D5D5E"/>
              </a:buClr>
              <a:buSzPts val="2000"/>
              <a:buFont typeface="Courier New"/>
              <a:buChar char="o"/>
              <a:defRPr>
                <a:solidFill>
                  <a:srgbClr val="0B5F9F"/>
                </a:solidFill>
              </a:defRPr>
            </a:lvl2pPr>
            <a:lvl3pPr marL="1371600" lvl="2" indent="-330200" algn="l">
              <a:spcBef>
                <a:spcPts val="400"/>
              </a:spcBef>
              <a:spcAft>
                <a:spcPts val="0"/>
              </a:spcAft>
              <a:buClr>
                <a:srgbClr val="5D5D5E"/>
              </a:buClr>
              <a:buSzPts val="1600"/>
              <a:buFont typeface="Arial"/>
              <a:buChar char="•"/>
              <a:defRPr>
                <a:solidFill>
                  <a:srgbClr val="0B5F9F"/>
                </a:solidFill>
              </a:defRPr>
            </a:lvl3pPr>
            <a:lvl4pPr marL="1828800" lvl="3" indent="-342900" algn="l">
              <a:spcBef>
                <a:spcPts val="360"/>
              </a:spcBef>
              <a:spcAft>
                <a:spcPts val="0"/>
              </a:spcAft>
              <a:buClr>
                <a:srgbClr val="5D5D5E"/>
              </a:buClr>
              <a:buSzPts val="1800"/>
              <a:buFont typeface="Arial"/>
              <a:buChar char="•"/>
              <a:defRPr>
                <a:solidFill>
                  <a:srgbClr val="0B5F9F"/>
                </a:solidFill>
              </a:defRPr>
            </a:lvl4pPr>
            <a:lvl5pPr marL="2286000" lvl="4" indent="-342900" algn="l">
              <a:spcBef>
                <a:spcPts val="360"/>
              </a:spcBef>
              <a:spcAft>
                <a:spcPts val="0"/>
              </a:spcAft>
              <a:buClr>
                <a:srgbClr val="5D5D5E"/>
              </a:buClr>
              <a:buSzPts val="1800"/>
              <a:buFont typeface="Arial"/>
              <a:buChar char="•"/>
              <a:defRPr>
                <a:solidFill>
                  <a:srgbClr val="0B5F9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p:nvPr/>
        </p:nvSpPr>
        <p:spPr>
          <a:xfrm>
            <a:off x="6998277" y="641486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800" b="0" i="0" u="none" strike="noStrike" cap="none">
                <a:solidFill>
                  <a:srgbClr val="5D5D5E"/>
                </a:solidFill>
                <a:latin typeface="Calibri"/>
                <a:ea typeface="Calibri"/>
                <a:cs typeface="Calibri"/>
                <a:sym typeface="Calibri"/>
              </a:rPr>
              <a:t>‹#›</a:t>
            </a:fld>
            <a:endParaRPr sz="1800" b="0" i="0" u="none" strike="noStrike" cap="none">
              <a:solidFill>
                <a:srgbClr val="5D5D5E"/>
              </a:solidFill>
              <a:latin typeface="Calibri"/>
              <a:ea typeface="Calibri"/>
              <a:cs typeface="Calibri"/>
              <a:sym typeface="Calibri"/>
            </a:endParaRPr>
          </a:p>
        </p:txBody>
      </p:sp>
      <p:pic>
        <p:nvPicPr>
          <p:cNvPr id="26" name="Google Shape;26;p3"/>
          <p:cNvPicPr preferRelativeResize="0"/>
          <p:nvPr/>
        </p:nvPicPr>
        <p:blipFill rotWithShape="1">
          <a:blip r:embed="rId4">
            <a:alphaModFix/>
          </a:blip>
          <a:srcRect/>
          <a:stretch/>
        </p:blipFill>
        <p:spPr>
          <a:xfrm>
            <a:off x="156721" y="109610"/>
            <a:ext cx="1049894" cy="10498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rabic Title Slide">
  <p:cSld name="Arabic Title Slide">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29" name="Google Shape;29;p4"/>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30" name="Google Shape;30;p4"/>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31" name="Google Shape;31;p4"/>
          <p:cNvSpPr txBox="1">
            <a:spLocks noGrp="1"/>
          </p:cNvSpPr>
          <p:nvPr>
            <p:ph type="ctrTitle"/>
          </p:nvPr>
        </p:nvSpPr>
        <p:spPr>
          <a:xfrm>
            <a:off x="914400" y="2904334"/>
            <a:ext cx="7315200" cy="10493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i="0">
                <a:solidFill>
                  <a:srgbClr val="5D5D5E"/>
                </a:solidFill>
                <a:latin typeface="Sakkal Majalla"/>
                <a:ea typeface="Sakkal Majalla"/>
                <a:cs typeface="Sakkal Majalla"/>
                <a:sym typeface="Sakkal Majalla"/>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5146214" y="5459435"/>
            <a:ext cx="3108325" cy="307389"/>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600"/>
              <a:buNone/>
              <a:defRPr sz="1600" u="sng">
                <a:solidFill>
                  <a:srgbClr val="0B5F9F"/>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4"/>
          <p:cNvSpPr txBox="1">
            <a:spLocks noGrp="1"/>
          </p:cNvSpPr>
          <p:nvPr>
            <p:ph type="body" idx="2"/>
          </p:nvPr>
        </p:nvSpPr>
        <p:spPr>
          <a:xfrm>
            <a:off x="4796445" y="5084349"/>
            <a:ext cx="3824490" cy="375085"/>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400"/>
              <a:buNone/>
              <a:defRPr sz="2400" i="0" u="none">
                <a:solidFill>
                  <a:srgbClr val="0B5F9F"/>
                </a:solidFill>
                <a:latin typeface="Sakkal Majalla"/>
                <a:ea typeface="Sakkal Majalla"/>
                <a:cs typeface="Sakkal Majalla"/>
                <a:sym typeface="Sakkal Majalla"/>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4" name="Google Shape;34;p4"/>
          <p:cNvPicPr preferRelativeResize="0"/>
          <p:nvPr/>
        </p:nvPicPr>
        <p:blipFill rotWithShape="1">
          <a:blip r:embed="rId5">
            <a:alphaModFix/>
          </a:blip>
          <a:srcRect/>
          <a:stretch/>
        </p:blipFill>
        <p:spPr>
          <a:xfrm>
            <a:off x="3791398" y="130340"/>
            <a:ext cx="1556979" cy="15569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rabic Slide">
  <p:cSld name="Arabic Slide">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37" name="Google Shape;37;p5"/>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8" name="Google Shape;38;p5"/>
          <p:cNvSpPr txBox="1">
            <a:spLocks noGrp="1"/>
          </p:cNvSpPr>
          <p:nvPr>
            <p:ph type="body" idx="1"/>
          </p:nvPr>
        </p:nvSpPr>
        <p:spPr>
          <a:xfrm>
            <a:off x="685800" y="1855284"/>
            <a:ext cx="7772400" cy="4640409"/>
          </a:xfrm>
          <a:prstGeom prst="rect">
            <a:avLst/>
          </a:prstGeom>
          <a:noFill/>
          <a:ln>
            <a:noFill/>
          </a:ln>
        </p:spPr>
        <p:txBody>
          <a:bodyPr spcFirstLastPara="1" wrap="square" lIns="91425" tIns="45700" rIns="91425" bIns="45700" anchor="t" anchorCtr="0">
            <a:noAutofit/>
          </a:bodyPr>
          <a:lstStyle>
            <a:lvl1pPr marL="457200" lvl="0" indent="-355600" algn="r" rtl="1">
              <a:spcBef>
                <a:spcPts val="400"/>
              </a:spcBef>
              <a:spcAft>
                <a:spcPts val="0"/>
              </a:spcAft>
              <a:buClr>
                <a:srgbClr val="5D5D5E"/>
              </a:buClr>
              <a:buSzPts val="2000"/>
              <a:buFont typeface="Arial"/>
              <a:buChar char="•"/>
              <a:defRPr sz="2000">
                <a:solidFill>
                  <a:srgbClr val="0B5F9F"/>
                </a:solidFill>
                <a:latin typeface="Sakkal Majalla"/>
                <a:ea typeface="Sakkal Majalla"/>
                <a:cs typeface="Sakkal Majalla"/>
                <a:sym typeface="Sakkal Majalla"/>
              </a:defRPr>
            </a:lvl1pPr>
            <a:lvl2pPr marL="914400" lvl="1" indent="-355600" algn="r" rtl="1">
              <a:spcBef>
                <a:spcPts val="400"/>
              </a:spcBef>
              <a:spcAft>
                <a:spcPts val="0"/>
              </a:spcAft>
              <a:buClr>
                <a:srgbClr val="5D5D5E"/>
              </a:buClr>
              <a:buSzPts val="2000"/>
              <a:buFont typeface="Courier New"/>
              <a:buChar char="o"/>
              <a:defRPr>
                <a:solidFill>
                  <a:srgbClr val="0B5F9F"/>
                </a:solidFill>
                <a:latin typeface="Sakkal Majalla"/>
                <a:ea typeface="Sakkal Majalla"/>
                <a:cs typeface="Sakkal Majalla"/>
                <a:sym typeface="Sakkal Majalla"/>
              </a:defRPr>
            </a:lvl2pPr>
            <a:lvl3pPr marL="1371600" lvl="2" indent="-330200" algn="r" rtl="1">
              <a:spcBef>
                <a:spcPts val="400"/>
              </a:spcBef>
              <a:spcAft>
                <a:spcPts val="0"/>
              </a:spcAft>
              <a:buClr>
                <a:srgbClr val="5D5D5E"/>
              </a:buClr>
              <a:buSzPts val="1600"/>
              <a:buFont typeface="Arial"/>
              <a:buChar char="•"/>
              <a:defRPr>
                <a:solidFill>
                  <a:srgbClr val="0B5F9F"/>
                </a:solidFill>
                <a:latin typeface="Sakkal Majalla"/>
                <a:ea typeface="Sakkal Majalla"/>
                <a:cs typeface="Sakkal Majalla"/>
                <a:sym typeface="Sakkal Majalla"/>
              </a:defRPr>
            </a:lvl3pPr>
            <a:lvl4pPr marL="1828800" lvl="3" indent="-342900" algn="r" rtl="1">
              <a:spcBef>
                <a:spcPts val="360"/>
              </a:spcBef>
              <a:spcAft>
                <a:spcPts val="0"/>
              </a:spcAft>
              <a:buClr>
                <a:srgbClr val="5D5D5E"/>
              </a:buClr>
              <a:buSzPts val="1800"/>
              <a:buFont typeface="Arial"/>
              <a:buChar char="•"/>
              <a:defRPr>
                <a:solidFill>
                  <a:srgbClr val="0B5F9F"/>
                </a:solidFill>
                <a:latin typeface="Sakkal Majalla"/>
                <a:ea typeface="Sakkal Majalla"/>
                <a:cs typeface="Sakkal Majalla"/>
                <a:sym typeface="Sakkal Majalla"/>
              </a:defRPr>
            </a:lvl4pPr>
            <a:lvl5pPr marL="2286000" lvl="4" indent="-342900" algn="r" rtl="1">
              <a:spcBef>
                <a:spcPts val="360"/>
              </a:spcBef>
              <a:spcAft>
                <a:spcPts val="0"/>
              </a:spcAft>
              <a:buClr>
                <a:srgbClr val="5D5D5E"/>
              </a:buClr>
              <a:buSzPts val="1800"/>
              <a:buFont typeface="Arial"/>
              <a:buChar char="•"/>
              <a:defRPr>
                <a:solidFill>
                  <a:srgbClr val="0B5F9F"/>
                </a:solidFill>
                <a:latin typeface="Sakkal Majalla"/>
                <a:ea typeface="Sakkal Majalla"/>
                <a:cs typeface="Sakkal Majalla"/>
                <a:sym typeface="Sakkal Majall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5"/>
          <p:cNvSpPr txBox="1">
            <a:spLocks noGrp="1"/>
          </p:cNvSpPr>
          <p:nvPr>
            <p:ph type="title"/>
          </p:nvPr>
        </p:nvSpPr>
        <p:spPr>
          <a:xfrm>
            <a:off x="709613" y="989014"/>
            <a:ext cx="7724775" cy="730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0">
                <a:solidFill>
                  <a:srgbClr val="5D5D5E"/>
                </a:solidFill>
                <a:latin typeface="Sakkal Majalla"/>
                <a:ea typeface="Sakkal Majalla"/>
                <a:cs typeface="Sakkal Majalla"/>
                <a:sym typeface="Sakkal Majalla"/>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5"/>
          <p:cNvSpPr txBox="1"/>
          <p:nvPr/>
        </p:nvSpPr>
        <p:spPr>
          <a:xfrm>
            <a:off x="6998277" y="641486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800" b="0" i="0" u="none" strike="noStrike" cap="none">
                <a:solidFill>
                  <a:srgbClr val="5D5D5E"/>
                </a:solidFill>
                <a:latin typeface="Calibri"/>
                <a:ea typeface="Calibri"/>
                <a:cs typeface="Calibri"/>
                <a:sym typeface="Calibri"/>
              </a:rPr>
              <a:t>‹#›</a:t>
            </a:fld>
            <a:endParaRPr sz="1800" b="0" i="0" u="none" strike="noStrike" cap="none">
              <a:solidFill>
                <a:srgbClr val="5D5D5E"/>
              </a:solidFill>
              <a:latin typeface="Calibri"/>
              <a:ea typeface="Calibri"/>
              <a:cs typeface="Calibri"/>
              <a:sym typeface="Calibri"/>
            </a:endParaRPr>
          </a:p>
        </p:txBody>
      </p:sp>
      <p:pic>
        <p:nvPicPr>
          <p:cNvPr id="41" name="Google Shape;41;p5"/>
          <p:cNvPicPr preferRelativeResize="0"/>
          <p:nvPr/>
        </p:nvPicPr>
        <p:blipFill rotWithShape="1">
          <a:blip r:embed="rId4">
            <a:alphaModFix/>
          </a:blip>
          <a:srcRect/>
          <a:stretch/>
        </p:blipFill>
        <p:spPr>
          <a:xfrm>
            <a:off x="156721" y="109610"/>
            <a:ext cx="1049894" cy="104989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glish Separator">
  <p:cSld name="English Separator">
    <p:spTree>
      <p:nvGrpSpPr>
        <p:cNvPr id="1" name="Shape 42"/>
        <p:cNvGrpSpPr/>
        <p:nvPr/>
      </p:nvGrpSpPr>
      <p:grpSpPr>
        <a:xfrm>
          <a:off x="0" y="0"/>
          <a:ext cx="0" cy="0"/>
          <a:chOff x="0" y="0"/>
          <a:chExt cx="0" cy="0"/>
        </a:xfrm>
      </p:grpSpPr>
      <p:pic>
        <p:nvPicPr>
          <p:cNvPr id="43" name="Google Shape;43;p6"/>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44" name="Google Shape;44;p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5" name="Google Shape;45;p6"/>
          <p:cNvSpPr txBox="1">
            <a:spLocks noGrp="1"/>
          </p:cNvSpPr>
          <p:nvPr>
            <p:ph type="title"/>
          </p:nvPr>
        </p:nvSpPr>
        <p:spPr>
          <a:xfrm>
            <a:off x="709612" y="2852321"/>
            <a:ext cx="7724775" cy="730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i="1">
                <a:solidFill>
                  <a:srgbClr val="5D5D5E"/>
                </a:solidFill>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rabic Separator">
  <p:cSld name="Arabic Separator">
    <p:spTree>
      <p:nvGrpSpPr>
        <p:cNvPr id="1"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48" name="Google Shape;48;p7"/>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9" name="Google Shape;49;p7"/>
          <p:cNvSpPr txBox="1">
            <a:spLocks noGrp="1"/>
          </p:cNvSpPr>
          <p:nvPr>
            <p:ph type="title"/>
          </p:nvPr>
        </p:nvSpPr>
        <p:spPr>
          <a:xfrm>
            <a:off x="709612" y="2852321"/>
            <a:ext cx="7724775" cy="730762"/>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sz="3600" b="1" i="0">
                <a:solidFill>
                  <a:srgbClr val="5D5D5E"/>
                </a:solidFill>
                <a:latin typeface="Sakkal Majalla"/>
                <a:ea typeface="Sakkal Majalla"/>
                <a:cs typeface="Sakkal Majalla"/>
                <a:sym typeface="Sakkal Majalla"/>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09613" y="943490"/>
            <a:ext cx="7724775" cy="77628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1" i="1" u="none" strike="noStrike" cap="none">
                <a:solidFill>
                  <a:srgbClr val="5D5D5E"/>
                </a:solidFill>
                <a:latin typeface="Calibri"/>
                <a:ea typeface="Calibri"/>
                <a:cs typeface="Calibri"/>
                <a:sym typeface="Calibri"/>
              </a:defRPr>
            </a:lvl1pPr>
            <a:lvl2pPr marR="0" lvl="1"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800" b="1" i="1"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685800" y="1855284"/>
            <a:ext cx="7772400" cy="4640409"/>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5D5D5E"/>
              </a:buClr>
              <a:buSzPts val="2000"/>
              <a:buFont typeface="Arial"/>
              <a:buChar char="•"/>
              <a:defRPr sz="2000" b="1" i="0" u="none" strike="noStrike" cap="none">
                <a:solidFill>
                  <a:srgbClr val="0B5F9F"/>
                </a:solidFill>
                <a:latin typeface="Calibri"/>
                <a:ea typeface="Calibri"/>
                <a:cs typeface="Calibri"/>
                <a:sym typeface="Calibri"/>
              </a:defRPr>
            </a:lvl1pPr>
            <a:lvl2pPr marL="914400" marR="0" lvl="1" indent="-355600" algn="l" rtl="0">
              <a:spcBef>
                <a:spcPts val="400"/>
              </a:spcBef>
              <a:spcAft>
                <a:spcPts val="0"/>
              </a:spcAft>
              <a:buClr>
                <a:srgbClr val="5D5D5E"/>
              </a:buClr>
              <a:buSzPts val="2000"/>
              <a:buFont typeface="Arial"/>
              <a:buChar char="•"/>
              <a:defRPr sz="2000" b="1" i="0" u="none" strike="noStrike" cap="none">
                <a:solidFill>
                  <a:srgbClr val="0B5F9F"/>
                </a:solidFill>
                <a:latin typeface="Calibri"/>
                <a:ea typeface="Calibri"/>
                <a:cs typeface="Calibri"/>
                <a:sym typeface="Calibri"/>
              </a:defRPr>
            </a:lvl2pPr>
            <a:lvl3pPr marL="1371600" marR="0" lvl="2" indent="-355600" algn="l" rtl="0">
              <a:spcBef>
                <a:spcPts val="400"/>
              </a:spcBef>
              <a:spcAft>
                <a:spcPts val="0"/>
              </a:spcAft>
              <a:buClr>
                <a:srgbClr val="5D5D5E"/>
              </a:buClr>
              <a:buSzPts val="2000"/>
              <a:buFont typeface="Arial"/>
              <a:buChar char="•"/>
              <a:defRPr sz="2000" b="1" i="0" u="none" strike="noStrike" cap="none">
                <a:solidFill>
                  <a:srgbClr val="0B5F9F"/>
                </a:solidFill>
                <a:latin typeface="Calibri"/>
                <a:ea typeface="Calibri"/>
                <a:cs typeface="Calibri"/>
                <a:sym typeface="Calibri"/>
              </a:defRPr>
            </a:lvl3pPr>
            <a:lvl4pPr marL="1828800" marR="0" lvl="3" indent="-342900" algn="l" rtl="0">
              <a:spcBef>
                <a:spcPts val="360"/>
              </a:spcBef>
              <a:spcAft>
                <a:spcPts val="0"/>
              </a:spcAft>
              <a:buClr>
                <a:srgbClr val="5D5D5E"/>
              </a:buClr>
              <a:buSzPts val="1800"/>
              <a:buFont typeface="Arial"/>
              <a:buChar char="•"/>
              <a:defRPr sz="1800" b="1" i="0" u="none" strike="noStrike" cap="none">
                <a:solidFill>
                  <a:srgbClr val="0B5F9F"/>
                </a:solidFill>
                <a:latin typeface="Calibri"/>
                <a:ea typeface="Calibri"/>
                <a:cs typeface="Calibri"/>
                <a:sym typeface="Calibri"/>
              </a:defRPr>
            </a:lvl4pPr>
            <a:lvl5pPr marL="2286000" marR="0" lvl="4" indent="-342900" algn="l" rtl="0">
              <a:spcBef>
                <a:spcPts val="360"/>
              </a:spcBef>
              <a:spcAft>
                <a:spcPts val="0"/>
              </a:spcAft>
              <a:buClr>
                <a:srgbClr val="5D5D5E"/>
              </a:buClr>
              <a:buSzPts val="1800"/>
              <a:buFont typeface="Arial"/>
              <a:buChar char="•"/>
              <a:defRPr sz="1800" b="1" i="0" u="none" strike="noStrike" cap="none">
                <a:solidFill>
                  <a:srgbClr val="0B5F9F"/>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Garamond"/>
              <a:buChar char="»"/>
              <a:defRPr sz="1800" b="1" i="0" u="none" strike="noStrike" cap="none">
                <a:solidFill>
                  <a:schemeClr val="dk1"/>
                </a:solidFill>
                <a:latin typeface="Garamond"/>
                <a:ea typeface="Garamond"/>
                <a:cs typeface="Garamond"/>
                <a:sym typeface="Garamond"/>
              </a:defRPr>
            </a:lvl6pPr>
            <a:lvl7pPr marL="3200400" marR="0" lvl="6" indent="-342900" algn="l" rtl="0">
              <a:spcBef>
                <a:spcPts val="360"/>
              </a:spcBef>
              <a:spcAft>
                <a:spcPts val="0"/>
              </a:spcAft>
              <a:buClr>
                <a:schemeClr val="dk1"/>
              </a:buClr>
              <a:buSzPts val="1800"/>
              <a:buFont typeface="Garamond"/>
              <a:buChar char="»"/>
              <a:defRPr sz="1800" b="1" i="0" u="none" strike="noStrike" cap="none">
                <a:solidFill>
                  <a:schemeClr val="dk1"/>
                </a:solidFill>
                <a:latin typeface="Garamond"/>
                <a:ea typeface="Garamond"/>
                <a:cs typeface="Garamond"/>
                <a:sym typeface="Garamond"/>
              </a:defRPr>
            </a:lvl7pPr>
            <a:lvl8pPr marL="3657600" marR="0" lvl="7" indent="-342900" algn="l" rtl="0">
              <a:spcBef>
                <a:spcPts val="360"/>
              </a:spcBef>
              <a:spcAft>
                <a:spcPts val="0"/>
              </a:spcAft>
              <a:buClr>
                <a:schemeClr val="dk1"/>
              </a:buClr>
              <a:buSzPts val="1800"/>
              <a:buFont typeface="Garamond"/>
              <a:buChar char="»"/>
              <a:defRPr sz="1800" b="1" i="0" u="none" strike="noStrike" cap="none">
                <a:solidFill>
                  <a:schemeClr val="dk1"/>
                </a:solidFill>
                <a:latin typeface="Garamond"/>
                <a:ea typeface="Garamond"/>
                <a:cs typeface="Garamond"/>
                <a:sym typeface="Garamond"/>
              </a:defRPr>
            </a:lvl8pPr>
            <a:lvl9pPr marL="4114800" marR="0" lvl="8" indent="-342900" algn="l" rtl="0">
              <a:spcBef>
                <a:spcPts val="360"/>
              </a:spcBef>
              <a:spcAft>
                <a:spcPts val="0"/>
              </a:spcAft>
              <a:buClr>
                <a:schemeClr val="dk1"/>
              </a:buClr>
              <a:buSzPts val="1800"/>
              <a:buFont typeface="Garamond"/>
              <a:buChar char="»"/>
              <a:defRPr sz="1800" b="1" i="0" u="none" strike="noStrike" cap="none">
                <a:solidFill>
                  <a:schemeClr val="dk1"/>
                </a:solidFill>
                <a:latin typeface="Garamond"/>
                <a:ea typeface="Garamond"/>
                <a:cs typeface="Garamond"/>
                <a:sym typeface="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g.asu.edu.eg/dashboard/courses/show/2803?committee_id=1862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ctrTitle"/>
          </p:nvPr>
        </p:nvSpPr>
        <p:spPr>
          <a:xfrm>
            <a:off x="914400" y="2904334"/>
            <a:ext cx="7315200" cy="10493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Multimedia Project</a:t>
            </a:r>
            <a:endParaRPr/>
          </a:p>
        </p:txBody>
      </p:sp>
      <p:sp>
        <p:nvSpPr>
          <p:cNvPr id="55" name="Google Shape;55;p8"/>
          <p:cNvSpPr txBox="1">
            <a:spLocks noGrp="1"/>
          </p:cNvSpPr>
          <p:nvPr>
            <p:ph type="body" idx="1"/>
          </p:nvPr>
        </p:nvSpPr>
        <p:spPr>
          <a:xfrm>
            <a:off x="5146214" y="5459435"/>
            <a:ext cx="3108325" cy="30738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600"/>
              <a:buNone/>
            </a:pPr>
            <a:r>
              <a:rPr lang="en-US" b="0" i="0">
                <a:solidFill>
                  <a:srgbClr val="2E323C"/>
                </a:solidFill>
                <a:latin typeface="Open Sans"/>
                <a:ea typeface="Open Sans"/>
                <a:cs typeface="Open Sans"/>
                <a:sym typeface="Open Sans"/>
              </a:rPr>
              <a:t> </a:t>
            </a:r>
            <a:r>
              <a:rPr lang="en-US" sz="2000" i="1" u="sng">
                <a:solidFill>
                  <a:schemeClr val="hlink"/>
                </a:solidFill>
                <a:hlinkClick r:id="rId3"/>
              </a:rPr>
              <a:t>CSE412: Selected Topics in Computer Engineering</a:t>
            </a:r>
            <a:endParaRPr sz="2000" i="1" u="none"/>
          </a:p>
        </p:txBody>
      </p:sp>
      <p:sp>
        <p:nvSpPr>
          <p:cNvPr id="56" name="Google Shape;56;p8"/>
          <p:cNvSpPr txBox="1">
            <a:spLocks noGrp="1"/>
          </p:cNvSpPr>
          <p:nvPr>
            <p:ph type="body" idx="2"/>
          </p:nvPr>
        </p:nvSpPr>
        <p:spPr>
          <a:xfrm>
            <a:off x="4788130" y="5084350"/>
            <a:ext cx="3824491" cy="37508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000"/>
              <a:buNone/>
            </a:pPr>
            <a:r>
              <a:rPr lang="en-US"/>
              <a:t>Prof.</a:t>
            </a:r>
            <a:r>
              <a:rPr lang="en-US" b="0" i="0">
                <a:solidFill>
                  <a:srgbClr val="000000"/>
                </a:solidFill>
                <a:latin typeface="Lato"/>
                <a:ea typeface="Lato"/>
                <a:cs typeface="Lato"/>
                <a:sym typeface="Lato"/>
              </a:rPr>
              <a:t> </a:t>
            </a:r>
            <a:r>
              <a:rPr lang="en-US"/>
              <a:t>Gamal Abdel Shafy Ebrahim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i="0" u="none" strike="noStrike">
                <a:solidFill>
                  <a:srgbClr val="000000"/>
                </a:solidFill>
                <a:latin typeface="Calibri"/>
                <a:ea typeface="Calibri"/>
                <a:cs typeface="Calibri"/>
                <a:sym typeface="Calibri"/>
              </a:rPr>
              <a:t>Beneficiaries of The Project</a:t>
            </a:r>
            <a:endParaRPr sz="5400"/>
          </a:p>
        </p:txBody>
      </p:sp>
      <p:sp>
        <p:nvSpPr>
          <p:cNvPr id="109" name="Google Shape;109;p17"/>
          <p:cNvSpPr txBox="1">
            <a:spLocks noGrp="1"/>
          </p:cNvSpPr>
          <p:nvPr>
            <p:ph type="body" idx="1"/>
          </p:nvPr>
        </p:nvSpPr>
        <p:spPr>
          <a:xfrm>
            <a:off x="685800" y="1855284"/>
            <a:ext cx="7772400" cy="464040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0" i="0" u="none" strike="noStrike">
                <a:solidFill>
                  <a:srgbClr val="000000"/>
                </a:solidFill>
                <a:latin typeface="Calibri"/>
                <a:ea typeface="Calibri"/>
                <a:cs typeface="Calibri"/>
                <a:sym typeface="Calibri"/>
              </a:rPr>
              <a:t>This project for anyone who wants to search for something by image and gets images like one he has or has part of the video and wants to search for similar videos.</a:t>
            </a:r>
            <a:endParaRPr/>
          </a:p>
          <a:p>
            <a:pPr marL="0" lvl="0" indent="0" algn="l" rtl="0">
              <a:spcBef>
                <a:spcPts val="480"/>
              </a:spcBef>
              <a:spcAft>
                <a:spcPts val="0"/>
              </a:spcAft>
              <a:buSzPts val="2400"/>
              <a:buNone/>
            </a:pPr>
            <a:endParaRPr sz="2400" b="0" i="0" u="none" strike="noStrike">
              <a:solidFill>
                <a:srgbClr val="000000"/>
              </a:solidFill>
              <a:latin typeface="Calibri"/>
              <a:ea typeface="Calibri"/>
              <a:cs typeface="Calibri"/>
              <a:sym typeface="Calibri"/>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For example, if he wants a photo for a certain flower and has its image could find other flower images by this project or if he has a scene of a movie and needs the whole movie.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709612" y="7223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Task Breakdown Structure</a:t>
            </a:r>
            <a:endParaRPr sz="5400"/>
          </a:p>
        </p:txBody>
      </p:sp>
      <p:sp>
        <p:nvSpPr>
          <p:cNvPr id="115" name="Google Shape;115;p18"/>
          <p:cNvSpPr txBox="1">
            <a:spLocks noGrp="1"/>
          </p:cNvSpPr>
          <p:nvPr>
            <p:ph type="body" idx="1"/>
          </p:nvPr>
        </p:nvSpPr>
        <p:spPr>
          <a:xfrm>
            <a:off x="685799" y="1495276"/>
            <a:ext cx="7772400" cy="51150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0" i="0" u="none" strike="noStrike">
                <a:solidFill>
                  <a:srgbClr val="000000"/>
                </a:solidFill>
                <a:latin typeface="Calibri"/>
                <a:ea typeface="Calibri"/>
                <a:cs typeface="Calibri"/>
                <a:sym typeface="Calibri"/>
              </a:rPr>
              <a:t>We divide the whole project into four tasks which are: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The first part is image features extraction with its three algorithms which are Mean color, histogram and color layout algorithm.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The second part is video features extraction with one algorithm which is naive video similarity.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The third part is database.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The fourth part is the GUI which is desktop application by using python.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Then the integration of the four parts.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All of us contributed to writing the documentation.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We work together on each part of the project.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709612" y="884240"/>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Time Plan of The Project</a:t>
            </a:r>
            <a:endParaRPr sz="5400"/>
          </a:p>
        </p:txBody>
      </p:sp>
      <p:pic>
        <p:nvPicPr>
          <p:cNvPr id="121" name="Google Shape;121;p19"/>
          <p:cNvPicPr preferRelativeResize="0">
            <a:picLocks noGrp="1"/>
          </p:cNvPicPr>
          <p:nvPr>
            <p:ph type="body" idx="1"/>
          </p:nvPr>
        </p:nvPicPr>
        <p:blipFill rotWithShape="1">
          <a:blip r:embed="rId3">
            <a:alphaModFix/>
          </a:blip>
          <a:srcRect/>
          <a:stretch/>
        </p:blipFill>
        <p:spPr>
          <a:xfrm>
            <a:off x="659304" y="1748351"/>
            <a:ext cx="7825390" cy="4536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i="0" u="none" strike="noStrike">
                <a:solidFill>
                  <a:srgbClr val="000000"/>
                </a:solidFill>
                <a:latin typeface="Calibri"/>
                <a:ea typeface="Calibri"/>
                <a:cs typeface="Calibri"/>
                <a:sym typeface="Calibri"/>
              </a:rPr>
              <a:t>Multimedia Database Design</a:t>
            </a:r>
            <a:endParaRPr sz="5400"/>
          </a:p>
        </p:txBody>
      </p:sp>
      <p:pic>
        <p:nvPicPr>
          <p:cNvPr id="127" name="Google Shape;127;p20"/>
          <p:cNvPicPr preferRelativeResize="0">
            <a:picLocks noGrp="1"/>
          </p:cNvPicPr>
          <p:nvPr>
            <p:ph type="body" idx="1"/>
          </p:nvPr>
        </p:nvPicPr>
        <p:blipFill rotWithShape="1">
          <a:blip r:embed="rId3">
            <a:alphaModFix/>
          </a:blip>
          <a:srcRect/>
          <a:stretch/>
        </p:blipFill>
        <p:spPr>
          <a:xfrm>
            <a:off x="933433" y="1719777"/>
            <a:ext cx="7277134" cy="47786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System Design</a:t>
            </a:r>
            <a:endParaRPr sz="5400"/>
          </a:p>
        </p:txBody>
      </p:sp>
      <p:pic>
        <p:nvPicPr>
          <p:cNvPr id="133" name="Google Shape;133;p21"/>
          <p:cNvPicPr preferRelativeResize="0">
            <a:picLocks noGrp="1"/>
          </p:cNvPicPr>
          <p:nvPr>
            <p:ph type="body" idx="1"/>
          </p:nvPr>
        </p:nvPicPr>
        <p:blipFill rotWithShape="1">
          <a:blip r:embed="rId3">
            <a:alphaModFix/>
          </a:blip>
          <a:srcRect/>
          <a:stretch/>
        </p:blipFill>
        <p:spPr>
          <a:xfrm>
            <a:off x="1204170" y="1855788"/>
            <a:ext cx="6735660" cy="46402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Testing Scenarios and Results</a:t>
            </a:r>
            <a:endParaRPr sz="5400"/>
          </a:p>
        </p:txBody>
      </p:sp>
      <p:pic>
        <p:nvPicPr>
          <p:cNvPr id="139" name="Google Shape;139;p22"/>
          <p:cNvPicPr preferRelativeResize="0">
            <a:picLocks noGrp="1"/>
          </p:cNvPicPr>
          <p:nvPr>
            <p:ph type="body" idx="1"/>
          </p:nvPr>
        </p:nvPicPr>
        <p:blipFill rotWithShape="1">
          <a:blip r:embed="rId3">
            <a:alphaModFix/>
          </a:blip>
          <a:srcRect/>
          <a:stretch/>
        </p:blipFill>
        <p:spPr>
          <a:xfrm>
            <a:off x="685800" y="1609852"/>
            <a:ext cx="7772400" cy="3980668"/>
          </a:xfrm>
          <a:prstGeom prst="rect">
            <a:avLst/>
          </a:prstGeom>
          <a:noFill/>
          <a:ln>
            <a:noFill/>
          </a:ln>
        </p:spPr>
      </p:pic>
      <p:sp>
        <p:nvSpPr>
          <p:cNvPr id="140" name="Google Shape;140;p22"/>
          <p:cNvSpPr txBox="1"/>
          <p:nvPr/>
        </p:nvSpPr>
        <p:spPr>
          <a:xfrm>
            <a:off x="616480" y="5758680"/>
            <a:ext cx="7724775" cy="730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rgbClr val="000000"/>
                </a:solidFill>
                <a:latin typeface="Calibri"/>
                <a:ea typeface="Calibri"/>
                <a:cs typeface="Calibri"/>
                <a:sym typeface="Calibri"/>
              </a:rPr>
              <a:t>“Searching for an image by mean color”</a:t>
            </a:r>
            <a:endParaRPr sz="3200" b="1" i="1" u="none" strike="noStrike" cap="none">
              <a:solidFill>
                <a:srgbClr val="5D5D5E"/>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Testing Scenarios and Results</a:t>
            </a:r>
            <a:endParaRPr sz="5400"/>
          </a:p>
        </p:txBody>
      </p:sp>
      <p:pic>
        <p:nvPicPr>
          <p:cNvPr id="146" name="Google Shape;146;p23"/>
          <p:cNvPicPr preferRelativeResize="0">
            <a:picLocks noGrp="1"/>
          </p:cNvPicPr>
          <p:nvPr>
            <p:ph type="body" idx="1"/>
          </p:nvPr>
        </p:nvPicPr>
        <p:blipFill rotWithShape="1">
          <a:blip r:embed="rId3">
            <a:alphaModFix/>
          </a:blip>
          <a:srcRect/>
          <a:stretch/>
        </p:blipFill>
        <p:spPr>
          <a:xfrm>
            <a:off x="685800" y="1649540"/>
            <a:ext cx="7772400" cy="3952091"/>
          </a:xfrm>
          <a:prstGeom prst="rect">
            <a:avLst/>
          </a:prstGeom>
          <a:noFill/>
          <a:ln>
            <a:noFill/>
          </a:ln>
        </p:spPr>
      </p:pic>
      <p:sp>
        <p:nvSpPr>
          <p:cNvPr id="147" name="Google Shape;147;p23"/>
          <p:cNvSpPr txBox="1"/>
          <p:nvPr/>
        </p:nvSpPr>
        <p:spPr>
          <a:xfrm>
            <a:off x="616480" y="5758680"/>
            <a:ext cx="7724775" cy="730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rgbClr val="000000"/>
                </a:solidFill>
                <a:latin typeface="Calibri"/>
                <a:ea typeface="Calibri"/>
                <a:cs typeface="Calibri"/>
                <a:sym typeface="Calibri"/>
              </a:rPr>
              <a:t>“Searching for an image by histogram”</a:t>
            </a:r>
            <a:endParaRPr sz="3200" b="1" i="1" u="none" strike="noStrike" cap="none">
              <a:solidFill>
                <a:srgbClr val="5D5D5E"/>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Testing Scenarios and Results</a:t>
            </a:r>
            <a:endParaRPr sz="5400"/>
          </a:p>
        </p:txBody>
      </p:sp>
      <p:pic>
        <p:nvPicPr>
          <p:cNvPr id="153" name="Google Shape;153;p24"/>
          <p:cNvPicPr preferRelativeResize="0">
            <a:picLocks noGrp="1"/>
          </p:cNvPicPr>
          <p:nvPr>
            <p:ph type="body" idx="1"/>
          </p:nvPr>
        </p:nvPicPr>
        <p:blipFill rotWithShape="1">
          <a:blip r:embed="rId3">
            <a:alphaModFix/>
          </a:blip>
          <a:srcRect/>
          <a:stretch/>
        </p:blipFill>
        <p:spPr>
          <a:xfrm>
            <a:off x="685800" y="1719777"/>
            <a:ext cx="7772400" cy="3906925"/>
          </a:xfrm>
          <a:prstGeom prst="rect">
            <a:avLst/>
          </a:prstGeom>
          <a:noFill/>
          <a:ln>
            <a:noFill/>
          </a:ln>
        </p:spPr>
      </p:pic>
      <p:sp>
        <p:nvSpPr>
          <p:cNvPr id="154" name="Google Shape;154;p24"/>
          <p:cNvSpPr txBox="1"/>
          <p:nvPr/>
        </p:nvSpPr>
        <p:spPr>
          <a:xfrm>
            <a:off x="616480" y="5758680"/>
            <a:ext cx="7724775" cy="730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rgbClr val="000000"/>
                </a:solidFill>
                <a:latin typeface="Calibri"/>
                <a:ea typeface="Calibri"/>
                <a:cs typeface="Calibri"/>
                <a:sym typeface="Calibri"/>
              </a:rPr>
              <a:t>“Searching for an image by color layout”</a:t>
            </a:r>
            <a:endParaRPr sz="3200" b="1" i="1" u="none" strike="noStrike" cap="none">
              <a:solidFill>
                <a:srgbClr val="5D5D5E"/>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Testing Scenarios and Results</a:t>
            </a:r>
            <a:endParaRPr sz="5400"/>
          </a:p>
        </p:txBody>
      </p:sp>
      <p:pic>
        <p:nvPicPr>
          <p:cNvPr id="160" name="Google Shape;160;p25"/>
          <p:cNvPicPr preferRelativeResize="0">
            <a:picLocks noGrp="1"/>
          </p:cNvPicPr>
          <p:nvPr>
            <p:ph type="body" idx="1"/>
          </p:nvPr>
        </p:nvPicPr>
        <p:blipFill rotWithShape="1">
          <a:blip r:embed="rId3">
            <a:alphaModFix/>
          </a:blip>
          <a:srcRect/>
          <a:stretch/>
        </p:blipFill>
        <p:spPr>
          <a:xfrm>
            <a:off x="685800" y="2075728"/>
            <a:ext cx="7772400" cy="3692382"/>
          </a:xfrm>
          <a:prstGeom prst="rect">
            <a:avLst/>
          </a:prstGeom>
          <a:noFill/>
          <a:ln>
            <a:noFill/>
          </a:ln>
        </p:spPr>
      </p:pic>
      <p:sp>
        <p:nvSpPr>
          <p:cNvPr id="161" name="Google Shape;161;p25"/>
          <p:cNvSpPr txBox="1"/>
          <p:nvPr/>
        </p:nvSpPr>
        <p:spPr>
          <a:xfrm>
            <a:off x="616480" y="5758680"/>
            <a:ext cx="7724775" cy="730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rgbClr val="000000"/>
                </a:solidFill>
                <a:latin typeface="Calibri"/>
                <a:ea typeface="Calibri"/>
                <a:cs typeface="Calibri"/>
                <a:sym typeface="Calibri"/>
              </a:rPr>
              <a:t>“Searching for a video”</a:t>
            </a:r>
            <a:endParaRPr sz="3200" b="1" i="1" u="none" strike="noStrike" cap="none">
              <a:solidFill>
                <a:srgbClr val="5D5D5E"/>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09612" y="726548"/>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Conclusion</a:t>
            </a:r>
            <a:endParaRPr sz="5400"/>
          </a:p>
        </p:txBody>
      </p:sp>
      <p:sp>
        <p:nvSpPr>
          <p:cNvPr id="167" name="Google Shape;167;p26"/>
          <p:cNvSpPr txBox="1">
            <a:spLocks noGrp="1"/>
          </p:cNvSpPr>
          <p:nvPr>
            <p:ph type="body" idx="1"/>
          </p:nvPr>
        </p:nvSpPr>
        <p:spPr>
          <a:xfrm>
            <a:off x="457200" y="1457310"/>
            <a:ext cx="8420099" cy="464040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0" i="0" u="none" strike="noStrike">
                <a:solidFill>
                  <a:srgbClr val="000000"/>
                </a:solidFill>
                <a:latin typeface="Calibri"/>
                <a:ea typeface="Calibri"/>
                <a:cs typeface="Calibri"/>
                <a:sym typeface="Calibri"/>
              </a:rPr>
              <a:t>Numerous researches have been accomplished in the CBIR field, it has further to go to supply the users with resources to extract images out of the image or multimedia databases in a really effective method giving input by means of image, text or drawing.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The main aim of this work is to investigate an approach to using objects for video retrieval and a set of experiments was developed in order to explore some issues related to this.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In this section are discussed the main findings of this research. </a:t>
            </a:r>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Experimental results indicate that object-based search overall outperforms the image-based search for the set of topics used here. However, there are search topics that are not well suited to object-based retrieval.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914400" y="1269194"/>
            <a:ext cx="7315200" cy="4995000"/>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1200"/>
              </a:spcBef>
              <a:spcAft>
                <a:spcPts val="0"/>
              </a:spcAft>
              <a:buClr>
                <a:schemeClr val="dk1"/>
              </a:buClr>
              <a:buSzPts val="1100"/>
              <a:buFont typeface="Arial"/>
              <a:buNone/>
            </a:pPr>
            <a:r>
              <a:rPr lang="en-US" sz="2200"/>
              <a:t>Team Names:</a:t>
            </a:r>
            <a:endParaRPr sz="2200"/>
          </a:p>
          <a:p>
            <a:pPr marL="0" lvl="0" indent="0" algn="l" rtl="0">
              <a:lnSpc>
                <a:spcPct val="107000"/>
              </a:lnSpc>
              <a:spcBef>
                <a:spcPts val="1200"/>
              </a:spcBef>
              <a:spcAft>
                <a:spcPts val="0"/>
              </a:spcAft>
              <a:buClr>
                <a:schemeClr val="dk1"/>
              </a:buClr>
              <a:buSzPts val="1100"/>
              <a:buFont typeface="Arial"/>
              <a:buNone/>
            </a:pPr>
            <a:r>
              <a:rPr lang="en-US" sz="2200"/>
              <a:t>Mohammed Obada Bahaa Mohammed Sarsar	(16W0061)</a:t>
            </a:r>
            <a:endParaRPr sz="2200"/>
          </a:p>
          <a:p>
            <a:pPr marL="0" lvl="0" indent="0" algn="l" rtl="0">
              <a:lnSpc>
                <a:spcPct val="107000"/>
              </a:lnSpc>
              <a:spcBef>
                <a:spcPts val="1200"/>
              </a:spcBef>
              <a:spcAft>
                <a:spcPts val="0"/>
              </a:spcAft>
              <a:buClr>
                <a:schemeClr val="dk1"/>
              </a:buClr>
              <a:buSzPts val="1100"/>
              <a:buFont typeface="Arial"/>
              <a:buNone/>
            </a:pPr>
            <a:r>
              <a:rPr lang="en-US" sz="2200"/>
              <a:t>Mostafa Ashraf Mohammed   	                         	(16T0107)</a:t>
            </a:r>
            <a:endParaRPr sz="2200"/>
          </a:p>
          <a:p>
            <a:pPr marL="0" lvl="0" indent="0" algn="l" rtl="0">
              <a:lnSpc>
                <a:spcPct val="107000"/>
              </a:lnSpc>
              <a:spcBef>
                <a:spcPts val="1200"/>
              </a:spcBef>
              <a:spcAft>
                <a:spcPts val="0"/>
              </a:spcAft>
              <a:buClr>
                <a:schemeClr val="dk1"/>
              </a:buClr>
              <a:buSzPts val="1100"/>
              <a:buFont typeface="Arial"/>
              <a:buNone/>
            </a:pPr>
            <a:r>
              <a:rPr lang="en-US" sz="2200"/>
              <a:t>Ali Sayed Mohammed Ali                       	          	(1600832)</a:t>
            </a:r>
            <a:endParaRPr sz="2200"/>
          </a:p>
          <a:p>
            <a:pPr marL="0" lvl="0" indent="0" algn="l" rtl="0">
              <a:lnSpc>
                <a:spcPct val="107000"/>
              </a:lnSpc>
              <a:spcBef>
                <a:spcPts val="1200"/>
              </a:spcBef>
              <a:spcAft>
                <a:spcPts val="0"/>
              </a:spcAft>
              <a:buClr>
                <a:schemeClr val="dk1"/>
              </a:buClr>
              <a:buSzPts val="1100"/>
              <a:buFont typeface="Arial"/>
              <a:buNone/>
            </a:pPr>
            <a:r>
              <a:rPr lang="en-US" sz="2200"/>
              <a:t>Ghada Ragab Abdelnabi          	                         	(1600953)</a:t>
            </a:r>
            <a:endParaRPr sz="2200"/>
          </a:p>
          <a:p>
            <a:pPr marL="0" lvl="0" indent="0" algn="l" rtl="0">
              <a:lnSpc>
                <a:spcPct val="107000"/>
              </a:lnSpc>
              <a:spcBef>
                <a:spcPts val="1200"/>
              </a:spcBef>
              <a:spcAft>
                <a:spcPts val="0"/>
              </a:spcAft>
              <a:buClr>
                <a:schemeClr val="dk1"/>
              </a:buClr>
              <a:buSzPts val="1100"/>
              <a:buFont typeface="Arial"/>
              <a:buNone/>
            </a:pPr>
            <a:r>
              <a:rPr lang="en-US" sz="2200"/>
              <a:t>Mariam Hamdy Abdelmaksoud Afify                 	(1601367)</a:t>
            </a:r>
            <a:endParaRPr sz="2200"/>
          </a:p>
          <a:p>
            <a:pPr marL="0" lvl="0" indent="0" algn="l" rtl="0">
              <a:lnSpc>
                <a:spcPct val="107000"/>
              </a:lnSpc>
              <a:spcBef>
                <a:spcPts val="1200"/>
              </a:spcBef>
              <a:spcAft>
                <a:spcPts val="0"/>
              </a:spcAft>
              <a:buClr>
                <a:schemeClr val="dk1"/>
              </a:buClr>
              <a:buSzPts val="1100"/>
              <a:buFont typeface="Arial"/>
              <a:buNone/>
            </a:pPr>
            <a:r>
              <a:rPr lang="en-US" sz="2200"/>
              <a:t>Mariam Atef Shafik                   	                         	(1601372)</a:t>
            </a:r>
            <a:endParaRPr sz="2200"/>
          </a:p>
          <a:p>
            <a:pPr marL="0" lvl="0" indent="0" algn="l" rtl="0">
              <a:lnSpc>
                <a:spcPct val="107000"/>
              </a:lnSpc>
              <a:spcBef>
                <a:spcPts val="1200"/>
              </a:spcBef>
              <a:spcAft>
                <a:spcPts val="0"/>
              </a:spcAft>
              <a:buClr>
                <a:schemeClr val="dk1"/>
              </a:buClr>
              <a:buSzPts val="1100"/>
              <a:buFont typeface="Arial"/>
              <a:buNone/>
            </a:pPr>
            <a:r>
              <a:rPr lang="en-US" sz="2200"/>
              <a:t>Mary Malak Labib Eskander    	                         	(1601069)</a:t>
            </a:r>
            <a:endParaRPr sz="2200"/>
          </a:p>
          <a:p>
            <a:pPr marL="0" lvl="0" indent="0" algn="l" rtl="0">
              <a:lnSpc>
                <a:spcPct val="107000"/>
              </a:lnSpc>
              <a:spcBef>
                <a:spcPts val="1200"/>
              </a:spcBef>
              <a:spcAft>
                <a:spcPts val="0"/>
              </a:spcAft>
              <a:buClr>
                <a:schemeClr val="dk1"/>
              </a:buClr>
              <a:buSzPts val="1100"/>
              <a:buFont typeface="Arial"/>
              <a:buNone/>
            </a:pPr>
            <a:r>
              <a:rPr lang="en-US" sz="2200"/>
              <a:t>Mai AboElmaaty Mohame       	                         	(1401469)</a:t>
            </a:r>
            <a:endParaRPr sz="2200"/>
          </a:p>
          <a:p>
            <a:pPr marL="0" lvl="0" indent="0" algn="ctr" rtl="0">
              <a:spcBef>
                <a:spcPts val="0"/>
              </a:spcBef>
              <a:spcAft>
                <a:spcPts val="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References</a:t>
            </a:r>
            <a:endParaRPr sz="5400"/>
          </a:p>
        </p:txBody>
      </p:sp>
      <p:sp>
        <p:nvSpPr>
          <p:cNvPr id="173" name="Google Shape;173;p27"/>
          <p:cNvSpPr txBox="1">
            <a:spLocks noGrp="1"/>
          </p:cNvSpPr>
          <p:nvPr>
            <p:ph type="body" idx="1"/>
          </p:nvPr>
        </p:nvSpPr>
        <p:spPr>
          <a:xfrm>
            <a:off x="685800" y="1855284"/>
            <a:ext cx="7772400" cy="464040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0" i="0" u="none" strike="noStrike">
                <a:solidFill>
                  <a:srgbClr val="000000"/>
                </a:solidFill>
                <a:latin typeface="Calibri"/>
                <a:ea typeface="Calibri"/>
                <a:cs typeface="Calibri"/>
                <a:sym typeface="Calibri"/>
              </a:rPr>
              <a:t>1. M. Mandal, Multimedia Signals and Systems, Kluwer Academic ,Publishers, 2003. </a:t>
            </a:r>
            <a:endParaRPr/>
          </a:p>
          <a:p>
            <a:pPr marL="0" lvl="0" indent="0" algn="l" rtl="0">
              <a:spcBef>
                <a:spcPts val="480"/>
              </a:spcBef>
              <a:spcAft>
                <a:spcPts val="0"/>
              </a:spcAft>
              <a:buSzPts val="2400"/>
              <a:buNone/>
            </a:pPr>
            <a:endParaRPr sz="2400" b="0" i="0" u="none" strike="noStrike">
              <a:solidFill>
                <a:srgbClr val="000000"/>
              </a:solidFill>
              <a:latin typeface="Calibri"/>
              <a:ea typeface="Calibri"/>
              <a:cs typeface="Calibri"/>
              <a:sym typeface="Calibri"/>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2. A. Puri, Multimedia Systems, Standards and Networks, Taylor and Francis, 2007. </a:t>
            </a:r>
            <a:endParaRPr/>
          </a:p>
          <a:p>
            <a:pPr marL="0" lvl="0" indent="0" algn="l" rtl="0">
              <a:spcBef>
                <a:spcPts val="480"/>
              </a:spcBef>
              <a:spcAft>
                <a:spcPts val="0"/>
              </a:spcAft>
              <a:buSzPts val="2400"/>
              <a:buNone/>
            </a:pPr>
            <a:endParaRPr sz="2400" b="0" i="0" u="none" strike="noStrike">
              <a:solidFill>
                <a:srgbClr val="000000"/>
              </a:solidFill>
              <a:latin typeface="Calibri"/>
              <a:ea typeface="Calibri"/>
              <a:cs typeface="Calibri"/>
              <a:sym typeface="Calibri"/>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3. K. R. Rao, Z. S. Bojkovic, and D. A. Milovanovic, Multimedia Communication Systems, Prentice Hall, 2002.</a:t>
            </a:r>
            <a:endParaRPr/>
          </a:p>
          <a:p>
            <a:pPr marL="0" lvl="0" indent="0" algn="l" rtl="0">
              <a:spcBef>
                <a:spcPts val="480"/>
              </a:spcBef>
              <a:spcAft>
                <a:spcPts val="0"/>
              </a:spcAft>
              <a:buSzPts val="2400"/>
              <a:buNone/>
            </a:pPr>
            <a:endParaRPr sz="2400" b="0" i="0" u="none" strike="noStrike">
              <a:solidFill>
                <a:srgbClr val="000000"/>
              </a:solidFill>
              <a:latin typeface="Calibri"/>
              <a:ea typeface="Calibri"/>
              <a:cs typeface="Calibri"/>
              <a:sym typeface="Calibri"/>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4. F. Halsall, Multimedia Communications, Addison Wesley, 2001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i="0" u="none" strike="noStrike">
                <a:solidFill>
                  <a:srgbClr val="000000"/>
                </a:solidFill>
                <a:latin typeface="Calibri"/>
                <a:ea typeface="Calibri"/>
                <a:cs typeface="Calibri"/>
                <a:sym typeface="Calibri"/>
              </a:rPr>
              <a:t>1. Introduction. </a:t>
            </a:r>
            <a:endParaRPr sz="5400"/>
          </a:p>
        </p:txBody>
      </p:sp>
      <p:sp>
        <p:nvSpPr>
          <p:cNvPr id="67" name="Google Shape;67;p10"/>
          <p:cNvSpPr txBox="1">
            <a:spLocks noGrp="1"/>
          </p:cNvSpPr>
          <p:nvPr>
            <p:ph type="body" idx="1"/>
          </p:nvPr>
        </p:nvSpPr>
        <p:spPr>
          <a:xfrm>
            <a:off x="685800" y="1855284"/>
            <a:ext cx="7772400" cy="464040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0" i="0" u="none" strike="noStrike">
                <a:solidFill>
                  <a:srgbClr val="000000"/>
                </a:solidFill>
                <a:latin typeface="Calibri"/>
                <a:ea typeface="Calibri"/>
                <a:cs typeface="Calibri"/>
                <a:sym typeface="Calibri"/>
              </a:rPr>
              <a:t>The content-based video retrieval has attracted the users as the use of multimedia data has been increased drastically in day-to-day life compared to text-based search. Text based search or retrieval is good when the database is small and limited. </a:t>
            </a:r>
            <a:endParaRPr/>
          </a:p>
          <a:p>
            <a:pPr marL="0" lvl="0" indent="0" algn="l" rtl="0">
              <a:spcBef>
                <a:spcPts val="480"/>
              </a:spcBef>
              <a:spcAft>
                <a:spcPts val="0"/>
              </a:spcAft>
              <a:buSzPts val="2400"/>
              <a:buNone/>
            </a:pPr>
            <a:endParaRPr sz="2400" b="0">
              <a:solidFill>
                <a:srgbClr val="000000"/>
              </a:solidFill>
            </a:endParaRPr>
          </a:p>
          <a:p>
            <a:pPr marL="0" lvl="0" indent="0" algn="l" rtl="0">
              <a:spcBef>
                <a:spcPts val="480"/>
              </a:spcBef>
              <a:spcAft>
                <a:spcPts val="0"/>
              </a:spcAft>
              <a:buSzPts val="2400"/>
              <a:buNone/>
            </a:pPr>
            <a:endParaRPr sz="2400" b="0" i="0" u="none" strike="noStrike">
              <a:solidFill>
                <a:srgbClr val="000000"/>
              </a:solidFill>
              <a:latin typeface="Calibri"/>
              <a:ea typeface="Calibri"/>
              <a:cs typeface="Calibri"/>
              <a:sym typeface="Calibri"/>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But when it comes to huge and larger database or data warehouse, the content-based retrieval plays a vital role. Hence making the system more robust and reliable as well as automatized is necessary in the domain of CBVR system.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i="0" u="none" strike="noStrike">
                <a:solidFill>
                  <a:srgbClr val="000000"/>
                </a:solidFill>
                <a:latin typeface="Calibri"/>
                <a:ea typeface="Calibri"/>
                <a:cs typeface="Calibri"/>
                <a:sym typeface="Calibri"/>
              </a:rPr>
              <a:t>2. Detailed Project Description. </a:t>
            </a:r>
            <a:endParaRPr sz="5400"/>
          </a:p>
        </p:txBody>
      </p:sp>
      <p:sp>
        <p:nvSpPr>
          <p:cNvPr id="73" name="Google Shape;73;p11"/>
          <p:cNvSpPr txBox="1">
            <a:spLocks noGrp="1"/>
          </p:cNvSpPr>
          <p:nvPr>
            <p:ph type="body" idx="1"/>
          </p:nvPr>
        </p:nvSpPr>
        <p:spPr>
          <a:xfrm>
            <a:off x="685800" y="1855284"/>
            <a:ext cx="7772400" cy="464040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0" i="0" u="none" strike="noStrike">
                <a:solidFill>
                  <a:srgbClr val="000000"/>
                </a:solidFill>
                <a:latin typeface="Calibri"/>
                <a:ea typeface="Calibri"/>
                <a:cs typeface="Calibri"/>
                <a:sym typeface="Calibri"/>
              </a:rPr>
              <a:t>We have data consisting of images set and videos set as metadata and want to use content-based retrieval algorithms to find the data (images or videos) that is required from our metadata </a:t>
            </a:r>
            <a:endParaRPr/>
          </a:p>
          <a:p>
            <a:pPr marL="0" lvl="0" indent="0" algn="l" rtl="0">
              <a:spcBef>
                <a:spcPts val="480"/>
              </a:spcBef>
              <a:spcAft>
                <a:spcPts val="0"/>
              </a:spcAft>
              <a:buSzPts val="2400"/>
              <a:buNone/>
            </a:pPr>
            <a:endParaRPr sz="2400" b="0" i="0" u="none" strike="noStrike">
              <a:solidFill>
                <a:srgbClr val="000000"/>
              </a:solidFill>
              <a:latin typeface="Calibri"/>
              <a:ea typeface="Calibri"/>
              <a:cs typeface="Calibri"/>
              <a:sym typeface="Calibri"/>
            </a:endParaRPr>
          </a:p>
          <a:p>
            <a:pPr marL="342900" lvl="0" indent="-342900" algn="l" rtl="0">
              <a:spcBef>
                <a:spcPts val="480"/>
              </a:spcBef>
              <a:spcAft>
                <a:spcPts val="0"/>
              </a:spcAft>
              <a:buSzPts val="2400"/>
              <a:buChar char="•"/>
            </a:pPr>
            <a:r>
              <a:rPr lang="en-US" sz="2400" b="0" i="0" u="none" strike="noStrike">
                <a:solidFill>
                  <a:srgbClr val="000000"/>
                </a:solidFill>
                <a:latin typeface="Calibri"/>
                <a:ea typeface="Calibri"/>
                <a:cs typeface="Calibri"/>
                <a:sym typeface="Calibri"/>
              </a:rPr>
              <a:t>If the query data was an image, we use 3 algorithms to find it and return all similar images from our database: </a:t>
            </a:r>
            <a:endParaRPr/>
          </a:p>
          <a:p>
            <a:pPr marL="0" lvl="0" indent="0" algn="l" rtl="0">
              <a:spcBef>
                <a:spcPts val="480"/>
              </a:spcBef>
              <a:spcAft>
                <a:spcPts val="0"/>
              </a:spcAft>
              <a:buSzPts val="2400"/>
              <a:buNone/>
            </a:pPr>
            <a:endParaRPr sz="2400" b="0" i="0" u="none" strike="noStrike">
              <a:solidFill>
                <a:srgbClr val="000000"/>
              </a:solidFill>
              <a:latin typeface="Calibri"/>
              <a:ea typeface="Calibri"/>
              <a:cs typeface="Calibri"/>
              <a:sym typeface="Calibri"/>
            </a:endParaRPr>
          </a:p>
          <a:p>
            <a:pPr marL="342900" lvl="0" indent="-342900" algn="ctr" rtl="0">
              <a:spcBef>
                <a:spcPts val="480"/>
              </a:spcBef>
              <a:spcAft>
                <a:spcPts val="0"/>
              </a:spcAft>
              <a:buSzPts val="2400"/>
              <a:buChar char="•"/>
            </a:pPr>
            <a:r>
              <a:rPr lang="en-US" sz="2400" b="0">
                <a:solidFill>
                  <a:srgbClr val="000000"/>
                </a:solidFill>
              </a:rPr>
              <a:t>A- </a:t>
            </a:r>
            <a:r>
              <a:rPr lang="en-US" sz="2400" b="0" i="0" u="none" strike="noStrike">
                <a:solidFill>
                  <a:srgbClr val="000000"/>
                </a:solidFill>
                <a:latin typeface="Calibri"/>
                <a:ea typeface="Calibri"/>
                <a:cs typeface="Calibri"/>
                <a:sym typeface="Calibri"/>
              </a:rPr>
              <a:t>Compare by Mean Color. </a:t>
            </a:r>
            <a:endParaRPr sz="2400" b="0">
              <a:solidFill>
                <a:srgbClr val="000000"/>
              </a:solidFill>
            </a:endParaRPr>
          </a:p>
          <a:p>
            <a:pPr marL="342900" lvl="0" indent="-342900" algn="ctr" rtl="0">
              <a:spcBef>
                <a:spcPts val="480"/>
              </a:spcBef>
              <a:spcAft>
                <a:spcPts val="0"/>
              </a:spcAft>
              <a:buSzPts val="2400"/>
              <a:buChar char="•"/>
            </a:pPr>
            <a:r>
              <a:rPr lang="en-US" sz="2400" b="0">
                <a:solidFill>
                  <a:srgbClr val="000000"/>
                </a:solidFill>
              </a:rPr>
              <a:t>B-</a:t>
            </a:r>
            <a:r>
              <a:rPr lang="en-US" sz="2400" b="0" i="0" u="none" strike="noStrike">
                <a:solidFill>
                  <a:srgbClr val="000000"/>
                </a:solidFill>
                <a:latin typeface="Calibri"/>
                <a:ea typeface="Calibri"/>
                <a:cs typeface="Calibri"/>
                <a:sym typeface="Calibri"/>
              </a:rPr>
              <a:t> Compare by Histogram.</a:t>
            </a:r>
            <a:endParaRPr/>
          </a:p>
          <a:p>
            <a:pPr marL="342900" lvl="0" indent="-342900" algn="ctr" rtl="0">
              <a:spcBef>
                <a:spcPts val="480"/>
              </a:spcBef>
              <a:spcAft>
                <a:spcPts val="0"/>
              </a:spcAft>
              <a:buSzPts val="2400"/>
              <a:buChar char="•"/>
            </a:pPr>
            <a:r>
              <a:rPr lang="en-US" sz="2400" b="0">
                <a:solidFill>
                  <a:srgbClr val="000000"/>
                </a:solidFill>
              </a:rPr>
              <a:t>C-</a:t>
            </a:r>
            <a:r>
              <a:rPr lang="en-US" sz="2400" b="0" i="0" u="none" strike="noStrike">
                <a:solidFill>
                  <a:srgbClr val="000000"/>
                </a:solidFill>
                <a:latin typeface="Calibri"/>
                <a:ea typeface="Calibri"/>
                <a:cs typeface="Calibri"/>
                <a:sym typeface="Calibri"/>
              </a:rPr>
              <a:t> Compare by Object detection.</a:t>
            </a:r>
            <a:endParaRPr sz="2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i="0" u="none" strike="noStrike">
                <a:solidFill>
                  <a:srgbClr val="000000"/>
                </a:solidFill>
                <a:latin typeface="Calibri"/>
                <a:ea typeface="Calibri"/>
                <a:cs typeface="Calibri"/>
                <a:sym typeface="Calibri"/>
              </a:rPr>
              <a:t>2. Detailed Project Description. </a:t>
            </a:r>
            <a:endParaRPr sz="5400"/>
          </a:p>
        </p:txBody>
      </p:sp>
      <p:sp>
        <p:nvSpPr>
          <p:cNvPr id="79" name="Google Shape;79;p12"/>
          <p:cNvSpPr txBox="1">
            <a:spLocks noGrp="1"/>
          </p:cNvSpPr>
          <p:nvPr>
            <p:ph type="body" idx="1"/>
          </p:nvPr>
        </p:nvSpPr>
        <p:spPr>
          <a:xfrm>
            <a:off x="685800" y="2247900"/>
            <a:ext cx="7772400" cy="424779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b="0" i="0" u="none" strike="noStrike">
                <a:solidFill>
                  <a:srgbClr val="000000"/>
                </a:solidFill>
                <a:latin typeface="Calibri"/>
                <a:ea typeface="Calibri"/>
                <a:cs typeface="Calibri"/>
                <a:sym typeface="Calibri"/>
              </a:rPr>
              <a:t> And if the query data was a video, we use one algorithm to find it and return all similar videos from our database:</a:t>
            </a:r>
            <a:endParaRPr/>
          </a:p>
          <a:p>
            <a:pPr marL="342900" lvl="0" indent="-190500" algn="l" rtl="0">
              <a:spcBef>
                <a:spcPts val="480"/>
              </a:spcBef>
              <a:spcAft>
                <a:spcPts val="0"/>
              </a:spcAft>
              <a:buSzPts val="2400"/>
              <a:buNone/>
            </a:pPr>
            <a:endParaRPr sz="2400" b="0">
              <a:solidFill>
                <a:srgbClr val="000000"/>
              </a:solidFill>
            </a:endParaRPr>
          </a:p>
          <a:p>
            <a:pPr marL="342900" lvl="0" indent="-342900" algn="ctr" rtl="0">
              <a:spcBef>
                <a:spcPts val="480"/>
              </a:spcBef>
              <a:spcAft>
                <a:spcPts val="0"/>
              </a:spcAft>
              <a:buSzPts val="2400"/>
              <a:buChar char="•"/>
            </a:pPr>
            <a:r>
              <a:rPr lang="en-US" sz="2400" b="0">
                <a:solidFill>
                  <a:srgbClr val="000000"/>
                </a:solidFill>
              </a:rPr>
              <a:t>A- </a:t>
            </a:r>
            <a:r>
              <a:rPr lang="en-US" sz="2400" b="0" i="0" u="none" strike="noStrike">
                <a:solidFill>
                  <a:srgbClr val="000000"/>
                </a:solidFill>
              </a:rPr>
              <a:t>naive video similarity: </a:t>
            </a:r>
            <a:endParaRPr sz="32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i="0" u="none" strike="noStrike">
                <a:solidFill>
                  <a:srgbClr val="000000"/>
                </a:solidFill>
              </a:rPr>
              <a:t>Compare by Mean Color</a:t>
            </a:r>
            <a:endParaRPr sz="5400"/>
          </a:p>
        </p:txBody>
      </p:sp>
      <p:sp>
        <p:nvSpPr>
          <p:cNvPr id="85" name="Google Shape;85;p13"/>
          <p:cNvSpPr txBox="1">
            <a:spLocks noGrp="1"/>
          </p:cNvSpPr>
          <p:nvPr>
            <p:ph type="body" idx="1"/>
          </p:nvPr>
        </p:nvSpPr>
        <p:spPr>
          <a:xfrm>
            <a:off x="685800" y="2476500"/>
            <a:ext cx="7772400" cy="401919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b="0" i="0" u="none" strike="noStrike">
                <a:solidFill>
                  <a:srgbClr val="000000"/>
                </a:solidFill>
                <a:latin typeface="Calibri"/>
                <a:ea typeface="Calibri"/>
                <a:cs typeface="Calibri"/>
                <a:sym typeface="Calibri"/>
              </a:rPr>
              <a:t>In this method, we compare the mean color value for the query image and the mean values of the images that are store in our database and return the index of all images that approximately equal to the query image.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i="0" u="none" strike="noStrike">
                <a:solidFill>
                  <a:srgbClr val="000000"/>
                </a:solidFill>
                <a:latin typeface="Calibri"/>
                <a:ea typeface="Calibri"/>
                <a:cs typeface="Calibri"/>
                <a:sym typeface="Calibri"/>
              </a:rPr>
              <a:t>Compare by Histogram</a:t>
            </a:r>
            <a:endParaRPr sz="5400"/>
          </a:p>
        </p:txBody>
      </p:sp>
      <p:sp>
        <p:nvSpPr>
          <p:cNvPr id="91" name="Google Shape;91;p14"/>
          <p:cNvSpPr txBox="1">
            <a:spLocks noGrp="1"/>
          </p:cNvSpPr>
          <p:nvPr>
            <p:ph type="body" idx="1"/>
          </p:nvPr>
        </p:nvSpPr>
        <p:spPr>
          <a:xfrm>
            <a:off x="685800" y="2409825"/>
            <a:ext cx="7772400" cy="408586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b="0" i="0" u="none" strike="noStrike">
                <a:solidFill>
                  <a:srgbClr val="000000"/>
                </a:solidFill>
                <a:latin typeface="Calibri"/>
                <a:ea typeface="Calibri"/>
                <a:cs typeface="Calibri"/>
                <a:sym typeface="Calibri"/>
              </a:rPr>
              <a:t>In this method, we compare the Histogram values for the query image and Histograms of the images that are store in our database and return the index of all images that approximately equal to the query image.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709613" y="989015"/>
            <a:ext cx="7724775" cy="730762"/>
          </a:xfrm>
          <a:prstGeom prst="rect">
            <a:avLst/>
          </a:prstGeom>
          <a:noFill/>
          <a:ln>
            <a:noFill/>
          </a:ln>
        </p:spPr>
        <p:txBody>
          <a:bodyPr spcFirstLastPara="1" wrap="square" lIns="91425" tIns="45700" rIns="91425" bIns="45700" anchor="ctr" anchorCtr="0">
            <a:noAutofit/>
          </a:bodyPr>
          <a:lstStyle/>
          <a:p>
            <a:pPr marL="0" lvl="0" indent="0" algn="ctr" rtl="0">
              <a:lnSpc>
                <a:spcPct val="107916"/>
              </a:lnSpc>
              <a:spcBef>
                <a:spcPts val="1800"/>
              </a:spcBef>
              <a:spcAft>
                <a:spcPts val="400"/>
              </a:spcAft>
              <a:buClr>
                <a:schemeClr val="dk1"/>
              </a:buClr>
              <a:buSzPts val="1100"/>
              <a:buFont typeface="Arial"/>
              <a:buNone/>
            </a:pPr>
            <a:r>
              <a:rPr lang="en-US" sz="4000" i="0">
                <a:solidFill>
                  <a:schemeClr val="dk1"/>
                </a:solidFill>
                <a:highlight>
                  <a:srgbClr val="FFFFFF"/>
                </a:highlight>
              </a:rPr>
              <a:t>Color layout algorithm</a:t>
            </a:r>
            <a:endParaRPr sz="4000"/>
          </a:p>
        </p:txBody>
      </p:sp>
      <p:sp>
        <p:nvSpPr>
          <p:cNvPr id="97" name="Google Shape;97;p15"/>
          <p:cNvSpPr txBox="1">
            <a:spLocks noGrp="1"/>
          </p:cNvSpPr>
          <p:nvPr>
            <p:ph type="body" idx="1"/>
          </p:nvPr>
        </p:nvSpPr>
        <p:spPr>
          <a:xfrm>
            <a:off x="685800" y="2037075"/>
            <a:ext cx="7772400" cy="4028700"/>
          </a:xfrm>
          <a:prstGeom prst="rect">
            <a:avLst/>
          </a:prstGeom>
          <a:noFill/>
          <a:ln>
            <a:noFill/>
          </a:ln>
        </p:spPr>
        <p:txBody>
          <a:bodyPr spcFirstLastPara="1" wrap="square" lIns="91425" tIns="45700" rIns="91425" bIns="45700" anchor="t" anchorCtr="0">
            <a:noAutofit/>
          </a:bodyPr>
          <a:lstStyle/>
          <a:p>
            <a:pPr marL="342900" lvl="0" indent="-368300" algn="l" rtl="0">
              <a:lnSpc>
                <a:spcPct val="107916"/>
              </a:lnSpc>
              <a:spcBef>
                <a:spcPts val="0"/>
              </a:spcBef>
              <a:spcAft>
                <a:spcPts val="0"/>
              </a:spcAft>
              <a:buSzPts val="2400"/>
              <a:buChar char="•"/>
            </a:pPr>
            <a:r>
              <a:rPr lang="en-US" sz="2400" b="0">
                <a:solidFill>
                  <a:schemeClr val="dk1"/>
                </a:solidFill>
                <a:highlight>
                  <a:srgbClr val="FFFFFF"/>
                </a:highlight>
              </a:rPr>
              <a:t>It divides the whole image into sub-blocks then extract features from each sub-block or divide into regions based on features as this process is called segmentation. </a:t>
            </a:r>
            <a:endParaRPr sz="2400" b="0">
              <a:solidFill>
                <a:schemeClr val="dk1"/>
              </a:solidFill>
              <a:highlight>
                <a:srgbClr val="FFFFFF"/>
              </a:highlight>
            </a:endParaRPr>
          </a:p>
          <a:p>
            <a:pPr marL="0" lvl="0" indent="0" algn="l" rtl="0">
              <a:lnSpc>
                <a:spcPct val="107916"/>
              </a:lnSpc>
              <a:spcBef>
                <a:spcPts val="0"/>
              </a:spcBef>
              <a:spcAft>
                <a:spcPts val="0"/>
              </a:spcAft>
              <a:buNone/>
            </a:pPr>
            <a:endParaRPr sz="2400" b="0">
              <a:solidFill>
                <a:schemeClr val="dk1"/>
              </a:solidFill>
              <a:highlight>
                <a:srgbClr val="FFFFFF"/>
              </a:highlight>
            </a:endParaRPr>
          </a:p>
          <a:p>
            <a:pPr marL="342900" lvl="0" indent="-368300" algn="l" rtl="0">
              <a:lnSpc>
                <a:spcPct val="107916"/>
              </a:lnSpc>
              <a:spcBef>
                <a:spcPts val="0"/>
              </a:spcBef>
              <a:spcAft>
                <a:spcPts val="0"/>
              </a:spcAft>
              <a:buClr>
                <a:schemeClr val="dk1"/>
              </a:buClr>
              <a:buSzPts val="2400"/>
              <a:buChar char="•"/>
            </a:pPr>
            <a:r>
              <a:rPr lang="en-US" sz="2400" b="0">
                <a:solidFill>
                  <a:schemeClr val="dk1"/>
                </a:solidFill>
                <a:highlight>
                  <a:srgbClr val="FFFFFF"/>
                </a:highlight>
              </a:rPr>
              <a:t>This feature can be used for a wide variety of similarity-based retrieval, content filtering and visualization. It is especially useful for spatial structure-based retrieval applications.</a:t>
            </a:r>
            <a:endParaRPr sz="2400" b="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09612" y="646115"/>
            <a:ext cx="7724775" cy="73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0" i="0" u="none" strike="noStrike">
                <a:solidFill>
                  <a:srgbClr val="000000"/>
                </a:solidFill>
              </a:rPr>
              <a:t>naive video similarity</a:t>
            </a:r>
            <a:endParaRPr sz="5400"/>
          </a:p>
        </p:txBody>
      </p:sp>
      <p:sp>
        <p:nvSpPr>
          <p:cNvPr id="103" name="Google Shape;103;p16"/>
          <p:cNvSpPr txBox="1">
            <a:spLocks noGrp="1"/>
          </p:cNvSpPr>
          <p:nvPr>
            <p:ph type="body" idx="1"/>
          </p:nvPr>
        </p:nvSpPr>
        <p:spPr>
          <a:xfrm>
            <a:off x="661987" y="1376877"/>
            <a:ext cx="7772400" cy="524299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800" b="0" i="0" u="none" strike="noStrike">
                <a:solidFill>
                  <a:srgbClr val="000000"/>
                </a:solidFill>
                <a:latin typeface="Calibri"/>
                <a:ea typeface="Calibri"/>
                <a:cs typeface="Calibri"/>
                <a:sym typeface="Calibri"/>
              </a:rPr>
              <a:t>A video similarity measure that is based on the percentage of visually similar frames between two sequences. </a:t>
            </a:r>
            <a:endParaRPr/>
          </a:p>
          <a:p>
            <a:pPr marL="342900" lvl="0" indent="-342900" algn="l" rtl="0">
              <a:spcBef>
                <a:spcPts val="560"/>
              </a:spcBef>
              <a:spcAft>
                <a:spcPts val="0"/>
              </a:spcAft>
              <a:buSzPts val="2800"/>
              <a:buChar char="•"/>
            </a:pPr>
            <a:r>
              <a:rPr lang="en-US" sz="2800" b="0" i="0" u="none" strike="noStrike">
                <a:solidFill>
                  <a:srgbClr val="000000"/>
                </a:solidFill>
                <a:latin typeface="Calibri"/>
                <a:ea typeface="Calibri"/>
                <a:cs typeface="Calibri"/>
                <a:sym typeface="Calibri"/>
              </a:rPr>
              <a:t>A naive way to compute such a measure is to first find the total number of frames from each video sequence that have at least one visually similar frame in the other sequence.</a:t>
            </a:r>
            <a:endParaRPr/>
          </a:p>
          <a:p>
            <a:pPr marL="342900" lvl="0" indent="-342900" algn="l" rtl="0">
              <a:spcBef>
                <a:spcPts val="560"/>
              </a:spcBef>
              <a:spcAft>
                <a:spcPts val="0"/>
              </a:spcAft>
              <a:buSzPts val="2800"/>
              <a:buChar char="•"/>
            </a:pPr>
            <a:r>
              <a:rPr lang="en-US" sz="2800" b="0">
                <a:solidFill>
                  <a:srgbClr val="000000"/>
                </a:solidFill>
              </a:rPr>
              <a:t>A</a:t>
            </a:r>
            <a:r>
              <a:rPr lang="en-US" sz="2800" b="0" i="0" u="none" strike="noStrike">
                <a:solidFill>
                  <a:srgbClr val="000000"/>
                </a:solidFill>
                <a:latin typeface="Calibri"/>
                <a:ea typeface="Calibri"/>
                <a:cs typeface="Calibri"/>
                <a:sym typeface="Calibri"/>
              </a:rPr>
              <a:t>nd then compute the ratio of this number to the overall total number of frames. </a:t>
            </a:r>
            <a:endParaRPr/>
          </a:p>
          <a:p>
            <a:pPr marL="342900" lvl="0" indent="-342900" algn="l" rtl="0">
              <a:spcBef>
                <a:spcPts val="560"/>
              </a:spcBef>
              <a:spcAft>
                <a:spcPts val="0"/>
              </a:spcAft>
              <a:buSzPts val="2800"/>
              <a:buChar char="•"/>
            </a:pPr>
            <a:r>
              <a:rPr lang="en-US" sz="2800" b="0" i="0" u="none" strike="noStrike">
                <a:solidFill>
                  <a:srgbClr val="000000"/>
                </a:solidFill>
                <a:latin typeface="Calibri"/>
                <a:ea typeface="Calibri"/>
                <a:cs typeface="Calibri"/>
                <a:sym typeface="Calibri"/>
              </a:rPr>
              <a:t>The number of comparisons can be reduced by selecting frames in each video sequence that are </a:t>
            </a:r>
            <a:endParaRPr sz="3200"/>
          </a:p>
        </p:txBody>
      </p:sp>
    </p:spTree>
  </p:cSld>
  <p:clrMapOvr>
    <a:masterClrMapping/>
  </p:clrMapOvr>
</p:sld>
</file>

<file path=ppt/theme/theme1.xml><?xml version="1.0" encoding="utf-8"?>
<a:theme xmlns:a="http://schemas.openxmlformats.org/drawingml/2006/main" name="Cactus">
  <a:themeElements>
    <a:clrScheme name="Cactus 7">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0066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مستند" ma:contentTypeID="0x0101004A02BFBAA3E431428062019AB5ECE120" ma:contentTypeVersion="5" ma:contentTypeDescription="إنشاء مستند جديد." ma:contentTypeScope="" ma:versionID="c759cb3c8c80ed006c783f4dbad39b12">
  <xsd:schema xmlns:xsd="http://www.w3.org/2001/XMLSchema" xmlns:xs="http://www.w3.org/2001/XMLSchema" xmlns:p="http://schemas.microsoft.com/office/2006/metadata/properties" xmlns:ns2="c0f09823-454d-4c23-a2ca-616109b82193" targetNamespace="http://schemas.microsoft.com/office/2006/metadata/properties" ma:root="true" ma:fieldsID="e0de5d71b1bb32246ce3499846bc5fcc" ns2:_="">
    <xsd:import namespace="c0f09823-454d-4c23-a2ca-616109b821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f09823-454d-4c23-a2ca-616109b82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2DD8-077E-4966-8112-5414458ECBC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309F657-0C0C-487F-B33A-296987B5BB15}">
  <ds:schemaRefs>
    <ds:schemaRef ds:uri="http://schemas.microsoft.com/sharepoint/v3/contenttype/forms"/>
  </ds:schemaRefs>
</ds:datastoreItem>
</file>

<file path=customXml/itemProps3.xml><?xml version="1.0" encoding="utf-8"?>
<ds:datastoreItem xmlns:ds="http://schemas.openxmlformats.org/officeDocument/2006/customXml" ds:itemID="{1F45FA68-BD37-4FBA-A3FF-D61DCC3618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f09823-454d-4c23-a2ca-616109b82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Cactus</vt:lpstr>
      <vt:lpstr>Multimedia Project</vt:lpstr>
      <vt:lpstr>Team Names: Mohammed Obada Bahaa Mohammed Sarsar (16W0061) Mostafa Ashraf Mohammed                              (16T0107) Ali Sayed Mohammed Ali                                   (1600832) Ghada Ragab Abdelnabi                                     (1600953) Mariam Hamdy Abdelmaksoud Afify                  (1601367) Mariam Atef Shafik                                              (1601372) Mary Malak Labib Eskander                               (1601069) Mai AboElmaaty Mohame                                  (1401469) </vt:lpstr>
      <vt:lpstr>1. Introduction. </vt:lpstr>
      <vt:lpstr>2. Detailed Project Description. </vt:lpstr>
      <vt:lpstr>2. Detailed Project Description. </vt:lpstr>
      <vt:lpstr>Compare by Mean Color</vt:lpstr>
      <vt:lpstr>Compare by Histogram</vt:lpstr>
      <vt:lpstr>Color layout algorithm</vt:lpstr>
      <vt:lpstr>naive video similarity</vt:lpstr>
      <vt:lpstr>Beneficiaries of The Project</vt:lpstr>
      <vt:lpstr>Task Breakdown Structure</vt:lpstr>
      <vt:lpstr>Time Plan of The Project</vt:lpstr>
      <vt:lpstr>Multimedia Database Design</vt:lpstr>
      <vt:lpstr>System Design</vt:lpstr>
      <vt:lpstr>Testing Scenarios and Results</vt:lpstr>
      <vt:lpstr>Testing Scenarios and Results</vt:lpstr>
      <vt:lpstr>Testing Scenarios and Results</vt:lpstr>
      <vt:lpstr>Testing Scenarios and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Project</dc:title>
  <cp:revision>1</cp:revision>
  <dcterms:modified xsi:type="dcterms:W3CDTF">2021-06-13T12:34:24Z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0x0101004A02BFBAA3E431428062019AB5ECE120</vt:lpwstr>
  </property>
</Properties>
</file>