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fe51d1d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fe51d1d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fe51d1df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fe51d1df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fe51d1df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fe51d1df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LOCALE: e in france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fe51d1df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fe51d1df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fe51d1df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fe51d1df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fe51d1df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fe51d1df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fe51d1df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fe51d1df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fe51d1df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fe51d1d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re.findall(r'^.*(?:ing|ly)$', 'processing')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fe51d1df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fe51d1df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fe51d1df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fe51d1df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fe51d1d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fe51d1d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fe51d1df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fe51d1d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fe51d1df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fe51d1df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fe51d1df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fe51d1df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fe51d1df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fe51d1df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fe51d1d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fe51d1d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fe51d1d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fe51d1d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fe51d1d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fe51d1d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fe51d1d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fe51d1d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fe51d1d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fe51d1d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e51d1df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fe51d1df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fe51d1df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fe51d1df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howto/regex.html" TargetMode="External"/><Relationship Id="rId4" Type="http://schemas.openxmlformats.org/officeDocument/2006/relationships/hyperlink" Target="https://www.nltk.org/book/ch03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13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Text 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755575"/>
            <a:ext cx="7688100" cy="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Samir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finditer()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finditer() method returns a sequence of match object instances as an iterator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50" y="2099625"/>
            <a:ext cx="8794099" cy="20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Module-Level Functions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use the top-level functions provided by re without creating  pattern objects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the same functions match(), search(), findall(), finditer() by passing them the pattern then the string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2" y="3042750"/>
            <a:ext cx="8963174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 let you modify some aspects of how regular expressions work. The following table shows these flags: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45" y="2154654"/>
            <a:ext cx="8279905" cy="29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Flags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0" y="1382000"/>
            <a:ext cx="8822550" cy="348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re.sub()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</a:t>
            </a:r>
            <a:r>
              <a:rPr lang="en"/>
              <a:t>ubstitutes part of a string</a:t>
            </a:r>
            <a:endParaRPr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25" y="2340275"/>
            <a:ext cx="6257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 is the task of cutting a string into identifiable linguistic units that constitute a piece of language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simplest approach is to split text on white space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 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about tabs and newlines?  What about double, triple white spaces?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re.split(r'[ \t\n]+',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re.split(r'\s+', raw)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on whitespace gives us tokens like '(not' and 'herself,' to solve that we can split on all characters that are not word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&gt;&gt;&gt; re.split(r'\W+', raw)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finding word characters instead of splitting on non word characters?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6191" t="0"/>
          <a:stretch/>
        </p:blipFill>
        <p:spPr>
          <a:xfrm>
            <a:off x="262925" y="2501200"/>
            <a:ext cx="8577474" cy="8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6191" t="0"/>
          <a:stretch/>
        </p:blipFill>
        <p:spPr>
          <a:xfrm>
            <a:off x="262925" y="3941725"/>
            <a:ext cx="8577474" cy="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NLTK's Regular Expression Tokenizer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function nltk.regexp_tokenize() is similar to re.findall() (as we've been using it for tokenization). However, nltk.regexp_tokenize() is more efficient for this task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370813"/>
            <a:ext cx="69723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task of stripping off any affixes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5" y="2411025"/>
            <a:ext cx="6902650" cy="10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includes several off-the-shelf stemmers, and if you ever need a stemmer you should use one of these in preference to crafting your own using regular expressions, since these handle a wide range of irregular cases.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popular stemmers in NLTK: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Porter stemmer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Lancaster stemmer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used to: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Identify whether a pattern exists in a given string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Locate the pattern position if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work with regex in python, we will use the built-in module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import 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627426"/>
            <a:ext cx="7354651" cy="23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Lemmatization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</a:t>
            </a:r>
            <a:r>
              <a:rPr lang="en"/>
              <a:t>he task of determining that two words have the same root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lemmatizer is slower than stemmers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NLTK contains the WordNetLemmatizer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E.g. “women” → “woman”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00" y="3608500"/>
            <a:ext cx="4408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Segmentation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435825"/>
            <a:ext cx="15009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 facilitates this by including the Punkt sentence segmenter (Kiss &amp; Strunk, 2006)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824" y="1435825"/>
            <a:ext cx="6672700" cy="33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https://docs.python.org/3/howto/regex.html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https://www.nltk.org/book/ch03.html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Regular Expressions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are compiled into pattern objects, which have methods for various operations such as searching for pattern matches or performing string substitutions.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import 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p = re.compile('ab*')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re.compile() also accepts an optional flags argument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p = re.compile('ab*', re.IGNORECASE)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Backslash Plague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35825"/>
            <a:ext cx="7688700" cy="3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match a backslash character?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regular expressions all backslashes and metacharacters must be </a:t>
            </a:r>
            <a:r>
              <a:rPr lang="en"/>
              <a:t>escaped</a:t>
            </a:r>
            <a:r>
              <a:rPr lang="en"/>
              <a:t> with a </a:t>
            </a:r>
            <a:r>
              <a:rPr lang="en"/>
              <a:t>backslash so the regular expression that matches a </a:t>
            </a:r>
            <a:r>
              <a:rPr lang="en">
                <a:solidFill>
                  <a:srgbClr val="FF0000"/>
                </a:solidFill>
              </a:rPr>
              <a:t>\</a:t>
            </a:r>
            <a:r>
              <a:rPr lang="en"/>
              <a:t> is </a:t>
            </a:r>
            <a:r>
              <a:rPr lang="en">
                <a:solidFill>
                  <a:srgbClr val="FF0000"/>
                </a:solidFill>
              </a:rPr>
              <a:t>\\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pass that in a regular python string object each backslash needs to be escaped also by backslashes so we need to pass </a:t>
            </a:r>
            <a:r>
              <a:rPr lang="en">
                <a:solidFill>
                  <a:srgbClr val="FF0000"/>
                </a:solidFill>
              </a:rPr>
              <a:t>“\\\\”</a:t>
            </a:r>
            <a:r>
              <a:rPr lang="en"/>
              <a:t> to match only one backslash.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solve this problem, we can use python raw string notation for regular expressions where the backslashes are not </a:t>
            </a:r>
            <a:r>
              <a:rPr lang="en"/>
              <a:t>handled</a:t>
            </a:r>
            <a:r>
              <a:rPr lang="en"/>
              <a:t> in special way. Python raw string are prefixed with r → </a:t>
            </a:r>
            <a:r>
              <a:rPr lang="en">
                <a:solidFill>
                  <a:srgbClr val="FF0000"/>
                </a:solidFill>
              </a:rPr>
              <a:t>r”\”</a:t>
            </a:r>
            <a:r>
              <a:rPr lang="en"/>
              <a:t> matches just single backslash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Matches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 pattern object has several functions to perform a match, we will cover the most important ones in the following table: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38" y="2420475"/>
            <a:ext cx="8121126" cy="1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match() and search()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match() and search() return None if no match can be found. If they’re successful, a match object instance is returned, containing information about the match: where it starts and ends, the substring it matched, and more.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50" y="2473375"/>
            <a:ext cx="44100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match object contains information about the matched string. you can query the match object using these functions: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28831"/>
            <a:ext cx="7688701" cy="201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Object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75" y="1472975"/>
            <a:ext cx="6562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 findall()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435825"/>
            <a:ext cx="76887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findall() returns a list of all matched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" y="2506962"/>
            <a:ext cx="8488825" cy="7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