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F2CB-1706-4C7F-92BE-1A64C16E6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59B0F-D8E6-4FEC-B55A-3F8260EE9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FDD9-C521-4996-B8EF-138B5FF4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A532-994D-48A0-AC4D-F6E63099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8953-E319-4398-8C24-264B7AE4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8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263D-5B91-49FB-B506-E0349396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DBEFB-F707-4700-8D59-E8EC667A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FC31-87D4-4EE4-80A0-0636E8CF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F6B6-E36E-4E16-9F46-4C21C2CE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CF17-EB85-446C-83EB-AA4F63C1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BF218-E4BA-4E90-8ADD-2EEC85E94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02BD-723C-417C-92AF-B0F8C2563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12EC-E723-45FD-8062-18CC9BA0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4704-A7DA-4C12-B943-B85E1794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6F75A-0A3E-454E-AA52-6ADEBF56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044F-997A-493C-952E-42A272B8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54C6-9E2B-45C9-B86C-4CDBD605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9315-452F-4A6D-AE11-2FA6F6D0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B8B3-AC4F-4D01-960D-7272F08E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699E-308C-46C5-95EB-83327EAF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817B-ED44-49BB-AFAA-BE0269F9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35ED-C236-4088-83A9-0EC8BBB6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B0F6-E251-41D2-8DD8-20E4F04F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E444-5CEF-4B58-B797-F92751E5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A21D-7B27-48BA-9358-5A2E6E33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455-3ED5-466B-AFBE-A39114F4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F4D4-2ACB-419C-8036-F72C70A98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3EFFB-5667-4901-BBE7-620DC79C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DF0A3-9C06-41C6-8B4D-719C6A6C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B4AE4-36D9-4BCE-B9BF-6335828D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9E4C7-0C98-4D88-A02B-82DF4BD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C538-DEDE-4845-8DA7-05BFA7E5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3E41-D2DE-4B59-917F-64160532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6B7BC-B8DD-46F9-8E96-C259E474F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B0031-68CE-4911-B1E7-B21F9DF55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5F961-D208-4BF4-8F06-3E5E0195B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2F2BA-4BC0-4693-91D5-E97E5300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1E9B4-B94D-4390-A963-D5F67433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93DA8-75C2-4910-9307-901F700F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3F01-4454-42AF-A54D-1D370534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5085C-D167-45BC-8A91-3E24E073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ED8B2-A687-47C1-9744-9DE7AB69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30221-EF33-4A9C-8FB5-1D1FEEA8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4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1BAD0-517D-4C2C-B34E-E367119C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55D91-69CB-4F57-9A09-CF79E8C2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B194A-00B7-4807-9186-EA0F65F5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A53A-EE9D-4715-822C-BFBDEAD7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A6D6-8785-43B2-97C0-3A095DAC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B3E3-79F5-42BE-9C6C-B887404E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9379-8933-42DB-85DF-D6266B63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EEC4F-AD91-4D2B-854F-504C082B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9173-4AAF-4979-8672-9235CC71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6CAE-A6B8-4909-A499-A79542D5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8915F-DDFB-465E-A22F-0C1164F36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31E84-746A-4FED-81C4-65E3391FE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CD2C9-C13A-4EB1-B935-3B8FFAE4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7DE2F-B9D9-4674-BCB2-CC011FE5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C3B17-C63C-42E1-8B2A-75C37D44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77A61-31C4-4A77-8AAC-0CA4F838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31AAB-DECF-41A4-9660-E9C55626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1F4C-B17F-420E-90BD-15A0BA951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A632-CBA4-4DA5-8AD5-F2A15063224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9031-C4A2-4EF2-9477-DE40DAC41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DCC-38F9-46D5-822B-9AEDDD068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7BCE-9290-4A8D-B4B6-8D4A0568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8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CAD22-BFE5-49A9-A1A4-EEB03B536F0E}"/>
              </a:ext>
            </a:extLst>
          </p:cNvPr>
          <p:cNvSpPr txBox="1"/>
          <p:nvPr/>
        </p:nvSpPr>
        <p:spPr>
          <a:xfrm>
            <a:off x="3601329" y="491275"/>
            <a:ext cx="7188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B0F0"/>
                </a:solidFill>
                <a:latin typeface="Vivaldi" panose="03020602050506090804" pitchFamily="66" charset="0"/>
              </a:rPr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5671E-98A3-4126-AFAC-C2ACC68169B8}"/>
              </a:ext>
            </a:extLst>
          </p:cNvPr>
          <p:cNvSpPr txBox="1"/>
          <p:nvPr/>
        </p:nvSpPr>
        <p:spPr>
          <a:xfrm>
            <a:off x="3924887" y="2630659"/>
            <a:ext cx="5458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Exams Bank</a:t>
            </a:r>
          </a:p>
        </p:txBody>
      </p:sp>
    </p:spTree>
    <p:extLst>
      <p:ext uri="{BB962C8B-B14F-4D97-AF65-F5344CB8AC3E}">
        <p14:creationId xmlns:p14="http://schemas.microsoft.com/office/powerpoint/2010/main" val="48648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286D6-3E91-45D5-956B-D29095FC27F3}"/>
              </a:ext>
            </a:extLst>
          </p:cNvPr>
          <p:cNvSpPr txBox="1"/>
          <p:nvPr/>
        </p:nvSpPr>
        <p:spPr>
          <a:xfrm>
            <a:off x="745588" y="337625"/>
            <a:ext cx="10480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100101011110001010000000001111110101010………………………………………………</a:t>
            </a:r>
          </a:p>
          <a:p>
            <a:r>
              <a:rPr lang="en-US" dirty="0"/>
              <a:t>101110001010111101111010101111111111000……………………………………………..</a:t>
            </a:r>
          </a:p>
          <a:p>
            <a:r>
              <a:rPr lang="en-US" dirty="0"/>
              <a:t>010010011011100101111001101111001011101…………………………………………….</a:t>
            </a:r>
          </a:p>
          <a:p>
            <a:r>
              <a:rPr lang="en-US" dirty="0"/>
              <a:t>…………………………….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82224-1561-4D7F-8D92-7CC30C794DA3}"/>
              </a:ext>
            </a:extLst>
          </p:cNvPr>
          <p:cNvSpPr txBox="1"/>
          <p:nvPr/>
        </p:nvSpPr>
        <p:spPr>
          <a:xfrm>
            <a:off x="745588" y="1537954"/>
            <a:ext cx="3976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N. Of Questions: </a:t>
            </a:r>
            <a:r>
              <a:rPr lang="en-US" sz="2000" b="1" dirty="0"/>
              <a:t>20 questions</a:t>
            </a:r>
          </a:p>
          <a:p>
            <a:r>
              <a:rPr lang="en-US" sz="2000" dirty="0"/>
              <a:t>Difficulty: </a:t>
            </a:r>
            <a:r>
              <a:rPr lang="en-US" sz="2000" b="1" dirty="0"/>
              <a:t>60%</a:t>
            </a:r>
          </a:p>
          <a:p>
            <a:r>
              <a:rPr lang="en-US" sz="2000" dirty="0"/>
              <a:t>Time: </a:t>
            </a:r>
            <a:r>
              <a:rPr lang="en-US" sz="2000" b="1" dirty="0"/>
              <a:t>60 minutes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22F787-DD4D-4F99-BB82-FE63A15AE174}"/>
              </a:ext>
            </a:extLst>
          </p:cNvPr>
          <p:cNvCxnSpPr>
            <a:cxnSpLocks/>
          </p:cNvCxnSpPr>
          <p:nvPr/>
        </p:nvCxnSpPr>
        <p:spPr>
          <a:xfrm flipV="1">
            <a:off x="1406769" y="3429001"/>
            <a:ext cx="0" cy="24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1A3980-2D1C-406C-ADAB-0D1F667A7341}"/>
              </a:ext>
            </a:extLst>
          </p:cNvPr>
          <p:cNvCxnSpPr>
            <a:cxnSpLocks/>
          </p:cNvCxnSpPr>
          <p:nvPr/>
        </p:nvCxnSpPr>
        <p:spPr>
          <a:xfrm>
            <a:off x="1406769" y="5908431"/>
            <a:ext cx="482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07D921-1488-48F0-A1F6-291BB376ACDD}"/>
              </a:ext>
            </a:extLst>
          </p:cNvPr>
          <p:cNvSpPr txBox="1"/>
          <p:nvPr/>
        </p:nvSpPr>
        <p:spPr>
          <a:xfrm>
            <a:off x="3383279" y="5947062"/>
            <a:ext cx="85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00FE3-D816-4D44-AF47-13A81FC4C789}"/>
              </a:ext>
            </a:extLst>
          </p:cNvPr>
          <p:cNvSpPr txBox="1"/>
          <p:nvPr/>
        </p:nvSpPr>
        <p:spPr>
          <a:xfrm>
            <a:off x="6372672" y="5753686"/>
            <a:ext cx="7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F6257-E269-41E8-B7A3-8D7CFCF2381B}"/>
              </a:ext>
            </a:extLst>
          </p:cNvPr>
          <p:cNvSpPr txBox="1"/>
          <p:nvPr/>
        </p:nvSpPr>
        <p:spPr>
          <a:xfrm>
            <a:off x="1026945" y="3059667"/>
            <a:ext cx="112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Difficulty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E9DC7-DD43-4AA5-8DEA-60C14504FC71}"/>
              </a:ext>
            </a:extLst>
          </p:cNvPr>
          <p:cNvSpPr txBox="1"/>
          <p:nvPr/>
        </p:nvSpPr>
        <p:spPr>
          <a:xfrm>
            <a:off x="829998" y="4118262"/>
            <a:ext cx="7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34631D4-CCA1-47CF-942E-5089C38DF7BF}"/>
              </a:ext>
            </a:extLst>
          </p:cNvPr>
          <p:cNvSpPr/>
          <p:nvPr/>
        </p:nvSpPr>
        <p:spPr>
          <a:xfrm>
            <a:off x="1941366" y="4675133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0746CCA6-CF6E-464F-AF93-BE10FE724AEC}"/>
              </a:ext>
            </a:extLst>
          </p:cNvPr>
          <p:cNvSpPr/>
          <p:nvPr/>
        </p:nvSpPr>
        <p:spPr>
          <a:xfrm>
            <a:off x="2773687" y="4094031"/>
            <a:ext cx="464220" cy="27661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9697BBF2-7BC6-4D24-A28D-2F13F62A91BB}"/>
              </a:ext>
            </a:extLst>
          </p:cNvPr>
          <p:cNvSpPr/>
          <p:nvPr/>
        </p:nvSpPr>
        <p:spPr>
          <a:xfrm>
            <a:off x="2405586" y="5259610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5E97098B-5F98-4638-ADF9-B12C95638C18}"/>
              </a:ext>
            </a:extLst>
          </p:cNvPr>
          <p:cNvSpPr/>
          <p:nvPr/>
        </p:nvSpPr>
        <p:spPr>
          <a:xfrm>
            <a:off x="3798290" y="5286244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479AA661-BBFB-4219-A047-54352880BD4D}"/>
              </a:ext>
            </a:extLst>
          </p:cNvPr>
          <p:cNvSpPr/>
          <p:nvPr/>
        </p:nvSpPr>
        <p:spPr>
          <a:xfrm>
            <a:off x="3573212" y="4692190"/>
            <a:ext cx="464220" cy="27661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FE34A878-B185-444A-AEB5-064BF00D9360}"/>
              </a:ext>
            </a:extLst>
          </p:cNvPr>
          <p:cNvSpPr/>
          <p:nvPr/>
        </p:nvSpPr>
        <p:spPr>
          <a:xfrm>
            <a:off x="3657611" y="3832189"/>
            <a:ext cx="464220" cy="276612"/>
          </a:xfrm>
          <a:prstGeom prst="mathMultiply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82A8773C-D6DC-4BBE-9EBA-21D041CB9CC0}"/>
              </a:ext>
            </a:extLst>
          </p:cNvPr>
          <p:cNvSpPr/>
          <p:nvPr/>
        </p:nvSpPr>
        <p:spPr>
          <a:xfrm>
            <a:off x="2700997" y="4940716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FA0ED688-0A85-4B22-A3F8-03A5B186E7C0}"/>
              </a:ext>
            </a:extLst>
          </p:cNvPr>
          <p:cNvSpPr/>
          <p:nvPr/>
        </p:nvSpPr>
        <p:spPr>
          <a:xfrm>
            <a:off x="4257830" y="4628020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183C73E-964D-47B8-AEF9-9509D37D7459}"/>
              </a:ext>
            </a:extLst>
          </p:cNvPr>
          <p:cNvSpPr/>
          <p:nvPr/>
        </p:nvSpPr>
        <p:spPr>
          <a:xfrm>
            <a:off x="3092576" y="5394896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E1E44738-F667-4A27-A17A-CE6B562136C1}"/>
              </a:ext>
            </a:extLst>
          </p:cNvPr>
          <p:cNvSpPr/>
          <p:nvPr/>
        </p:nvSpPr>
        <p:spPr>
          <a:xfrm>
            <a:off x="3106631" y="4455267"/>
            <a:ext cx="464220" cy="27661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748692B5-562F-4E3B-8BBD-10473A40D96A}"/>
              </a:ext>
            </a:extLst>
          </p:cNvPr>
          <p:cNvSpPr/>
          <p:nvPr/>
        </p:nvSpPr>
        <p:spPr>
          <a:xfrm>
            <a:off x="2131257" y="3969512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327D0C3B-D50C-4E13-8F32-CB28E0D3303A}"/>
              </a:ext>
            </a:extLst>
          </p:cNvPr>
          <p:cNvSpPr/>
          <p:nvPr/>
        </p:nvSpPr>
        <p:spPr>
          <a:xfrm>
            <a:off x="3036270" y="3561023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B0AFDA0B-2F58-4B5A-BE3D-0A46A28B7520}"/>
              </a:ext>
            </a:extLst>
          </p:cNvPr>
          <p:cNvSpPr/>
          <p:nvPr/>
        </p:nvSpPr>
        <p:spPr>
          <a:xfrm>
            <a:off x="4520413" y="4118262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58BFB5BF-C60B-408C-8B10-2711B866DFDC}"/>
              </a:ext>
            </a:extLst>
          </p:cNvPr>
          <p:cNvSpPr/>
          <p:nvPr/>
        </p:nvSpPr>
        <p:spPr>
          <a:xfrm>
            <a:off x="4586081" y="5249224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7A7D230C-82F4-41B0-B976-B17A7E2034C5}"/>
              </a:ext>
            </a:extLst>
          </p:cNvPr>
          <p:cNvSpPr/>
          <p:nvPr/>
        </p:nvSpPr>
        <p:spPr>
          <a:xfrm>
            <a:off x="2924964" y="5122879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B328D700-0074-43C3-8BFF-0729A691CA70}"/>
              </a:ext>
            </a:extLst>
          </p:cNvPr>
          <p:cNvSpPr/>
          <p:nvPr/>
        </p:nvSpPr>
        <p:spPr>
          <a:xfrm>
            <a:off x="4855728" y="4553884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BE61289C-9B9E-4A3F-A64C-9E76862F2E00}"/>
              </a:ext>
            </a:extLst>
          </p:cNvPr>
          <p:cNvSpPr/>
          <p:nvPr/>
        </p:nvSpPr>
        <p:spPr>
          <a:xfrm>
            <a:off x="4164033" y="3362500"/>
            <a:ext cx="558009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8C28B071-6C31-41B0-96D3-2C23735E9849}"/>
              </a:ext>
            </a:extLst>
          </p:cNvPr>
          <p:cNvSpPr/>
          <p:nvPr/>
        </p:nvSpPr>
        <p:spPr>
          <a:xfrm>
            <a:off x="3807676" y="4246124"/>
            <a:ext cx="464220" cy="27661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3FE1884B-F280-4ABA-9AA7-8E06F4E586B0}"/>
              </a:ext>
            </a:extLst>
          </p:cNvPr>
          <p:cNvSpPr/>
          <p:nvPr/>
        </p:nvSpPr>
        <p:spPr>
          <a:xfrm>
            <a:off x="1821773" y="5247200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806F136-B29F-4A45-B35E-7511C40992A3}"/>
              </a:ext>
            </a:extLst>
          </p:cNvPr>
          <p:cNvSpPr/>
          <p:nvPr/>
        </p:nvSpPr>
        <p:spPr>
          <a:xfrm>
            <a:off x="2468887" y="4538802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994A0CA5-A70E-4BB8-9ABB-0D15B62960AB}"/>
              </a:ext>
            </a:extLst>
          </p:cNvPr>
          <p:cNvSpPr/>
          <p:nvPr/>
        </p:nvSpPr>
        <p:spPr>
          <a:xfrm>
            <a:off x="1728005" y="4206212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24BB8928-A85C-4C82-8C10-2F63B5AD00F4}"/>
              </a:ext>
            </a:extLst>
          </p:cNvPr>
          <p:cNvSpPr/>
          <p:nvPr/>
        </p:nvSpPr>
        <p:spPr>
          <a:xfrm>
            <a:off x="2351668" y="3542383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73CDBCB2-F073-4F57-B2F4-3ED6B24F4B54}"/>
              </a:ext>
            </a:extLst>
          </p:cNvPr>
          <p:cNvSpPr/>
          <p:nvPr/>
        </p:nvSpPr>
        <p:spPr>
          <a:xfrm>
            <a:off x="1797145" y="3598985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6A3BCCA1-6508-43AB-98D7-2862EED3EE8E}"/>
              </a:ext>
            </a:extLst>
          </p:cNvPr>
          <p:cNvSpPr/>
          <p:nvPr/>
        </p:nvSpPr>
        <p:spPr>
          <a:xfrm>
            <a:off x="5164028" y="5118284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A52FE5-66D4-4066-9FDB-3CA23B642C4B}"/>
              </a:ext>
            </a:extLst>
          </p:cNvPr>
          <p:cNvSpPr/>
          <p:nvPr/>
        </p:nvSpPr>
        <p:spPr>
          <a:xfrm>
            <a:off x="3444225" y="4183729"/>
            <a:ext cx="128954" cy="13780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C2E6187A-C39A-480E-AD19-69EACD8AD949}"/>
              </a:ext>
            </a:extLst>
          </p:cNvPr>
          <p:cNvSpPr/>
          <p:nvPr/>
        </p:nvSpPr>
        <p:spPr>
          <a:xfrm>
            <a:off x="2519268" y="3717049"/>
            <a:ext cx="2168733" cy="1307188"/>
          </a:xfrm>
          <a:prstGeom prst="arc">
            <a:avLst>
              <a:gd name="adj1" fmla="val 16200000"/>
              <a:gd name="adj2" fmla="val 15967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A83F4B-301B-4035-A67E-9259E38B1F5D}"/>
              </a:ext>
            </a:extLst>
          </p:cNvPr>
          <p:cNvCxnSpPr/>
          <p:nvPr/>
        </p:nvCxnSpPr>
        <p:spPr>
          <a:xfrm>
            <a:off x="7357403" y="2743200"/>
            <a:ext cx="0" cy="3165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866BE110-F983-4C3A-8F3D-A33AF4B75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676" y="3059666"/>
            <a:ext cx="4081982" cy="26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0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F562A-4185-4B59-AFAA-DCD0878F0FB8}"/>
              </a:ext>
            </a:extLst>
          </p:cNvPr>
          <p:cNvSpPr txBox="1"/>
          <p:nvPr/>
        </p:nvSpPr>
        <p:spPr>
          <a:xfrm>
            <a:off x="581464" y="366899"/>
            <a:ext cx="11029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000111000100000000000000001000000100010000011000010010000000010010000100001000110001001001</a:t>
            </a:r>
          </a:p>
          <a:p>
            <a:r>
              <a:rPr lang="en-US" dirty="0"/>
              <a:t>100101000000000010000100000000000100011000001000000111001000010000000100001010010100001000</a:t>
            </a:r>
          </a:p>
          <a:p>
            <a:r>
              <a:rPr lang="en-US" dirty="0"/>
              <a:t>………………………………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C305AA-750C-4AA3-AD7C-F9391BECD92A}"/>
              </a:ext>
            </a:extLst>
          </p:cNvPr>
          <p:cNvCxnSpPr>
            <a:cxnSpLocks/>
          </p:cNvCxnSpPr>
          <p:nvPr/>
        </p:nvCxnSpPr>
        <p:spPr>
          <a:xfrm flipV="1">
            <a:off x="1406769" y="3429001"/>
            <a:ext cx="0" cy="24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B06243-5E0B-410D-B30B-D98A925AE491}"/>
              </a:ext>
            </a:extLst>
          </p:cNvPr>
          <p:cNvCxnSpPr>
            <a:cxnSpLocks/>
          </p:cNvCxnSpPr>
          <p:nvPr/>
        </p:nvCxnSpPr>
        <p:spPr>
          <a:xfrm>
            <a:off x="1406769" y="5908431"/>
            <a:ext cx="482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1AF2AA-CF14-4F94-92A9-85B34A3F1862}"/>
              </a:ext>
            </a:extLst>
          </p:cNvPr>
          <p:cNvSpPr txBox="1"/>
          <p:nvPr/>
        </p:nvSpPr>
        <p:spPr>
          <a:xfrm>
            <a:off x="3383279" y="5947062"/>
            <a:ext cx="85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B6B6D-A484-4222-A062-0C5BEABC871A}"/>
              </a:ext>
            </a:extLst>
          </p:cNvPr>
          <p:cNvSpPr txBox="1"/>
          <p:nvPr/>
        </p:nvSpPr>
        <p:spPr>
          <a:xfrm>
            <a:off x="6372672" y="5753686"/>
            <a:ext cx="7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D953B-AE61-4051-AA5E-42A616EF8351}"/>
              </a:ext>
            </a:extLst>
          </p:cNvPr>
          <p:cNvSpPr txBox="1"/>
          <p:nvPr/>
        </p:nvSpPr>
        <p:spPr>
          <a:xfrm>
            <a:off x="1026945" y="3059667"/>
            <a:ext cx="112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2AF9C-9217-4FAF-86E0-7180AA4ECE60}"/>
              </a:ext>
            </a:extLst>
          </p:cNvPr>
          <p:cNvSpPr txBox="1"/>
          <p:nvPr/>
        </p:nvSpPr>
        <p:spPr>
          <a:xfrm>
            <a:off x="829998" y="4118262"/>
            <a:ext cx="7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BD9C1C25-31D7-42A7-ABAA-8F897E06AF11}"/>
              </a:ext>
            </a:extLst>
          </p:cNvPr>
          <p:cNvSpPr/>
          <p:nvPr/>
        </p:nvSpPr>
        <p:spPr>
          <a:xfrm>
            <a:off x="1941366" y="4675133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7DF0681-9B2A-43D8-AA70-3B01888ECA13}"/>
              </a:ext>
            </a:extLst>
          </p:cNvPr>
          <p:cNvSpPr/>
          <p:nvPr/>
        </p:nvSpPr>
        <p:spPr>
          <a:xfrm>
            <a:off x="2773687" y="4094031"/>
            <a:ext cx="464220" cy="27661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4F069012-27D8-4E33-AFD7-158918DB486A}"/>
              </a:ext>
            </a:extLst>
          </p:cNvPr>
          <p:cNvSpPr/>
          <p:nvPr/>
        </p:nvSpPr>
        <p:spPr>
          <a:xfrm>
            <a:off x="2405586" y="5259610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1BDE350-12BD-41DF-A0E3-F1A65403DC8C}"/>
              </a:ext>
            </a:extLst>
          </p:cNvPr>
          <p:cNvSpPr/>
          <p:nvPr/>
        </p:nvSpPr>
        <p:spPr>
          <a:xfrm>
            <a:off x="3798290" y="5286244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4E292EAB-54B1-4132-97EE-F8903EE4D71D}"/>
              </a:ext>
            </a:extLst>
          </p:cNvPr>
          <p:cNvSpPr/>
          <p:nvPr/>
        </p:nvSpPr>
        <p:spPr>
          <a:xfrm>
            <a:off x="3573212" y="4692190"/>
            <a:ext cx="464220" cy="27661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AA45F98-4BD4-4A6A-A1BA-C13C4FCF237A}"/>
              </a:ext>
            </a:extLst>
          </p:cNvPr>
          <p:cNvSpPr/>
          <p:nvPr/>
        </p:nvSpPr>
        <p:spPr>
          <a:xfrm>
            <a:off x="3657611" y="3832189"/>
            <a:ext cx="464220" cy="27661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2BA7177D-3764-4DAB-B947-3E47C33C83B5}"/>
              </a:ext>
            </a:extLst>
          </p:cNvPr>
          <p:cNvSpPr/>
          <p:nvPr/>
        </p:nvSpPr>
        <p:spPr>
          <a:xfrm>
            <a:off x="2700997" y="4940716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C4127E-F164-453F-9F2D-4BF38D896906}"/>
              </a:ext>
            </a:extLst>
          </p:cNvPr>
          <p:cNvSpPr/>
          <p:nvPr/>
        </p:nvSpPr>
        <p:spPr>
          <a:xfrm>
            <a:off x="4257830" y="4628020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2EE96EA3-C609-4213-92F4-2FB5380BA650}"/>
              </a:ext>
            </a:extLst>
          </p:cNvPr>
          <p:cNvSpPr/>
          <p:nvPr/>
        </p:nvSpPr>
        <p:spPr>
          <a:xfrm>
            <a:off x="3092576" y="5394896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6BC9492-4A6E-4B02-942D-C227BC3404BB}"/>
              </a:ext>
            </a:extLst>
          </p:cNvPr>
          <p:cNvSpPr/>
          <p:nvPr/>
        </p:nvSpPr>
        <p:spPr>
          <a:xfrm>
            <a:off x="3106631" y="4455267"/>
            <a:ext cx="464220" cy="2766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DBBF8FD-CD44-4A68-BA1C-68208B5F8F02}"/>
              </a:ext>
            </a:extLst>
          </p:cNvPr>
          <p:cNvSpPr/>
          <p:nvPr/>
        </p:nvSpPr>
        <p:spPr>
          <a:xfrm>
            <a:off x="2131257" y="3969512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572D002-7A48-4080-935E-0432536618CC}"/>
              </a:ext>
            </a:extLst>
          </p:cNvPr>
          <p:cNvSpPr/>
          <p:nvPr/>
        </p:nvSpPr>
        <p:spPr>
          <a:xfrm>
            <a:off x="3050331" y="3742756"/>
            <a:ext cx="464220" cy="27661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6AF9F0C8-A0B0-43BA-9C5B-6F58C803F0B9}"/>
              </a:ext>
            </a:extLst>
          </p:cNvPr>
          <p:cNvSpPr/>
          <p:nvPr/>
        </p:nvSpPr>
        <p:spPr>
          <a:xfrm>
            <a:off x="4520413" y="4118262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230B6C16-AC79-4F9E-B32E-E40DB9121F8B}"/>
              </a:ext>
            </a:extLst>
          </p:cNvPr>
          <p:cNvSpPr/>
          <p:nvPr/>
        </p:nvSpPr>
        <p:spPr>
          <a:xfrm>
            <a:off x="4586081" y="5249224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F7919847-84AF-4ACB-945D-17CC4E80BB25}"/>
              </a:ext>
            </a:extLst>
          </p:cNvPr>
          <p:cNvSpPr/>
          <p:nvPr/>
        </p:nvSpPr>
        <p:spPr>
          <a:xfrm>
            <a:off x="2769005" y="5235105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519A60FD-BC1C-49DA-BAAA-B2A5E0D61AF7}"/>
              </a:ext>
            </a:extLst>
          </p:cNvPr>
          <p:cNvSpPr/>
          <p:nvPr/>
        </p:nvSpPr>
        <p:spPr>
          <a:xfrm>
            <a:off x="4855728" y="4553884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24F7F821-9FD8-4FFC-A8B5-29BE38D97729}"/>
              </a:ext>
            </a:extLst>
          </p:cNvPr>
          <p:cNvSpPr/>
          <p:nvPr/>
        </p:nvSpPr>
        <p:spPr>
          <a:xfrm>
            <a:off x="4164033" y="3362500"/>
            <a:ext cx="558009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901331EA-7A24-4DCB-AEE7-92DB5F6DDC06}"/>
              </a:ext>
            </a:extLst>
          </p:cNvPr>
          <p:cNvSpPr/>
          <p:nvPr/>
        </p:nvSpPr>
        <p:spPr>
          <a:xfrm>
            <a:off x="3807676" y="4246124"/>
            <a:ext cx="464220" cy="27661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030CDB40-2384-4922-BAAC-20AEFA0B9650}"/>
              </a:ext>
            </a:extLst>
          </p:cNvPr>
          <p:cNvSpPr/>
          <p:nvPr/>
        </p:nvSpPr>
        <p:spPr>
          <a:xfrm>
            <a:off x="1821773" y="5247200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F3E1D6CA-A8BA-4AB3-B458-612BAF0AE0C7}"/>
              </a:ext>
            </a:extLst>
          </p:cNvPr>
          <p:cNvSpPr/>
          <p:nvPr/>
        </p:nvSpPr>
        <p:spPr>
          <a:xfrm>
            <a:off x="2573186" y="4469260"/>
            <a:ext cx="464220" cy="27661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7B40CB0C-C071-4AEE-B494-B7D927A2384E}"/>
              </a:ext>
            </a:extLst>
          </p:cNvPr>
          <p:cNvSpPr/>
          <p:nvPr/>
        </p:nvSpPr>
        <p:spPr>
          <a:xfrm>
            <a:off x="1728005" y="4206212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18065C39-F209-490F-AE9C-07C06BBC2756}"/>
              </a:ext>
            </a:extLst>
          </p:cNvPr>
          <p:cNvSpPr/>
          <p:nvPr/>
        </p:nvSpPr>
        <p:spPr>
          <a:xfrm>
            <a:off x="2351668" y="3542383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9BFFAE56-9961-465A-A145-27750C145DE4}"/>
              </a:ext>
            </a:extLst>
          </p:cNvPr>
          <p:cNvSpPr/>
          <p:nvPr/>
        </p:nvSpPr>
        <p:spPr>
          <a:xfrm>
            <a:off x="1797145" y="3598985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5726A05E-EEA5-435B-BE5B-3EF5E091925B}"/>
              </a:ext>
            </a:extLst>
          </p:cNvPr>
          <p:cNvSpPr/>
          <p:nvPr/>
        </p:nvSpPr>
        <p:spPr>
          <a:xfrm>
            <a:off x="5164028" y="5118284"/>
            <a:ext cx="464220" cy="27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27535D-CBF5-41E8-ABFC-CE3BF94E6240}"/>
              </a:ext>
            </a:extLst>
          </p:cNvPr>
          <p:cNvSpPr/>
          <p:nvPr/>
        </p:nvSpPr>
        <p:spPr>
          <a:xfrm>
            <a:off x="3474732" y="4170041"/>
            <a:ext cx="128904" cy="1949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25003A4-962A-40B1-9286-600B5F44494A}"/>
              </a:ext>
            </a:extLst>
          </p:cNvPr>
          <p:cNvSpPr/>
          <p:nvPr/>
        </p:nvSpPr>
        <p:spPr>
          <a:xfrm>
            <a:off x="2519268" y="3717049"/>
            <a:ext cx="2168733" cy="1307188"/>
          </a:xfrm>
          <a:prstGeom prst="arc">
            <a:avLst>
              <a:gd name="adj1" fmla="val 16200000"/>
              <a:gd name="adj2" fmla="val 15967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6A7E88-E621-4A4E-AB34-443484BB87D6}"/>
              </a:ext>
            </a:extLst>
          </p:cNvPr>
          <p:cNvCxnSpPr/>
          <p:nvPr/>
        </p:nvCxnSpPr>
        <p:spPr>
          <a:xfrm>
            <a:off x="7132318" y="2236763"/>
            <a:ext cx="0" cy="388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4A5ACC-1FE6-448B-AD76-67FE0E099EB6}"/>
              </a:ext>
            </a:extLst>
          </p:cNvPr>
          <p:cNvSpPr txBox="1"/>
          <p:nvPr/>
        </p:nvSpPr>
        <p:spPr>
          <a:xfrm>
            <a:off x="7591851" y="1702191"/>
            <a:ext cx="42765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define fitness function </a:t>
            </a:r>
          </a:p>
          <a:p>
            <a:r>
              <a:rPr lang="en-US" sz="3200" b="1" i="1" dirty="0"/>
              <a:t>		</a:t>
            </a:r>
            <a:r>
              <a:rPr lang="en-US" sz="4000" b="1" i="1" dirty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How to select the best </a:t>
            </a:r>
          </a:p>
          <a:p>
            <a:endParaRPr lang="en-US" sz="2800" b="1" dirty="0"/>
          </a:p>
          <a:p>
            <a:r>
              <a:rPr lang="en-US" sz="2800" b="1" dirty="0"/>
              <a:t>		</a:t>
            </a:r>
            <a:r>
              <a:rPr lang="en-US" sz="4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973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EE6047-C507-4F89-AACA-AD542DF63C1B}"/>
              </a:ext>
            </a:extLst>
          </p:cNvPr>
          <p:cNvSpPr txBox="1"/>
          <p:nvPr/>
        </p:nvSpPr>
        <p:spPr>
          <a:xfrm>
            <a:off x="140678" y="506437"/>
            <a:ext cx="1177465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Crossover phase:</a:t>
            </a:r>
          </a:p>
          <a:p>
            <a:endParaRPr lang="en-US" dirty="0"/>
          </a:p>
          <a:p>
            <a:r>
              <a:rPr lang="en-US" sz="2000" dirty="0"/>
              <a:t>Stream1 &amp;&amp; stream2 </a:t>
            </a:r>
          </a:p>
          <a:p>
            <a:r>
              <a:rPr lang="en-US" sz="2000" dirty="0"/>
              <a:t>if</a:t>
            </a:r>
          </a:p>
          <a:p>
            <a:r>
              <a:rPr lang="en-US" sz="2000" dirty="0"/>
              <a:t>Stream1 generated sub stream &amp;&amp;sub stream ~= target</a:t>
            </a:r>
          </a:p>
          <a:p>
            <a:r>
              <a:rPr lang="en-US" sz="2000" dirty="0"/>
              <a:t>Return stream1</a:t>
            </a:r>
          </a:p>
          <a:p>
            <a:r>
              <a:rPr lang="en-US" sz="2000" dirty="0"/>
              <a:t>Else if</a:t>
            </a:r>
          </a:p>
          <a:p>
            <a:r>
              <a:rPr lang="en-US" sz="2000" dirty="0"/>
              <a:t>Stream2 generated sub stream &amp;&amp;sub stream ~= target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Return stream1.part+stream2.part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D5976E-2C78-46EF-85BB-79AA9F8AE04E}"/>
              </a:ext>
            </a:extLst>
          </p:cNvPr>
          <p:cNvCxnSpPr/>
          <p:nvPr/>
        </p:nvCxnSpPr>
        <p:spPr>
          <a:xfrm>
            <a:off x="6217920" y="886265"/>
            <a:ext cx="0" cy="496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BE6FC8-2448-4891-A6F5-123C9468F3E0}"/>
              </a:ext>
            </a:extLst>
          </p:cNvPr>
          <p:cNvSpPr txBox="1"/>
          <p:nvPr/>
        </p:nvSpPr>
        <p:spPr>
          <a:xfrm>
            <a:off x="6443006" y="886265"/>
            <a:ext cx="5200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Mutation phase:</a:t>
            </a:r>
          </a:p>
          <a:p>
            <a:endParaRPr lang="en-US" dirty="0"/>
          </a:p>
          <a:p>
            <a:r>
              <a:rPr lang="en-US" b="1" dirty="0"/>
              <a:t>1000101110111000111000110………………………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51ECAB-1928-405C-A7AD-0DDABCF29315}"/>
              </a:ext>
            </a:extLst>
          </p:cNvPr>
          <p:cNvCxnSpPr/>
          <p:nvPr/>
        </p:nvCxnSpPr>
        <p:spPr>
          <a:xfrm flipV="1">
            <a:off x="6780628" y="2110154"/>
            <a:ext cx="0" cy="239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457A6-1252-45CE-B46C-4962BDF33D43}"/>
              </a:ext>
            </a:extLst>
          </p:cNvPr>
          <p:cNvCxnSpPr/>
          <p:nvPr/>
        </p:nvCxnSpPr>
        <p:spPr>
          <a:xfrm>
            <a:off x="6780628" y="4501662"/>
            <a:ext cx="36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9217B28-A638-47A0-9380-684EAE831124}"/>
              </a:ext>
            </a:extLst>
          </p:cNvPr>
          <p:cNvSpPr/>
          <p:nvPr/>
        </p:nvSpPr>
        <p:spPr>
          <a:xfrm>
            <a:off x="8595364" y="3080825"/>
            <a:ext cx="196944" cy="168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DB656D0-0BE3-425F-8D01-1D45A94C743F}"/>
              </a:ext>
            </a:extLst>
          </p:cNvPr>
          <p:cNvSpPr/>
          <p:nvPr/>
        </p:nvSpPr>
        <p:spPr>
          <a:xfrm>
            <a:off x="8285878" y="2686929"/>
            <a:ext cx="309486" cy="3938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D1884E38-2614-4DF7-A616-C65E68C32E37}"/>
              </a:ext>
            </a:extLst>
          </p:cNvPr>
          <p:cNvSpPr/>
          <p:nvPr/>
        </p:nvSpPr>
        <p:spPr>
          <a:xfrm>
            <a:off x="7118251" y="2110154"/>
            <a:ext cx="239152" cy="39387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505A3-074A-466F-B7CA-99F7C267EAC7}"/>
              </a:ext>
            </a:extLst>
          </p:cNvPr>
          <p:cNvSpPr txBox="1"/>
          <p:nvPr/>
        </p:nvSpPr>
        <p:spPr>
          <a:xfrm>
            <a:off x="10607045" y="4316996"/>
            <a:ext cx="7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99829-6801-4856-9492-2D84CC0F16F4}"/>
              </a:ext>
            </a:extLst>
          </p:cNvPr>
          <p:cNvSpPr txBox="1"/>
          <p:nvPr/>
        </p:nvSpPr>
        <p:spPr>
          <a:xfrm>
            <a:off x="6466453" y="1750759"/>
            <a:ext cx="426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Difficulty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C7338-D0B2-4BB3-A4DA-1D6877B41ACE}"/>
              </a:ext>
            </a:extLst>
          </p:cNvPr>
          <p:cNvSpPr txBox="1"/>
          <p:nvPr/>
        </p:nvSpPr>
        <p:spPr>
          <a:xfrm>
            <a:off x="6780628" y="4839286"/>
            <a:ext cx="44735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1 is the nearest : keep 1</a:t>
            </a:r>
          </a:p>
          <a:p>
            <a:r>
              <a:rPr lang="en-US" sz="2000" dirty="0"/>
              <a:t>Else set 0</a:t>
            </a:r>
          </a:p>
          <a:p>
            <a:endParaRPr lang="en-US" sz="2000" dirty="0"/>
          </a:p>
          <a:p>
            <a:r>
              <a:rPr lang="en-US" sz="2000" dirty="0"/>
              <a:t>If 0 is the nearest, if it is 1: set 1</a:t>
            </a:r>
          </a:p>
          <a:p>
            <a:r>
              <a:rPr lang="en-US" sz="2000" dirty="0"/>
              <a:t>Else keep 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B7CCF-BC5A-43B0-99AB-3209698E2832}"/>
              </a:ext>
            </a:extLst>
          </p:cNvPr>
          <p:cNvSpPr txBox="1"/>
          <p:nvPr/>
        </p:nvSpPr>
        <p:spPr>
          <a:xfrm>
            <a:off x="6297633" y="2980563"/>
            <a:ext cx="4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402D9-53A3-4094-B7FD-65D5019D1943}"/>
              </a:ext>
            </a:extLst>
          </p:cNvPr>
          <p:cNvSpPr txBox="1"/>
          <p:nvPr/>
        </p:nvSpPr>
        <p:spPr>
          <a:xfrm>
            <a:off x="8614119" y="4512159"/>
            <a:ext cx="85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505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080F9E-0992-4CD4-9DDE-A1E4FBDA18CD}"/>
              </a:ext>
            </a:extLst>
          </p:cNvPr>
          <p:cNvCxnSpPr/>
          <p:nvPr/>
        </p:nvCxnSpPr>
        <p:spPr>
          <a:xfrm flipV="1">
            <a:off x="1350499" y="1828800"/>
            <a:ext cx="0" cy="257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3C9F48-2CB8-4A1E-B61C-850E94840404}"/>
              </a:ext>
            </a:extLst>
          </p:cNvPr>
          <p:cNvCxnSpPr/>
          <p:nvPr/>
        </p:nvCxnSpPr>
        <p:spPr>
          <a:xfrm>
            <a:off x="1350499" y="4403188"/>
            <a:ext cx="4192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F56C8AC-01E4-40E0-A895-A359D4D3EEB7}"/>
              </a:ext>
            </a:extLst>
          </p:cNvPr>
          <p:cNvSpPr/>
          <p:nvPr/>
        </p:nvSpPr>
        <p:spPr>
          <a:xfrm>
            <a:off x="2708040" y="2239612"/>
            <a:ext cx="1308286" cy="8721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BA212F2-758E-4F61-9CA1-26DB8066D005}"/>
              </a:ext>
            </a:extLst>
          </p:cNvPr>
          <p:cNvSpPr/>
          <p:nvPr/>
        </p:nvSpPr>
        <p:spPr>
          <a:xfrm>
            <a:off x="3087863" y="2444207"/>
            <a:ext cx="548640" cy="4783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2608A-FA2F-457A-8FDC-35A1F02B7656}"/>
              </a:ext>
            </a:extLst>
          </p:cNvPr>
          <p:cNvSpPr txBox="1"/>
          <p:nvPr/>
        </p:nvSpPr>
        <p:spPr>
          <a:xfrm>
            <a:off x="832331" y="132057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F6296-5882-42CD-A029-C81AFD8E0B2B}"/>
              </a:ext>
            </a:extLst>
          </p:cNvPr>
          <p:cNvSpPr txBox="1"/>
          <p:nvPr/>
        </p:nvSpPr>
        <p:spPr>
          <a:xfrm>
            <a:off x="5715002" y="4218522"/>
            <a:ext cx="7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0CA2B0-A23B-4D90-825E-3BEAD017170C}"/>
              </a:ext>
            </a:extLst>
          </p:cNvPr>
          <p:cNvSpPr/>
          <p:nvPr/>
        </p:nvSpPr>
        <p:spPr>
          <a:xfrm>
            <a:off x="8918931" y="578561"/>
            <a:ext cx="1955395" cy="92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7D466F-B2E4-4236-B99E-9D34D50AB5B4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8539089" y="1505243"/>
            <a:ext cx="1357540" cy="230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C26A9E-3F02-4662-8B56-DBF34C97B8A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9896629" y="1505243"/>
            <a:ext cx="1526350" cy="230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987CBF-2B46-4C2B-A388-2485B3D77383}"/>
              </a:ext>
            </a:extLst>
          </p:cNvPr>
          <p:cNvSpPr/>
          <p:nvPr/>
        </p:nvSpPr>
        <p:spPr>
          <a:xfrm>
            <a:off x="7076049" y="3812345"/>
            <a:ext cx="2152350" cy="125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Distance=0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E395B-096E-47BD-B815-0DB0D2A80D33}"/>
              </a:ext>
            </a:extLst>
          </p:cNvPr>
          <p:cNvSpPr/>
          <p:nvPr/>
        </p:nvSpPr>
        <p:spPr>
          <a:xfrm>
            <a:off x="10431203" y="3812345"/>
            <a:ext cx="1540403" cy="125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iterations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83AA8-D5B2-41FC-ABEB-C8ECBF331FC1}"/>
              </a:ext>
            </a:extLst>
          </p:cNvPr>
          <p:cNvSpPr txBox="1"/>
          <p:nvPr/>
        </p:nvSpPr>
        <p:spPr>
          <a:xfrm>
            <a:off x="815925" y="2627086"/>
            <a:ext cx="29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972A9-DACE-468A-94BD-57CBB6E27AE2}"/>
              </a:ext>
            </a:extLst>
          </p:cNvPr>
          <p:cNvSpPr txBox="1"/>
          <p:nvPr/>
        </p:nvSpPr>
        <p:spPr>
          <a:xfrm>
            <a:off x="3254928" y="4588194"/>
            <a:ext cx="59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EA6D8A-6F0C-4778-A79E-04B9A437261C}"/>
              </a:ext>
            </a:extLst>
          </p:cNvPr>
          <p:cNvCxnSpPr/>
          <p:nvPr/>
        </p:nvCxnSpPr>
        <p:spPr>
          <a:xfrm>
            <a:off x="6474647" y="1041902"/>
            <a:ext cx="0" cy="495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7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5C685-A107-45AA-B72A-38D282B13198}"/>
              </a:ext>
            </a:extLst>
          </p:cNvPr>
          <p:cNvSpPr txBox="1"/>
          <p:nvPr/>
        </p:nvSpPr>
        <p:spPr>
          <a:xfrm>
            <a:off x="2264898" y="422031"/>
            <a:ext cx="651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D7CF2-3F2B-4F12-9270-7B960CD85049}"/>
              </a:ext>
            </a:extLst>
          </p:cNvPr>
          <p:cNvSpPr txBox="1"/>
          <p:nvPr/>
        </p:nvSpPr>
        <p:spPr>
          <a:xfrm>
            <a:off x="225083" y="1322363"/>
            <a:ext cx="1161991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Coverage</a:t>
            </a:r>
          </a:p>
          <a:p>
            <a:endParaRPr lang="en-US" dirty="0"/>
          </a:p>
          <a:p>
            <a:r>
              <a:rPr lang="en-US" b="1" dirty="0"/>
              <a:t>The Problem:</a:t>
            </a:r>
          </a:p>
          <a:p>
            <a:r>
              <a:rPr lang="en-US" dirty="0"/>
              <a:t>In first : generate a random stream:</a:t>
            </a:r>
          </a:p>
          <a:p>
            <a:endParaRPr lang="en-US" dirty="0"/>
          </a:p>
          <a:p>
            <a:r>
              <a:rPr lang="en-US" dirty="0"/>
              <a:t>DB: 100 Questions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11011000111101101110001110001111000111110000001000000000001000000001100000000000000000000100001111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00000011000000000100000011100001110000100100011100010110000110000011101111111011100111110001111101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957B9-A969-4CA9-BBF4-DFF79E9FA41D}"/>
              </a:ext>
            </a:extLst>
          </p:cNvPr>
          <p:cNvCxnSpPr>
            <a:cxnSpLocks/>
          </p:cNvCxnSpPr>
          <p:nvPr/>
        </p:nvCxnSpPr>
        <p:spPr>
          <a:xfrm>
            <a:off x="5978770" y="2992901"/>
            <a:ext cx="0" cy="271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3C3D48F6-2163-4A7D-823E-BA9D6AB05EF1}"/>
              </a:ext>
            </a:extLst>
          </p:cNvPr>
          <p:cNvSpPr/>
          <p:nvPr/>
        </p:nvSpPr>
        <p:spPr>
          <a:xfrm flipV="1">
            <a:off x="225083" y="3406140"/>
            <a:ext cx="5753687" cy="928468"/>
          </a:xfrm>
          <a:prstGeom prst="arc">
            <a:avLst>
              <a:gd name="adj1" fmla="val 5093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50CE0F7-CAC6-490B-B28A-6DFDC371827B}"/>
              </a:ext>
            </a:extLst>
          </p:cNvPr>
          <p:cNvSpPr/>
          <p:nvPr/>
        </p:nvSpPr>
        <p:spPr>
          <a:xfrm flipV="1">
            <a:off x="5978771" y="4783015"/>
            <a:ext cx="5753687" cy="928468"/>
          </a:xfrm>
          <a:prstGeom prst="arc">
            <a:avLst>
              <a:gd name="adj1" fmla="val 5093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D09FA-90C6-417D-B737-2A349E7AE1A5}"/>
              </a:ext>
            </a:extLst>
          </p:cNvPr>
          <p:cNvSpPr txBox="1"/>
          <p:nvPr/>
        </p:nvSpPr>
        <p:spPr>
          <a:xfrm>
            <a:off x="450166" y="492369"/>
            <a:ext cx="110150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Solution</a:t>
            </a:r>
          </a:p>
          <a:p>
            <a:endParaRPr lang="en-US" b="1" dirty="0"/>
          </a:p>
          <a:p>
            <a:r>
              <a:rPr lang="en-US" b="1" dirty="0"/>
              <a:t>Assumption:</a:t>
            </a:r>
          </a:p>
          <a:p>
            <a:r>
              <a:rPr lang="en-US" b="1" dirty="0"/>
              <a:t>20 </a:t>
            </a:r>
            <a:r>
              <a:rPr lang="en-US" dirty="0"/>
              <a:t>Questions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DB=100 Q</a:t>
            </a:r>
          </a:p>
          <a:p>
            <a:endParaRPr lang="en-US" b="1" dirty="0"/>
          </a:p>
          <a:p>
            <a:r>
              <a:rPr lang="en-US" b="1" dirty="0"/>
              <a:t>L=[2,7,8,10,15,27,33,……..]</a:t>
            </a:r>
          </a:p>
          <a:p>
            <a:r>
              <a:rPr lang="en-US" b="1" dirty="0"/>
              <a:t>R=[52,61,69,70,83,81,…….]</a:t>
            </a:r>
          </a:p>
          <a:p>
            <a:r>
              <a:rPr lang="en-US" b="1" dirty="0"/>
              <a:t>S=010000110100001000000000001000001…………………………………………. [20 Q]</a:t>
            </a:r>
          </a:p>
          <a:p>
            <a:endParaRPr lang="en-US" b="1" dirty="0"/>
          </a:p>
          <a:p>
            <a:r>
              <a:rPr lang="en-US" b="1" dirty="0"/>
              <a:t>S </a:t>
            </a:r>
            <a:r>
              <a:rPr lang="en-US" dirty="0"/>
              <a:t>final=</a:t>
            </a:r>
            <a:r>
              <a:rPr lang="en-US" b="1" dirty="0"/>
              <a:t>01001101110…………………………………………………………………………….  [n Q]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0FC49-B0BF-4749-B210-F275761530E4}"/>
              </a:ext>
            </a:extLst>
          </p:cNvPr>
          <p:cNvSpPr/>
          <p:nvPr/>
        </p:nvSpPr>
        <p:spPr>
          <a:xfrm>
            <a:off x="2124222" y="1828800"/>
            <a:ext cx="3080824" cy="128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EC62E0-73A7-446D-9F50-24BF3158D654}"/>
              </a:ext>
            </a:extLst>
          </p:cNvPr>
          <p:cNvCxnSpPr/>
          <p:nvPr/>
        </p:nvCxnSpPr>
        <p:spPr>
          <a:xfrm>
            <a:off x="3643532" y="1564317"/>
            <a:ext cx="0" cy="1741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8ED584-D76F-4EB1-BB98-0A80DCB6BDC3}"/>
              </a:ext>
            </a:extLst>
          </p:cNvPr>
          <p:cNvSpPr txBox="1"/>
          <p:nvPr/>
        </p:nvSpPr>
        <p:spPr>
          <a:xfrm>
            <a:off x="3376247" y="3318190"/>
            <a:ext cx="97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6BE7B-9D30-43F5-A0CC-5DCE5F1BC855}"/>
              </a:ext>
            </a:extLst>
          </p:cNvPr>
          <p:cNvSpPr txBox="1"/>
          <p:nvPr/>
        </p:nvSpPr>
        <p:spPr>
          <a:xfrm>
            <a:off x="2363378" y="2208628"/>
            <a:ext cx="10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8E309-5456-4758-93BF-5E45A2CEB51F}"/>
              </a:ext>
            </a:extLst>
          </p:cNvPr>
          <p:cNvSpPr txBox="1"/>
          <p:nvPr/>
        </p:nvSpPr>
        <p:spPr>
          <a:xfrm>
            <a:off x="3910818" y="2208628"/>
            <a:ext cx="11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Q</a:t>
            </a:r>
          </a:p>
        </p:txBody>
      </p:sp>
    </p:spTree>
    <p:extLst>
      <p:ext uri="{BB962C8B-B14F-4D97-AF65-F5344CB8AC3E}">
        <p14:creationId xmlns:p14="http://schemas.microsoft.com/office/powerpoint/2010/main" val="245385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AF1FA-61EB-4301-9B0C-A4DE0B3F4245}"/>
              </a:ext>
            </a:extLst>
          </p:cNvPr>
          <p:cNvSpPr txBox="1"/>
          <p:nvPr/>
        </p:nvSpPr>
        <p:spPr>
          <a:xfrm>
            <a:off x="3137095" y="2146436"/>
            <a:ext cx="1024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0" dirty="0">
                <a:solidFill>
                  <a:srgbClr val="FF3399"/>
                </a:solidFill>
                <a:latin typeface="Vladimir Script" panose="03050402040407070305" pitchFamily="66" charset="0"/>
                <a:ea typeface="Yu Gothic" panose="020B0400000000000000" pitchFamily="34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634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186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Yu Gothic</vt:lpstr>
      <vt:lpstr>Aharoni</vt:lpstr>
      <vt:lpstr>Arial</vt:lpstr>
      <vt:lpstr>Calibri</vt:lpstr>
      <vt:lpstr>Calibri Light</vt:lpstr>
      <vt:lpstr>Vivaldi</vt:lpstr>
      <vt:lpstr>Vladimir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Mostafa-pc</dc:creator>
  <cp:lastModifiedBy>Mostafa-pc</cp:lastModifiedBy>
  <cp:revision>25</cp:revision>
  <dcterms:created xsi:type="dcterms:W3CDTF">2019-04-09T22:46:58Z</dcterms:created>
  <dcterms:modified xsi:type="dcterms:W3CDTF">2019-06-17T01:38:56Z</dcterms:modified>
</cp:coreProperties>
</file>