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7487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596959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596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49264b6f-dfd2-4ef1-ae1f-9f5a8281b756}">
  <we:reference id="WA200003233" version="2.0.0.3" store="en-GB" storeType="OMEX"/>
  <we:alternateReferences/>
  <we:properties>
    <we:property name="Microsoft.Office.CampaignId" value="&quot;none&quot;"/>
    <we:property name="reportUrl" value="&quot;/groups/me/reports/cad35fe6-b4e5-45ba-bb1d-4296f67318f1/ReportSection0dbe3a182afc3beacab3?bookmarkGuid=daa692a9-de7d-4bb8-8e16-67f03e6a1374&amp;bookmarkUsage=1&amp;ctid=24f92b38-aaa7-425c-8258-88112d02f424&amp;fromEntryPoint=export&quot;"/>
    <we:property name="reportState" value="&quot;CONNECTED&quot;"/>
    <we:property name="reportEmbeddedTime" value="&quot;2023-10-07T13:49:45.072Z&quot;"/>
    <we:property name="creatorSessionId" value="&quot;08509b50-818b-4d0d-ac83-9d97958eab88&quot;"/>
    <we:property name="creatorUserId" value="&quot;10032002E6B8B541&quot;"/>
    <we:property name="creatorTenantId" value="&quot;24f92b38-aaa7-425c-8258-88112d02f424&quot;"/>
    <we:property name="reportName" value="&quot;Final Project_Mostafa Helmy&quot;"/>
    <we:property name="isFiltersActionButtonVisible" value="true"/>
    <we:property name="initialStateBookmark" value="&quot;H4sIAAAAAAAAA91ZbU/jOBD+K1Wk036pTs5b2/ANutzdamEXlYrT6YROE3tSsrhx5TgsXdT/vmOnQF+AcojSsB8qNePx+Jnx+PFMcuOJvJxImH6BMXp73oFSl2PQl63Qa3vFXPb16+fj/cHn/77sHx+SWE1MrorS27vxDOgRmrO8rEBaCyT897ztgZQnMLJPGcgS294EdakKkPkPrJVpyOgKZ20PrydSabAmTw0YtGavSJ2eaW3/dwsEuMmv8BS5qaUDnCht5s9MpBiC3wsg42GKwCG1c8p61MHcrG8XdcD6qjCQFwTAyoJE8KzTi4LAz1jsCxGjA5jl0sxV0unh9UST3xSN6cTGa19cQcFReM45jWXty413jFBW2hk4XBo4VZXmOMDMDRUmN1NrR8rWKUgK44zidKIVRdENHFPU86L1m5NfqO99jRQ44e2xWXszir6S1bh4Log+ASgE6lUM/yDol63/WlEYKgOyNcArLCp8EkqfRCOlcw5yDc1fOWrQ/GJ6RIbkOqi78efiPaF1sHWUl8ZhWpjvfTI4bs3BTFv3I1Zvvvyyzq/l1dDi/qU8cqS57tE5Scq8GMk52d2zy7B2VBLBENnxSxT1aeyrcar6F6CN5df0GzGVJReyozQdvoOp45ePub6lwKC94uS2TtXs/JZ+SenbAqfe5ahF1sjdWThF5zM7mgqWduMkCyLodKIYkKWd3bP56/DY/2T1qjRqjLr1EQysAqI8LAoK4wsSW6iiMu84j7cSxTr5Qu4jMBGHXaokwqgHPmMbk+9NGXHdncVjZwsjoq3CONZ75NwtKzWH7F/FtaowTbqSX8GnAY7sEu+kjNs6lD+1MhetgW1Cdorjifp+IwPDD0JwDJNV/t3BHb4NPqm5FH3o+VkILOHUmCW9ThyHL7/It9oQbdywUlKlo5e2y6OgjVwajZA6UTuJ3JjUa+VY3ru6/O/stm2mW/UPrcZu2ryx57TCug9tr0bB7PX49wXa5HXXYCFyMw/Dp5XQlM+/KesHt/rD0aJVz0BW7r0BGT3KTe3uTS0mxYAF/pHVtDtvf3aOsAm1HpOxEi5q6Hb+QXMfDqDM+QdbEDhzjxyMO1CvnB11+mbkE4tY3I06vSCIejxk3abUoSTIcvN++W9cSZMPaA5o0Ywa9C6idb51WOqj6PkJS1iXpVQQRrE196RXBq9Nqq6XHbLWRBLFGKR+0g2SAKHHBGtAS2PJx7L+ju/RoXoMxDbSyN9WGi1Gs86hkNv97nJfBBHrhgF2/Wj3u/5sAnmrPnZTM7IxC76Tps5Ayga1tAt08tYd7cPFWAK9jvAjHiSdgIdxFIW+35RkHLrvE7tmoacbnI1ZOIKKqsFGJN/i+xSr4Ge9TuhT/c3SME0x5UnQmEqmES2lE7aOpjv+VtKUznafG8rr1ln5+Ml8hxXe6qkQTPAkDhh0GPrdxKdLenNRtvOXu++JErPKOdG43d/pO2Z3Gz/0FkFVppwAxxMo8IG2mfYYqGcVG1pn9ynfc4vQXuSp3NRr2w/8d432bPYTiHX2imsgAAA=&quot;"/>
    <we:property name="bookmark" value="&quot;H4sIAAAAAAAAA91ZbU/jOBD+K1Gk036pTs57wrelu3e3EntCBXE6nfgwsSclSxpXjsPSRf3vO3YK9AUohygN+6FSY4/Hz4zHz8wkN64om2kFs79hgu6Beyjl5QTUpRO4A7deHfMziBLfTxLmMd/3GONRSFJyqktZN+7BjatBjVGflU0LlVFIg/+dD1yoqmMYm6cCqgYH7hRVI2uoyh/YCdOUVi3OBy5eTyupwKg80aDRqL0icXomKN7vBhdwXV7hCXLdjY5wKpVePDORYwBe6kPBgxyBQ27WNN2shbld3mxqgQ1lraGsCYAZ8zPBizgNyfqCRZ4QEVqARVnphUg++3w9VWQ3eWM2Ne77KK6g5ihca5zCprPlxv2K0LTKKvi8MnEiW8VxhIWdqnWpZ0ZPVTknUJEb5+SnYyXJi3biK3m9rJ3f7PiF/D5USI4T7gGbD7ajGMqqndTPBTEkALVAtY7hXwT1sv1fywunUkPljPAK6xafhDKkobFUJYdqA81fJSpQ/GJ2RIqqTVB388/Fe0z7oHNUNtpiWlrvftE4cRZgZs79jJFbbL8q82tZdWpw/1IWWQ7dtOicRpqyHlcLsrtnl9PO0IoIhsiOX6LobuNQTnI5vAClDb/m34ipDLmQHqno8h3OLL98KtUtBfqDNSN3davm57f0S0Lfljj1LkYNsl6eztItOp+b2VywPImywg8hjsMIkOXx/tn8dXjsf7J622g5QeV8Ag3rgCgO65rc+ILAFrJu9TuO4514sQu+gHsITERBQpVEEKZA9dTW4HtTRtw0Z/namcKIaKvWlvUeuXerQv0h+1cxra11n1LyK9g0wrHZ4p2UcTuH8qeS+sIZmSZkrzieqO+3MjD8IARfYbrOv3vI4bvgk45L0YPUKwJgGafGLEvjKApensh32hBtPbCmokpHrRyXS04b2zAaI3WiZhGZMe32KrG5N3X139lt20xZ9Q8lJ3bZos/ntMOmDQO3Q8FMevznAk3w2jRYi1Iv3PBlzTXN8zNl92B3f9hbtOsZVK19b0BKj0rdmXvTDZOgz3zvyEiakzc/s0aYgNr0yUQK6zW0J/+gug+H0JT8gykIrLpHLsYdqFeOji58C7KJhSxKwjj1/TDlAUv6UofSQFHq98t/k7bS5YjWgBL9qEHvPNrFW8xyD0XqZSxjCcupIAwjo+5JqzRe61xerxpktIksjNDPvSzxMx8hZYL1oKUx5GNYf8959FQ+BmIXYeTtKoyWvdnFUMDNeSfcE37IksDHxAv3f+rPJpC36mO3NSNbo+A7SaoCqqpHLe0Snbx1R/twMZZBGgsv5H4W+zyIwjDwvL4E46n9PrFvFnq6wdkahWNoqRrsRfAtv08xAl6RxoFH9TfLgzzHnGd+byqZXrSUdtA5mu35W0lfOtuPXFNcO2fN4zfzHVZ467dCMMGzyGcQM/SSzKMkvb0o2/vL3fdEiUVrjejd6e/1HbPNxg+9RZCtbqbA8RhqfKBtpjMG6lnFltbZfsq/a5zn858EPyd0SiAAAA==&quot;"/>
    <we:property name="embedUrl" value="&quot;/reportEmbed?reportId=cad35fe6-b4e5-45ba-bb1d-4296f67318f1&amp;config=eyJjbHVzdGVyVXJsIjoiaHR0cHM6Ly9XQUJJLVNPVVRILUFGUklDQS1OT1JUSC1BLVBSSU1BUlktcmVkaXJlY3QuYW5hbHlzaXMud2luZG93cy5uZXQiLCJlbWJlZEZlYXR1cmVzIjp7InVzYWdlTWV0cmljc1ZOZXh0Ijp0cnVlfX0%3D&amp;disableSensitivityBanner=true&quot;"/>
    <we:property name="datasetId" value="&quot;32d6c9da-f654-4ffc-b060-696bf2369494&quot;"/>
    <we:property name="pageName" value="&quot;ReportSection0dbe3a182afc3beacab3&quot;"/>
    <we:property name="pageDisplayName" value="&quot;Sales Dashboard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eba4edb-977f-4260-92cf-4a19592f575a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+1YW2/bOgz+K4GBYS/BIPnuvrXZzgVohyIdenBw0AdZohOtimXIctesyH8/lJ3e0qTpgiZLhyEIYFMXfiQ/UrRuPCHrSrHpZzYB78A70vpywsxlL/D6XvlYFhIeZhRY7LOIuB9EPs7SlZW6rL2DG88yMwJ7LuuGKbchCv/zQj/JIYhEQvwAF7Ewyrl30feYUqds5OYUTNXQ9yowtS6Zkt+h2wKHrGlg1vfgulLaMKfozDILTtkVTsd3BEg/OLSMW3kFZ8BtJx1CpY2dvxc8KfwoCQmNaJQQIIQTXFN3oy349fOd0hbYQJeWyRIBOBkJAHyeFSTNfZKKLEmS0MkLqex8Sj79dF0Z9Ab6aFo5pw7QipE2kjPltfYZqDtzbryBVs2kffr0SH6mG8NhCEU7VFppp26nprZ6Aqb3kVnmzdBbp0ajL7vBMStLUK14rL8NDKBe4R2QWf8OyqG4YiVH6SKOE2B1Y+ClQA6V6p0xhRFdAPFFW6Z6KCikXYLkAiW1LEdqHvZ7P3/pAApdNhYtMdbRLf+KIXJexWXaCDBH09axH6W5jb3fXwC8JUtmF7e0Q9HXB1yaR7cDtpVwXszc0NLcWke9lfH+QaDooBLdv4jxX2BmkyjXSnLc7WGEPfTDqI3aCDDb3CI0o+p0SajvTX38dH5bGpAIfxg9aZfNKxxHDU9t6HsdCuJC+s8YHFfa0JVC2rkb/l5wTf3y6HYvrfbl3kKt50w1bcXETY+l7cy96cQ40Sc+PXYzXeTd360RjiNPfTLRovUatJFfut37I1ZL/t6RuN1uBZHvQL0yO+b0pVmRBzzKqM+ylIQky6PN6bujcrXDwnmC56kse+/2oXwP4QpKpM4GmT1plJVDXMOM2I8Kfm9Mx/08LxKRB2niAyfIRQJhe9w/a5aFa5vr68cWud0iSClNosynAqgQAvKY/Hxau0LoDpVlIdwpm1aB2AaP6LZ49NCbHYeSiIR+TqM4zrM4zSHmPPj5UX9jxWxXbTE28Ni/l7bXdgUbcFHhcvwU4ZcgOlwDPcn17yZ1mXO7w76glEIUJiSOUhHQOOXJHlTFdYfb/nwmbSVJVnRpJxjC8UZNfJcSh7jkR3LhSZl+XTO2kgJrdHakj5KM8jRMM+wIsiQMAhKyt0T656j2l8SPCsPH02PcSD0FdTe+eVV5sMVCWendD7mJcwjrC/tbNq0prZn+UjYNYeRUbFBo2HdMhBNWLRaY9Wm+j35YcWRSkhMRxxHPoyzijImcZvtSPXZ7Tj3fb6xKjLUssgZg8kIS/Wl0U71+r3SLvb3ScaPLrr90Y+uKcThlJSy570HXMjyLxPx51Z1Pe89+d+Mzm/0P3khgqv0XAAA=&quot;"/>
    <we:property name="creatorSessionId" value="&quot;29a33f1c-ee43-43f5-9944-b110943b3f72&quot;"/>
    <we:property name="creatorTenantId" value="&quot;24f92b38-aaa7-425c-8258-88112d02f424&quot;"/>
    <we:property name="creatorUserId" value="&quot;10032002E6B8B541&quot;"/>
    <we:property name="datasetId" value="&quot;32d6c9da-f654-4ffc-b060-696bf2369494&quot;"/>
    <we:property name="embedUrl" value="&quot;/reportEmbed?reportId=cad35fe6-b4e5-45ba-bb1d-4296f67318f1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+1Y227bOBD9FUPAoi/GgrpZVt4SN3tB4zZwiiwWi6CgyJHNhhYFisrGDfzvO6SUm2PHqRG7TrEPAqQhOXNm5nA44o3HRVVKOvtIp+AdeEdKXU6pvuyEXtcrWtmnTx+Gh6MPXz4eDo9RrEojVFF5BzeeoXoM5lxUNZVWAwr/ueh6VMpTOrZfOZUVdL0SdKUKKsU3aCbjkNE1zLseXJdSaWpVnhlqwKq9wun4jbb9Xy0Qyoy4gjNgppGOoFTatN85S/IgTiLix36cECCEEVxTNaMO5vr51qgDNlCFoaJAAFZGQoCApTnpZwHp8zRJksjKcyFNOyWbHV+XGv3GaMxKG68BejFWWjAqPeefhqpx58YbKFlP3dvxI/mZqjWDEeRuqDDCzKymujJqCrrznhrqzTFap1phLJvBCS0KkE48Uf8ONKBd7h2QefcOyiG/ogVD6SKOIdCq1vBSIIdSds6oxIwugPisDJUdFOTCLEFygZJKFGPZpv0+zp8bgFwVtUFPtLHEyr5iimxUcZnSHPTRzAX2vdC3uQ+6C4C35Mn84pZ2KPr6gEttdhtgW0nnxdwORUGSQRjzhAQhiQmN4oytpd7KfH8nUAxQgeFfxPg3UL1JlispGGp7mGEP4zB2WRsD7ja7CN0oG1sCqntXH7+d35YGJMJvWk3dsrZ4MbTw1Ieu16AgNqV/TcByxaWu4MK0YfhzITTVy7PbfDjry6OFVs+prF1tRKUnwjTu3jRinBiQwD+xM23m7WPXcMuRpzGZKu6iBi7zS9W9O6KVYO8siZ26FUS+A/XK7Gjp66d5FrI49QOa9klE0izenL47Klc7LJxDPDlF0fllH8r3CK6gQOpssLOntTRihGuo5vtRwe+dabifZXnCs7CfBMAIcpFA5I77Z90ycG0ydf3YI6sthr7vJ3Ea+Bx8zjlkPfLjaW0LoT1UlqVwp2xaBWIbPPK3xaOH0Ww4lMQkCjI/7vWytNfPoMdY+OOz/saK2a7aYmzgsX8vTMd1BRtwUeJy/BVhl8AbXAM1zdT/Teqy4DaHfe77PsRRQnpxn4d+r8+SPaiK6w63/flN2somWdGlDTGFk42a+GZLHOKS79kLT8r067qxlS2wxmZD+jhJfdaP+il2BGkShSGJ6Fsi/XNU+0PgT4Vmk9kJKpJPQd2Nb15VHqhYKCud+yE7sYWwvrC/ZdfqwujZT+XTCMbWxAaFhn7DjTCk5WKBWb/N9zEOK45Mn2SE93oxy+I0ZpTyzE/3pXrs9px6vt9YtTHWsshogOkLSfS7VnX5+r3SLXZ3pWNHl11/qdpUJWVwSgtYct+DoaV4FvH2fdWdj7tn95wRjILI5LpLInv7fndDNJ//B8HSOYgIGAAA&quot;"/>
    <we:property name="isFiltersActionButtonVisible" value="true"/>
    <we:property name="pageDisplayName" value="&quot;Profit Dashboard&quot;"/>
    <we:property name="pageName" value="&quot;ReportSectionfc7f25740151570e00c0&quot;"/>
    <we:property name="reportEmbeddedTime" value="&quot;2023-10-07T13:51:49.955Z&quot;"/>
    <we:property name="reportName" value="&quot;Final Project_Mostafa Helmy&quot;"/>
    <we:property name="reportState" value="&quot;CONNECTED&quot;"/>
    <we:property name="reportUrl" value="&quot;/groups/me/reports/cad35fe6-b4e5-45ba-bb1d-4296f67318f1/ReportSectionfc7f25740151570e00c0?bookmarkGuid=a1f0d98a-103e-40b1-ac25-c0cd3488d4e8&amp;bookmarkUsage=1&amp;ctid=24f92b38-aaa7-425c-8258-88112d02f424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Mostafa Helmy</cp:lastModifiedBy>
  <cp:revision>3</cp:revision>
  <dcterms:created xsi:type="dcterms:W3CDTF">2018-06-07T21:39:02Z</dcterms:created>
  <dcterms:modified xsi:type="dcterms:W3CDTF">2023-10-07T13:57:39Z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2023-10-07T13:56:10Z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24f92b38-aaa7-425c-8258-88112d02f424</vt:lpwstr>
  </property>
  <property fmtid="{D5CDD505-2E9C-101B-9397-08002B2CF9AE}" pid="15" name="MSIP_Label_defa4170-0d19-0005-0004-bc88714345d2_ActionId">
    <vt:lpwstr>c7ac6666-b792-44a6-b954-042007c82137</vt:lpwstr>
  </property>
  <property fmtid="{D5CDD505-2E9C-101B-9397-08002B2CF9AE}" pid="16" name="MSIP_Label_defa4170-0d19-0005-0004-bc88714345d2_ContentBits">
    <vt:lpwstr>0</vt:lpwstr>
  </property>
</Properties>
</file>