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6" d="100"/>
          <a:sy n="86" d="100"/>
        </p:scale>
        <p:origin x="12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65245"/>
            <a:ext cx="12192000" cy="6128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Pizza </a:t>
            </a:r>
            <a:r>
              <a:rPr lang="en-GB" sz="1800" dirty="0" err="1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Resturant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6529145"/>
                  </p:ext>
                </p:extLst>
              </p:nvPr>
            </p:nvGraphicFramePr>
            <p:xfrm>
              <a:off x="-1" y="0"/>
              <a:ext cx="12191999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" y="0"/>
                <a:ext cx="12191999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ccdf0021-c896-42e5-8cfa-4ca8b0f83e2c}">
  <we:reference id="WA200003233" version="2.0.0.3" store="en-GB" storeType="OMEX"/>
  <we:alternateReferences/>
  <we:properties>
    <we:property name="Microsoft.Office.CampaignId" value="&quot;none&quot;"/>
    <we:property name="reportUrl" value="&quot;/groups/me/reports/63a7034b-c547-4302-88cf-5d64e7054504/ReportSection?bookmarkGuid=b814c424-a361-42d0-911b-5ec5a037403a&amp;bookmarkUsage=1&amp;ctid=24f92b38-aaa7-425c-8258-88112d02f424&amp;fromEntryPoint=export&quot;"/>
    <we:property name="reportState" value="&quot;CONNECTED&quot;"/>
    <we:property name="reportEmbeddedTime" value="&quot;2023-10-06T21:19:30.922Z&quot;"/>
    <we:property name="creatorSessionId" value="&quot;4b0b624e-447a-43c8-8bb9-5b4347f8f38b&quot;"/>
    <we:property name="creatorUserId" value="&quot;10032002E6B8B541&quot;"/>
    <we:property name="creatorTenantId" value="&quot;24f92b38-aaa7-425c-8258-88112d02f424&quot;"/>
    <we:property name="reportName" value="&quot;Power Bi Final&quot;"/>
    <we:property name="isFiltersActionButtonVisible" value="true"/>
    <we:property name="initialStateBookmark" value="&quot;H4sIAAAAAAAAA+1ZS2/bOBD+K4EuvRgLPkRSzC2vw6KbB5Kil0UQDMmRo1aRDEl2HkX++44kG1s3ySoVGscL9GSLQ32cGc43nKG+RSGrZzncn8ANRrvRfll+vYHq6w6PJlGxHDs9/Xi8d/7x6mTv+IiGy1mTlUUd7X6LGqim2HzO6jnkLQIN/n05iSDPz2DaPqWQ1ziJZljVZQF59oD9ZBI11RwfJxHezfKyghbyooEGW9gFTadnWpv/IWlF8E22wAv0TT96jrOyalbPk6ju/3UqrctasG7Bg7JoICsIuB2zkgOzTGqTyGC991zKdjzN8mY5xd0f3c0qsoesvJ+1ftgLCyg8hqhTusK6Xq5wjFDPq07zozXBRTmvPJ5j2omKJmvuCWeWPTzAVQ05OeiRPHBWleSfTvSpbCDfOccFFnPshNfl7UGF5JcQ7bLHySaV2VtMd06rgNXOZ8jfX53eN2fthHrnoszDdijUeah+b13avVq65ow2rFPqGZ0uaaTOimm+pOG//PjUq+qhCksREd19IRq1bKDXyhZy/74jxGFWrfglJj+o/nZkIO1pgmHInUwlMLQOnUcdVIv4n2bV10C/axa1WF5rbplOMLaG/kgfYBirwbvGlXdP0UTsDQ+pA++FRikCCD8eLXZgE58yxwLj0jEByg6iZTeUdp9iJcamNoTgldecGxO8EGN9xhPJmEkTRtkTlGI6ZnowdR5QAE7LKvNdXK2T4KDM5zfFL4iXPlcdwv17k3EgMQyTsPPIwTVUzStZyH9k4Zs49fFydRTThC/fnbnL7e3VepOlL/s4RiVTK5mzGJjSmBA7xsZx8JQ6YuVEMJyQkDFvtqcEeMWpskFOHVPxdD0mkoHmblMcrwx5l0heLd7HsnEcbXAx44oZqb0Cl4yNZeVM4JqZBD2PrQ7odBiLJRCoKjZSSRsbq2IUmo/FSlNDRyFnjCnlJY89CLUdZ0Uv8qvd3ooD4+Wyf5BnoSzmzc8QbaNl20a59mRne7pJxr00RlotEidj6yBJtifdv6bj2yAvaurTf4fhr3NkH4LA2w4BeIzOCfplirPf2XBcoz8Yium8KHBrmth1Y7YjI/pUJ0JZljANAIrHAUcf9BYMEpQAYzjz3NA5L8e3vlyJ4C2jJtVKSwW6YHa49X0RzXJrE5HEHLnQTDthLY5HS5IkUIWkY80cNcKMxTwej+aM8DxlSgomk7Z8o9bmf5ISBhlY55nHas3m6Aaraef8AA10Ns36JTPs5WXoxNiZ/C36KyM39Nj9HeRu9OGQ3gjlbfGhZdLyUuhZNnVv1BvhUpJKMILqbma81FoppoabyY3sY5fxrkJ7sb5Fe7iPzS1iv4WTKKv/LBYEgOEC834Dj4dB2u8H34XAxjvKNc++mNLfIgjXVu4DMLUGBbWSsVM2GGoobRi+4ZvBFE9gkU2hKatnEmdwPhUxIbvYK2YV58OJcwDTaSFSNFSNk7qChaBxWM8XbjWts2Qx10kQwnCBTPLhQ+cFLGGYR0ykZgypPiO8ZKReHdxzdCnnTT0Dj2dQ4DO0oUiHImAYiPrug1pPG9Ilc/lP0eTx8R+y8Ikr8RsAAA==&quot;"/>
    <we:property name="bookmark" value="&quot;H4sIAAAAAAAAA+1ZS2/bOBD+K4EuvRgLPsRXbk3SwwKbbpAUvRRBMSRHjlpFMiTZeRT57zuSnN26SVZZoXG8QE+2ONTHmeF8wxnqWxLzZlHAzXu4xGQ/Oaiqr5dQf93jySwpN8eCE0aiZcamGL0IghtNs6pFm1dlk+x/S1qo59h+zJslFB0gDX46nyVQFCcw754yKBqcJQusm6qEIr/FYTKJ2nqJd7MErxdFVUMHedZCix3siqbTM6nCf5O0IoQ2X+EZhnYYPcVFVbf3z7OkGf71Km3KOrB+wcOqbCEvCbgbc5IDc0xqY2V0IQQuZTee5UW7nuJv3l0varKHrLxZdG55G1dQBoxJr3SNTbNe4RihWda95u82BGfVsg54ilkvKtu8vSGcRX57C58bKMhBd+SBk7oi//SiD1ULxd4prrBcYi+8qK4OayS/xGSf3c22qczb1XzvzzpivfcRitdXZ/DNSTeh2TurirgbCvUeal5bl26v1q45oQ3rlXpEp3MaafJyXqxp+A8/PgyqBqjjWkRE91+IRh0b6LWqgzy46QlxlNf3/BKzH1R/OTKQ9jTBMOReZhIYOo8+oI6qQ/xXs5oLoN8NizqsoDV3TFtMnaE/MkQYx2rxuvXV9UM0kQbDY+YhBKFRiggiTEdLPTgbMuZZZFx6JkC5UbT8ktLuQyxrXOZijEEFzbkxMQgx1WfcSsZMZhllT1CK6ZTp0dR5SAE4r+o89HG1SYLDqlhelj8hXoZcdQQ3r03GkcQwTsLeI4cXULfPZCH/kYUv4tS78/ujmCZ8+e7MXW/voNaLLH0+xDEqmTnJvMPIlKbSxLOpcRwDpY5UeRENJyRkLJjdKQGecapskVPHVDxdTIlkoLm7FMf3hrxKJN8vPsSy8Rxd9CnjihmpgwJvp8ay8iZyTXU6Bp46HdHrOBVLIFBVbKSSLjVOpSg0n4qVZYaOQs4YUypIngYQajfOikEU7nd7Jw6Mp8v+UZ7Fqly2/4VoWy3btsq1Bzs70E0yHqQx0mlhvUydB2t3J90/p+PbIi8a6tN/heHPc+QQgsC7DgF4it4L+mWKs1/ZcFqjPxqK2bIscWea2E1jdiMjhkxboRyzTAOA4mnEyQe9A4MEJcAYzgI3dM7L6a0vVyIGx6hJddJRgS6YG299n0Rz3DkrbMqRC820F87hdDRrbaQKSaeaeWqEGUt5Oh3NGxF4xpQUTNqufKPW5n+SEkYZ2BR5wHrD5uQS63nv/Agt9DYthiVzHORV7MXYm/wt+SMnNwzYwx3kfvLmiN6I1VX5pmPS+lLoUTb1bzRb4ZLNJBhBdTczQWqtFFPjzeRW9rHPeJ9jd7G+Q3t4gO0V4rCFsyRvfi9XBIDxDIthA4/HQbrvB9+FwNY7yg3PPpnSXyIIN1YeAjBzBgW1kqlXLhpqKF0cv+FbwBzfwyqfQ1vVjyTO6EMmUkL2aVDMKc7HE+cIptdCZGioGid1BYtR47ieT9xqOu/IYq5tFMJwgUzy8UPnCSxhWEC0UjOGVJ8Rnp2oVw/3GF2qZdssIOAJlPgIbSjSoYwYR6K+/6D2d9jf3f0FM6/ht9AbAAA=&quot;"/>
    <we:property name="embedUrl" value="&quot;/reportEmbed?reportId=63a7034b-c547-4302-88cf-5d64e7054504&amp;config=eyJjbHVzdGVyVXJsIjoiaHR0cHM6Ly9XQUJJLVNPVVRILUFGUklDQS1OT1JUSC1BLVBSSU1BUlktcmVkaXJlY3QuYW5hbHlzaXMud2luZG93cy5uZXQiLCJlbWJlZEZlYXR1cmVzIjp7InVzYWdlTWV0cmljc1ZOZXh0Ijp0cnVlfX0%3D&amp;disableSensitivityBanner=true&quot;"/>
    <we:property name="datasetId" value="&quot;e935511c-d762-406f-a801-5b7369714bf2&quot;"/>
    <we:property name="pageName" value="&quot;ReportSection&quot;"/>
    <we:property name="pageDisplayName" value="&quot;Home&quot;"/>
    <we:property name="backgroundColor" value="&quot;#FBFBFB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48948286BBC34A9444351277DA7DBD" ma:contentTypeVersion="3" ma:contentTypeDescription="Create a new document." ma:contentTypeScope="" ma:versionID="f91693fa184ca58b2dfab07b3197b4ee">
  <xsd:schema xmlns:xsd="http://www.w3.org/2001/XMLSchema" xmlns:xs="http://www.w3.org/2001/XMLSchema" xmlns:p="http://schemas.microsoft.com/office/2006/metadata/properties" xmlns:ns3="461d1e4e-7615-4944-b016-d0ed040d8065" targetNamespace="http://schemas.microsoft.com/office/2006/metadata/properties" ma:root="true" ma:fieldsID="02af60f248baa04ca056c518b08ec0f8" ns3:_="">
    <xsd:import namespace="461d1e4e-7615-4944-b016-d0ed040d806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1d1e4e-7615-4944-b016-d0ed040d80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9FF33E5-CC0D-40E7-BCA2-E58F3AB811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1d1e4e-7615-4944-b016-d0ed040d80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purl.org/dc/terms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461d1e4e-7615-4944-b016-d0ed040d806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Pizza Resturant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Mostafa Helmy</cp:lastModifiedBy>
  <cp:revision>4</cp:revision>
  <dcterms:created xsi:type="dcterms:W3CDTF">2018-06-07T21:39:02Z</dcterms:created>
  <dcterms:modified xsi:type="dcterms:W3CDTF">2023-10-06T22:11:10Z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0x010100A848948286BBC34A9444351277DA7DBD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MSIP_Label_defa4170-0d19-0005-0004-bc88714345d2_Enabled">
    <vt:lpwstr>true</vt:lpwstr>
  </property>
  <property fmtid="{D5CDD505-2E9C-101B-9397-08002B2CF9AE}" pid="11" name="MSIP_Label_defa4170-0d19-0005-0004-bc88714345d2_SetDate">
    <vt:lpwstr>2023-10-06T21:35:12Z</vt:lpwstr>
  </property>
  <property fmtid="{D5CDD505-2E9C-101B-9397-08002B2CF9AE}" pid="12" name="MSIP_Label_defa4170-0d19-0005-0004-bc88714345d2_Method">
    <vt:lpwstr>Standard</vt:lpwstr>
  </property>
  <property fmtid="{D5CDD505-2E9C-101B-9397-08002B2CF9AE}" pid="13" name="MSIP_Label_defa4170-0d19-0005-0004-bc88714345d2_Name">
    <vt:lpwstr>defa4170-0d19-0005-0004-bc88714345d2</vt:lpwstr>
  </property>
  <property fmtid="{D5CDD505-2E9C-101B-9397-08002B2CF9AE}" pid="14" name="MSIP_Label_defa4170-0d19-0005-0004-bc88714345d2_SiteId">
    <vt:lpwstr>24f92b38-aaa7-425c-8258-88112d02f424</vt:lpwstr>
  </property>
  <property fmtid="{D5CDD505-2E9C-101B-9397-08002B2CF9AE}" pid="15" name="MSIP_Label_defa4170-0d19-0005-0004-bc88714345d2_ActionId">
    <vt:lpwstr>4e8bce28-c4cb-43a3-b6a0-c549889d06ba</vt:lpwstr>
  </property>
  <property fmtid="{D5CDD505-2E9C-101B-9397-08002B2CF9AE}" pid="16" name="MSIP_Label_defa4170-0d19-0005-0004-bc88714345d2_ContentBits">
    <vt:lpwstr>0</vt:lpwstr>
  </property>
</Properties>
</file>