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Pizza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Resturant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29145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cdf0021-c896-42e5-8cfa-4ca8b0f83e2c}">
  <we:reference id="WA200003233" version="2.0.0.3" store="en-GB" storeType="OMEX"/>
  <we:alternateReferences/>
  <we:properties>
    <we:property name="Microsoft.Office.CampaignId" value="&quot;none&quot;"/>
    <we:property name="backgroundColor" value="&quot;#FBFBFB&quot;"/>
    <we:property name="bookmark" value="&quot;H4sIAAAAAAAAA+1ZS2/cNhD+K4YuuSwKPsSXb7GdQ4E6Newgl8IIhuRorUSWFpJ2/Qj83zuS1m03titXsNdbIKeVSOrjcPh9wxnu9yTmzaKAm49wicl+clBV3y6h/rbHk1lSbrZJDY5zHpyXUgiRcgaRRlWLNq/KJtn/nrRQz7H9nDdLKDpAavzjfJZAUZzAvHvLoGhwliywbqoSivwWh8HU1dZLvJsleL0oqho6yLMWWuxgVzSc3skU/oukGSG0+QrPMLRD6ykuqrq9f58lzfDUm7TZ14H1Ex5WZQt5ScBdm5McmGNSGyujCyFwKbv2LC/a9RB/8+F6UdN6aJU3i84t7+MKyoCdC8joGptmPcMxQrOse8s/bHScVcs64ClmfVfZ5u0N4Szy21v40kBBDrojD5zUFfmn7/pUtVDsneIKyyX2nRfV1WGN5JeY7LO72TaNeb+a7/1eR6z3PkPx9uYMvjnpBjR7Z1URd8Og3kPNW9vS7dXaNSe0Yb1Rj9h0Ti1NXs6LtQz/1senwdQAdVx3kdD9V5JRpwb6rOogD256QRzl9b2+xOwH019PDGQ9DTAMuZeZBIbOow+oo+oQ/3VZzQXQ78aKOqygNXdMW0ydoQcZIoxjtXjd+ur6IZpIg+Ex8xCC0ChFBBGmo6UenA0Z8ywyLj0ToNwoWn5JYfchljUuczHGoILm3JgYhJjqM24lYyazjKInKMV0yvRo6DwkAs6rOg89rzZFcFgVy8vyBfgyxKojuHlrMY4EhnER9h45vIC6faYK+Y8qfBWn3p3fH8U04Os/ztz19g5mvcrU5wOPUcnMSeYdRqY0WlLHVB7HQKEjVV5EwwkJGQtmd1KAZ5wqW9TUMSVPF1OYDDR2l3h8v5A3YfL95AOXjefook8ZV8xIHRR4O5XLypvINTMWA0+djuh1nIolECgrNlJJlxqnUhSaT8XKMkNHIWeMKRUkTwMItRtnxdAV7nd7Jw6Mp9P+UZ3Fqly2/0VoW03btqq1Bzs7yE0yHqQx0mlhvUydB2t3J9w/p+Lboi4aqtN/0vDlHDlQEHhXIQBP0XtBv0xx9jMaTiv0R6mYLcsSd6aI3VzMbkTEkGkrlGOWaQBQPI04+aB3YJCgBBjDWeCGznk5vfTlSsTgGBWpTjpK0AVz46Xvk2iOO2eFTTlyoZn2wjmcjmatjZQh6VQzT4UwYylPp6N5IwLPmJKCSdulb1Ta/E9CwqgCmyIPWG+sObnEet47P0IL/ZoWw5Q5Dv1V7LuxX/L35Lec3DBgD3eQ+8m7I/oiVlflu6R3Yd78Wq4IAeMZFoOWjsdRusvn7vv1pdKjauzHNlvRos0kGEF5OzNBaq0UU+PF6FZ40EfML7G7mN8hDhxge4X4ohTYekW64dknj4TXIOHGzAMBM2dQUCmaeuWioYLUxfEbwgXM8SOs8jm0Vf1I4I0+ZCIlZJ8GxZzifDzwjmB6LUSGhrJ5MlewGDWO2/nErajzjlbMtY1CGC6QST5+aD2BJQwLiFZqxpDyO8KzE+3q4R6TS7VsmwUEPIESH5ENMR3KiHGE9f0fcn/R/u7uT6p8zkAQHAAA&quot;"/>
    <we:property name="creatorSessionId" value="&quot;4b0b624e-447a-43c8-8bb9-5b4347f8f38b&quot;"/>
    <we:property name="creatorTenantId" value="&quot;24f92b38-aaa7-425c-8258-88112d02f424&quot;"/>
    <we:property name="creatorUserId" value="&quot;10032002E6B8B541&quot;"/>
    <we:property name="datasetId" value="&quot;e935511c-d762-406f-a801-5b7369714bf2&quot;"/>
    <we:property name="embedUrl" value="&quot;/reportEmbed?reportId=63a7034b-c547-4302-88cf-5d64e7054504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ZS2/bOBD+K4EuvRgLPkRSzC2vw6KbB5Kil0UQDMmRo1aRDEl2HkX++44kG1s3ySoVGscL9GSLQ32cGc43nKG+RSGrZzncn8ANRrvRfll+vYHq6w6PJlGxHDs9/Xi8d/7x6mTv+IiGy1mTlUUd7X6LGqim2HzO6jnkLQIN/n05iSDPz2DaPqWQ1ziJZljVZQF59oD9ZBI11RwfJxHezfKyghbyooEGW9gFTadnWpv/IWlF8E22wAv0TT96jrOyalbPk6ju/3UqrctasG7Bg7JoICsIuB2zkgOzTGqTyGC991zKdjzN8mY5xd0f3c0qsoesvJ+1ftgLCyg8hqhTusK6Xq5wjFDPq07zozXBRTmvPJ5j2omKJmvuCWeWPTzAVQ05OeiRPHBWleSfTvSpbCDfOccFFnPshNfl7UGF5JcQ7bLHySaV2VtMd06rgNXOZ8jfX53eN2fthHrnoszDdijUeah+b13avVq65ow2rFPqGZ0uaaTOimm+pOG//PjUq+qhCksREd19IRq1bKDXyhZy/74jxGFWrfglJj+o/nZkIO1pgmHInUwlMLQOnUcdVIv4n2bV10C/axa1WF5rbplOMLaG/kgfYBirwbvGlXdP0UTsDQ+pA++FRikCCD8eLXZgE58yxwLj0jEByg6iZTeUdp9iJcamNoTgldecGxO8EGN9xhPJmEkTRtkTlGI6ZnowdR5QAE7LKvNdXK2T4KDM5zfFL4iXPlcdwv17k3EgMQyTsPPIwTVUzStZyH9k4Zs49fFydRTThC/fnbnL7e3VepOlL/s4RiVTK5mzGJjSmBA7xsZx8JQ6YuVEMJyQkDFvtqcEeMWpskFOHVPxdD0mkoHmblMcrwx5l0heLd7HsnEcbXAx44oZqb0Cl4yNZeVM4JqZBD2PrQ7odBiLJRCoKjZSSRsbq2IUmo/FSlNDRyFnjCnlJY89CLUdZ0Uv8qvd3ooD4+Wyf5BnoSzmzc8QbaNl20a59mRne7pJxr00RlotEidj6yBJtifdv6bj2yAvaurTf4fhr3NkH4LA2w4BeIzOCfplirPf2XBcoz8Yium8KHBrmth1Y7YjI/pUJ0JZljANAIrHAUcf9BYMEpQAYzjz3NA5L8e3vlyJ4C2jJtVKSwW6YHa49X0RzXJrE5HEHLnQTDthLY5HS5IkUIWkY80cNcKMxTwej+aM8DxlSgomk7Z8o9bmf5ISBhlY55nHas3m6Aaraef8AA10Ns36JTPs5WXoxNiZ/C36KyM39Nj9HeRu9OGQ3gjlbfGhZdLyUuhZNnVv1BvhUpJKMILqbma81FoppoabyY3sY5fxrkJ7sb5Fe7iPzS1iv4WTKKv/LBYEgOEC834Dj4dB2u8H34XAxjvKNc++mNLfIgjXVu4DMLUGBbWSsVM2GGoobRi+4ZvBFE9gkU2hKatnEmdwPhUxIbvYK2YV58OJcwDTaSFSNFSNk7qChaBxWM8XbjWts2Qx10kQwnCBTPLhQ+cFLGGYR0ykZgypPiO8ZKReHdxzdCnnTT0Dj2dQ4DO0oUiHImAYiPrug1pPG9Ilc/lP0eTx8R+y8Ikr8RsAAA==&quot;"/>
    <we:property name="isFiltersActionButtonVisible" value="true"/>
    <we:property name="pageDisplayName" value="&quot;Home&quot;"/>
    <we:property name="pageName" value="&quot;ReportSection&quot;"/>
    <we:property name="reportEmbeddedTime" value="&quot;2023-10-06T21:19:30.922Z&quot;"/>
    <we:property name="reportName" value="&quot;Power Bi Final&quot;"/>
    <we:property name="reportState" value="&quot;CONNECTED&quot;"/>
    <we:property name="reportUrl" value="&quot;/groups/me/reports/63a7034b-c547-4302-88cf-5d64e7054504/ReportSection?bookmarkGuid=b814c424-a361-42d0-911b-5ec5a037403a&amp;bookmarkUsage=1&amp;ctid=24f92b38-aaa7-425c-8258-88112d02f424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8948286BBC34A9444351277DA7DBD" ma:contentTypeVersion="3" ma:contentTypeDescription="Create a new document." ma:contentTypeScope="" ma:versionID="f91693fa184ca58b2dfab07b3197b4ee">
  <xsd:schema xmlns:xsd="http://www.w3.org/2001/XMLSchema" xmlns:xs="http://www.w3.org/2001/XMLSchema" xmlns:p="http://schemas.microsoft.com/office/2006/metadata/properties" xmlns:ns3="461d1e4e-7615-4944-b016-d0ed040d8065" targetNamespace="http://schemas.microsoft.com/office/2006/metadata/properties" ma:root="true" ma:fieldsID="02af60f248baa04ca056c518b08ec0f8" ns3:_="">
    <xsd:import namespace="461d1e4e-7615-4944-b016-d0ed040d80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1e4e-7615-4944-b016-d0ed040d8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F33E5-CC0D-40E7-BCA2-E58F3AB81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1e4e-7615-4944-b016-d0ed040d8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61d1e4e-7615-4944-b016-d0ed040d80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Pizza Resturant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Helmy</cp:lastModifiedBy>
  <cp:revision>6</cp:revision>
  <dcterms:created xsi:type="dcterms:W3CDTF">2018-06-07T21:39:02Z</dcterms:created>
  <dcterms:modified xsi:type="dcterms:W3CDTF">2023-10-06T22:52:38Z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0x010100A848948286BBC34A9444351277DA7DBD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2023-10-06T21:35:12Z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24f92b38-aaa7-425c-8258-88112d02f424</vt:lpwstr>
  </property>
  <property fmtid="{D5CDD505-2E9C-101B-9397-08002B2CF9AE}" pid="15" name="MSIP_Label_defa4170-0d19-0005-0004-bc88714345d2_ActionId">
    <vt:lpwstr>4e8bce28-c4cb-43a3-b6a0-c549889d06ba</vt:lpwstr>
  </property>
  <property fmtid="{D5CDD505-2E9C-101B-9397-08002B2CF9AE}" pid="16" name="MSIP_Label_defa4170-0d19-0005-0004-bc88714345d2_ContentBits">
    <vt:lpwstr>0</vt:lpwstr>
  </property>
</Properties>
</file>