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Pizza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Resturant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529145"/>
                  </p:ext>
                </p:extLst>
              </p:nvPr>
            </p:nvGraphicFramePr>
            <p:xfrm>
              <a:off x="-1" y="0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cdf0021-c896-42e5-8cfa-4ca8b0f83e2c}">
  <we:reference id="WA200003233" version="2.0.0.3" store="en-GB" storeType="OMEX"/>
  <we:alternateReferences/>
  <we:properties>
    <we:property name="Microsoft.Office.CampaignId" value="&quot;none&quot;"/>
    <we:property name="backgroundColor" value="&quot;#FBFBFB&quot;"/>
    <we:property name="bookmark" value="&quot;H4sIAAAAAAAAA+1ZS2/bOBD+K4EuvRgFHxIp5tamPRTbdIOk28siKIbkyFYrS4Yku3nA/71DyU7jNl51jcZxgR4MWxzq48xwvuEMfRv5vJkVcP0OphgdRy+r6vMU6s9HPBpF5eaY5tJBmlnBMNaQxg60oFnVrM2rsomOb6MW6jG2H/JmDkUApMF/L0cRFMUZjMNTBkWDo2iGdVOVUOQ32E8mUVvPcTmK8GpWVDUEyIsWWgywC5pOz6QKfy5pRXBtvsALdG0/eo6zqm7Xz6Oo6X91Km3KAli34ElVtpCXBBzGjOTADJNKp9Ib5xyXMoxnedGuptjr11ezmuwhK69nwS0v/AJKhz7qlK6xaVYrnCI087rT/PWG4KKa1w7PMetEZZu314Qzy29u4GMDBTloSR44qyvyTyd6X7VQHJ3jAss5dsJJ9eWkRvKLj47ZcrRPZV4sxkd/1x7row9QPL06vW/OwoTm6KIq/GEo1HmoeWpdwl6tXHNGG9Yp9YBOlzTS5OW4WNHwGz/e96o6qP1KRES3n4hGgQ30WhUgX153hHiV12t+idF3qj8eGUh7mqAZciszCQyNRetQ+SQg/qdZzQToe8OigOWU4oapFGOj6Yd0HoaxWrxqbXX1I5qIneY+s+CcUCiFB+F2R4stmNRlzDLPuLRMQGIG0fIppd0fsVJtMuO9d4lTnGvtnRC7+oynkjGdpYyyJyQJUzFTg6nzhAJwXNW56+JqkwQnVTGflr8gXvpc9Qqun5qMA4lhmISdR04mULc/yUL+PQsfxanLy/VRTBM+3TtzV9vbq/UoS3fUn+TjSUGftotdLNbW06IeWjiFWRDcQ3z+DSJMahxhv/G9f6YzqPNm7a310195GfZoFL3FrH3E6Dxfm/E2J9b0MdCfssfRs4t/3j0L7l52oTLFFoJ5ZMKGbRtRdhn2pqfgNz1P7968vRfrzSPuEqVUcBP0nSlvWpz2i+UeA1KOze+6D6NoEUZXIcZISsI+LkN+xURmRjJr0LNEYUpZe9f86h0daXFihdeckJAxpw+nNP2JamePuf6UivrJLhkWaO4h5de1IU+SYdeL97GsLUfjbcx4wrRULgGb7hrLidWeK6ZTdDw2yqNVflcsgUDdmpaJNLE2SYxC8V2xskxTicYZY0niJKfGViSHUcP0Irfe7YMoZLa3o4M881U5b/8P0fbaTuyVaz/sbE83ybiTWkujRGplbCyk6eGk+5+5idgjL5r85k8Y/kJH9iEIPHSuwGO0VtA3Szj7kw13u4AaDMVsXpZ4MJcrm8YcRkZ0mUpFYljKFAAkPPa480FvQCNBCdCaM8c1nfNyEGvrlQxPhHeGOSGMNFSgC2aGr2S2ohluTCrSmCMXiikrjMHd0dI09VQhqVgxK6mwYTGPd0ezWjiesUQKJtNQvlFr85ukhEEGNkXusN6wmXrsetw5f9Vo30azfsmuZSV55TsxdiY/3C2+ojd89aW8a92XW9jUvfGLu/AtXEozCVpQ3c20k0olCUuGm8m97GOX8T768IfPAe3hS2y/IPZbOIry5k25IAD0F+vLptNhkPC/1r0Q2HtHueHZrSn9MYJwY+U+ADOjUVArGdvEeE0NpfHDN88zGOM7WORjaKv6gcTprctETMg2dgkzCefDiXMA0yohMtRUjZO6gnmvcFjPLbftxhqymKvUC6G5QCb58KGzBUto5hBTqRhDqs8IL91Rrw7uIbpU87aZgcMzKPEB2lCkQ+nRD0R990fvXdgvl18BOI0RJmgeAAA=&quot;"/>
    <we:property name="creatorSessionId" value="&quot;4b0b624e-447a-43c8-8bb9-5b4347f8f38b&quot;"/>
    <we:property name="creatorTenantId" value="&quot;24f92b38-aaa7-425c-8258-88112d02f424&quot;"/>
    <we:property name="creatorUserId" value="&quot;10032002E6B8B541&quot;"/>
    <we:property name="datasetId" value="&quot;e935511c-d762-406f-a801-5b7369714bf2&quot;"/>
    <we:property name="embedUrl" value="&quot;/reportEmbed?reportId=63a7034b-c547-4302-88cf-5d64e7054504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+1ZS2/bOBD+K4EuvRgLPkRSzC2vw6KbB5Kil0UQDMmRo1aRDEl2HkX++44kG1s3ySoVGscL9GSLQ32cGc43nKG+RSGrZzncn8ANRrvRfll+vYHq6w6PJlGxHDs9/Xi8d/7x6mTv+IiGy1mTlUUd7X6LGqim2HzO6jnkLQIN/n05iSDPz2DaPqWQ1ziJZljVZQF59oD9ZBI11RwfJxHezfKyghbyooEGW9gFTadnWpv/IWlF8E22wAv0TT96jrOyalbPk6ju/3UqrctasG7Bg7JoICsIuB2zkgOzTGqTyGC991zKdjzN8mY5xd0f3c0qsoesvJ+1ftgLCyg8hqhTusK6Xq5wjFDPq07zozXBRTmvPJ5j2omKJmvuCWeWPTzAVQ05OeiRPHBWleSfTvSpbCDfOccFFnPshNfl7UGF5JcQ7bLHySaV2VtMd06rgNXOZ8jfX53eN2fthHrnoszDdijUeah+b13avVq65ow2rFPqGZ0uaaTOimm+pOG//PjUq+qhCksREd19IRq1bKDXyhZy/74jxGFWrfglJj+o/nZkIO1pgmHInUwlMLQOnUcdVIv4n2bV10C/axa1WF5rbplOMLaG/kgfYBirwbvGlXdP0UTsDQ+pA++FRikCCD8eLXZgE58yxwLj0jEByg6iZTeUdp9iJcamNoTgldecGxO8EGN9xhPJmEkTRtkTlGI6ZnowdR5QAE7LKvNdXK2T4KDM5zfFL4iXPlcdwv17k3EgMQyTsPPIwTVUzStZyH9k4Zs49fFydRTThC/fnbnL7e3VepOlL/s4RiVTK5mzGJjSmBA7xsZx8JQ6YuVEMJyQkDFvtqcEeMWpskFOHVPxdD0mkoHmblMcrwx5l0heLd7HsnEcbXAx44oZqb0Cl4yNZeVM4JqZBD2PrQ7odBiLJRCoKjZSSRsbq2IUmo/FSlNDRyFnjCnlJY89CLUdZ0Uv8qvd3ooD4+Wyf5BnoSzmzc8QbaNl20a59mRne7pJxr00RlotEidj6yBJtifdv6bj2yAvaurTf4fhr3NkH4LA2w4BeIzOCfplirPf2XBcoz8Yium8KHBrmth1Y7YjI/pUJ0JZljANAIrHAUcf9BYMEpQAYzjz3NA5L8e3vlyJ4C2jJtVKSwW6YHa49X0RzXJrE5HEHLnQTDthLY5HS5IkUIWkY80cNcKMxTwej+aM8DxlSgomk7Z8o9bmf5ISBhlY55nHas3m6Aaraef8AA10Ns36JTPs5WXoxNiZ/C36KyM39Nj9HeRu9OGQ3gjlbfGhZdLyUuhZNnVv1BvhUpJKMILqbma81FoppoabyY3sY5fxrkJ7sb5Fe7iPzS1iv4WTKKv/LBYEgOEC834Dj4dB2u8H34XAxjvKNc++mNLfIgjXVu4DMLUGBbWSsVM2GGoobRi+4ZvBFE9gkU2hKatnEmdwPhUxIbvYK2YV58OJcwDTaSFSNFSNk7qChaBxWM8XbjWts2Qx10kQwnCBTPLhQ+cFLGGYR0ykZgypPiO8ZKReHdxzdCnnTT0Dj2dQ4DO0oUiHImAYiPrug1pPG9Ilc/lP0eTx8R+y8Ikr8RsAAA==&quot;"/>
    <we:property name="isFiltersActionButtonVisible" value="true"/>
    <we:property name="pageDisplayName" value="&quot;Home&quot;"/>
    <we:property name="pageName" value="&quot;ReportSection&quot;"/>
    <we:property name="reportEmbeddedTime" value="&quot;2023-10-06T21:19:30.922Z&quot;"/>
    <we:property name="reportName" value="&quot;Power Bi Final&quot;"/>
    <we:property name="reportState" value="&quot;CONNECTED&quot;"/>
    <we:property name="reportUrl" value="&quot;/groups/me/reports/63a7034b-c547-4302-88cf-5d64e7054504/ReportSection?bookmarkGuid=b814c424-a361-42d0-911b-5ec5a037403a&amp;bookmarkUsage=1&amp;ctid=24f92b38-aaa7-425c-8258-88112d02f424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8948286BBC34A9444351277DA7DBD" ma:contentTypeVersion="3" ma:contentTypeDescription="Create a new document." ma:contentTypeScope="" ma:versionID="f91693fa184ca58b2dfab07b3197b4ee">
  <xsd:schema xmlns:xsd="http://www.w3.org/2001/XMLSchema" xmlns:xs="http://www.w3.org/2001/XMLSchema" xmlns:p="http://schemas.microsoft.com/office/2006/metadata/properties" xmlns:ns3="461d1e4e-7615-4944-b016-d0ed040d8065" targetNamespace="http://schemas.microsoft.com/office/2006/metadata/properties" ma:root="true" ma:fieldsID="02af60f248baa04ca056c518b08ec0f8" ns3:_="">
    <xsd:import namespace="461d1e4e-7615-4944-b016-d0ed040d80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d1e4e-7615-4944-b016-d0ed040d8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61d1e4e-7615-4944-b016-d0ed040d806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FF33E5-CC0D-40E7-BCA2-E58F3AB81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1d1e4e-7615-4944-b016-d0ed040d80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Pizza Resturant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Mostafa Helmy</cp:lastModifiedBy>
  <cp:revision>5</cp:revision>
  <dcterms:created xsi:type="dcterms:W3CDTF">2018-06-07T21:39:02Z</dcterms:created>
  <dcterms:modified xsi:type="dcterms:W3CDTF">2023-10-06T22:44:00Z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0x010100A848948286BBC34A9444351277DA7DBD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2023-10-06T21:35:12Z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24f92b38-aaa7-425c-8258-88112d02f424</vt:lpwstr>
  </property>
  <property fmtid="{D5CDD505-2E9C-101B-9397-08002B2CF9AE}" pid="15" name="MSIP_Label_defa4170-0d19-0005-0004-bc88714345d2_ActionId">
    <vt:lpwstr>4e8bce28-c4cb-43a3-b6a0-c549889d06ba</vt:lpwstr>
  </property>
  <property fmtid="{D5CDD505-2E9C-101B-9397-08002B2CF9AE}" pid="16" name="MSIP_Label_defa4170-0d19-0005-0004-bc88714345d2_ContentBits">
    <vt:lpwstr>0</vt:lpwstr>
  </property>
</Properties>
</file>