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59" r:id="rId10"/>
    <p:sldId id="267" r:id="rId11"/>
    <p:sldId id="268" r:id="rId12"/>
    <p:sldId id="260" r:id="rId13"/>
    <p:sldId id="26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E43CCF-35FC-49C9-947E-F0663F536256}" v="10" dt="2020-03-24T11:01:07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stafa Abu Zeid" userId="5d7906b8207293a1" providerId="Windows Live" clId="Web-{89E43CCF-35FC-49C9-947E-F0663F536256}"/>
    <pc:docChg chg="modSld">
      <pc:chgData name="Mostafa Abu Zeid" userId="5d7906b8207293a1" providerId="Windows Live" clId="Web-{89E43CCF-35FC-49C9-947E-F0663F536256}" dt="2020-03-24T11:01:06.891" v="7" actId="20577"/>
      <pc:docMkLst>
        <pc:docMk/>
      </pc:docMkLst>
      <pc:sldChg chg="modSp">
        <pc:chgData name="Mostafa Abu Zeid" userId="5d7906b8207293a1" providerId="Windows Live" clId="Web-{89E43CCF-35FC-49C9-947E-F0663F536256}" dt="2020-03-24T11:01:06.469" v="5" actId="20577"/>
        <pc:sldMkLst>
          <pc:docMk/>
          <pc:sldMk cId="2222435661" sldId="256"/>
        </pc:sldMkLst>
        <pc:spChg chg="mod">
          <ac:chgData name="Mostafa Abu Zeid" userId="5d7906b8207293a1" providerId="Windows Live" clId="Web-{89E43CCF-35FC-49C9-947E-F0663F536256}" dt="2020-03-24T11:01:06.469" v="5" actId="20577"/>
          <ac:spMkLst>
            <pc:docMk/>
            <pc:sldMk cId="2222435661" sldId="256"/>
            <ac:spMk id="3" creationId="{0D2DAE50-41FC-4CCE-9912-2F0F3A430FD9}"/>
          </ac:spMkLst>
        </pc:spChg>
      </pc:sldChg>
      <pc:sldChg chg="modSp">
        <pc:chgData name="Mostafa Abu Zeid" userId="5d7906b8207293a1" providerId="Windows Live" clId="Web-{89E43CCF-35FC-49C9-947E-F0663F536256}" dt="2020-03-24T11:00:26.626" v="0" actId="20577"/>
        <pc:sldMkLst>
          <pc:docMk/>
          <pc:sldMk cId="3099526559" sldId="258"/>
        </pc:sldMkLst>
        <pc:spChg chg="mod">
          <ac:chgData name="Mostafa Abu Zeid" userId="5d7906b8207293a1" providerId="Windows Live" clId="Web-{89E43CCF-35FC-49C9-947E-F0663F536256}" dt="2020-03-24T11:00:26.626" v="0" actId="20577"/>
          <ac:spMkLst>
            <pc:docMk/>
            <pc:sldMk cId="3099526559" sldId="258"/>
            <ac:spMk id="3" creationId="{3CD25C94-FB60-49A4-8ADC-FB9004307F5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CDCA-445A-476A-BE98-EC22E2C72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EF2E1-59D4-4703-8C92-0907B5D31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42291-8158-4618-A73F-00666EB9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DFC-D884-46DC-A114-3F504C8787F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E02DF-3F07-4839-B53E-D6617AEC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E08EC-DFB5-45F7-9816-1D1F85EA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B996-F9C7-418D-9ED7-04063FD8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6971-946D-4C59-8F26-FDC03459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039E6-CEA8-4990-92D8-C5264AF82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1C6F-3CED-4ECD-AAC9-DBBBAC98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DFC-D884-46DC-A114-3F504C8787F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CCB72-435A-40A1-ABEF-63D41325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4D2B6-6304-4B6B-A9C8-D8870568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B996-F9C7-418D-9ED7-04063FD8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9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D629-EF80-40DE-BD8F-5BF8DBA6A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ACA08-05B3-4A15-90B8-7594E7ED7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76AFC-44B9-4A5A-BBEC-239365D1F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DFC-D884-46DC-A114-3F504C8787F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3D2E4-6633-49B6-81C3-03ADC88C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C2739-BBCE-47D6-8464-56D6C140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B996-F9C7-418D-9ED7-04063FD8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5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D6F3-D6DC-40A3-AF2E-50FD3DCB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68D5-32B6-4B0A-939F-1C462980E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C2BA1-4952-4E92-B511-DD0FAD3F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DFC-D884-46DC-A114-3F504C8787F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0C97E-A422-4046-BA4E-8E5CC858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D769B-2B57-41F1-882F-3B085D48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B996-F9C7-418D-9ED7-04063FD8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1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3960-D00E-4DE2-9293-56918908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F6A5F-DA23-4910-ADB4-64CA6B986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7A035-1B5B-4E3E-90C6-D5698698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DFC-D884-46DC-A114-3F504C8787F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F6641-0C75-48DD-BA68-94C3FF8F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AAFA8-FF22-45CA-9D5E-CB413826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B996-F9C7-418D-9ED7-04063FD8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E667-6F85-4416-8E1E-11F2852C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1971-FFF9-4A96-A124-9794AAD8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E293B-0161-40DD-BD09-0DD725D7C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6A6B4-8E69-4EF0-93F4-DE04A7EA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DFC-D884-46DC-A114-3F504C8787F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AD8E6-64CC-42B9-9FE8-B80E1729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99192-A8C1-473B-B562-313319E1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B996-F9C7-418D-9ED7-04063FD8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1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B3CA-7E2D-4107-9E8B-796DB8B7D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62E5B-B49A-4DFA-BE44-C54A139C4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2ABAD-E4AA-4D27-B76B-CE4C45B9E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1B564-99D9-4D53-8707-A58B9F70B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E722E-BE72-4D69-A73B-0234A5816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6C66BA-B68A-46EA-BA3C-F8FBAEFE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DFC-D884-46DC-A114-3F504C8787F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D2ED1-2705-42B1-A01D-739A2A7A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8565F-371E-4B91-91BE-C360BF8B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B996-F9C7-418D-9ED7-04063FD8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2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30CB-A323-4FAB-A939-2B20DD4E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0B11C-D17A-495C-8AFC-140353E2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DFC-D884-46DC-A114-3F504C8787F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6635C-129F-4891-A8C8-79D4F123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C94B8-C6DB-4D5F-B78B-BBDD8505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B996-F9C7-418D-9ED7-04063FD8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11BE4-EDC4-4717-9C9D-6172087C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DFC-D884-46DC-A114-3F504C8787F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EFD01-4462-4F10-8812-7039AC85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FE359-4195-4F7D-9982-9079EF3C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B996-F9C7-418D-9ED7-04063FD8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0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60A2-08F4-4F34-A9EB-C8D51D58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BA300-B112-4A87-9EDD-43ED74835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4F8D6-6CC0-4906-892B-3B8E4E1C1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E8467-DA56-4CE7-86AA-54303ACB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DFC-D884-46DC-A114-3F504C8787F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195AB-69B7-4C34-A576-15FCE011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4271E-9B1D-4422-BB5C-0142FEC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B996-F9C7-418D-9ED7-04063FD8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5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2D32-9403-4ECA-AAF3-189C1F95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963FA-A12B-4C7B-8F77-31C45FA72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B89FE-463D-4CD6-B060-03A0AB696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83ED6-7CA3-466A-B6A3-41A0D6EF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DFC-D884-46DC-A114-3F504C8787F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140AF-48AA-4327-BB18-B54C6584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29389-65A8-485D-A5E1-A455BC96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B996-F9C7-418D-9ED7-04063FD8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4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981FC-3E39-4ABF-BF81-03E29605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EA923-A1CC-4164-8ABC-71A065A8C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F50EA-161B-469B-A7D4-0FFFEADE3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96DFC-D884-46DC-A114-3F504C8787F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19CBB-E1F1-41BA-8ED2-EF10A2CBA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159A-F053-4824-9E4D-2C456BE2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EB996-F9C7-418D-9ED7-04063FD8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5D54-2D93-4A57-B4AE-112A5127F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67" y="1854200"/>
            <a:ext cx="10286260" cy="1130747"/>
          </a:xfrm>
        </p:spPr>
        <p:txBody>
          <a:bodyPr>
            <a:normAutofit/>
          </a:bodyPr>
          <a:lstStyle/>
          <a:p>
            <a:r>
              <a:rPr lang="en-US" sz="4800" dirty="0"/>
              <a:t>Find the Best Sushi Restaurant in NYC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DAE50-41FC-4CCE-9912-2F0F3A430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8897" y="3531017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Capstone Project - The Battle of Neighbourhoods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2435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3A44-5B47-49D3-9215-1BE7B8C1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D7BDF-E066-49B4-BE19-BE67A0F04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help decide which restaurants to choose, I will filter the data by the highest rated ones only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results show that there are 74 restaurants. </a:t>
            </a:r>
          </a:p>
          <a:p>
            <a:r>
              <a:rPr lang="en-US" dirty="0"/>
              <a:t>Too many, let’s do additional analysis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F41100-F08F-4764-A936-490F8CF5DDB7}"/>
              </a:ext>
            </a:extLst>
          </p:cNvPr>
          <p:cNvSpPr/>
          <p:nvPr/>
        </p:nvSpPr>
        <p:spPr>
          <a:xfrm>
            <a:off x="2723674" y="3098578"/>
            <a:ext cx="7395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sushi_rest_hr</a:t>
            </a:r>
            <a:r>
              <a:rPr lang="en-US" sz="2400" dirty="0"/>
              <a:t> = </a:t>
            </a:r>
            <a:r>
              <a:rPr lang="en-US" sz="2400" dirty="0" err="1"/>
              <a:t>sushi_rest_b</a:t>
            </a:r>
            <a:r>
              <a:rPr lang="en-US" sz="2400" dirty="0"/>
              <a:t>[</a:t>
            </a:r>
            <a:r>
              <a:rPr lang="en-US" sz="2400" dirty="0" err="1"/>
              <a:t>sushi_rest_b</a:t>
            </a:r>
            <a:r>
              <a:rPr lang="en-US" sz="2400" dirty="0"/>
              <a:t>['Rating'] &gt;=8.0]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3E071-CDAE-43DD-B5E4-A6DFCD223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931" y="4032514"/>
            <a:ext cx="2834568" cy="251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1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3A44-5B47-49D3-9215-1BE7B8C1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D7BDF-E066-49B4-BE19-BE67A0F04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7924"/>
          </a:xfrm>
        </p:spPr>
        <p:txBody>
          <a:bodyPr/>
          <a:lstStyle/>
          <a:p>
            <a:r>
              <a:rPr lang="en-US" dirty="0"/>
              <a:t>Let’s look at the average rating in each borough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FECB0A-5F65-4C4F-8D40-04943653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773" y="2908571"/>
            <a:ext cx="5810653" cy="27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11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AB7E-7F40-4126-9A77-16D285FC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4A4E8-3E07-4DF1-926E-2B80130C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84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data shows that Manhattan has the best sushi restaurants</a:t>
            </a:r>
          </a:p>
          <a:p>
            <a:r>
              <a:rPr lang="en-GB" dirty="0"/>
              <a:t>Let's narrow down the search to high rated restaurants in Manhattan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Now I have 10 restaurants to choose from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BA0B7-7F19-4857-BC22-67E664DA5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3011590"/>
            <a:ext cx="98679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7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AB7E-7F40-4126-9A77-16D285FC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Discussion (cont.)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61A6D-E35F-4E15-911D-F1ED84C0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6290"/>
            <a:ext cx="4531468" cy="4351338"/>
          </a:xfrm>
        </p:spPr>
        <p:txBody>
          <a:bodyPr/>
          <a:lstStyle/>
          <a:p>
            <a:r>
              <a:rPr lang="en-US" dirty="0"/>
              <a:t>Blue Ribbon Sushi has the highest score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FD2D2C-D4E1-47E3-926A-0081542F6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4" y="851492"/>
            <a:ext cx="6247520" cy="552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0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0450-9B05-4548-978B-DE47236C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7B8B-1AE0-45FC-860A-1108B6C1E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7349" cy="4351338"/>
          </a:xfrm>
        </p:spPr>
        <p:txBody>
          <a:bodyPr/>
          <a:lstStyle/>
          <a:p>
            <a:r>
              <a:rPr lang="en-GB" dirty="0"/>
              <a:t>Manhattan has many high quality sushi restaurants. I chose Blue Ribbon Sushi based on the rating, number of users who rated the restaurant, and number of likes.</a:t>
            </a:r>
          </a:p>
          <a:p>
            <a:r>
              <a:rPr lang="en-GB" dirty="0"/>
              <a:t>I will be going to this restaurant in the summer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2A2072-B34A-44C8-9F15-0079BBD90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826" y="1320800"/>
            <a:ext cx="38481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CF39-2006-486C-BE32-62A11057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4BF8-9B84-4BD6-B7A7-065E537BA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4489"/>
            <a:ext cx="6000345" cy="4351338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My wife and I are big fans of Japanese cuisine, especially sushi. In every city we go, we have to try at least one sushi restaurant. </a:t>
            </a:r>
          </a:p>
          <a:p>
            <a:pPr algn="just"/>
            <a:r>
              <a:rPr lang="en-GB" dirty="0"/>
              <a:t>Sadly, my favourite sushi restaurant in NYC has been closed. In this project, I want to find the best sushi restaurant for us to visit on our next trip to NYC.</a:t>
            </a:r>
          </a:p>
          <a:p>
            <a:pPr algn="just"/>
            <a:endParaRPr lang="en-US" dirty="0"/>
          </a:p>
        </p:txBody>
      </p:sp>
      <p:pic>
        <p:nvPicPr>
          <p:cNvPr id="1026" name="Picture 2" descr="Image may contain: sushi, food and indoor">
            <a:extLst>
              <a:ext uri="{FF2B5EF4-FFF2-40B4-BE49-F238E27FC236}">
                <a16:creationId xmlns:a16="http://schemas.microsoft.com/office/drawing/2014/main" id="{603269C5-1583-4377-A497-7A4B02E1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045" y="2064119"/>
            <a:ext cx="4396903" cy="329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35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31A5-E8A2-4582-88F2-7D0C36C9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25C94-FB60-49A4-8ADC-FB9004307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0464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/>
              <a:t>The following data is used in the project:</a:t>
            </a:r>
            <a:br>
              <a:rPr lang="en-GB" sz="2400" dirty="0"/>
            </a:br>
            <a:r>
              <a:rPr lang="en-GB" sz="2400" dirty="0"/>
              <a:t>1 - Boroughs and Neighbourhoods in NYC: </a:t>
            </a:r>
            <a:r>
              <a:rPr lang="en-GB" sz="2400" u="sng" dirty="0">
                <a:hlinkClick r:id="rId2"/>
              </a:rPr>
              <a:t>https://cocl.us/new_york_dataset</a:t>
            </a:r>
            <a:r>
              <a:rPr lang="en-GB" sz="2400" dirty="0"/>
              <a:t> </a:t>
            </a:r>
            <a:br>
              <a:rPr lang="en-GB" sz="2400" dirty="0"/>
            </a:br>
            <a:r>
              <a:rPr lang="en-GB" sz="2400" dirty="0"/>
              <a:t>2 - Sushi restaurants from Foursquare API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A0AE9-0697-4EC4-93F0-9F5826DB9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523" y="3676345"/>
            <a:ext cx="4516240" cy="2062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0B6275-C9CD-4018-A40E-76A70313F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027" y="3340994"/>
            <a:ext cx="47434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2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DADF-64F4-4C59-94AC-5C1EC9AC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283037"/>
            <a:ext cx="5127031" cy="1119635"/>
          </a:xfrm>
        </p:spPr>
        <p:txBody>
          <a:bodyPr>
            <a:normAutofit/>
          </a:bodyPr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0E73-3CBA-47C0-944A-C1F35BFDB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972573"/>
            <a:ext cx="5583194" cy="3785419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I will analyse and visualize the data to find the best restaurant. I will collect data from foursquare that include ratings for the restaurants to help me in the selection process.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38748-BE5A-4A59-B8AD-D71E48A07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" r="3232" b="-1"/>
          <a:stretch/>
        </p:blipFill>
        <p:spPr>
          <a:xfrm>
            <a:off x="6711517" y="1506747"/>
            <a:ext cx="4618877" cy="471707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2692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A606-AD6F-4A88-9E1F-CC13BBE5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8741-4674-496C-87AF-D6082EE29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collect all venues in NYC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F0253-0BB1-4862-9F37-2AA51E69D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747"/>
          <a:stretch/>
        </p:blipFill>
        <p:spPr>
          <a:xfrm>
            <a:off x="922016" y="2695514"/>
            <a:ext cx="5043054" cy="2333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3B7F21-FBE3-486F-B268-CA39C603E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560" y="2849052"/>
            <a:ext cx="5000625" cy="2314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800017-602F-490B-AFFE-52F23D562455}"/>
              </a:ext>
            </a:extLst>
          </p:cNvPr>
          <p:cNvSpPr/>
          <p:nvPr/>
        </p:nvSpPr>
        <p:spPr>
          <a:xfrm>
            <a:off x="922016" y="516362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 results = </a:t>
            </a:r>
            <a:r>
              <a:rPr lang="en-US" sz="1600" dirty="0" err="1"/>
              <a:t>requests.get</a:t>
            </a:r>
            <a:r>
              <a:rPr lang="en-US" sz="1600" dirty="0"/>
              <a:t>(</a:t>
            </a:r>
            <a:r>
              <a:rPr lang="en-US" sz="1600" dirty="0" err="1"/>
              <a:t>url</a:t>
            </a:r>
            <a:r>
              <a:rPr lang="en-US" sz="1600" dirty="0"/>
              <a:t>).json()["response"]['groups'][0]['items']</a:t>
            </a:r>
          </a:p>
        </p:txBody>
      </p:sp>
    </p:spTree>
    <p:extLst>
      <p:ext uri="{BB962C8B-B14F-4D97-AF65-F5344CB8AC3E}">
        <p14:creationId xmlns:p14="http://schemas.microsoft.com/office/powerpoint/2010/main" val="260609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A606-AD6F-4A88-9E1F-CC13BBE5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8741-4674-496C-87AF-D6082EE29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select sushi restaurants only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D91ED7-5C09-4E46-9D0F-8CE1E0FB5353}"/>
              </a:ext>
            </a:extLst>
          </p:cNvPr>
          <p:cNvSpPr/>
          <p:nvPr/>
        </p:nvSpPr>
        <p:spPr>
          <a:xfrm>
            <a:off x="1585609" y="2599996"/>
            <a:ext cx="96303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sushi_rest</a:t>
            </a:r>
            <a:r>
              <a:rPr lang="en-US" sz="2400" dirty="0"/>
              <a:t> = </a:t>
            </a:r>
            <a:r>
              <a:rPr lang="en-US" sz="2400" dirty="0" err="1"/>
              <a:t>ny_venues</a:t>
            </a:r>
            <a:r>
              <a:rPr lang="en-US" sz="2400" dirty="0"/>
              <a:t>[</a:t>
            </a:r>
            <a:r>
              <a:rPr lang="en-US" sz="2400" dirty="0" err="1"/>
              <a:t>ny_venues</a:t>
            </a:r>
            <a:r>
              <a:rPr lang="en-US" sz="2400" dirty="0"/>
              <a:t>['Venue Category']=="Sushi Restaurant"]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782A69-4578-4CA9-932F-9831D2B7A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3571529"/>
            <a:ext cx="4743450" cy="2733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8DDF33-8D8D-4976-84A5-D3C352122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927" y="3295181"/>
            <a:ext cx="3357816" cy="328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2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A606-AD6F-4A88-9E1F-CC13BBE5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8741-4674-496C-87AF-D6082EE29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how many restaurants are there by Borough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4E518-0DA1-4CD1-9B0D-3E764C346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669" y="2506662"/>
            <a:ext cx="63806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0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A606-AD6F-4A88-9E1F-CC13BBE5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8741-4674-496C-87AF-D6082EE29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52881" cy="4351338"/>
          </a:xfrm>
        </p:spPr>
        <p:txBody>
          <a:bodyPr/>
          <a:lstStyle/>
          <a:p>
            <a:r>
              <a:rPr lang="en-GB" dirty="0"/>
              <a:t>Now I will collect the ratings from Foursquare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2E6DA-D3D6-44AD-9083-BE6328E2F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42" y="3250965"/>
            <a:ext cx="6381750" cy="28002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9E4F3F-3511-4761-804F-6A9600614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08" y="3240737"/>
            <a:ext cx="4972050" cy="28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9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3A44-5B47-49D3-9215-1BE7B8C1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D7BDF-E066-49B4-BE19-BE67A0F04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help decide which restaurants to choose, I will filter the data by the highest rated ones only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results show that there are 74 restaurants. </a:t>
            </a:r>
          </a:p>
          <a:p>
            <a:r>
              <a:rPr lang="en-US" dirty="0"/>
              <a:t>Too many, let’s do additional analysis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F41100-F08F-4764-A936-490F8CF5DDB7}"/>
              </a:ext>
            </a:extLst>
          </p:cNvPr>
          <p:cNvSpPr/>
          <p:nvPr/>
        </p:nvSpPr>
        <p:spPr>
          <a:xfrm>
            <a:off x="2723674" y="3098578"/>
            <a:ext cx="7395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sushi_rest_hr</a:t>
            </a:r>
            <a:r>
              <a:rPr lang="en-US" sz="2400" dirty="0"/>
              <a:t> = </a:t>
            </a:r>
            <a:r>
              <a:rPr lang="en-US" sz="2400" dirty="0" err="1"/>
              <a:t>sushi_rest_b</a:t>
            </a:r>
            <a:r>
              <a:rPr lang="en-US" sz="2400" dirty="0"/>
              <a:t>[</a:t>
            </a:r>
            <a:r>
              <a:rPr lang="en-US" sz="2400" dirty="0" err="1"/>
              <a:t>sushi_rest_b</a:t>
            </a:r>
            <a:r>
              <a:rPr lang="en-US" sz="2400" dirty="0"/>
              <a:t>['Rating'] &gt;=8.0]</a:t>
            </a:r>
          </a:p>
        </p:txBody>
      </p:sp>
    </p:spTree>
    <p:extLst>
      <p:ext uri="{BB962C8B-B14F-4D97-AF65-F5344CB8AC3E}">
        <p14:creationId xmlns:p14="http://schemas.microsoft.com/office/powerpoint/2010/main" val="283243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430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Find the Best Sushi Restaurant in NYC</vt:lpstr>
      <vt:lpstr>Introduction</vt:lpstr>
      <vt:lpstr>Data Sources</vt:lpstr>
      <vt:lpstr>Methodology</vt:lpstr>
      <vt:lpstr>Data Analysis</vt:lpstr>
      <vt:lpstr>Data Analysis (cont.)</vt:lpstr>
      <vt:lpstr>Data Analysis (cont.)</vt:lpstr>
      <vt:lpstr>Data Analysis (cont.)</vt:lpstr>
      <vt:lpstr>Results</vt:lpstr>
      <vt:lpstr>Results (Cont.)</vt:lpstr>
      <vt:lpstr>Results (Cont.)</vt:lpstr>
      <vt:lpstr>Discussion</vt:lpstr>
      <vt:lpstr>Discussion (cont.)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the Best Sushi Restaurant in NYC</dc:title>
  <dc:creator>Anmar Arif</dc:creator>
  <cp:lastModifiedBy>Anmar Arif</cp:lastModifiedBy>
  <cp:revision>9</cp:revision>
  <dcterms:created xsi:type="dcterms:W3CDTF">2019-03-26T04:44:20Z</dcterms:created>
  <dcterms:modified xsi:type="dcterms:W3CDTF">2020-03-24T11:01:11Z</dcterms:modified>
</cp:coreProperties>
</file>