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9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9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994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0561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Full-wave Rectifier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87203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full-wave rectifier is an electrical device that converts alternating current (AC) to direct current (DC), a process known as rectification. This type of rectifier is more efficient than a half-wave rectifier, as it utilizes both the positive and negative half-cycles of the input waveform to produce a DC output.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073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4561" y="276129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79594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Versatile Power Conversion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23548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a versatile and efficient solution for converting alternating current (AC) to direct current (DC), making them a crucial component in a wide range of electronic applications.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96796" y="276129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79594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Improved Performance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623548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addition of a capacitor-smoothed load helps to provide a more stable and consistent DC voltage output, improving the overall performance and reliability of the rectifier circuit.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389031" y="276129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79594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Continued Importance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623548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electronic systems and devices continue to evolve, the importance of full-wave rectifiers in power conversion and control applications is likely to remain significant in the years to come.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Components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Capacitor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capacitor is used to smooth out the ripple in the DC output, providing a more stable and consistent voltage.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Voltage Supply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voltage supply provides the alternating current (AC) input that the rectifier converts to direct current (DC).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Resistors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Resistors are used to control the current flow and ensure the proper operation of the rectifier circuit.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1408" y="916424"/>
            <a:ext cx="5276493" cy="659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Working Principle</a:t>
            </a:r>
            <a:endParaRPr lang="en-US" sz="4155" dirty="0"/>
          </a:p>
        </p:txBody>
      </p:sp>
      <p:sp>
        <p:nvSpPr>
          <p:cNvPr id="6" name="Shape 3"/>
          <p:cNvSpPr/>
          <p:nvPr/>
        </p:nvSpPr>
        <p:spPr>
          <a:xfrm>
            <a:off x="1094899" y="1892618"/>
            <a:ext cx="26313" cy="5420558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345406" y="2281654"/>
            <a:ext cx="738664" cy="26313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870585" y="2057519"/>
            <a:ext cx="474821" cy="474821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28819" y="2097048"/>
            <a:ext cx="158353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93" dirty="0"/>
          </a:p>
        </p:txBody>
      </p:sp>
      <p:sp>
        <p:nvSpPr>
          <p:cNvPr id="10" name="Text 7"/>
          <p:cNvSpPr/>
          <p:nvPr/>
        </p:nvSpPr>
        <p:spPr>
          <a:xfrm>
            <a:off x="2268736" y="2103596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Positive Half-Cycle</a:t>
            </a:r>
            <a:endParaRPr lang="en-US" sz="2077" dirty="0"/>
          </a:p>
        </p:txBody>
      </p:sp>
      <p:sp>
        <p:nvSpPr>
          <p:cNvPr id="11" name="Text 8"/>
          <p:cNvSpPr/>
          <p:nvPr/>
        </p:nvSpPr>
        <p:spPr>
          <a:xfrm>
            <a:off x="2268736" y="2559963"/>
            <a:ext cx="7912656" cy="675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During the positive half-cycle, diodes D1 and D2 are forward-biased and conduct the current, while the other diodes are reverse-biased and do not conduct.</a:t>
            </a:r>
            <a:endParaRPr lang="en-US" sz="1662" dirty="0"/>
          </a:p>
        </p:txBody>
      </p:sp>
      <p:sp>
        <p:nvSpPr>
          <p:cNvPr id="12" name="Shape 9"/>
          <p:cNvSpPr/>
          <p:nvPr/>
        </p:nvSpPr>
        <p:spPr>
          <a:xfrm>
            <a:off x="1345406" y="4046280"/>
            <a:ext cx="738664" cy="26313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870585" y="3822144"/>
            <a:ext cx="474821" cy="474821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8819" y="3861673"/>
            <a:ext cx="158353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93" dirty="0"/>
          </a:p>
        </p:txBody>
      </p:sp>
      <p:sp>
        <p:nvSpPr>
          <p:cNvPr id="15" name="Text 12"/>
          <p:cNvSpPr/>
          <p:nvPr/>
        </p:nvSpPr>
        <p:spPr>
          <a:xfrm>
            <a:off x="2268736" y="3868222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Negative Half-Cycle</a:t>
            </a:r>
            <a:endParaRPr lang="en-US" sz="2077" dirty="0"/>
          </a:p>
        </p:txBody>
      </p:sp>
      <p:sp>
        <p:nvSpPr>
          <p:cNvPr id="16" name="Text 13"/>
          <p:cNvSpPr/>
          <p:nvPr/>
        </p:nvSpPr>
        <p:spPr>
          <a:xfrm>
            <a:off x="2268736" y="4324588"/>
            <a:ext cx="7912656" cy="675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During the negative half-cycle, diodes D3 and D4 are forward-biased and conduct the current, while the other diodes are reverse-biased and do not conduct.</a:t>
            </a:r>
            <a:endParaRPr lang="en-US" sz="1662" dirty="0"/>
          </a:p>
        </p:txBody>
      </p:sp>
      <p:sp>
        <p:nvSpPr>
          <p:cNvPr id="17" name="Shape 14"/>
          <p:cNvSpPr/>
          <p:nvPr/>
        </p:nvSpPr>
        <p:spPr>
          <a:xfrm>
            <a:off x="1345406" y="5810905"/>
            <a:ext cx="738664" cy="26313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870585" y="5586770"/>
            <a:ext cx="474821" cy="474821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028819" y="5626298"/>
            <a:ext cx="158353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93" dirty="0"/>
          </a:p>
        </p:txBody>
      </p:sp>
      <p:sp>
        <p:nvSpPr>
          <p:cNvPr id="20" name="Text 17"/>
          <p:cNvSpPr/>
          <p:nvPr/>
        </p:nvSpPr>
        <p:spPr>
          <a:xfrm>
            <a:off x="2268736" y="5632847"/>
            <a:ext cx="3032879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Full-Wave Rectification</a:t>
            </a:r>
            <a:endParaRPr lang="en-US" sz="2077" dirty="0"/>
          </a:p>
        </p:txBody>
      </p:sp>
      <p:sp>
        <p:nvSpPr>
          <p:cNvPr id="21" name="Text 18"/>
          <p:cNvSpPr/>
          <p:nvPr/>
        </p:nvSpPr>
        <p:spPr>
          <a:xfrm>
            <a:off x="2268736" y="6089213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utilizing both the positive and negative half-cycles, a full-wave rectifier is able to convert the entire input waveform to a DC output, making it more efficient than a half-wave rectifier.</a:t>
            </a:r>
            <a:endParaRPr lang="en-US" sz="1662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8763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Resistive Load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015014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511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Input Waveform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3157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input to the full-wave rectifier is a sinusoidal waveform, representing the alternating current (AC) supply.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015014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451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Waveform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931694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output waveform of the full-wave rectifier with a resistive load shows both the positive and negative half-cycles, with the voltage not equal to zero during either half-cycle.</a:t>
            </a:r>
            <a:endParaRPr lang="en-US" sz="1750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7586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RC Load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4561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Capacitor Smoothing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27715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Adding a capacitor in parallel with the load in a full-wave rectifier circuit is crucial for obtaining a stable and reliable DC voltage output, which is essential for powering many electronic devices.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96796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Ripple Reduction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6277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the capacitor value is increased, the ripple in the output waveform decreases, resulting in a more consistent DC voltage level for the load.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389031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627715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combination of a full-wave rectifier and a capacitor-smoothed load provides a more efficient and reliable power supply solution for a wide range of electronic applications.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087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Power Supplies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commonly used in power supply circuits to convert AC to DC, providing a stable and reliable power source for various electronic devices and systems.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Battery Chargers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essential components in battery chargers, converting AC mains power to the DC voltage required for charging batteries.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Motor Control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used in motor control applications, where the DC output is used to control the speed and direction of electric motors.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Welding Equipment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employed in welding equipment, converting AC power to the DC voltage required for the welding process.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72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Advantages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1118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are more efficient than half-wave rectifiers, as they utilize both the positive and negative half-cycles of the input waveform.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1118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Stability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addition of a capacitor in the circuit helps to maintain a more consistent DC voltage output, providing a stable power source.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1118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Versatility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06919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rectifiers can be used in a wide range of applications, from power supplies to motor control and welding equipment.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1118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8878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Reliability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06919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robust design and stable output of full-wave rectifiers make them a reliable choice for many electronic systems and devices.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101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15220" y="2953941"/>
            <a:ext cx="4842034" cy="6051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66"/>
              </a:lnSpc>
              <a:buNone/>
            </a:pPr>
            <a:r>
              <a:rPr lang="en-US" sz="381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Limitations</a:t>
            </a:r>
            <a:endParaRPr lang="en-US" sz="381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20" y="3849648"/>
            <a:ext cx="3066574" cy="774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08816" y="4914781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3"/>
              </a:lnSpc>
              <a:buNone/>
            </a:pPr>
            <a:r>
              <a:rPr lang="en-US" sz="19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Cost</a:t>
            </a:r>
            <a:endParaRPr lang="en-US" sz="1906" dirty="0"/>
          </a:p>
        </p:txBody>
      </p:sp>
      <p:sp>
        <p:nvSpPr>
          <p:cNvPr id="8" name="Text 4"/>
          <p:cNvSpPr/>
          <p:nvPr/>
        </p:nvSpPr>
        <p:spPr>
          <a:xfrm>
            <a:off x="2908816" y="5333524"/>
            <a:ext cx="2679383" cy="1859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 circuits typically require more components, such as additional diodes, which can increase the overall cost of the system.</a:t>
            </a:r>
            <a:endParaRPr lang="en-US" sz="152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94" y="3849648"/>
            <a:ext cx="3066693" cy="7746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5390" y="4914781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3"/>
              </a:lnSpc>
              <a:buNone/>
            </a:pPr>
            <a:r>
              <a:rPr lang="en-US" sz="19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Complexity</a:t>
            </a:r>
            <a:endParaRPr lang="en-US" sz="1906" dirty="0"/>
          </a:p>
        </p:txBody>
      </p:sp>
      <p:sp>
        <p:nvSpPr>
          <p:cNvPr id="11" name="Text 6"/>
          <p:cNvSpPr/>
          <p:nvPr/>
        </p:nvSpPr>
        <p:spPr>
          <a:xfrm>
            <a:off x="5975390" y="5333524"/>
            <a:ext cx="2679502" cy="216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additional components and circuitry required for a full-wave rectifier can also make the design and implementation more complex compared to a half-wave rectifier.</a:t>
            </a:r>
            <a:endParaRPr lang="en-US" sz="15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487" y="3849648"/>
            <a:ext cx="3066693" cy="7746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42083" y="4914781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3"/>
              </a:lnSpc>
              <a:buNone/>
            </a:pPr>
            <a:r>
              <a:rPr lang="en-US" sz="19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Larger Size</a:t>
            </a:r>
            <a:endParaRPr lang="en-US" sz="1906" dirty="0"/>
          </a:p>
        </p:txBody>
      </p:sp>
      <p:sp>
        <p:nvSpPr>
          <p:cNvPr id="14" name="Text 8"/>
          <p:cNvSpPr/>
          <p:nvPr/>
        </p:nvSpPr>
        <p:spPr>
          <a:xfrm>
            <a:off x="9042083" y="5333524"/>
            <a:ext cx="2679502" cy="216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increased number of components in a full-wave rectifier circuit can result in a larger physical size, which may be a consideration in certain applications with space constraints.</a:t>
            </a:r>
            <a:endParaRPr lang="en-US" sz="1525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952625"/>
            <a:ext cx="9442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Comparison to Half-Wave Rectifiers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759" y="323219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Characteristic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781913" y="3232190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Half-Wave Rectifier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299258" y="323219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Full-Wave Rectifier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37993" y="3728442"/>
            <a:ext cx="10553343" cy="637103"/>
          </a:xfrm>
          <a:prstGeom prst="rect">
            <a:avLst/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2260759" y="3869293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Efficiency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81913" y="3869293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Lower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9258" y="3869293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260759" y="4506397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Ripple Factor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781913" y="4506397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299258" y="4506397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Lower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37993" y="5002649"/>
            <a:ext cx="10553343" cy="637103"/>
          </a:xfrm>
          <a:prstGeom prst="rect">
            <a:avLst/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2260759" y="514350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Output Voltage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781913" y="5143500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Lower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299258" y="514350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Higher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260759" y="5780603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Complexity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781913" y="5780603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Simpler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299258" y="5780603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More Complex</a:t>
            </a:r>
            <a:endParaRPr lang="en-US" sz="1750" dirty="0"/>
          </a:p>
        </p:txBody>
      </p:sp>
      <p:pic>
        <p:nvPicPr>
          <p:cNvPr id="2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Custom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20812021100729</cp:lastModifiedBy>
  <cp:revision>2</cp:revision>
  <dcterms:created xsi:type="dcterms:W3CDTF">2024-05-19T17:37:28Z</dcterms:created>
  <dcterms:modified xsi:type="dcterms:W3CDTF">2024-05-19T17:41:41Z</dcterms:modified>
</cp:coreProperties>
</file>