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Single-Cycle MIPS Processor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single-cycle MIPS processor is a fundamental computer architecture that executes instructions in a single clock cycle. It forms the basis for understanding more complex processor designs and is crucial for implementing algorithms like selection sort.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792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Team Members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703790" y="3617952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كريم اسامة السيد عبد الرحمن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703790" y="4062174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مصطفى حسن جاب الله عطية محمود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4506397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مصطفى المهدى أحمد عطوة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4950619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سامح سامى كمال غطاس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703790" y="539484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عبد الرحمن منصور السيد منصور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2492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Instruction Types: R-type, I-type, and J-type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R-type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738449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Register-based instructions that perform arithmetic and logical operations.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I-type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738449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Immediate-based instructions that load, store, and branch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J-type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738449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Jump instructions that change the control flow of the program.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70152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Memory Initialization and Data Representation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5971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7" name="Text 4"/>
          <p:cNvSpPr/>
          <p:nvPr/>
        </p:nvSpPr>
        <p:spPr>
          <a:xfrm>
            <a:off x="4687610" y="3638788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6734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Initialize Memory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Load unsorted data into memory regions accessible by the MIPS processor.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5971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1" name="Text 8"/>
          <p:cNvSpPr/>
          <p:nvPr/>
        </p:nvSpPr>
        <p:spPr>
          <a:xfrm>
            <a:off x="9420225" y="3638788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6734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Representation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 how integer data is stored and manipulated in the MIPS architecture.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5" name="Text 12"/>
          <p:cNvSpPr/>
          <p:nvPr/>
        </p:nvSpPr>
        <p:spPr>
          <a:xfrm>
            <a:off x="4654272" y="5657493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Memory Addressing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Utilize the MIPS addressing modes to access memory locations efficiently.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280874"/>
            <a:ext cx="85297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Selection Sort Algorithm Overview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2308503"/>
            <a:ext cx="27742" cy="4640223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718137"/>
            <a:ext cx="777597" cy="27742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48209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9" name="Text 6"/>
          <p:cNvSpPr/>
          <p:nvPr/>
        </p:nvSpPr>
        <p:spPr>
          <a:xfrm>
            <a:off x="4770894" y="2523768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Find Minimum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01109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Scan the unsorted portion of the array to find the minimum element.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20468"/>
            <a:ext cx="777597" cy="27742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4" name="Text 11"/>
          <p:cNvSpPr/>
          <p:nvPr/>
        </p:nvSpPr>
        <p:spPr>
          <a:xfrm>
            <a:off x="4739223" y="4026098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Swap Elements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Swap the minimum element with the first element of the unsorted portion.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78200"/>
            <a:ext cx="777597" cy="27742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9" name="Text 16"/>
          <p:cNvSpPr/>
          <p:nvPr/>
        </p:nvSpPr>
        <p:spPr>
          <a:xfrm>
            <a:off x="4737556" y="5883831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Repeat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Repeat the process until the entire array is sorted.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5161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Implementing Selection Sort in MIPS Assembly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284696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21D4C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5068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Load Data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987284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Load the unsorted array data from memory into registers.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284696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21D4C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5068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Find Minimum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987284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Iterate through the unsorted portion to identify the minimum element.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5142428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21D4C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Swap Elements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845016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Swap the minimum element with the first element of the unsorted portion.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21D4C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Repeat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5016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Repeat the process until the entire array is sorted.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Executing the Selection Sort on the Single-Cycle MIPS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Fetch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Fetch the next instruction from memory.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Decode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Decode the instruction to determine the operation and operands.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Execute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Execute the instruction and update the processor state.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3608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Performance Analysis and Optimization Opportunities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3869174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Cycle Time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27188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Analyze the impact of instruction execution time on overall performance.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386917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Memory Access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27188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ways to optimize memory access patterns for better efficiency.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3869174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Parallelism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127188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Investigate opportunities for exploiting instruction-level parallelism.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Future Considerations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single-cycle MIPS processor provides a solid foundation for understanding more advanced computer architectures. Applying algorithms like selection sort helps reinforce the concepts and highlights areas for potential optimization.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2024-05-18T13:21:26Z</dcterms:created>
  <dcterms:modified xsi:type="dcterms:W3CDTF">2024-05-18T13:21:26Z</dcterms:modified>
</cp:coreProperties>
</file>