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9191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D7F0E9"/>
          </a:solidFill>
        </a:fill>
      </a:tcStyle>
    </a:wholeTbl>
    <a:band2H>
      <a:tcTxStyle b="def" i="def"/>
      <a:tcStyle>
        <a:tcBdr/>
        <a:fill>
          <a:solidFill>
            <a:srgbClr val="ECF7F4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63215"/>
            </a:schemeClr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91919"/>
        </a:fontRef>
        <a:srgbClr val="19191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91919"/>
              </a:solidFill>
              <a:prstDash val="solid"/>
              <a:round/>
            </a:ln>
          </a:top>
          <a:bottom>
            <a:ln w="254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91919"/>
              </a:solidFill>
              <a:prstDash val="solid"/>
              <a:round/>
            </a:ln>
          </a:top>
          <a:bottom>
            <a:ln w="254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19191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191919"/>
              </a:solidFill>
              <a:prstDash val="solid"/>
              <a:round/>
            </a:ln>
          </a:left>
          <a:right>
            <a:ln w="12700" cap="flat">
              <a:solidFill>
                <a:srgbClr val="191919"/>
              </a:solidFill>
              <a:prstDash val="solid"/>
              <a:round/>
            </a:ln>
          </a:right>
          <a:top>
            <a:ln w="12700" cap="flat">
              <a:solidFill>
                <a:srgbClr val="191919"/>
              </a:solidFill>
              <a:prstDash val="solid"/>
              <a:round/>
            </a:ln>
          </a:top>
          <a:bottom>
            <a:ln w="127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solidFill>
                <a:srgbClr val="191919"/>
              </a:solidFill>
              <a:prstDash val="solid"/>
              <a:round/>
            </a:ln>
          </a:insideH>
          <a:insideV>
            <a:ln w="12700" cap="flat">
              <a:solidFill>
                <a:srgbClr val="191919"/>
              </a:solidFill>
              <a:prstDash val="solid"/>
              <a:round/>
            </a:ln>
          </a:insideV>
        </a:tcBdr>
        <a:fill>
          <a:solidFill>
            <a:srgbClr val="19191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191919"/>
              </a:solidFill>
              <a:prstDash val="solid"/>
              <a:round/>
            </a:ln>
          </a:left>
          <a:right>
            <a:ln w="12700" cap="flat">
              <a:solidFill>
                <a:srgbClr val="191919"/>
              </a:solidFill>
              <a:prstDash val="solid"/>
              <a:round/>
            </a:ln>
          </a:right>
          <a:top>
            <a:ln w="12700" cap="flat">
              <a:solidFill>
                <a:srgbClr val="191919"/>
              </a:solidFill>
              <a:prstDash val="solid"/>
              <a:round/>
            </a:ln>
          </a:top>
          <a:bottom>
            <a:ln w="127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solidFill>
                <a:srgbClr val="191919"/>
              </a:solidFill>
              <a:prstDash val="solid"/>
              <a:round/>
            </a:ln>
          </a:insideH>
          <a:insideV>
            <a:ln w="12700" cap="flat">
              <a:solidFill>
                <a:srgbClr val="191919"/>
              </a:solidFill>
              <a:prstDash val="solid"/>
              <a:round/>
            </a:ln>
          </a:insideV>
        </a:tcBdr>
        <a:fill>
          <a:solidFill>
            <a:srgbClr val="191919">
              <a:alpha val="20000"/>
            </a:srgbClr>
          </a:solidFill>
        </a:fill>
      </a:tcStyle>
    </a:firstCol>
    <a:lastRow>
      <a:tcTxStyle b="on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191919"/>
              </a:solidFill>
              <a:prstDash val="solid"/>
              <a:round/>
            </a:ln>
          </a:left>
          <a:right>
            <a:ln w="12700" cap="flat">
              <a:solidFill>
                <a:srgbClr val="191919"/>
              </a:solidFill>
              <a:prstDash val="solid"/>
              <a:round/>
            </a:ln>
          </a:right>
          <a:top>
            <a:ln w="50800" cap="flat">
              <a:solidFill>
                <a:srgbClr val="191919"/>
              </a:solidFill>
              <a:prstDash val="solid"/>
              <a:round/>
            </a:ln>
          </a:top>
          <a:bottom>
            <a:ln w="127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solidFill>
                <a:srgbClr val="191919"/>
              </a:solidFill>
              <a:prstDash val="solid"/>
              <a:round/>
            </a:ln>
          </a:insideH>
          <a:insideV>
            <a:ln w="12700" cap="flat">
              <a:solidFill>
                <a:srgbClr val="19191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91919"/>
        </a:fontRef>
        <a:srgbClr val="191919"/>
      </a:tcTxStyle>
      <a:tcStyle>
        <a:tcBdr>
          <a:left>
            <a:ln w="12700" cap="flat">
              <a:solidFill>
                <a:srgbClr val="191919"/>
              </a:solidFill>
              <a:prstDash val="solid"/>
              <a:round/>
            </a:ln>
          </a:left>
          <a:right>
            <a:ln w="12700" cap="flat">
              <a:solidFill>
                <a:srgbClr val="191919"/>
              </a:solidFill>
              <a:prstDash val="solid"/>
              <a:round/>
            </a:ln>
          </a:right>
          <a:top>
            <a:ln w="12700" cap="flat">
              <a:solidFill>
                <a:srgbClr val="191919"/>
              </a:solidFill>
              <a:prstDash val="solid"/>
              <a:round/>
            </a:ln>
          </a:top>
          <a:bottom>
            <a:ln w="25400" cap="flat">
              <a:solidFill>
                <a:srgbClr val="191919"/>
              </a:solidFill>
              <a:prstDash val="solid"/>
              <a:round/>
            </a:ln>
          </a:bottom>
          <a:insideH>
            <a:ln w="12700" cap="flat">
              <a:solidFill>
                <a:srgbClr val="191919"/>
              </a:solidFill>
              <a:prstDash val="solid"/>
              <a:round/>
            </a:ln>
          </a:insideH>
          <a:insideV>
            <a:ln w="12700" cap="flat">
              <a:solidFill>
                <a:srgbClr val="19191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5" name="Shape 6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713225" y="1252927"/>
            <a:ext cx="4370100" cy="215130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713225" y="3414772"/>
            <a:ext cx="4370100" cy="4758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  <a:defRPr sz="1600"/>
            </a:lvl1pPr>
            <a:lvl2pPr marL="152400" indent="152400">
              <a:buClrTx/>
              <a:buSzTx/>
              <a:buFontTx/>
              <a:buNone/>
              <a:defRPr sz="1600"/>
            </a:lvl2pPr>
            <a:lvl3pPr marL="152400" indent="152400">
              <a:buClrTx/>
              <a:buSzTx/>
              <a:buFontTx/>
              <a:buNone/>
              <a:defRPr sz="1600"/>
            </a:lvl3pPr>
            <a:lvl4pPr marL="152400" indent="152400">
              <a:buClrTx/>
              <a:buSzTx/>
              <a:buFontTx/>
              <a:buNone/>
              <a:defRPr sz="1600"/>
            </a:lvl4pPr>
            <a:lvl5pPr marL="152400" indent="1524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xx%"/>
          <p:cNvSpPr txBox="1"/>
          <p:nvPr>
            <p:ph type="title" hasCustomPrompt="1"/>
          </p:nvPr>
        </p:nvSpPr>
        <p:spPr>
          <a:xfrm>
            <a:off x="3110500" y="1782613"/>
            <a:ext cx="5320201" cy="9327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xx%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3110500" y="2863787"/>
            <a:ext cx="5320201" cy="4971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  <a:defRPr sz="1600"/>
            </a:lvl1pPr>
            <a:lvl2pPr marL="152400" indent="152400">
              <a:buClrTx/>
              <a:buSzTx/>
              <a:buFontTx/>
              <a:buNone/>
              <a:defRPr sz="1600"/>
            </a:lvl2pPr>
            <a:lvl3pPr marL="152400" indent="152400">
              <a:buClrTx/>
              <a:buSzTx/>
              <a:buFontTx/>
              <a:buNone/>
              <a:defRPr sz="1600"/>
            </a:lvl3pPr>
            <a:lvl4pPr marL="152400" indent="152400">
              <a:buClrTx/>
              <a:buSzTx/>
              <a:buFontTx/>
              <a:buNone/>
              <a:defRPr sz="1600"/>
            </a:lvl4pPr>
            <a:lvl5pPr marL="152400" indent="1524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xx%"/>
          <p:cNvSpPr txBox="1"/>
          <p:nvPr>
            <p:ph type="title" hasCustomPrompt="1"/>
          </p:nvPr>
        </p:nvSpPr>
        <p:spPr>
          <a:xfrm>
            <a:off x="719998" y="1404675"/>
            <a:ext cx="761703" cy="447602"/>
          </a:xfrm>
          <a:prstGeom prst="rect">
            <a:avLst/>
          </a:prstGeom>
        </p:spPr>
        <p:txBody>
          <a:bodyPr anchor="b"/>
          <a:lstStyle/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719998" y="1852266"/>
            <a:ext cx="1593902" cy="7350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  <a:defRPr b="1" sz="1800">
                <a:latin typeface="Sora"/>
                <a:ea typeface="Sora"/>
                <a:cs typeface="Sora"/>
                <a:sym typeface="Sora"/>
              </a:defRPr>
            </a:lvl1pPr>
            <a:lvl2pPr marL="152400" indent="152400">
              <a:buClrTx/>
              <a:buSzTx/>
              <a:buFontTx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marL="152400" indent="152400">
              <a:buClrTx/>
              <a:buSzTx/>
              <a:buFontTx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marL="152400" indent="152400">
              <a:buClrTx/>
              <a:buSzTx/>
              <a:buFontTx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marL="152400" indent="152400">
              <a:buClrTx/>
              <a:buSzTx/>
              <a:buFontTx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3758050" y="1937074"/>
            <a:ext cx="3233101" cy="57270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3758050" y="2433573"/>
            <a:ext cx="3233101" cy="9864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901849" y="2503625"/>
            <a:ext cx="2196602" cy="16683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2321754" y="1748900"/>
            <a:ext cx="2848201" cy="1084800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719998" y="1710171"/>
            <a:ext cx="2162103" cy="1105200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3982663" y="539500"/>
            <a:ext cx="4448100" cy="10587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3982625" y="1719925"/>
            <a:ext cx="4448100" cy="1058702"/>
          </a:xfrm>
          <a:prstGeom prst="rect">
            <a:avLst/>
          </a:prstGeom>
        </p:spPr>
        <p:txBody>
          <a:bodyPr anchor="ctr"/>
          <a:lstStyle>
            <a:lvl1pPr marL="152400" indent="0">
              <a:buClrTx/>
              <a:buSzTx/>
              <a:buFontTx/>
              <a:buNone/>
              <a:defRPr sz="1400"/>
            </a:lvl1pPr>
            <a:lvl2pPr marL="152400" indent="152400">
              <a:buClrTx/>
              <a:buSzTx/>
              <a:buFontTx/>
              <a:buNone/>
              <a:defRPr sz="1400"/>
            </a:lvl2pPr>
            <a:lvl3pPr marL="152400" indent="152400">
              <a:buClrTx/>
              <a:buSzTx/>
              <a:buFontTx/>
              <a:buNone/>
              <a:defRPr sz="1400"/>
            </a:lvl3pPr>
            <a:lvl4pPr marL="152400" indent="152400">
              <a:buClrTx/>
              <a:buSzTx/>
              <a:buFontTx/>
              <a:buNone/>
              <a:defRPr sz="1400"/>
            </a:lvl4pPr>
            <a:lvl5pPr marL="152400" indent="1524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219;p18"/>
          <p:cNvSpPr txBox="1"/>
          <p:nvPr/>
        </p:nvSpPr>
        <p:spPr>
          <a:xfrm>
            <a:off x="3982499" y="3611950"/>
            <a:ext cx="4448102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spcBef>
                <a:spcPts val="300"/>
              </a:spcBef>
              <a:defRPr b="1"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0" u="sng"/>
              <a:t> </a:t>
            </a:r>
          </a:p>
        </p:txBody>
      </p:sp>
      <p:grpSp>
        <p:nvGrpSpPr>
          <p:cNvPr id="171" name="Google Shape;220;p18"/>
          <p:cNvGrpSpPr/>
          <p:nvPr/>
        </p:nvGrpSpPr>
        <p:grpSpPr>
          <a:xfrm>
            <a:off x="518847" y="392548"/>
            <a:ext cx="8107575" cy="4358405"/>
            <a:chOff x="-1" y="-1"/>
            <a:chExt cx="8107573" cy="4358404"/>
          </a:xfrm>
        </p:grpSpPr>
        <p:grpSp>
          <p:nvGrpSpPr>
            <p:cNvPr id="166" name="Google Shape;221;p18"/>
            <p:cNvGrpSpPr/>
            <p:nvPr/>
          </p:nvGrpSpPr>
          <p:grpSpPr>
            <a:xfrm>
              <a:off x="-2" y="-2"/>
              <a:ext cx="8106305" cy="374191"/>
              <a:chOff x="0" y="0"/>
              <a:chExt cx="8106303" cy="374190"/>
            </a:xfrm>
          </p:grpSpPr>
          <p:sp>
            <p:nvSpPr>
              <p:cNvPr id="163" name="Google Shape;222;p18"/>
              <p:cNvSpPr/>
              <p:nvPr/>
            </p:nvSpPr>
            <p:spPr>
              <a:xfrm>
                <a:off x="1" y="5293"/>
                <a:ext cx="8106303" cy="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Google Shape;223;p18"/>
              <p:cNvSpPr/>
              <p:nvPr/>
            </p:nvSpPr>
            <p:spPr>
              <a:xfrm flipH="1">
                <a:off x="0" y="0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Google Shape;224;p18"/>
              <p:cNvSpPr/>
              <p:nvPr/>
            </p:nvSpPr>
            <p:spPr>
              <a:xfrm>
                <a:off x="8106302" y="0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0" name="Google Shape;225;p18"/>
            <p:cNvGrpSpPr/>
            <p:nvPr/>
          </p:nvGrpSpPr>
          <p:grpSpPr>
            <a:xfrm>
              <a:off x="-1" y="3984213"/>
              <a:ext cx="8107574" cy="374190"/>
              <a:chOff x="0" y="17049"/>
              <a:chExt cx="8107572" cy="374189"/>
            </a:xfrm>
          </p:grpSpPr>
          <p:sp>
            <p:nvSpPr>
              <p:cNvPr id="167" name="Google Shape;226;p18"/>
              <p:cNvSpPr/>
              <p:nvPr/>
            </p:nvSpPr>
            <p:spPr>
              <a:xfrm flipH="1" flipV="1">
                <a:off x="-1" y="387215"/>
                <a:ext cx="8106304" cy="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Google Shape;227;p18"/>
              <p:cNvSpPr/>
              <p:nvPr/>
            </p:nvSpPr>
            <p:spPr>
              <a:xfrm flipV="1">
                <a:off x="8107571" y="17049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Google Shape;228;p18"/>
              <p:cNvSpPr/>
              <p:nvPr/>
            </p:nvSpPr>
            <p:spPr>
              <a:xfrm flipV="1">
                <a:off x="1269" y="17049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239;p19"/>
          <p:cNvGrpSpPr/>
          <p:nvPr/>
        </p:nvGrpSpPr>
        <p:grpSpPr>
          <a:xfrm>
            <a:off x="518917" y="755084"/>
            <a:ext cx="3381040" cy="3633263"/>
            <a:chOff x="0" y="0"/>
            <a:chExt cx="3381039" cy="3633261"/>
          </a:xfrm>
        </p:grpSpPr>
        <p:sp>
          <p:nvSpPr>
            <p:cNvPr id="179" name="Google Shape;240;p19"/>
            <p:cNvSpPr/>
            <p:nvPr/>
          </p:nvSpPr>
          <p:spPr>
            <a:xfrm>
              <a:off x="170748" y="2405116"/>
              <a:ext cx="38826" cy="3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4" y="0"/>
                  </a:moveTo>
                  <a:cubicBezTo>
                    <a:pt x="4858" y="0"/>
                    <a:pt x="0" y="4563"/>
                    <a:pt x="0" y="10636"/>
                  </a:cubicBezTo>
                  <a:cubicBezTo>
                    <a:pt x="0" y="16742"/>
                    <a:pt x="4858" y="21600"/>
                    <a:pt x="10964" y="21600"/>
                  </a:cubicBezTo>
                  <a:cubicBezTo>
                    <a:pt x="16742" y="21600"/>
                    <a:pt x="21600" y="16742"/>
                    <a:pt x="21600" y="10636"/>
                  </a:cubicBezTo>
                  <a:cubicBezTo>
                    <a:pt x="21600" y="4563"/>
                    <a:pt x="16742" y="0"/>
                    <a:pt x="109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241;p19"/>
            <p:cNvSpPr/>
            <p:nvPr/>
          </p:nvSpPr>
          <p:spPr>
            <a:xfrm>
              <a:off x="167444" y="2401281"/>
              <a:ext cx="45965" cy="4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327"/>
                  </a:moveTo>
                  <a:cubicBezTo>
                    <a:pt x="14918" y="3327"/>
                    <a:pt x="18273" y="6682"/>
                    <a:pt x="18273" y="10786"/>
                  </a:cubicBezTo>
                  <a:cubicBezTo>
                    <a:pt x="18273" y="14918"/>
                    <a:pt x="14918" y="18245"/>
                    <a:pt x="10814" y="18245"/>
                  </a:cubicBezTo>
                  <a:cubicBezTo>
                    <a:pt x="6682" y="18245"/>
                    <a:pt x="3355" y="14918"/>
                    <a:pt x="3355" y="10786"/>
                  </a:cubicBezTo>
                  <a:cubicBezTo>
                    <a:pt x="3355" y="6682"/>
                    <a:pt x="6682" y="3327"/>
                    <a:pt x="10814" y="3327"/>
                  </a:cubicBezTo>
                  <a:close/>
                  <a:moveTo>
                    <a:pt x="10814" y="0"/>
                  </a:moveTo>
                  <a:cubicBezTo>
                    <a:pt x="4880" y="0"/>
                    <a:pt x="0" y="4880"/>
                    <a:pt x="0" y="10786"/>
                  </a:cubicBezTo>
                  <a:cubicBezTo>
                    <a:pt x="0" y="16720"/>
                    <a:pt x="4880" y="21600"/>
                    <a:pt x="10814" y="21600"/>
                  </a:cubicBezTo>
                  <a:cubicBezTo>
                    <a:pt x="16720" y="21600"/>
                    <a:pt x="21600" y="16720"/>
                    <a:pt x="21600" y="10786"/>
                  </a:cubicBezTo>
                  <a:cubicBezTo>
                    <a:pt x="21600" y="4880"/>
                    <a:pt x="16720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05" name="Google Shape;242;p19"/>
            <p:cNvGrpSpPr/>
            <p:nvPr/>
          </p:nvGrpSpPr>
          <p:grpSpPr>
            <a:xfrm>
              <a:off x="0" y="151339"/>
              <a:ext cx="1986146" cy="3269974"/>
              <a:chOff x="0" y="0"/>
              <a:chExt cx="1986145" cy="3269973"/>
            </a:xfrm>
          </p:grpSpPr>
          <p:sp>
            <p:nvSpPr>
              <p:cNvPr id="181" name="Google Shape;243;p19"/>
              <p:cNvSpPr/>
              <p:nvPr/>
            </p:nvSpPr>
            <p:spPr>
              <a:xfrm>
                <a:off x="1591869" y="2556918"/>
                <a:ext cx="394277" cy="190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79" y="0"/>
                    </a:moveTo>
                    <a:cubicBezTo>
                      <a:pt x="21268" y="0"/>
                      <a:pt x="21162" y="221"/>
                      <a:pt x="21162" y="449"/>
                    </a:cubicBezTo>
                    <a:lnTo>
                      <a:pt x="21162" y="4242"/>
                    </a:lnTo>
                    <a:cubicBezTo>
                      <a:pt x="21162" y="4544"/>
                      <a:pt x="21268" y="4699"/>
                      <a:pt x="21379" y="4699"/>
                    </a:cubicBezTo>
                    <a:cubicBezTo>
                      <a:pt x="21489" y="4699"/>
                      <a:pt x="21600" y="4544"/>
                      <a:pt x="21600" y="4242"/>
                    </a:cubicBezTo>
                    <a:lnTo>
                      <a:pt x="21600" y="449"/>
                    </a:lnTo>
                    <a:cubicBezTo>
                      <a:pt x="21600" y="221"/>
                      <a:pt x="21525" y="0"/>
                      <a:pt x="21379" y="0"/>
                    </a:cubicBezTo>
                    <a:close/>
                    <a:moveTo>
                      <a:pt x="21379" y="7576"/>
                    </a:moveTo>
                    <a:cubicBezTo>
                      <a:pt x="21268" y="7576"/>
                      <a:pt x="21162" y="7805"/>
                      <a:pt x="21162" y="8034"/>
                    </a:cubicBezTo>
                    <a:lnTo>
                      <a:pt x="21162" y="11826"/>
                    </a:lnTo>
                    <a:cubicBezTo>
                      <a:pt x="21162" y="12128"/>
                      <a:pt x="21268" y="12275"/>
                      <a:pt x="21379" y="12275"/>
                    </a:cubicBezTo>
                    <a:cubicBezTo>
                      <a:pt x="21489" y="12275"/>
                      <a:pt x="21600" y="12128"/>
                      <a:pt x="21600" y="11826"/>
                    </a:cubicBezTo>
                    <a:lnTo>
                      <a:pt x="21600" y="8034"/>
                    </a:lnTo>
                    <a:cubicBezTo>
                      <a:pt x="21600" y="7805"/>
                      <a:pt x="21525" y="7576"/>
                      <a:pt x="21379" y="7576"/>
                    </a:cubicBezTo>
                    <a:close/>
                    <a:moveTo>
                      <a:pt x="21379" y="15160"/>
                    </a:moveTo>
                    <a:cubicBezTo>
                      <a:pt x="21268" y="15160"/>
                      <a:pt x="21162" y="15389"/>
                      <a:pt x="21162" y="15618"/>
                    </a:cubicBezTo>
                    <a:lnTo>
                      <a:pt x="21162" y="19402"/>
                    </a:lnTo>
                    <a:cubicBezTo>
                      <a:pt x="21162" y="19712"/>
                      <a:pt x="21268" y="19859"/>
                      <a:pt x="21379" y="19859"/>
                    </a:cubicBezTo>
                    <a:cubicBezTo>
                      <a:pt x="21489" y="19859"/>
                      <a:pt x="21600" y="19712"/>
                      <a:pt x="21600" y="19402"/>
                    </a:cubicBezTo>
                    <a:lnTo>
                      <a:pt x="21600" y="15618"/>
                    </a:lnTo>
                    <a:cubicBezTo>
                      <a:pt x="21600" y="15389"/>
                      <a:pt x="21525" y="15160"/>
                      <a:pt x="21379" y="15160"/>
                    </a:cubicBezTo>
                    <a:close/>
                    <a:moveTo>
                      <a:pt x="217" y="20619"/>
                    </a:moveTo>
                    <a:cubicBezTo>
                      <a:pt x="107" y="20619"/>
                      <a:pt x="0" y="20848"/>
                      <a:pt x="0" y="21151"/>
                    </a:cubicBezTo>
                    <a:cubicBezTo>
                      <a:pt x="0" y="21379"/>
                      <a:pt x="107" y="21600"/>
                      <a:pt x="217" y="21600"/>
                    </a:cubicBezTo>
                    <a:lnTo>
                      <a:pt x="2048" y="21600"/>
                    </a:lnTo>
                    <a:cubicBezTo>
                      <a:pt x="2194" y="21600"/>
                      <a:pt x="2305" y="21379"/>
                      <a:pt x="2305" y="21151"/>
                    </a:cubicBezTo>
                    <a:cubicBezTo>
                      <a:pt x="2305" y="20848"/>
                      <a:pt x="2194" y="20619"/>
                      <a:pt x="2048" y="20619"/>
                    </a:cubicBezTo>
                    <a:close/>
                    <a:moveTo>
                      <a:pt x="3880" y="20619"/>
                    </a:moveTo>
                    <a:cubicBezTo>
                      <a:pt x="3769" y="20619"/>
                      <a:pt x="3659" y="20848"/>
                      <a:pt x="3659" y="21151"/>
                    </a:cubicBezTo>
                    <a:cubicBezTo>
                      <a:pt x="3659" y="21379"/>
                      <a:pt x="3769" y="21600"/>
                      <a:pt x="3880" y="21600"/>
                    </a:cubicBezTo>
                    <a:lnTo>
                      <a:pt x="5711" y="21600"/>
                    </a:lnTo>
                    <a:cubicBezTo>
                      <a:pt x="5857" y="21600"/>
                      <a:pt x="5967" y="21379"/>
                      <a:pt x="5967" y="21151"/>
                    </a:cubicBezTo>
                    <a:cubicBezTo>
                      <a:pt x="5967" y="20848"/>
                      <a:pt x="5857" y="20619"/>
                      <a:pt x="5711" y="20619"/>
                    </a:cubicBezTo>
                    <a:close/>
                    <a:moveTo>
                      <a:pt x="7542" y="20619"/>
                    </a:moveTo>
                    <a:cubicBezTo>
                      <a:pt x="7432" y="20619"/>
                      <a:pt x="7321" y="20848"/>
                      <a:pt x="7321" y="21151"/>
                    </a:cubicBezTo>
                    <a:cubicBezTo>
                      <a:pt x="7321" y="21379"/>
                      <a:pt x="7432" y="21600"/>
                      <a:pt x="7542" y="21600"/>
                    </a:cubicBezTo>
                    <a:lnTo>
                      <a:pt x="9369" y="21600"/>
                    </a:lnTo>
                    <a:cubicBezTo>
                      <a:pt x="9519" y="21600"/>
                      <a:pt x="9626" y="21379"/>
                      <a:pt x="9626" y="21151"/>
                    </a:cubicBezTo>
                    <a:cubicBezTo>
                      <a:pt x="9626" y="20848"/>
                      <a:pt x="9519" y="20619"/>
                      <a:pt x="9369" y="20619"/>
                    </a:cubicBezTo>
                    <a:close/>
                    <a:moveTo>
                      <a:pt x="11201" y="20619"/>
                    </a:moveTo>
                    <a:cubicBezTo>
                      <a:pt x="11094" y="20619"/>
                      <a:pt x="10984" y="20848"/>
                      <a:pt x="10984" y="21151"/>
                    </a:cubicBezTo>
                    <a:cubicBezTo>
                      <a:pt x="10984" y="21379"/>
                      <a:pt x="11094" y="21600"/>
                      <a:pt x="11201" y="21600"/>
                    </a:cubicBezTo>
                    <a:lnTo>
                      <a:pt x="13032" y="21600"/>
                    </a:lnTo>
                    <a:cubicBezTo>
                      <a:pt x="13178" y="21600"/>
                      <a:pt x="13288" y="21379"/>
                      <a:pt x="13288" y="21151"/>
                    </a:cubicBezTo>
                    <a:cubicBezTo>
                      <a:pt x="13288" y="20848"/>
                      <a:pt x="13178" y="20619"/>
                      <a:pt x="13032" y="20619"/>
                    </a:cubicBezTo>
                    <a:close/>
                    <a:moveTo>
                      <a:pt x="14863" y="20619"/>
                    </a:moveTo>
                    <a:cubicBezTo>
                      <a:pt x="14753" y="20619"/>
                      <a:pt x="14642" y="20848"/>
                      <a:pt x="14642" y="21151"/>
                    </a:cubicBezTo>
                    <a:cubicBezTo>
                      <a:pt x="14642" y="21379"/>
                      <a:pt x="14753" y="21600"/>
                      <a:pt x="14863" y="21600"/>
                    </a:cubicBezTo>
                    <a:lnTo>
                      <a:pt x="16694" y="21600"/>
                    </a:lnTo>
                    <a:cubicBezTo>
                      <a:pt x="16840" y="21600"/>
                      <a:pt x="16951" y="21379"/>
                      <a:pt x="16951" y="21151"/>
                    </a:cubicBezTo>
                    <a:cubicBezTo>
                      <a:pt x="16951" y="20848"/>
                      <a:pt x="16840" y="20619"/>
                      <a:pt x="16694" y="20619"/>
                    </a:cubicBezTo>
                    <a:close/>
                    <a:moveTo>
                      <a:pt x="18526" y="20619"/>
                    </a:moveTo>
                    <a:cubicBezTo>
                      <a:pt x="18415" y="20619"/>
                      <a:pt x="18305" y="20848"/>
                      <a:pt x="18305" y="21151"/>
                    </a:cubicBezTo>
                    <a:cubicBezTo>
                      <a:pt x="18305" y="21379"/>
                      <a:pt x="18415" y="21600"/>
                      <a:pt x="18526" y="21600"/>
                    </a:cubicBezTo>
                    <a:lnTo>
                      <a:pt x="20357" y="21600"/>
                    </a:lnTo>
                    <a:cubicBezTo>
                      <a:pt x="20503" y="21600"/>
                      <a:pt x="20609" y="21379"/>
                      <a:pt x="20609" y="21151"/>
                    </a:cubicBezTo>
                    <a:cubicBezTo>
                      <a:pt x="20609" y="20848"/>
                      <a:pt x="20503" y="20619"/>
                      <a:pt x="20357" y="20619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Google Shape;244;p19"/>
              <p:cNvSpPr/>
              <p:nvPr/>
            </p:nvSpPr>
            <p:spPr>
              <a:xfrm>
                <a:off x="1093280" y="2220707"/>
                <a:ext cx="245946" cy="119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46" y="0"/>
                    </a:moveTo>
                    <a:cubicBezTo>
                      <a:pt x="21012" y="0"/>
                      <a:pt x="20834" y="364"/>
                      <a:pt x="20834" y="845"/>
                    </a:cubicBezTo>
                    <a:lnTo>
                      <a:pt x="20834" y="3381"/>
                    </a:lnTo>
                    <a:cubicBezTo>
                      <a:pt x="20834" y="3862"/>
                      <a:pt x="21012" y="4109"/>
                      <a:pt x="21246" y="4109"/>
                    </a:cubicBezTo>
                    <a:cubicBezTo>
                      <a:pt x="21423" y="4109"/>
                      <a:pt x="21600" y="3862"/>
                      <a:pt x="21600" y="3381"/>
                    </a:cubicBezTo>
                    <a:lnTo>
                      <a:pt x="21600" y="845"/>
                    </a:lnTo>
                    <a:cubicBezTo>
                      <a:pt x="21600" y="364"/>
                      <a:pt x="21423" y="0"/>
                      <a:pt x="21246" y="0"/>
                    </a:cubicBezTo>
                    <a:close/>
                    <a:moveTo>
                      <a:pt x="354" y="7972"/>
                    </a:moveTo>
                    <a:cubicBezTo>
                      <a:pt x="177" y="7972"/>
                      <a:pt x="0" y="8336"/>
                      <a:pt x="0" y="8687"/>
                    </a:cubicBezTo>
                    <a:lnTo>
                      <a:pt x="0" y="8817"/>
                    </a:lnTo>
                    <a:cubicBezTo>
                      <a:pt x="0" y="9181"/>
                      <a:pt x="177" y="9532"/>
                      <a:pt x="354" y="9532"/>
                    </a:cubicBezTo>
                    <a:lnTo>
                      <a:pt x="3290" y="9532"/>
                    </a:lnTo>
                    <a:cubicBezTo>
                      <a:pt x="3467" y="9532"/>
                      <a:pt x="3638" y="9181"/>
                      <a:pt x="3638" y="8687"/>
                    </a:cubicBezTo>
                    <a:cubicBezTo>
                      <a:pt x="3638" y="8336"/>
                      <a:pt x="3467" y="7972"/>
                      <a:pt x="3290" y="7972"/>
                    </a:cubicBezTo>
                    <a:close/>
                    <a:moveTo>
                      <a:pt x="6226" y="7972"/>
                    </a:moveTo>
                    <a:cubicBezTo>
                      <a:pt x="5985" y="7972"/>
                      <a:pt x="5871" y="8336"/>
                      <a:pt x="5871" y="8687"/>
                    </a:cubicBezTo>
                    <a:cubicBezTo>
                      <a:pt x="5871" y="9181"/>
                      <a:pt x="5985" y="9532"/>
                      <a:pt x="6226" y="9532"/>
                    </a:cubicBezTo>
                    <a:lnTo>
                      <a:pt x="9155" y="9532"/>
                    </a:lnTo>
                    <a:cubicBezTo>
                      <a:pt x="9332" y="9532"/>
                      <a:pt x="9509" y="9181"/>
                      <a:pt x="9509" y="8687"/>
                    </a:cubicBezTo>
                    <a:cubicBezTo>
                      <a:pt x="9509" y="8336"/>
                      <a:pt x="9332" y="7972"/>
                      <a:pt x="9155" y="7972"/>
                    </a:cubicBezTo>
                    <a:close/>
                    <a:moveTo>
                      <a:pt x="12091" y="7972"/>
                    </a:moveTo>
                    <a:cubicBezTo>
                      <a:pt x="11857" y="7972"/>
                      <a:pt x="11743" y="8336"/>
                      <a:pt x="11743" y="8687"/>
                    </a:cubicBezTo>
                    <a:cubicBezTo>
                      <a:pt x="11743" y="9181"/>
                      <a:pt x="11857" y="9532"/>
                      <a:pt x="12091" y="9532"/>
                    </a:cubicBezTo>
                    <a:lnTo>
                      <a:pt x="15026" y="9532"/>
                    </a:lnTo>
                    <a:cubicBezTo>
                      <a:pt x="15204" y="9532"/>
                      <a:pt x="15381" y="9181"/>
                      <a:pt x="15381" y="8687"/>
                    </a:cubicBezTo>
                    <a:cubicBezTo>
                      <a:pt x="15381" y="8336"/>
                      <a:pt x="15204" y="7972"/>
                      <a:pt x="15026" y="7972"/>
                    </a:cubicBezTo>
                    <a:close/>
                    <a:moveTo>
                      <a:pt x="17962" y="7972"/>
                    </a:moveTo>
                    <a:cubicBezTo>
                      <a:pt x="17728" y="7972"/>
                      <a:pt x="17608" y="8336"/>
                      <a:pt x="17608" y="8687"/>
                    </a:cubicBezTo>
                    <a:cubicBezTo>
                      <a:pt x="17608" y="9181"/>
                      <a:pt x="17728" y="9532"/>
                      <a:pt x="17962" y="9532"/>
                    </a:cubicBezTo>
                    <a:lnTo>
                      <a:pt x="20898" y="9532"/>
                    </a:lnTo>
                    <a:cubicBezTo>
                      <a:pt x="21075" y="9532"/>
                      <a:pt x="21246" y="9181"/>
                      <a:pt x="21246" y="8687"/>
                    </a:cubicBezTo>
                    <a:cubicBezTo>
                      <a:pt x="21246" y="8336"/>
                      <a:pt x="21075" y="7972"/>
                      <a:pt x="20898" y="7972"/>
                    </a:cubicBezTo>
                    <a:close/>
                    <a:moveTo>
                      <a:pt x="354" y="14123"/>
                    </a:moveTo>
                    <a:cubicBezTo>
                      <a:pt x="177" y="14123"/>
                      <a:pt x="0" y="14357"/>
                      <a:pt x="0" y="14851"/>
                    </a:cubicBezTo>
                    <a:lnTo>
                      <a:pt x="0" y="20872"/>
                    </a:lnTo>
                    <a:cubicBezTo>
                      <a:pt x="0" y="21236"/>
                      <a:pt x="177" y="21600"/>
                      <a:pt x="354" y="21600"/>
                    </a:cubicBezTo>
                    <a:cubicBezTo>
                      <a:pt x="588" y="21600"/>
                      <a:pt x="766" y="21236"/>
                      <a:pt x="766" y="20872"/>
                    </a:cubicBezTo>
                    <a:lnTo>
                      <a:pt x="766" y="14851"/>
                    </a:lnTo>
                    <a:cubicBezTo>
                      <a:pt x="766" y="14357"/>
                      <a:pt x="588" y="14123"/>
                      <a:pt x="354" y="14123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Google Shape;245;p19"/>
              <p:cNvSpPr/>
              <p:nvPr/>
            </p:nvSpPr>
            <p:spPr>
              <a:xfrm>
                <a:off x="918222" y="1053225"/>
                <a:ext cx="598079" cy="451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3" y="0"/>
                    </a:moveTo>
                    <a:cubicBezTo>
                      <a:pt x="73" y="0"/>
                      <a:pt x="0" y="96"/>
                      <a:pt x="0" y="193"/>
                    </a:cubicBezTo>
                    <a:lnTo>
                      <a:pt x="0" y="1791"/>
                    </a:lnTo>
                    <a:cubicBezTo>
                      <a:pt x="0" y="1919"/>
                      <a:pt x="73" y="1981"/>
                      <a:pt x="143" y="1981"/>
                    </a:cubicBezTo>
                    <a:cubicBezTo>
                      <a:pt x="242" y="1981"/>
                      <a:pt x="289" y="1919"/>
                      <a:pt x="289" y="1791"/>
                    </a:cubicBezTo>
                    <a:lnTo>
                      <a:pt x="289" y="193"/>
                    </a:lnTo>
                    <a:cubicBezTo>
                      <a:pt x="289" y="96"/>
                      <a:pt x="242" y="0"/>
                      <a:pt x="143" y="0"/>
                    </a:cubicBezTo>
                    <a:close/>
                    <a:moveTo>
                      <a:pt x="143" y="3196"/>
                    </a:moveTo>
                    <a:cubicBezTo>
                      <a:pt x="73" y="3196"/>
                      <a:pt x="0" y="3293"/>
                      <a:pt x="0" y="3389"/>
                    </a:cubicBezTo>
                    <a:lnTo>
                      <a:pt x="0" y="4984"/>
                    </a:lnTo>
                    <a:cubicBezTo>
                      <a:pt x="0" y="5112"/>
                      <a:pt x="73" y="5177"/>
                      <a:pt x="143" y="5177"/>
                    </a:cubicBezTo>
                    <a:cubicBezTo>
                      <a:pt x="242" y="5177"/>
                      <a:pt x="289" y="5112"/>
                      <a:pt x="289" y="4984"/>
                    </a:cubicBezTo>
                    <a:lnTo>
                      <a:pt x="289" y="3389"/>
                    </a:lnTo>
                    <a:cubicBezTo>
                      <a:pt x="289" y="3293"/>
                      <a:pt x="242" y="3196"/>
                      <a:pt x="143" y="3196"/>
                    </a:cubicBezTo>
                    <a:close/>
                    <a:moveTo>
                      <a:pt x="143" y="6393"/>
                    </a:moveTo>
                    <a:cubicBezTo>
                      <a:pt x="73" y="6393"/>
                      <a:pt x="0" y="6486"/>
                      <a:pt x="0" y="6582"/>
                    </a:cubicBezTo>
                    <a:lnTo>
                      <a:pt x="0" y="8181"/>
                    </a:lnTo>
                    <a:cubicBezTo>
                      <a:pt x="0" y="8308"/>
                      <a:pt x="73" y="8373"/>
                      <a:pt x="143" y="8373"/>
                    </a:cubicBezTo>
                    <a:cubicBezTo>
                      <a:pt x="242" y="8373"/>
                      <a:pt x="289" y="8308"/>
                      <a:pt x="289" y="8181"/>
                    </a:cubicBezTo>
                    <a:lnTo>
                      <a:pt x="289" y="6582"/>
                    </a:lnTo>
                    <a:cubicBezTo>
                      <a:pt x="289" y="6486"/>
                      <a:pt x="242" y="6393"/>
                      <a:pt x="143" y="6393"/>
                    </a:cubicBezTo>
                    <a:close/>
                    <a:moveTo>
                      <a:pt x="169" y="9555"/>
                    </a:moveTo>
                    <a:cubicBezTo>
                      <a:pt x="73" y="9555"/>
                      <a:pt x="23" y="9651"/>
                      <a:pt x="23" y="9748"/>
                    </a:cubicBezTo>
                    <a:cubicBezTo>
                      <a:pt x="23" y="9875"/>
                      <a:pt x="73" y="9972"/>
                      <a:pt x="169" y="9972"/>
                    </a:cubicBezTo>
                    <a:lnTo>
                      <a:pt x="1376" y="9972"/>
                    </a:lnTo>
                    <a:cubicBezTo>
                      <a:pt x="1447" y="9972"/>
                      <a:pt x="1519" y="9875"/>
                      <a:pt x="1519" y="9748"/>
                    </a:cubicBezTo>
                    <a:cubicBezTo>
                      <a:pt x="1519" y="9651"/>
                      <a:pt x="1447" y="9555"/>
                      <a:pt x="1376" y="9555"/>
                    </a:cubicBezTo>
                    <a:close/>
                    <a:moveTo>
                      <a:pt x="2581" y="9555"/>
                    </a:moveTo>
                    <a:cubicBezTo>
                      <a:pt x="2485" y="9555"/>
                      <a:pt x="2438" y="9651"/>
                      <a:pt x="2438" y="9748"/>
                    </a:cubicBezTo>
                    <a:cubicBezTo>
                      <a:pt x="2438" y="9875"/>
                      <a:pt x="2485" y="9972"/>
                      <a:pt x="2581" y="9972"/>
                    </a:cubicBezTo>
                    <a:lnTo>
                      <a:pt x="3788" y="9972"/>
                    </a:lnTo>
                    <a:cubicBezTo>
                      <a:pt x="3861" y="9972"/>
                      <a:pt x="3934" y="9875"/>
                      <a:pt x="3934" y="9748"/>
                    </a:cubicBezTo>
                    <a:cubicBezTo>
                      <a:pt x="3934" y="9651"/>
                      <a:pt x="3861" y="9555"/>
                      <a:pt x="3788" y="9555"/>
                    </a:cubicBezTo>
                    <a:close/>
                    <a:moveTo>
                      <a:pt x="4995" y="9555"/>
                    </a:moveTo>
                    <a:cubicBezTo>
                      <a:pt x="4899" y="9555"/>
                      <a:pt x="4850" y="9651"/>
                      <a:pt x="4850" y="9748"/>
                    </a:cubicBezTo>
                    <a:cubicBezTo>
                      <a:pt x="4850" y="9875"/>
                      <a:pt x="4899" y="9972"/>
                      <a:pt x="4995" y="9972"/>
                    </a:cubicBezTo>
                    <a:lnTo>
                      <a:pt x="6203" y="9972"/>
                    </a:lnTo>
                    <a:cubicBezTo>
                      <a:pt x="6275" y="9972"/>
                      <a:pt x="6348" y="9875"/>
                      <a:pt x="6348" y="9748"/>
                    </a:cubicBezTo>
                    <a:cubicBezTo>
                      <a:pt x="6348" y="9651"/>
                      <a:pt x="6275" y="9555"/>
                      <a:pt x="6203" y="9555"/>
                    </a:cubicBezTo>
                    <a:close/>
                    <a:moveTo>
                      <a:pt x="7410" y="9555"/>
                    </a:moveTo>
                    <a:cubicBezTo>
                      <a:pt x="7314" y="9555"/>
                      <a:pt x="7264" y="9651"/>
                      <a:pt x="7264" y="9748"/>
                    </a:cubicBezTo>
                    <a:cubicBezTo>
                      <a:pt x="7264" y="9875"/>
                      <a:pt x="7314" y="9972"/>
                      <a:pt x="7410" y="9972"/>
                    </a:cubicBezTo>
                    <a:lnTo>
                      <a:pt x="8617" y="9972"/>
                    </a:lnTo>
                    <a:cubicBezTo>
                      <a:pt x="8687" y="9972"/>
                      <a:pt x="8760" y="9875"/>
                      <a:pt x="8760" y="9748"/>
                    </a:cubicBezTo>
                    <a:cubicBezTo>
                      <a:pt x="8760" y="9651"/>
                      <a:pt x="8687" y="9555"/>
                      <a:pt x="8617" y="9555"/>
                    </a:cubicBezTo>
                    <a:close/>
                    <a:moveTo>
                      <a:pt x="9822" y="9555"/>
                    </a:moveTo>
                    <a:cubicBezTo>
                      <a:pt x="9725" y="9555"/>
                      <a:pt x="9679" y="9651"/>
                      <a:pt x="9679" y="9748"/>
                    </a:cubicBezTo>
                    <a:cubicBezTo>
                      <a:pt x="9679" y="9875"/>
                      <a:pt x="9725" y="9972"/>
                      <a:pt x="9822" y="9972"/>
                    </a:cubicBezTo>
                    <a:lnTo>
                      <a:pt x="11029" y="9972"/>
                    </a:lnTo>
                    <a:cubicBezTo>
                      <a:pt x="11102" y="9972"/>
                      <a:pt x="11175" y="9875"/>
                      <a:pt x="11175" y="9748"/>
                    </a:cubicBezTo>
                    <a:cubicBezTo>
                      <a:pt x="11175" y="9651"/>
                      <a:pt x="11102" y="9555"/>
                      <a:pt x="11029" y="9555"/>
                    </a:cubicBezTo>
                    <a:close/>
                    <a:moveTo>
                      <a:pt x="12236" y="9555"/>
                    </a:moveTo>
                    <a:cubicBezTo>
                      <a:pt x="12140" y="9555"/>
                      <a:pt x="12090" y="9651"/>
                      <a:pt x="12090" y="9748"/>
                    </a:cubicBezTo>
                    <a:cubicBezTo>
                      <a:pt x="12090" y="9875"/>
                      <a:pt x="12140" y="9972"/>
                      <a:pt x="12236" y="9972"/>
                    </a:cubicBezTo>
                    <a:lnTo>
                      <a:pt x="13443" y="9972"/>
                    </a:lnTo>
                    <a:cubicBezTo>
                      <a:pt x="13516" y="9972"/>
                      <a:pt x="13589" y="9875"/>
                      <a:pt x="13589" y="9748"/>
                    </a:cubicBezTo>
                    <a:cubicBezTo>
                      <a:pt x="13589" y="9651"/>
                      <a:pt x="13516" y="9555"/>
                      <a:pt x="13443" y="9555"/>
                    </a:cubicBezTo>
                    <a:close/>
                    <a:moveTo>
                      <a:pt x="14651" y="9555"/>
                    </a:moveTo>
                    <a:cubicBezTo>
                      <a:pt x="14554" y="9555"/>
                      <a:pt x="14505" y="9651"/>
                      <a:pt x="14505" y="9748"/>
                    </a:cubicBezTo>
                    <a:cubicBezTo>
                      <a:pt x="14505" y="9875"/>
                      <a:pt x="14554" y="9972"/>
                      <a:pt x="14651" y="9972"/>
                    </a:cubicBezTo>
                    <a:lnTo>
                      <a:pt x="15858" y="9972"/>
                    </a:lnTo>
                    <a:cubicBezTo>
                      <a:pt x="15928" y="9972"/>
                      <a:pt x="16001" y="9875"/>
                      <a:pt x="16001" y="9748"/>
                    </a:cubicBezTo>
                    <a:cubicBezTo>
                      <a:pt x="16001" y="9651"/>
                      <a:pt x="15928" y="9555"/>
                      <a:pt x="15858" y="9555"/>
                    </a:cubicBezTo>
                    <a:close/>
                    <a:moveTo>
                      <a:pt x="17062" y="9555"/>
                    </a:moveTo>
                    <a:cubicBezTo>
                      <a:pt x="16966" y="9555"/>
                      <a:pt x="16919" y="9651"/>
                      <a:pt x="16919" y="9748"/>
                    </a:cubicBezTo>
                    <a:cubicBezTo>
                      <a:pt x="16919" y="9875"/>
                      <a:pt x="16966" y="9972"/>
                      <a:pt x="17062" y="9972"/>
                    </a:cubicBezTo>
                    <a:lnTo>
                      <a:pt x="18270" y="9972"/>
                    </a:lnTo>
                    <a:cubicBezTo>
                      <a:pt x="18343" y="9972"/>
                      <a:pt x="18415" y="9875"/>
                      <a:pt x="18415" y="9748"/>
                    </a:cubicBezTo>
                    <a:cubicBezTo>
                      <a:pt x="18415" y="9651"/>
                      <a:pt x="18343" y="9555"/>
                      <a:pt x="18270" y="9555"/>
                    </a:cubicBezTo>
                    <a:close/>
                    <a:moveTo>
                      <a:pt x="19477" y="9555"/>
                    </a:moveTo>
                    <a:cubicBezTo>
                      <a:pt x="19381" y="9555"/>
                      <a:pt x="19331" y="9651"/>
                      <a:pt x="19331" y="9748"/>
                    </a:cubicBezTo>
                    <a:cubicBezTo>
                      <a:pt x="19331" y="9875"/>
                      <a:pt x="19381" y="9972"/>
                      <a:pt x="19477" y="9972"/>
                    </a:cubicBezTo>
                    <a:lnTo>
                      <a:pt x="20684" y="9972"/>
                    </a:lnTo>
                    <a:cubicBezTo>
                      <a:pt x="20757" y="9972"/>
                      <a:pt x="20830" y="9875"/>
                      <a:pt x="20830" y="9748"/>
                    </a:cubicBezTo>
                    <a:cubicBezTo>
                      <a:pt x="20830" y="9651"/>
                      <a:pt x="20757" y="9555"/>
                      <a:pt x="20684" y="9555"/>
                    </a:cubicBezTo>
                    <a:close/>
                    <a:moveTo>
                      <a:pt x="21457" y="10130"/>
                    </a:moveTo>
                    <a:cubicBezTo>
                      <a:pt x="21361" y="10130"/>
                      <a:pt x="21288" y="10227"/>
                      <a:pt x="21288" y="10354"/>
                    </a:cubicBezTo>
                    <a:lnTo>
                      <a:pt x="21288" y="11952"/>
                    </a:lnTo>
                    <a:cubicBezTo>
                      <a:pt x="21288" y="12045"/>
                      <a:pt x="21361" y="12142"/>
                      <a:pt x="21457" y="12142"/>
                    </a:cubicBezTo>
                    <a:cubicBezTo>
                      <a:pt x="21530" y="12142"/>
                      <a:pt x="21600" y="12045"/>
                      <a:pt x="21600" y="11952"/>
                    </a:cubicBezTo>
                    <a:lnTo>
                      <a:pt x="21600" y="10354"/>
                    </a:lnTo>
                    <a:cubicBezTo>
                      <a:pt x="21600" y="10227"/>
                      <a:pt x="21530" y="10130"/>
                      <a:pt x="21457" y="10130"/>
                    </a:cubicBezTo>
                    <a:close/>
                    <a:moveTo>
                      <a:pt x="21457" y="13326"/>
                    </a:moveTo>
                    <a:cubicBezTo>
                      <a:pt x="21361" y="13326"/>
                      <a:pt x="21288" y="13419"/>
                      <a:pt x="21288" y="13547"/>
                    </a:cubicBezTo>
                    <a:lnTo>
                      <a:pt x="21288" y="15145"/>
                    </a:lnTo>
                    <a:cubicBezTo>
                      <a:pt x="21288" y="15242"/>
                      <a:pt x="21361" y="15338"/>
                      <a:pt x="21457" y="15338"/>
                    </a:cubicBezTo>
                    <a:cubicBezTo>
                      <a:pt x="21530" y="15338"/>
                      <a:pt x="21600" y="15242"/>
                      <a:pt x="21600" y="15145"/>
                    </a:cubicBezTo>
                    <a:lnTo>
                      <a:pt x="21600" y="13547"/>
                    </a:lnTo>
                    <a:cubicBezTo>
                      <a:pt x="21600" y="13419"/>
                      <a:pt x="21530" y="13326"/>
                      <a:pt x="21457" y="13326"/>
                    </a:cubicBezTo>
                    <a:close/>
                    <a:moveTo>
                      <a:pt x="21457" y="16519"/>
                    </a:moveTo>
                    <a:cubicBezTo>
                      <a:pt x="21361" y="16519"/>
                      <a:pt x="21288" y="16616"/>
                      <a:pt x="21288" y="16743"/>
                    </a:cubicBezTo>
                    <a:lnTo>
                      <a:pt x="21288" y="18342"/>
                    </a:lnTo>
                    <a:cubicBezTo>
                      <a:pt x="21288" y="18438"/>
                      <a:pt x="21361" y="18534"/>
                      <a:pt x="21457" y="18534"/>
                    </a:cubicBezTo>
                    <a:cubicBezTo>
                      <a:pt x="21530" y="18534"/>
                      <a:pt x="21600" y="18438"/>
                      <a:pt x="21600" y="18342"/>
                    </a:cubicBezTo>
                    <a:lnTo>
                      <a:pt x="21600" y="16743"/>
                    </a:lnTo>
                    <a:cubicBezTo>
                      <a:pt x="21600" y="16616"/>
                      <a:pt x="21530" y="16519"/>
                      <a:pt x="21457" y="16519"/>
                    </a:cubicBezTo>
                    <a:close/>
                    <a:moveTo>
                      <a:pt x="21457" y="19716"/>
                    </a:moveTo>
                    <a:cubicBezTo>
                      <a:pt x="21361" y="19716"/>
                      <a:pt x="21288" y="19812"/>
                      <a:pt x="21288" y="19940"/>
                    </a:cubicBezTo>
                    <a:lnTo>
                      <a:pt x="21288" y="21411"/>
                    </a:lnTo>
                    <a:cubicBezTo>
                      <a:pt x="21288" y="21538"/>
                      <a:pt x="21361" y="21600"/>
                      <a:pt x="21457" y="21600"/>
                    </a:cubicBezTo>
                    <a:cubicBezTo>
                      <a:pt x="21530" y="21600"/>
                      <a:pt x="21600" y="21538"/>
                      <a:pt x="21600" y="21411"/>
                    </a:cubicBezTo>
                    <a:lnTo>
                      <a:pt x="21600" y="19940"/>
                    </a:lnTo>
                    <a:cubicBezTo>
                      <a:pt x="21600" y="19812"/>
                      <a:pt x="21530" y="19716"/>
                      <a:pt x="21457" y="19716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Google Shape;246;p19"/>
              <p:cNvSpPr/>
              <p:nvPr/>
            </p:nvSpPr>
            <p:spPr>
              <a:xfrm>
                <a:off x="1815698" y="-1"/>
                <a:ext cx="118292" cy="118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66" y="2447"/>
                    </a:moveTo>
                    <a:lnTo>
                      <a:pt x="13799" y="7695"/>
                    </a:lnTo>
                    <a:cubicBezTo>
                      <a:pt x="13799" y="7814"/>
                      <a:pt x="13918" y="7932"/>
                      <a:pt x="14036" y="7932"/>
                    </a:cubicBezTo>
                    <a:lnTo>
                      <a:pt x="19285" y="10866"/>
                    </a:lnTo>
                    <a:lnTo>
                      <a:pt x="14036" y="13786"/>
                    </a:lnTo>
                    <a:cubicBezTo>
                      <a:pt x="13918" y="13786"/>
                      <a:pt x="13799" y="13918"/>
                      <a:pt x="13668" y="14036"/>
                    </a:cubicBezTo>
                    <a:lnTo>
                      <a:pt x="10866" y="19285"/>
                    </a:lnTo>
                    <a:lnTo>
                      <a:pt x="7932" y="14036"/>
                    </a:lnTo>
                    <a:cubicBezTo>
                      <a:pt x="7932" y="13918"/>
                      <a:pt x="7814" y="13786"/>
                      <a:pt x="7695" y="13668"/>
                    </a:cubicBezTo>
                    <a:lnTo>
                      <a:pt x="2447" y="10866"/>
                    </a:lnTo>
                    <a:lnTo>
                      <a:pt x="7695" y="7932"/>
                    </a:lnTo>
                    <a:cubicBezTo>
                      <a:pt x="7814" y="7932"/>
                      <a:pt x="7932" y="7814"/>
                      <a:pt x="7932" y="7695"/>
                    </a:cubicBezTo>
                    <a:lnTo>
                      <a:pt x="10866" y="2447"/>
                    </a:lnTo>
                    <a:close/>
                    <a:moveTo>
                      <a:pt x="10866" y="0"/>
                    </a:moveTo>
                    <a:cubicBezTo>
                      <a:pt x="10616" y="0"/>
                      <a:pt x="10379" y="250"/>
                      <a:pt x="10261" y="487"/>
                    </a:cubicBezTo>
                    <a:lnTo>
                      <a:pt x="6722" y="6709"/>
                    </a:lnTo>
                    <a:lnTo>
                      <a:pt x="487" y="10129"/>
                    </a:lnTo>
                    <a:cubicBezTo>
                      <a:pt x="250" y="10248"/>
                      <a:pt x="0" y="10497"/>
                      <a:pt x="0" y="10866"/>
                    </a:cubicBezTo>
                    <a:cubicBezTo>
                      <a:pt x="0" y="11103"/>
                      <a:pt x="250" y="11352"/>
                      <a:pt x="487" y="11471"/>
                    </a:cubicBezTo>
                    <a:lnTo>
                      <a:pt x="6722" y="15010"/>
                    </a:lnTo>
                    <a:lnTo>
                      <a:pt x="10129" y="21232"/>
                    </a:lnTo>
                    <a:cubicBezTo>
                      <a:pt x="10261" y="21482"/>
                      <a:pt x="10497" y="21600"/>
                      <a:pt x="10866" y="21600"/>
                    </a:cubicBezTo>
                    <a:cubicBezTo>
                      <a:pt x="11116" y="21600"/>
                      <a:pt x="11352" y="21482"/>
                      <a:pt x="11471" y="21232"/>
                    </a:cubicBezTo>
                    <a:lnTo>
                      <a:pt x="15010" y="15010"/>
                    </a:lnTo>
                    <a:lnTo>
                      <a:pt x="21245" y="11589"/>
                    </a:lnTo>
                    <a:cubicBezTo>
                      <a:pt x="21482" y="11352"/>
                      <a:pt x="21600" y="11103"/>
                      <a:pt x="21600" y="10866"/>
                    </a:cubicBezTo>
                    <a:cubicBezTo>
                      <a:pt x="21600" y="10616"/>
                      <a:pt x="21482" y="10379"/>
                      <a:pt x="21245" y="10248"/>
                    </a:cubicBezTo>
                    <a:lnTo>
                      <a:pt x="15010" y="6709"/>
                    </a:lnTo>
                    <a:lnTo>
                      <a:pt x="11602" y="487"/>
                    </a:lnTo>
                    <a:cubicBezTo>
                      <a:pt x="11352" y="118"/>
                      <a:pt x="11116" y="0"/>
                      <a:pt x="1086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Google Shape;247;p19"/>
              <p:cNvSpPr/>
              <p:nvPr/>
            </p:nvSpPr>
            <p:spPr>
              <a:xfrm>
                <a:off x="120234" y="1577821"/>
                <a:ext cx="148405" cy="147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865"/>
                    </a:moveTo>
                    <a:lnTo>
                      <a:pt x="13914" y="7534"/>
                    </a:lnTo>
                    <a:cubicBezTo>
                      <a:pt x="13914" y="7628"/>
                      <a:pt x="14009" y="7723"/>
                      <a:pt x="14113" y="7723"/>
                    </a:cubicBezTo>
                    <a:lnTo>
                      <a:pt x="19650" y="10853"/>
                    </a:lnTo>
                    <a:lnTo>
                      <a:pt x="14113" y="13887"/>
                    </a:lnTo>
                    <a:cubicBezTo>
                      <a:pt x="14009" y="13982"/>
                      <a:pt x="13914" y="14077"/>
                      <a:pt x="13820" y="14172"/>
                    </a:cubicBezTo>
                    <a:lnTo>
                      <a:pt x="10800" y="19746"/>
                    </a:lnTo>
                    <a:lnTo>
                      <a:pt x="7686" y="14077"/>
                    </a:lnTo>
                    <a:cubicBezTo>
                      <a:pt x="7686" y="13982"/>
                      <a:pt x="7591" y="13887"/>
                      <a:pt x="7497" y="13887"/>
                    </a:cubicBezTo>
                    <a:lnTo>
                      <a:pt x="1950" y="10758"/>
                    </a:lnTo>
                    <a:lnTo>
                      <a:pt x="7497" y="7723"/>
                    </a:lnTo>
                    <a:cubicBezTo>
                      <a:pt x="7591" y="7628"/>
                      <a:pt x="7686" y="7534"/>
                      <a:pt x="7791" y="7428"/>
                    </a:cubicBezTo>
                    <a:lnTo>
                      <a:pt x="10800" y="1865"/>
                    </a:lnTo>
                    <a:close/>
                    <a:moveTo>
                      <a:pt x="10800" y="0"/>
                    </a:moveTo>
                    <a:cubicBezTo>
                      <a:pt x="10611" y="0"/>
                      <a:pt x="10412" y="105"/>
                      <a:pt x="10318" y="295"/>
                    </a:cubicBezTo>
                    <a:lnTo>
                      <a:pt x="6711" y="6743"/>
                    </a:lnTo>
                    <a:lnTo>
                      <a:pt x="294" y="10263"/>
                    </a:lnTo>
                    <a:cubicBezTo>
                      <a:pt x="105" y="10368"/>
                      <a:pt x="0" y="10558"/>
                      <a:pt x="0" y="10758"/>
                    </a:cubicBezTo>
                    <a:cubicBezTo>
                      <a:pt x="0" y="10948"/>
                      <a:pt x="105" y="11243"/>
                      <a:pt x="294" y="11337"/>
                    </a:cubicBezTo>
                    <a:lnTo>
                      <a:pt x="6711" y="14857"/>
                    </a:lnTo>
                    <a:lnTo>
                      <a:pt x="10213" y="21316"/>
                    </a:lnTo>
                    <a:cubicBezTo>
                      <a:pt x="10318" y="21505"/>
                      <a:pt x="10506" y="21600"/>
                      <a:pt x="10800" y="21600"/>
                    </a:cubicBezTo>
                    <a:cubicBezTo>
                      <a:pt x="10999" y="21600"/>
                      <a:pt x="11188" y="21505"/>
                      <a:pt x="11282" y="21316"/>
                    </a:cubicBezTo>
                    <a:lnTo>
                      <a:pt x="14784" y="14857"/>
                    </a:lnTo>
                    <a:lnTo>
                      <a:pt x="21212" y="11337"/>
                    </a:lnTo>
                    <a:cubicBezTo>
                      <a:pt x="21401" y="11243"/>
                      <a:pt x="21600" y="11053"/>
                      <a:pt x="21600" y="10853"/>
                    </a:cubicBezTo>
                    <a:cubicBezTo>
                      <a:pt x="21600" y="10558"/>
                      <a:pt x="21401" y="10368"/>
                      <a:pt x="21212" y="10263"/>
                    </a:cubicBezTo>
                    <a:lnTo>
                      <a:pt x="14889" y="6743"/>
                    </a:lnTo>
                    <a:lnTo>
                      <a:pt x="11387" y="295"/>
                    </a:lnTo>
                    <a:cubicBezTo>
                      <a:pt x="11282" y="105"/>
                      <a:pt x="11094" y="0"/>
                      <a:pt x="10800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Google Shape;248;p19"/>
              <p:cNvSpPr/>
              <p:nvPr/>
            </p:nvSpPr>
            <p:spPr>
              <a:xfrm>
                <a:off x="168357" y="439732"/>
                <a:ext cx="63541" cy="63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22" y="2743"/>
                    </a:moveTo>
                    <a:cubicBezTo>
                      <a:pt x="15233" y="2743"/>
                      <a:pt x="18857" y="6367"/>
                      <a:pt x="18857" y="10678"/>
                    </a:cubicBezTo>
                    <a:cubicBezTo>
                      <a:pt x="18857" y="15233"/>
                      <a:pt x="15233" y="18637"/>
                      <a:pt x="10922" y="18637"/>
                    </a:cubicBezTo>
                    <a:cubicBezTo>
                      <a:pt x="6367" y="18637"/>
                      <a:pt x="2743" y="15233"/>
                      <a:pt x="2743" y="10678"/>
                    </a:cubicBezTo>
                    <a:cubicBezTo>
                      <a:pt x="2743" y="6367"/>
                      <a:pt x="6367" y="2743"/>
                      <a:pt x="10922" y="2743"/>
                    </a:cubicBezTo>
                    <a:close/>
                    <a:moveTo>
                      <a:pt x="10922" y="0"/>
                    </a:moveTo>
                    <a:cubicBezTo>
                      <a:pt x="4776" y="0"/>
                      <a:pt x="0" y="4776"/>
                      <a:pt x="0" y="10678"/>
                    </a:cubicBezTo>
                    <a:cubicBezTo>
                      <a:pt x="0" y="16824"/>
                      <a:pt x="4776" y="21600"/>
                      <a:pt x="10922" y="21600"/>
                    </a:cubicBezTo>
                    <a:cubicBezTo>
                      <a:pt x="16824" y="21600"/>
                      <a:pt x="21600" y="16824"/>
                      <a:pt x="21600" y="10678"/>
                    </a:cubicBezTo>
                    <a:cubicBezTo>
                      <a:pt x="21600" y="4776"/>
                      <a:pt x="16824" y="0"/>
                      <a:pt x="10922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Google Shape;249;p19"/>
              <p:cNvSpPr/>
              <p:nvPr/>
            </p:nvSpPr>
            <p:spPr>
              <a:xfrm>
                <a:off x="0" y="1247013"/>
                <a:ext cx="40704" cy="4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72" y="4618"/>
                    </a:moveTo>
                    <a:cubicBezTo>
                      <a:pt x="14527" y="4618"/>
                      <a:pt x="17356" y="7442"/>
                      <a:pt x="17356" y="10991"/>
                    </a:cubicBezTo>
                    <a:cubicBezTo>
                      <a:pt x="17356" y="14540"/>
                      <a:pt x="14527" y="17364"/>
                      <a:pt x="10972" y="17364"/>
                    </a:cubicBezTo>
                    <a:cubicBezTo>
                      <a:pt x="7417" y="17364"/>
                      <a:pt x="4588" y="14540"/>
                      <a:pt x="4588" y="10991"/>
                    </a:cubicBezTo>
                    <a:cubicBezTo>
                      <a:pt x="4588" y="7442"/>
                      <a:pt x="7417" y="4618"/>
                      <a:pt x="10972" y="4618"/>
                    </a:cubicBezTo>
                    <a:close/>
                    <a:moveTo>
                      <a:pt x="10972" y="0"/>
                    </a:moveTo>
                    <a:cubicBezTo>
                      <a:pt x="4932" y="0"/>
                      <a:pt x="0" y="4961"/>
                      <a:pt x="0" y="10991"/>
                    </a:cubicBezTo>
                    <a:cubicBezTo>
                      <a:pt x="0" y="17020"/>
                      <a:pt x="4932" y="21600"/>
                      <a:pt x="10972" y="21600"/>
                    </a:cubicBezTo>
                    <a:cubicBezTo>
                      <a:pt x="17012" y="21600"/>
                      <a:pt x="21600" y="17020"/>
                      <a:pt x="21600" y="10991"/>
                    </a:cubicBezTo>
                    <a:cubicBezTo>
                      <a:pt x="21600" y="4961"/>
                      <a:pt x="17012" y="0"/>
                      <a:pt x="10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Google Shape;250;p19"/>
              <p:cNvSpPr/>
              <p:nvPr/>
            </p:nvSpPr>
            <p:spPr>
              <a:xfrm>
                <a:off x="2878" y="1955384"/>
                <a:ext cx="993296" cy="9931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fill="norm" stroke="1" extrusionOk="0">
                    <a:moveTo>
                      <a:pt x="10817" y="5946"/>
                    </a:moveTo>
                    <a:cubicBezTo>
                      <a:pt x="11747" y="5946"/>
                      <a:pt x="12676" y="6222"/>
                      <a:pt x="13474" y="6759"/>
                    </a:cubicBezTo>
                    <a:cubicBezTo>
                      <a:pt x="14652" y="7544"/>
                      <a:pt x="15422" y="8794"/>
                      <a:pt x="15596" y="10205"/>
                    </a:cubicBezTo>
                    <a:cubicBezTo>
                      <a:pt x="15886" y="12530"/>
                      <a:pt x="14404" y="14769"/>
                      <a:pt x="12153" y="15408"/>
                    </a:cubicBezTo>
                    <a:cubicBezTo>
                      <a:pt x="11709" y="15535"/>
                      <a:pt x="11254" y="15599"/>
                      <a:pt x="10803" y="15599"/>
                    </a:cubicBezTo>
                    <a:cubicBezTo>
                      <a:pt x="9863" y="15599"/>
                      <a:pt x="8938" y="15327"/>
                      <a:pt x="8144" y="14797"/>
                    </a:cubicBezTo>
                    <a:cubicBezTo>
                      <a:pt x="6966" y="14012"/>
                      <a:pt x="6198" y="12763"/>
                      <a:pt x="6024" y="11353"/>
                    </a:cubicBezTo>
                    <a:cubicBezTo>
                      <a:pt x="5747" y="9026"/>
                      <a:pt x="7228" y="6789"/>
                      <a:pt x="9466" y="6134"/>
                    </a:cubicBezTo>
                    <a:cubicBezTo>
                      <a:pt x="9917" y="6018"/>
                      <a:pt x="10366" y="5946"/>
                      <a:pt x="10817" y="5946"/>
                    </a:cubicBezTo>
                    <a:close/>
                    <a:moveTo>
                      <a:pt x="10815" y="5764"/>
                    </a:moveTo>
                    <a:cubicBezTo>
                      <a:pt x="10350" y="5764"/>
                      <a:pt x="9882" y="5829"/>
                      <a:pt x="9422" y="5960"/>
                    </a:cubicBezTo>
                    <a:cubicBezTo>
                      <a:pt x="7084" y="6629"/>
                      <a:pt x="5543" y="8954"/>
                      <a:pt x="5848" y="11367"/>
                    </a:cubicBezTo>
                    <a:cubicBezTo>
                      <a:pt x="6024" y="12835"/>
                      <a:pt x="6822" y="14144"/>
                      <a:pt x="8042" y="14943"/>
                    </a:cubicBezTo>
                    <a:cubicBezTo>
                      <a:pt x="8871" y="15496"/>
                      <a:pt x="9843" y="15786"/>
                      <a:pt x="10817" y="15786"/>
                    </a:cubicBezTo>
                    <a:cubicBezTo>
                      <a:pt x="11282" y="15786"/>
                      <a:pt x="11747" y="15714"/>
                      <a:pt x="12196" y="15582"/>
                    </a:cubicBezTo>
                    <a:cubicBezTo>
                      <a:pt x="14536" y="14913"/>
                      <a:pt x="16075" y="12588"/>
                      <a:pt x="15784" y="10175"/>
                    </a:cubicBezTo>
                    <a:cubicBezTo>
                      <a:pt x="15596" y="8722"/>
                      <a:pt x="14797" y="7414"/>
                      <a:pt x="13576" y="6599"/>
                    </a:cubicBezTo>
                    <a:cubicBezTo>
                      <a:pt x="12751" y="6049"/>
                      <a:pt x="11791" y="5764"/>
                      <a:pt x="10815" y="5764"/>
                    </a:cubicBezTo>
                    <a:close/>
                    <a:moveTo>
                      <a:pt x="9276" y="183"/>
                    </a:moveTo>
                    <a:cubicBezTo>
                      <a:pt x="9285" y="183"/>
                      <a:pt x="9292" y="190"/>
                      <a:pt x="9292" y="190"/>
                    </a:cubicBezTo>
                    <a:cubicBezTo>
                      <a:pt x="9292" y="190"/>
                      <a:pt x="9306" y="190"/>
                      <a:pt x="9306" y="205"/>
                    </a:cubicBezTo>
                    <a:lnTo>
                      <a:pt x="10032" y="2487"/>
                    </a:lnTo>
                    <a:cubicBezTo>
                      <a:pt x="10059" y="2577"/>
                      <a:pt x="10131" y="2634"/>
                      <a:pt x="10219" y="2634"/>
                    </a:cubicBezTo>
                    <a:cubicBezTo>
                      <a:pt x="10230" y="2634"/>
                      <a:pt x="10239" y="2634"/>
                      <a:pt x="10250" y="2632"/>
                    </a:cubicBezTo>
                    <a:cubicBezTo>
                      <a:pt x="10438" y="2618"/>
                      <a:pt x="10624" y="2612"/>
                      <a:pt x="10809" y="2612"/>
                    </a:cubicBezTo>
                    <a:cubicBezTo>
                      <a:pt x="11461" y="2612"/>
                      <a:pt x="12101" y="2692"/>
                      <a:pt x="12734" y="2850"/>
                    </a:cubicBezTo>
                    <a:cubicBezTo>
                      <a:pt x="12756" y="2856"/>
                      <a:pt x="12776" y="2859"/>
                      <a:pt x="12798" y="2859"/>
                    </a:cubicBezTo>
                    <a:cubicBezTo>
                      <a:pt x="12876" y="2859"/>
                      <a:pt x="12947" y="2817"/>
                      <a:pt x="12981" y="2748"/>
                    </a:cubicBezTo>
                    <a:lnTo>
                      <a:pt x="14085" y="611"/>
                    </a:lnTo>
                    <a:cubicBezTo>
                      <a:pt x="14085" y="597"/>
                      <a:pt x="14115" y="597"/>
                      <a:pt x="14129" y="597"/>
                    </a:cubicBezTo>
                    <a:lnTo>
                      <a:pt x="17223" y="2211"/>
                    </a:lnTo>
                    <a:cubicBezTo>
                      <a:pt x="17237" y="2211"/>
                      <a:pt x="17237" y="2239"/>
                      <a:pt x="17237" y="2255"/>
                    </a:cubicBezTo>
                    <a:lnTo>
                      <a:pt x="16133" y="4376"/>
                    </a:lnTo>
                    <a:cubicBezTo>
                      <a:pt x="16089" y="4464"/>
                      <a:pt x="16105" y="4580"/>
                      <a:pt x="16177" y="4638"/>
                    </a:cubicBezTo>
                    <a:cubicBezTo>
                      <a:pt x="16816" y="5189"/>
                      <a:pt x="17353" y="5844"/>
                      <a:pt x="17790" y="6556"/>
                    </a:cubicBezTo>
                    <a:cubicBezTo>
                      <a:pt x="17823" y="6621"/>
                      <a:pt x="17887" y="6654"/>
                      <a:pt x="17961" y="6654"/>
                    </a:cubicBezTo>
                    <a:cubicBezTo>
                      <a:pt x="17986" y="6654"/>
                      <a:pt x="18011" y="6651"/>
                      <a:pt x="18036" y="6643"/>
                    </a:cubicBezTo>
                    <a:lnTo>
                      <a:pt x="20317" y="5932"/>
                    </a:lnTo>
                    <a:cubicBezTo>
                      <a:pt x="20320" y="5927"/>
                      <a:pt x="20327" y="5926"/>
                      <a:pt x="20333" y="5926"/>
                    </a:cubicBezTo>
                    <a:cubicBezTo>
                      <a:pt x="20345" y="5926"/>
                      <a:pt x="20361" y="5935"/>
                      <a:pt x="20361" y="5946"/>
                    </a:cubicBezTo>
                    <a:lnTo>
                      <a:pt x="21407" y="9274"/>
                    </a:lnTo>
                    <a:cubicBezTo>
                      <a:pt x="21407" y="9288"/>
                      <a:pt x="21407" y="9304"/>
                      <a:pt x="21391" y="9318"/>
                    </a:cubicBezTo>
                    <a:lnTo>
                      <a:pt x="19097" y="10031"/>
                    </a:lnTo>
                    <a:cubicBezTo>
                      <a:pt x="19010" y="10059"/>
                      <a:pt x="18952" y="10161"/>
                      <a:pt x="18952" y="10248"/>
                    </a:cubicBezTo>
                    <a:cubicBezTo>
                      <a:pt x="19010" y="11091"/>
                      <a:pt x="18936" y="11934"/>
                      <a:pt x="18734" y="12748"/>
                    </a:cubicBezTo>
                    <a:cubicBezTo>
                      <a:pt x="18718" y="12849"/>
                      <a:pt x="18762" y="12937"/>
                      <a:pt x="18850" y="12995"/>
                    </a:cubicBezTo>
                    <a:lnTo>
                      <a:pt x="20970" y="14100"/>
                    </a:lnTo>
                    <a:cubicBezTo>
                      <a:pt x="21000" y="14100"/>
                      <a:pt x="21000" y="14114"/>
                      <a:pt x="20986" y="14144"/>
                    </a:cubicBezTo>
                    <a:lnTo>
                      <a:pt x="19387" y="17224"/>
                    </a:lnTo>
                    <a:cubicBezTo>
                      <a:pt x="19378" y="17235"/>
                      <a:pt x="19367" y="17246"/>
                      <a:pt x="19356" y="17246"/>
                    </a:cubicBezTo>
                    <a:cubicBezTo>
                      <a:pt x="19353" y="17246"/>
                      <a:pt x="19348" y="17243"/>
                      <a:pt x="19343" y="17240"/>
                    </a:cubicBezTo>
                    <a:lnTo>
                      <a:pt x="17209" y="16135"/>
                    </a:lnTo>
                    <a:cubicBezTo>
                      <a:pt x="17182" y="16119"/>
                      <a:pt x="17151" y="16111"/>
                      <a:pt x="17118" y="16111"/>
                    </a:cubicBezTo>
                    <a:cubicBezTo>
                      <a:pt x="17060" y="16111"/>
                      <a:pt x="16999" y="16137"/>
                      <a:pt x="16962" y="16193"/>
                    </a:cubicBezTo>
                    <a:cubicBezTo>
                      <a:pt x="16409" y="16818"/>
                      <a:pt x="15756" y="17370"/>
                      <a:pt x="15043" y="17807"/>
                    </a:cubicBezTo>
                    <a:cubicBezTo>
                      <a:pt x="14957" y="17849"/>
                      <a:pt x="14913" y="17951"/>
                      <a:pt x="14941" y="18053"/>
                    </a:cubicBezTo>
                    <a:lnTo>
                      <a:pt x="15668" y="20336"/>
                    </a:lnTo>
                    <a:cubicBezTo>
                      <a:pt x="15668" y="20350"/>
                      <a:pt x="15668" y="20364"/>
                      <a:pt x="15654" y="20379"/>
                    </a:cubicBezTo>
                    <a:lnTo>
                      <a:pt x="12328" y="21425"/>
                    </a:lnTo>
                    <a:cubicBezTo>
                      <a:pt x="12312" y="21425"/>
                      <a:pt x="12284" y="21410"/>
                      <a:pt x="12284" y="21396"/>
                    </a:cubicBezTo>
                    <a:lnTo>
                      <a:pt x="11558" y="19113"/>
                    </a:lnTo>
                    <a:cubicBezTo>
                      <a:pt x="11528" y="19027"/>
                      <a:pt x="11456" y="18969"/>
                      <a:pt x="11354" y="18969"/>
                    </a:cubicBezTo>
                    <a:lnTo>
                      <a:pt x="11340" y="18969"/>
                    </a:lnTo>
                    <a:cubicBezTo>
                      <a:pt x="11155" y="18982"/>
                      <a:pt x="10970" y="18988"/>
                      <a:pt x="10786" y="18988"/>
                    </a:cubicBezTo>
                    <a:cubicBezTo>
                      <a:pt x="10139" y="18988"/>
                      <a:pt x="9489" y="18910"/>
                      <a:pt x="8855" y="18752"/>
                    </a:cubicBezTo>
                    <a:cubicBezTo>
                      <a:pt x="8842" y="18748"/>
                      <a:pt x="8830" y="18748"/>
                      <a:pt x="8817" y="18748"/>
                    </a:cubicBezTo>
                    <a:cubicBezTo>
                      <a:pt x="8730" y="18748"/>
                      <a:pt x="8647" y="18791"/>
                      <a:pt x="8609" y="18867"/>
                    </a:cubicBezTo>
                    <a:lnTo>
                      <a:pt x="7505" y="20989"/>
                    </a:lnTo>
                    <a:cubicBezTo>
                      <a:pt x="7505" y="21000"/>
                      <a:pt x="7489" y="21009"/>
                      <a:pt x="7477" y="21009"/>
                    </a:cubicBezTo>
                    <a:cubicBezTo>
                      <a:pt x="7471" y="21009"/>
                      <a:pt x="7466" y="21008"/>
                      <a:pt x="7461" y="21003"/>
                    </a:cubicBezTo>
                    <a:lnTo>
                      <a:pt x="4367" y="19405"/>
                    </a:lnTo>
                    <a:cubicBezTo>
                      <a:pt x="4353" y="19391"/>
                      <a:pt x="4353" y="19375"/>
                      <a:pt x="4353" y="19361"/>
                    </a:cubicBezTo>
                    <a:lnTo>
                      <a:pt x="5457" y="17224"/>
                    </a:lnTo>
                    <a:cubicBezTo>
                      <a:pt x="5501" y="17138"/>
                      <a:pt x="5485" y="17036"/>
                      <a:pt x="5413" y="16964"/>
                    </a:cubicBezTo>
                    <a:cubicBezTo>
                      <a:pt x="4774" y="16411"/>
                      <a:pt x="4235" y="15771"/>
                      <a:pt x="3800" y="15059"/>
                    </a:cubicBezTo>
                    <a:cubicBezTo>
                      <a:pt x="3766" y="14990"/>
                      <a:pt x="3695" y="14949"/>
                      <a:pt x="3617" y="14949"/>
                    </a:cubicBezTo>
                    <a:cubicBezTo>
                      <a:pt x="3597" y="14949"/>
                      <a:pt x="3575" y="14950"/>
                      <a:pt x="3553" y="14957"/>
                    </a:cubicBezTo>
                    <a:lnTo>
                      <a:pt x="1273" y="15684"/>
                    </a:lnTo>
                    <a:cubicBezTo>
                      <a:pt x="1259" y="15684"/>
                      <a:pt x="1229" y="15670"/>
                      <a:pt x="1229" y="15656"/>
                    </a:cubicBezTo>
                    <a:lnTo>
                      <a:pt x="183" y="12342"/>
                    </a:lnTo>
                    <a:cubicBezTo>
                      <a:pt x="183" y="12326"/>
                      <a:pt x="183" y="12298"/>
                      <a:pt x="199" y="12298"/>
                    </a:cubicBezTo>
                    <a:lnTo>
                      <a:pt x="2493" y="11571"/>
                    </a:lnTo>
                    <a:cubicBezTo>
                      <a:pt x="2580" y="11541"/>
                      <a:pt x="2638" y="11455"/>
                      <a:pt x="2638" y="11353"/>
                    </a:cubicBezTo>
                    <a:cubicBezTo>
                      <a:pt x="2580" y="10510"/>
                      <a:pt x="2652" y="9681"/>
                      <a:pt x="2856" y="8852"/>
                    </a:cubicBezTo>
                    <a:cubicBezTo>
                      <a:pt x="2870" y="8765"/>
                      <a:pt x="2828" y="8664"/>
                      <a:pt x="2740" y="8621"/>
                    </a:cubicBezTo>
                    <a:lnTo>
                      <a:pt x="620" y="7516"/>
                    </a:lnTo>
                    <a:cubicBezTo>
                      <a:pt x="604" y="7500"/>
                      <a:pt x="590" y="7486"/>
                      <a:pt x="604" y="7472"/>
                    </a:cubicBezTo>
                    <a:lnTo>
                      <a:pt x="2203" y="4376"/>
                    </a:lnTo>
                    <a:cubicBezTo>
                      <a:pt x="2217" y="4362"/>
                      <a:pt x="2231" y="4362"/>
                      <a:pt x="2247" y="4362"/>
                    </a:cubicBezTo>
                    <a:lnTo>
                      <a:pt x="4381" y="5467"/>
                    </a:lnTo>
                    <a:cubicBezTo>
                      <a:pt x="4414" y="5482"/>
                      <a:pt x="4448" y="5490"/>
                      <a:pt x="4483" y="5490"/>
                    </a:cubicBezTo>
                    <a:cubicBezTo>
                      <a:pt x="4541" y="5490"/>
                      <a:pt x="4597" y="5468"/>
                      <a:pt x="4643" y="5423"/>
                    </a:cubicBezTo>
                    <a:cubicBezTo>
                      <a:pt x="5195" y="4783"/>
                      <a:pt x="5834" y="4244"/>
                      <a:pt x="6545" y="3809"/>
                    </a:cubicBezTo>
                    <a:cubicBezTo>
                      <a:pt x="6633" y="3751"/>
                      <a:pt x="6677" y="3649"/>
                      <a:pt x="6647" y="3561"/>
                    </a:cubicBezTo>
                    <a:lnTo>
                      <a:pt x="5922" y="1280"/>
                    </a:lnTo>
                    <a:cubicBezTo>
                      <a:pt x="5922" y="1250"/>
                      <a:pt x="5922" y="1236"/>
                      <a:pt x="5950" y="1236"/>
                    </a:cubicBezTo>
                    <a:lnTo>
                      <a:pt x="9262" y="190"/>
                    </a:lnTo>
                    <a:cubicBezTo>
                      <a:pt x="9267" y="185"/>
                      <a:pt x="9271" y="183"/>
                      <a:pt x="9276" y="183"/>
                    </a:cubicBezTo>
                    <a:close/>
                    <a:moveTo>
                      <a:pt x="9271" y="0"/>
                    </a:moveTo>
                    <a:cubicBezTo>
                      <a:pt x="9248" y="0"/>
                      <a:pt x="9226" y="5"/>
                      <a:pt x="9204" y="16"/>
                    </a:cubicBezTo>
                    <a:lnTo>
                      <a:pt x="5892" y="1062"/>
                    </a:lnTo>
                    <a:cubicBezTo>
                      <a:pt x="5776" y="1090"/>
                      <a:pt x="5718" y="1222"/>
                      <a:pt x="5747" y="1324"/>
                    </a:cubicBezTo>
                    <a:lnTo>
                      <a:pt x="6473" y="3621"/>
                    </a:lnTo>
                    <a:cubicBezTo>
                      <a:pt x="6473" y="3635"/>
                      <a:pt x="6473" y="3649"/>
                      <a:pt x="6459" y="3649"/>
                    </a:cubicBezTo>
                    <a:cubicBezTo>
                      <a:pt x="5718" y="4100"/>
                      <a:pt x="5064" y="4652"/>
                      <a:pt x="4497" y="5291"/>
                    </a:cubicBezTo>
                    <a:cubicBezTo>
                      <a:pt x="4483" y="5307"/>
                      <a:pt x="4469" y="5307"/>
                      <a:pt x="4455" y="5307"/>
                    </a:cubicBezTo>
                    <a:lnTo>
                      <a:pt x="2333" y="4202"/>
                    </a:lnTo>
                    <a:cubicBezTo>
                      <a:pt x="2302" y="4183"/>
                      <a:pt x="2269" y="4176"/>
                      <a:pt x="2234" y="4176"/>
                    </a:cubicBezTo>
                    <a:cubicBezTo>
                      <a:pt x="2159" y="4176"/>
                      <a:pt x="2082" y="4218"/>
                      <a:pt x="2043" y="4288"/>
                    </a:cubicBezTo>
                    <a:lnTo>
                      <a:pt x="444" y="7384"/>
                    </a:lnTo>
                    <a:cubicBezTo>
                      <a:pt x="386" y="7486"/>
                      <a:pt x="430" y="7618"/>
                      <a:pt x="532" y="7676"/>
                    </a:cubicBezTo>
                    <a:lnTo>
                      <a:pt x="2652" y="8780"/>
                    </a:lnTo>
                    <a:cubicBezTo>
                      <a:pt x="2668" y="8780"/>
                      <a:pt x="2682" y="8794"/>
                      <a:pt x="2668" y="8809"/>
                    </a:cubicBezTo>
                    <a:cubicBezTo>
                      <a:pt x="2464" y="9652"/>
                      <a:pt x="2391" y="10510"/>
                      <a:pt x="2449" y="11367"/>
                    </a:cubicBezTo>
                    <a:cubicBezTo>
                      <a:pt x="2449" y="11381"/>
                      <a:pt x="2449" y="11397"/>
                      <a:pt x="2435" y="11397"/>
                    </a:cubicBezTo>
                    <a:lnTo>
                      <a:pt x="139" y="12122"/>
                    </a:lnTo>
                    <a:cubicBezTo>
                      <a:pt x="97" y="12138"/>
                      <a:pt x="53" y="12166"/>
                      <a:pt x="23" y="12224"/>
                    </a:cubicBezTo>
                    <a:cubicBezTo>
                      <a:pt x="-5" y="12268"/>
                      <a:pt x="-5" y="12326"/>
                      <a:pt x="9" y="12384"/>
                    </a:cubicBezTo>
                    <a:lnTo>
                      <a:pt x="1055" y="15714"/>
                    </a:lnTo>
                    <a:cubicBezTo>
                      <a:pt x="1077" y="15803"/>
                      <a:pt x="1162" y="15858"/>
                      <a:pt x="1251" y="15858"/>
                    </a:cubicBezTo>
                    <a:cubicBezTo>
                      <a:pt x="1277" y="15858"/>
                      <a:pt x="1304" y="15853"/>
                      <a:pt x="1331" y="15844"/>
                    </a:cubicBezTo>
                    <a:lnTo>
                      <a:pt x="3612" y="15132"/>
                    </a:lnTo>
                    <a:cubicBezTo>
                      <a:pt x="3615" y="15128"/>
                      <a:pt x="3620" y="15126"/>
                      <a:pt x="3623" y="15126"/>
                    </a:cubicBezTo>
                    <a:cubicBezTo>
                      <a:pt x="3633" y="15126"/>
                      <a:pt x="3640" y="15135"/>
                      <a:pt x="3640" y="15146"/>
                    </a:cubicBezTo>
                    <a:cubicBezTo>
                      <a:pt x="4091" y="15873"/>
                      <a:pt x="4643" y="16541"/>
                      <a:pt x="5297" y="17108"/>
                    </a:cubicBezTo>
                    <a:cubicBezTo>
                      <a:pt x="5297" y="17108"/>
                      <a:pt x="5311" y="17124"/>
                      <a:pt x="5297" y="17138"/>
                    </a:cubicBezTo>
                    <a:lnTo>
                      <a:pt x="4193" y="19273"/>
                    </a:lnTo>
                    <a:cubicBezTo>
                      <a:pt x="4135" y="19375"/>
                      <a:pt x="4178" y="19507"/>
                      <a:pt x="4279" y="19551"/>
                    </a:cubicBezTo>
                    <a:lnTo>
                      <a:pt x="7374" y="21163"/>
                    </a:lnTo>
                    <a:cubicBezTo>
                      <a:pt x="7405" y="21182"/>
                      <a:pt x="7439" y="21189"/>
                      <a:pt x="7472" y="21189"/>
                    </a:cubicBezTo>
                    <a:cubicBezTo>
                      <a:pt x="7549" y="21189"/>
                      <a:pt x="7624" y="21147"/>
                      <a:pt x="7665" y="21077"/>
                    </a:cubicBezTo>
                    <a:lnTo>
                      <a:pt x="8769" y="18940"/>
                    </a:lnTo>
                    <a:cubicBezTo>
                      <a:pt x="8783" y="18925"/>
                      <a:pt x="8797" y="18925"/>
                      <a:pt x="8813" y="18925"/>
                    </a:cubicBezTo>
                    <a:cubicBezTo>
                      <a:pt x="9456" y="19084"/>
                      <a:pt x="10117" y="19162"/>
                      <a:pt x="10782" y="19162"/>
                    </a:cubicBezTo>
                    <a:cubicBezTo>
                      <a:pt x="10974" y="19162"/>
                      <a:pt x="11163" y="19156"/>
                      <a:pt x="11354" y="19143"/>
                    </a:cubicBezTo>
                    <a:cubicBezTo>
                      <a:pt x="11368" y="19143"/>
                      <a:pt x="11384" y="19157"/>
                      <a:pt x="11384" y="19173"/>
                    </a:cubicBezTo>
                    <a:lnTo>
                      <a:pt x="12109" y="21454"/>
                    </a:lnTo>
                    <a:cubicBezTo>
                      <a:pt x="12124" y="21512"/>
                      <a:pt x="12168" y="21556"/>
                      <a:pt x="12211" y="21584"/>
                    </a:cubicBezTo>
                    <a:cubicBezTo>
                      <a:pt x="12240" y="21600"/>
                      <a:pt x="12284" y="21600"/>
                      <a:pt x="12312" y="21600"/>
                    </a:cubicBezTo>
                    <a:lnTo>
                      <a:pt x="12370" y="21600"/>
                    </a:lnTo>
                    <a:lnTo>
                      <a:pt x="15698" y="20553"/>
                    </a:lnTo>
                    <a:cubicBezTo>
                      <a:pt x="15756" y="20524"/>
                      <a:pt x="15800" y="20495"/>
                      <a:pt x="15828" y="20437"/>
                    </a:cubicBezTo>
                    <a:cubicBezTo>
                      <a:pt x="15858" y="20394"/>
                      <a:pt x="15858" y="20336"/>
                      <a:pt x="15843" y="20278"/>
                    </a:cubicBezTo>
                    <a:lnTo>
                      <a:pt x="15117" y="17995"/>
                    </a:lnTo>
                    <a:cubicBezTo>
                      <a:pt x="15117" y="17981"/>
                      <a:pt x="15117" y="17967"/>
                      <a:pt x="15131" y="17951"/>
                    </a:cubicBezTo>
                    <a:cubicBezTo>
                      <a:pt x="15858" y="17515"/>
                      <a:pt x="16526" y="16964"/>
                      <a:pt x="17091" y="16309"/>
                    </a:cubicBezTo>
                    <a:cubicBezTo>
                      <a:pt x="17091" y="16301"/>
                      <a:pt x="17096" y="16298"/>
                      <a:pt x="17101" y="16298"/>
                    </a:cubicBezTo>
                    <a:cubicBezTo>
                      <a:pt x="17107" y="16298"/>
                      <a:pt x="17113" y="16301"/>
                      <a:pt x="17121" y="16309"/>
                    </a:cubicBezTo>
                    <a:lnTo>
                      <a:pt x="19257" y="17413"/>
                    </a:lnTo>
                    <a:cubicBezTo>
                      <a:pt x="19287" y="17426"/>
                      <a:pt x="19318" y="17432"/>
                      <a:pt x="19350" y="17432"/>
                    </a:cubicBezTo>
                    <a:cubicBezTo>
                      <a:pt x="19428" y="17432"/>
                      <a:pt x="19506" y="17395"/>
                      <a:pt x="19547" y="17312"/>
                    </a:cubicBezTo>
                    <a:lnTo>
                      <a:pt x="21146" y="14230"/>
                    </a:lnTo>
                    <a:cubicBezTo>
                      <a:pt x="21204" y="14129"/>
                      <a:pt x="21160" y="13998"/>
                      <a:pt x="21058" y="13940"/>
                    </a:cubicBezTo>
                    <a:lnTo>
                      <a:pt x="18922" y="12835"/>
                    </a:lnTo>
                    <a:cubicBezTo>
                      <a:pt x="18908" y="12821"/>
                      <a:pt x="18908" y="12806"/>
                      <a:pt x="18908" y="12791"/>
                    </a:cubicBezTo>
                    <a:cubicBezTo>
                      <a:pt x="19111" y="11963"/>
                      <a:pt x="19198" y="11106"/>
                      <a:pt x="19140" y="10248"/>
                    </a:cubicBezTo>
                    <a:cubicBezTo>
                      <a:pt x="19140" y="10233"/>
                      <a:pt x="19140" y="10219"/>
                      <a:pt x="19155" y="10219"/>
                    </a:cubicBezTo>
                    <a:lnTo>
                      <a:pt x="21435" y="9492"/>
                    </a:lnTo>
                    <a:cubicBezTo>
                      <a:pt x="21493" y="9478"/>
                      <a:pt x="21537" y="9434"/>
                      <a:pt x="21567" y="9390"/>
                    </a:cubicBezTo>
                    <a:cubicBezTo>
                      <a:pt x="21595" y="9332"/>
                      <a:pt x="21595" y="9274"/>
                      <a:pt x="21581" y="9216"/>
                    </a:cubicBezTo>
                    <a:lnTo>
                      <a:pt x="20535" y="5902"/>
                    </a:lnTo>
                    <a:cubicBezTo>
                      <a:pt x="20499" y="5805"/>
                      <a:pt x="20413" y="5749"/>
                      <a:pt x="20319" y="5749"/>
                    </a:cubicBezTo>
                    <a:cubicBezTo>
                      <a:pt x="20298" y="5749"/>
                      <a:pt x="20278" y="5752"/>
                      <a:pt x="20259" y="5756"/>
                    </a:cubicBezTo>
                    <a:lnTo>
                      <a:pt x="17978" y="6483"/>
                    </a:lnTo>
                    <a:cubicBezTo>
                      <a:pt x="17964" y="6483"/>
                      <a:pt x="17950" y="6483"/>
                      <a:pt x="17934" y="6469"/>
                    </a:cubicBezTo>
                    <a:cubicBezTo>
                      <a:pt x="17499" y="5728"/>
                      <a:pt x="16947" y="5073"/>
                      <a:pt x="16293" y="4506"/>
                    </a:cubicBezTo>
                    <a:cubicBezTo>
                      <a:pt x="16279" y="4492"/>
                      <a:pt x="16279" y="4478"/>
                      <a:pt x="16293" y="4464"/>
                    </a:cubicBezTo>
                    <a:lnTo>
                      <a:pt x="17397" y="2341"/>
                    </a:lnTo>
                    <a:cubicBezTo>
                      <a:pt x="17441" y="2239"/>
                      <a:pt x="17411" y="2109"/>
                      <a:pt x="17295" y="2051"/>
                    </a:cubicBezTo>
                    <a:lnTo>
                      <a:pt x="14216" y="451"/>
                    </a:lnTo>
                    <a:cubicBezTo>
                      <a:pt x="14185" y="434"/>
                      <a:pt x="14151" y="426"/>
                      <a:pt x="14118" y="426"/>
                    </a:cubicBezTo>
                    <a:cubicBezTo>
                      <a:pt x="14041" y="426"/>
                      <a:pt x="13966" y="468"/>
                      <a:pt x="13925" y="539"/>
                    </a:cubicBezTo>
                    <a:lnTo>
                      <a:pt x="12821" y="2660"/>
                    </a:lnTo>
                    <a:cubicBezTo>
                      <a:pt x="12810" y="2671"/>
                      <a:pt x="12801" y="2681"/>
                      <a:pt x="12790" y="2681"/>
                    </a:cubicBezTo>
                    <a:cubicBezTo>
                      <a:pt x="12787" y="2681"/>
                      <a:pt x="12782" y="2679"/>
                      <a:pt x="12777" y="2676"/>
                    </a:cubicBezTo>
                    <a:cubicBezTo>
                      <a:pt x="12134" y="2518"/>
                      <a:pt x="11471" y="2438"/>
                      <a:pt x="10806" y="2438"/>
                    </a:cubicBezTo>
                    <a:cubicBezTo>
                      <a:pt x="10616" y="2438"/>
                      <a:pt x="10425" y="2444"/>
                      <a:pt x="10236" y="2457"/>
                    </a:cubicBezTo>
                    <a:cubicBezTo>
                      <a:pt x="10220" y="2457"/>
                      <a:pt x="10206" y="2443"/>
                      <a:pt x="10206" y="2443"/>
                    </a:cubicBezTo>
                    <a:lnTo>
                      <a:pt x="9480" y="146"/>
                    </a:lnTo>
                    <a:cubicBezTo>
                      <a:pt x="9466" y="103"/>
                      <a:pt x="9422" y="60"/>
                      <a:pt x="9378" y="30"/>
                    </a:cubicBezTo>
                    <a:cubicBezTo>
                      <a:pt x="9342" y="13"/>
                      <a:pt x="9307" y="0"/>
                      <a:pt x="9271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Google Shape;251;p19"/>
              <p:cNvSpPr/>
              <p:nvPr/>
            </p:nvSpPr>
            <p:spPr>
              <a:xfrm>
                <a:off x="400254" y="2357727"/>
                <a:ext cx="1170221" cy="80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56" y="0"/>
                    </a:moveTo>
                    <a:cubicBezTo>
                      <a:pt x="247" y="0"/>
                      <a:pt x="0" y="358"/>
                      <a:pt x="0" y="821"/>
                    </a:cubicBezTo>
                    <a:lnTo>
                      <a:pt x="0" y="21315"/>
                    </a:lnTo>
                    <a:cubicBezTo>
                      <a:pt x="0" y="21475"/>
                      <a:pt x="86" y="21600"/>
                      <a:pt x="198" y="21600"/>
                    </a:cubicBezTo>
                    <a:lnTo>
                      <a:pt x="21402" y="21600"/>
                    </a:lnTo>
                    <a:cubicBezTo>
                      <a:pt x="21514" y="21600"/>
                      <a:pt x="21600" y="21475"/>
                      <a:pt x="21600" y="21315"/>
                    </a:cubicBezTo>
                    <a:lnTo>
                      <a:pt x="21600" y="821"/>
                    </a:lnTo>
                    <a:cubicBezTo>
                      <a:pt x="21600" y="358"/>
                      <a:pt x="21353" y="0"/>
                      <a:pt x="21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Google Shape;252;p19"/>
              <p:cNvSpPr/>
              <p:nvPr/>
            </p:nvSpPr>
            <p:spPr>
              <a:xfrm>
                <a:off x="395571" y="2353765"/>
                <a:ext cx="1179586" cy="81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51" y="211"/>
                    </a:moveTo>
                    <a:cubicBezTo>
                      <a:pt x="21220" y="211"/>
                      <a:pt x="21440" y="529"/>
                      <a:pt x="21440" y="918"/>
                    </a:cubicBezTo>
                    <a:lnTo>
                      <a:pt x="21440" y="21212"/>
                    </a:lnTo>
                    <a:cubicBezTo>
                      <a:pt x="21440" y="21299"/>
                      <a:pt x="21392" y="21389"/>
                      <a:pt x="21318" y="21389"/>
                    </a:cubicBezTo>
                    <a:lnTo>
                      <a:pt x="269" y="21389"/>
                    </a:lnTo>
                    <a:cubicBezTo>
                      <a:pt x="208" y="21389"/>
                      <a:pt x="160" y="21299"/>
                      <a:pt x="160" y="21212"/>
                    </a:cubicBezTo>
                    <a:lnTo>
                      <a:pt x="160" y="918"/>
                    </a:lnTo>
                    <a:cubicBezTo>
                      <a:pt x="160" y="529"/>
                      <a:pt x="368" y="211"/>
                      <a:pt x="637" y="211"/>
                    </a:cubicBezTo>
                    <a:close/>
                    <a:moveTo>
                      <a:pt x="637" y="0"/>
                    </a:moveTo>
                    <a:cubicBezTo>
                      <a:pt x="294" y="0"/>
                      <a:pt x="0" y="406"/>
                      <a:pt x="0" y="918"/>
                    </a:cubicBezTo>
                    <a:lnTo>
                      <a:pt x="0" y="21212"/>
                    </a:lnTo>
                    <a:cubicBezTo>
                      <a:pt x="0" y="21423"/>
                      <a:pt x="123" y="21600"/>
                      <a:pt x="282" y="21600"/>
                    </a:cubicBezTo>
                    <a:lnTo>
                      <a:pt x="21318" y="21600"/>
                    </a:lnTo>
                    <a:cubicBezTo>
                      <a:pt x="21477" y="21600"/>
                      <a:pt x="21587" y="21423"/>
                      <a:pt x="21600" y="21212"/>
                    </a:cubicBezTo>
                    <a:lnTo>
                      <a:pt x="21600" y="918"/>
                    </a:lnTo>
                    <a:cubicBezTo>
                      <a:pt x="21600" y="406"/>
                      <a:pt x="21306" y="0"/>
                      <a:pt x="20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Google Shape;253;p19"/>
              <p:cNvSpPr/>
              <p:nvPr/>
            </p:nvSpPr>
            <p:spPr>
              <a:xfrm>
                <a:off x="485837" y="2435242"/>
                <a:ext cx="999054" cy="6542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Google Shape;254;p19"/>
              <p:cNvSpPr/>
              <p:nvPr/>
            </p:nvSpPr>
            <p:spPr>
              <a:xfrm>
                <a:off x="481155" y="2431280"/>
                <a:ext cx="1007770" cy="662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" y="0"/>
                    </a:moveTo>
                    <a:cubicBezTo>
                      <a:pt x="43" y="0"/>
                      <a:pt x="0" y="63"/>
                      <a:pt x="0" y="129"/>
                    </a:cubicBezTo>
                    <a:lnTo>
                      <a:pt x="0" y="21468"/>
                    </a:lnTo>
                    <a:cubicBezTo>
                      <a:pt x="0" y="21534"/>
                      <a:pt x="43" y="21600"/>
                      <a:pt x="100" y="21600"/>
                    </a:cubicBezTo>
                    <a:lnTo>
                      <a:pt x="21514" y="21600"/>
                    </a:lnTo>
                    <a:cubicBezTo>
                      <a:pt x="21571" y="21600"/>
                      <a:pt x="21600" y="21534"/>
                      <a:pt x="21600" y="21468"/>
                    </a:cubicBezTo>
                    <a:lnTo>
                      <a:pt x="21600" y="17523"/>
                    </a:lnTo>
                    <a:cubicBezTo>
                      <a:pt x="21600" y="17436"/>
                      <a:pt x="21571" y="17371"/>
                      <a:pt x="21514" y="17371"/>
                    </a:cubicBezTo>
                    <a:cubicBezTo>
                      <a:pt x="21472" y="17371"/>
                      <a:pt x="21429" y="17436"/>
                      <a:pt x="21429" y="17523"/>
                    </a:cubicBezTo>
                    <a:lnTo>
                      <a:pt x="21429" y="21316"/>
                    </a:lnTo>
                    <a:lnTo>
                      <a:pt x="185" y="21316"/>
                    </a:lnTo>
                    <a:lnTo>
                      <a:pt x="185" y="261"/>
                    </a:lnTo>
                    <a:lnTo>
                      <a:pt x="21429" y="261"/>
                    </a:lnTo>
                    <a:lnTo>
                      <a:pt x="21429" y="5056"/>
                    </a:lnTo>
                    <a:cubicBezTo>
                      <a:pt x="21429" y="5143"/>
                      <a:pt x="21472" y="5209"/>
                      <a:pt x="21514" y="5209"/>
                    </a:cubicBezTo>
                    <a:cubicBezTo>
                      <a:pt x="21571" y="5209"/>
                      <a:pt x="21600" y="5143"/>
                      <a:pt x="21600" y="5056"/>
                    </a:cubicBezTo>
                    <a:lnTo>
                      <a:pt x="21600" y="129"/>
                    </a:lnTo>
                    <a:cubicBezTo>
                      <a:pt x="21600" y="63"/>
                      <a:pt x="21571" y="0"/>
                      <a:pt x="2151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Google Shape;255;p19"/>
              <p:cNvSpPr/>
              <p:nvPr/>
            </p:nvSpPr>
            <p:spPr>
              <a:xfrm>
                <a:off x="1478575" y="2639116"/>
                <a:ext cx="12702" cy="219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03" y="0"/>
                    </a:moveTo>
                    <a:cubicBezTo>
                      <a:pt x="5449" y="0"/>
                      <a:pt x="0" y="192"/>
                      <a:pt x="0" y="462"/>
                    </a:cubicBezTo>
                    <a:lnTo>
                      <a:pt x="0" y="21209"/>
                    </a:lnTo>
                    <a:cubicBezTo>
                      <a:pt x="0" y="21472"/>
                      <a:pt x="5449" y="21600"/>
                      <a:pt x="10703" y="21600"/>
                    </a:cubicBezTo>
                    <a:cubicBezTo>
                      <a:pt x="17903" y="21600"/>
                      <a:pt x="21600" y="21472"/>
                      <a:pt x="21600" y="21209"/>
                    </a:cubicBezTo>
                    <a:lnTo>
                      <a:pt x="21600" y="462"/>
                    </a:lnTo>
                    <a:cubicBezTo>
                      <a:pt x="21600" y="192"/>
                      <a:pt x="16151" y="0"/>
                      <a:pt x="1070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Google Shape;256;p19"/>
              <p:cNvSpPr/>
              <p:nvPr/>
            </p:nvSpPr>
            <p:spPr>
              <a:xfrm>
                <a:off x="972324" y="2384454"/>
                <a:ext cx="26081" cy="26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502" y="6683"/>
                    </a:moveTo>
                    <a:cubicBezTo>
                      <a:pt x="12769" y="6683"/>
                      <a:pt x="14977" y="8294"/>
                      <a:pt x="14977" y="10561"/>
                    </a:cubicBezTo>
                    <a:cubicBezTo>
                      <a:pt x="14977" y="12769"/>
                      <a:pt x="12769" y="14977"/>
                      <a:pt x="10502" y="14977"/>
                    </a:cubicBezTo>
                    <a:cubicBezTo>
                      <a:pt x="8294" y="14977"/>
                      <a:pt x="6623" y="12769"/>
                      <a:pt x="6623" y="10561"/>
                    </a:cubicBezTo>
                    <a:cubicBezTo>
                      <a:pt x="6623" y="8891"/>
                      <a:pt x="8294" y="6683"/>
                      <a:pt x="10502" y="6683"/>
                    </a:cubicBezTo>
                    <a:close/>
                    <a:moveTo>
                      <a:pt x="10502" y="0"/>
                    </a:moveTo>
                    <a:cubicBezTo>
                      <a:pt x="5012" y="0"/>
                      <a:pt x="0" y="5012"/>
                      <a:pt x="0" y="10561"/>
                    </a:cubicBezTo>
                    <a:cubicBezTo>
                      <a:pt x="0" y="16648"/>
                      <a:pt x="5012" y="21600"/>
                      <a:pt x="10502" y="21600"/>
                    </a:cubicBezTo>
                    <a:cubicBezTo>
                      <a:pt x="16588" y="21600"/>
                      <a:pt x="21600" y="16648"/>
                      <a:pt x="21600" y="10561"/>
                    </a:cubicBezTo>
                    <a:cubicBezTo>
                      <a:pt x="21600" y="5012"/>
                      <a:pt x="16588" y="0"/>
                      <a:pt x="105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Google Shape;257;p19"/>
              <p:cNvSpPr/>
              <p:nvPr/>
            </p:nvSpPr>
            <p:spPr>
              <a:xfrm>
                <a:off x="208483" y="3161046"/>
                <a:ext cx="1553763" cy="104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070"/>
                    </a:lnTo>
                    <a:cubicBezTo>
                      <a:pt x="0" y="17743"/>
                      <a:pt x="250" y="21600"/>
                      <a:pt x="567" y="21600"/>
                    </a:cubicBezTo>
                    <a:lnTo>
                      <a:pt x="21033" y="21600"/>
                    </a:lnTo>
                    <a:cubicBezTo>
                      <a:pt x="21340" y="21600"/>
                      <a:pt x="21600" y="17743"/>
                      <a:pt x="21600" y="1307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Google Shape;258;p19"/>
              <p:cNvSpPr/>
              <p:nvPr/>
            </p:nvSpPr>
            <p:spPr>
              <a:xfrm>
                <a:off x="204449" y="3157012"/>
                <a:ext cx="1561831" cy="11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89" y="1529"/>
                    </a:moveTo>
                    <a:lnTo>
                      <a:pt x="21489" y="12908"/>
                    </a:lnTo>
                    <a:cubicBezTo>
                      <a:pt x="21489" y="16875"/>
                      <a:pt x="21258" y="19933"/>
                      <a:pt x="20980" y="19933"/>
                    </a:cubicBezTo>
                    <a:lnTo>
                      <a:pt x="620" y="19933"/>
                    </a:lnTo>
                    <a:cubicBezTo>
                      <a:pt x="342" y="19933"/>
                      <a:pt x="112" y="16875"/>
                      <a:pt x="112" y="12908"/>
                    </a:cubicBezTo>
                    <a:lnTo>
                      <a:pt x="112" y="1529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62"/>
                      <a:pt x="0" y="771"/>
                    </a:cubicBezTo>
                    <a:lnTo>
                      <a:pt x="0" y="12908"/>
                    </a:lnTo>
                    <a:cubicBezTo>
                      <a:pt x="0" y="17770"/>
                      <a:pt x="278" y="21600"/>
                      <a:pt x="620" y="21600"/>
                    </a:cubicBezTo>
                    <a:lnTo>
                      <a:pt x="20980" y="21600"/>
                    </a:lnTo>
                    <a:cubicBezTo>
                      <a:pt x="21323" y="21600"/>
                      <a:pt x="21600" y="17770"/>
                      <a:pt x="21600" y="12908"/>
                    </a:cubicBezTo>
                    <a:lnTo>
                      <a:pt x="21600" y="771"/>
                    </a:lnTo>
                    <a:cubicBezTo>
                      <a:pt x="21600" y="262"/>
                      <a:pt x="21572" y="0"/>
                      <a:pt x="215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Google Shape;259;p19"/>
              <p:cNvSpPr/>
              <p:nvPr/>
            </p:nvSpPr>
            <p:spPr>
              <a:xfrm>
                <a:off x="219145" y="3234877"/>
                <a:ext cx="153243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7" y="0"/>
                    </a:moveTo>
                    <a:cubicBezTo>
                      <a:pt x="28" y="0"/>
                      <a:pt x="0" y="3664"/>
                      <a:pt x="0" y="10800"/>
                    </a:cubicBezTo>
                    <a:cubicBezTo>
                      <a:pt x="0" y="16200"/>
                      <a:pt x="28" y="21600"/>
                      <a:pt x="57" y="21600"/>
                    </a:cubicBezTo>
                    <a:lnTo>
                      <a:pt x="21543" y="21600"/>
                    </a:lnTo>
                    <a:cubicBezTo>
                      <a:pt x="21572" y="21600"/>
                      <a:pt x="21600" y="16200"/>
                      <a:pt x="21600" y="10800"/>
                    </a:cubicBezTo>
                    <a:cubicBezTo>
                      <a:pt x="21600" y="3664"/>
                      <a:pt x="21572" y="0"/>
                      <a:pt x="215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Google Shape;260;p19"/>
              <p:cNvSpPr/>
              <p:nvPr/>
            </p:nvSpPr>
            <p:spPr>
              <a:xfrm>
                <a:off x="836673" y="3167674"/>
                <a:ext cx="296735" cy="327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Google Shape;261;p19"/>
              <p:cNvSpPr/>
              <p:nvPr/>
            </p:nvSpPr>
            <p:spPr>
              <a:xfrm>
                <a:off x="832639" y="3163063"/>
                <a:ext cx="305452" cy="41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84" y="4508"/>
                    </a:moveTo>
                    <a:lnTo>
                      <a:pt x="20984" y="17055"/>
                    </a:lnTo>
                    <a:lnTo>
                      <a:pt x="616" y="17055"/>
                    </a:lnTo>
                    <a:lnTo>
                      <a:pt x="616" y="4508"/>
                    </a:lnTo>
                    <a:close/>
                    <a:moveTo>
                      <a:pt x="331" y="0"/>
                    </a:moveTo>
                    <a:cubicBezTo>
                      <a:pt x="143" y="0"/>
                      <a:pt x="0" y="1014"/>
                      <a:pt x="0" y="2404"/>
                    </a:cubicBezTo>
                    <a:lnTo>
                      <a:pt x="0" y="19496"/>
                    </a:lnTo>
                    <a:cubicBezTo>
                      <a:pt x="0" y="20548"/>
                      <a:pt x="143" y="21600"/>
                      <a:pt x="331" y="21600"/>
                    </a:cubicBezTo>
                    <a:lnTo>
                      <a:pt x="21269" y="21600"/>
                    </a:lnTo>
                    <a:cubicBezTo>
                      <a:pt x="21457" y="21600"/>
                      <a:pt x="21600" y="20548"/>
                      <a:pt x="21600" y="19496"/>
                    </a:cubicBezTo>
                    <a:lnTo>
                      <a:pt x="21600" y="2404"/>
                    </a:lnTo>
                    <a:cubicBezTo>
                      <a:pt x="21600" y="1014"/>
                      <a:pt x="21457" y="0"/>
                      <a:pt x="212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Google Shape;262;p19"/>
              <p:cNvSpPr/>
              <p:nvPr/>
            </p:nvSpPr>
            <p:spPr>
              <a:xfrm>
                <a:off x="684956" y="2559583"/>
                <a:ext cx="535367" cy="457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5" h="21600" fill="norm" stroke="1" extrusionOk="0">
                    <a:moveTo>
                      <a:pt x="862" y="0"/>
                    </a:moveTo>
                    <a:cubicBezTo>
                      <a:pt x="404" y="0"/>
                      <a:pt x="0" y="442"/>
                      <a:pt x="0" y="1010"/>
                    </a:cubicBezTo>
                    <a:lnTo>
                      <a:pt x="0" y="20590"/>
                    </a:lnTo>
                    <a:cubicBezTo>
                      <a:pt x="0" y="21158"/>
                      <a:pt x="404" y="21600"/>
                      <a:pt x="862" y="21600"/>
                    </a:cubicBezTo>
                    <a:lnTo>
                      <a:pt x="20738" y="21600"/>
                    </a:lnTo>
                    <a:cubicBezTo>
                      <a:pt x="21196" y="21600"/>
                      <a:pt x="21600" y="21158"/>
                      <a:pt x="21574" y="20590"/>
                    </a:cubicBezTo>
                    <a:lnTo>
                      <a:pt x="21574" y="1010"/>
                    </a:lnTo>
                    <a:cubicBezTo>
                      <a:pt x="21574" y="442"/>
                      <a:pt x="21196" y="0"/>
                      <a:pt x="20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Google Shape;263;p19"/>
              <p:cNvSpPr/>
              <p:nvPr/>
            </p:nvSpPr>
            <p:spPr>
              <a:xfrm>
                <a:off x="720400" y="2523491"/>
                <a:ext cx="535980" cy="457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2" y="0"/>
                    </a:moveTo>
                    <a:cubicBezTo>
                      <a:pt x="459" y="0"/>
                      <a:pt x="0" y="537"/>
                      <a:pt x="0" y="1166"/>
                    </a:cubicBezTo>
                    <a:lnTo>
                      <a:pt x="0" y="20434"/>
                    </a:lnTo>
                    <a:cubicBezTo>
                      <a:pt x="0" y="21066"/>
                      <a:pt x="459" y="21600"/>
                      <a:pt x="1022" y="21600"/>
                    </a:cubicBezTo>
                    <a:lnTo>
                      <a:pt x="20575" y="21600"/>
                    </a:lnTo>
                    <a:cubicBezTo>
                      <a:pt x="21141" y="21600"/>
                      <a:pt x="21600" y="21066"/>
                      <a:pt x="21600" y="20434"/>
                    </a:cubicBezTo>
                    <a:lnTo>
                      <a:pt x="21600" y="1166"/>
                    </a:lnTo>
                    <a:cubicBezTo>
                      <a:pt x="21600" y="537"/>
                      <a:pt x="21141" y="0"/>
                      <a:pt x="20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Google Shape;264;p19"/>
              <p:cNvSpPr/>
              <p:nvPr/>
            </p:nvSpPr>
            <p:spPr>
              <a:xfrm>
                <a:off x="716365" y="2518809"/>
                <a:ext cx="543977" cy="467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33" y="400"/>
                    </a:moveTo>
                    <a:cubicBezTo>
                      <a:pt x="20885" y="400"/>
                      <a:pt x="21257" y="833"/>
                      <a:pt x="21257" y="1359"/>
                    </a:cubicBezTo>
                    <a:lnTo>
                      <a:pt x="21257" y="20241"/>
                    </a:lnTo>
                    <a:cubicBezTo>
                      <a:pt x="21257" y="20767"/>
                      <a:pt x="20885" y="21200"/>
                      <a:pt x="20433" y="21200"/>
                    </a:cubicBezTo>
                    <a:lnTo>
                      <a:pt x="1167" y="21200"/>
                    </a:lnTo>
                    <a:cubicBezTo>
                      <a:pt x="718" y="21200"/>
                      <a:pt x="346" y="20767"/>
                      <a:pt x="346" y="20241"/>
                    </a:cubicBezTo>
                    <a:lnTo>
                      <a:pt x="346" y="1359"/>
                    </a:lnTo>
                    <a:cubicBezTo>
                      <a:pt x="346" y="833"/>
                      <a:pt x="718" y="400"/>
                      <a:pt x="1167" y="400"/>
                    </a:cubicBezTo>
                    <a:close/>
                    <a:moveTo>
                      <a:pt x="1167" y="0"/>
                    </a:moveTo>
                    <a:cubicBezTo>
                      <a:pt x="532" y="0"/>
                      <a:pt x="0" y="616"/>
                      <a:pt x="0" y="1359"/>
                    </a:cubicBezTo>
                    <a:lnTo>
                      <a:pt x="0" y="20241"/>
                    </a:lnTo>
                    <a:cubicBezTo>
                      <a:pt x="0" y="20984"/>
                      <a:pt x="532" y="21600"/>
                      <a:pt x="1167" y="21600"/>
                    </a:cubicBezTo>
                    <a:lnTo>
                      <a:pt x="20433" y="21600"/>
                    </a:lnTo>
                    <a:cubicBezTo>
                      <a:pt x="21071" y="21600"/>
                      <a:pt x="21600" y="20984"/>
                      <a:pt x="21600" y="20241"/>
                    </a:cubicBezTo>
                    <a:lnTo>
                      <a:pt x="21600" y="1359"/>
                    </a:lnTo>
                    <a:cubicBezTo>
                      <a:pt x="21600" y="616"/>
                      <a:pt x="21071" y="0"/>
                      <a:pt x="2043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Google Shape;265;p19"/>
              <p:cNvSpPr/>
              <p:nvPr/>
            </p:nvSpPr>
            <p:spPr>
              <a:xfrm>
                <a:off x="803246" y="2764754"/>
                <a:ext cx="369568" cy="4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1" y="0"/>
                    </a:moveTo>
                    <a:cubicBezTo>
                      <a:pt x="585" y="0"/>
                      <a:pt x="0" y="4377"/>
                      <a:pt x="0" y="10202"/>
                    </a:cubicBezTo>
                    <a:lnTo>
                      <a:pt x="0" y="11367"/>
                    </a:lnTo>
                    <a:cubicBezTo>
                      <a:pt x="0" y="16940"/>
                      <a:pt x="585" y="21600"/>
                      <a:pt x="1331" y="21600"/>
                    </a:cubicBezTo>
                    <a:lnTo>
                      <a:pt x="20232" y="21600"/>
                    </a:lnTo>
                    <a:cubicBezTo>
                      <a:pt x="20977" y="21600"/>
                      <a:pt x="21600" y="16940"/>
                      <a:pt x="21600" y="11367"/>
                    </a:cubicBezTo>
                    <a:lnTo>
                      <a:pt x="21600" y="10202"/>
                    </a:lnTo>
                    <a:cubicBezTo>
                      <a:pt x="21600" y="4377"/>
                      <a:pt x="20977" y="0"/>
                      <a:pt x="20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Google Shape;266;p19"/>
              <p:cNvSpPr/>
              <p:nvPr/>
            </p:nvSpPr>
            <p:spPr>
              <a:xfrm>
                <a:off x="798563" y="2760720"/>
                <a:ext cx="378285" cy="57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33" y="3005"/>
                    </a:moveTo>
                    <a:cubicBezTo>
                      <a:pt x="20646" y="3005"/>
                      <a:pt x="21102" y="6280"/>
                      <a:pt x="21102" y="10286"/>
                    </a:cubicBezTo>
                    <a:lnTo>
                      <a:pt x="21102" y="11287"/>
                    </a:lnTo>
                    <a:cubicBezTo>
                      <a:pt x="21102" y="15320"/>
                      <a:pt x="20646" y="18325"/>
                      <a:pt x="20033" y="18325"/>
                    </a:cubicBezTo>
                    <a:lnTo>
                      <a:pt x="1567" y="18325"/>
                    </a:lnTo>
                    <a:cubicBezTo>
                      <a:pt x="991" y="18325"/>
                      <a:pt x="498" y="15320"/>
                      <a:pt x="498" y="11287"/>
                    </a:cubicBezTo>
                    <a:lnTo>
                      <a:pt x="498" y="10286"/>
                    </a:lnTo>
                    <a:cubicBezTo>
                      <a:pt x="498" y="6280"/>
                      <a:pt x="991" y="3005"/>
                      <a:pt x="1567" y="3005"/>
                    </a:cubicBezTo>
                    <a:close/>
                    <a:moveTo>
                      <a:pt x="1567" y="0"/>
                    </a:moveTo>
                    <a:cubicBezTo>
                      <a:pt x="724" y="0"/>
                      <a:pt x="0" y="4520"/>
                      <a:pt x="0" y="10286"/>
                    </a:cubicBezTo>
                    <a:lnTo>
                      <a:pt x="0" y="11287"/>
                    </a:lnTo>
                    <a:cubicBezTo>
                      <a:pt x="0" y="17080"/>
                      <a:pt x="724" y="21600"/>
                      <a:pt x="1567" y="21600"/>
                    </a:cubicBezTo>
                    <a:lnTo>
                      <a:pt x="20033" y="21600"/>
                    </a:lnTo>
                    <a:cubicBezTo>
                      <a:pt x="20913" y="21600"/>
                      <a:pt x="21600" y="17080"/>
                      <a:pt x="21600" y="11287"/>
                    </a:cubicBezTo>
                    <a:lnTo>
                      <a:pt x="21600" y="10286"/>
                    </a:lnTo>
                    <a:cubicBezTo>
                      <a:pt x="21600" y="4520"/>
                      <a:pt x="20913" y="0"/>
                      <a:pt x="2003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Google Shape;267;p19"/>
              <p:cNvSpPr/>
              <p:nvPr/>
            </p:nvSpPr>
            <p:spPr>
              <a:xfrm>
                <a:off x="843373" y="2778082"/>
                <a:ext cx="286649" cy="20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00" y="4200"/>
                    </a:moveTo>
                    <a:cubicBezTo>
                      <a:pt x="21101" y="4200"/>
                      <a:pt x="21301" y="6975"/>
                      <a:pt x="21301" y="9750"/>
                    </a:cubicBezTo>
                    <a:lnTo>
                      <a:pt x="21301" y="11175"/>
                    </a:lnTo>
                    <a:cubicBezTo>
                      <a:pt x="21301" y="14625"/>
                      <a:pt x="21101" y="16725"/>
                      <a:pt x="20900" y="16725"/>
                    </a:cubicBezTo>
                    <a:lnTo>
                      <a:pt x="755" y="16725"/>
                    </a:lnTo>
                    <a:cubicBezTo>
                      <a:pt x="505" y="16725"/>
                      <a:pt x="299" y="14625"/>
                      <a:pt x="299" y="11175"/>
                    </a:cubicBezTo>
                    <a:lnTo>
                      <a:pt x="299" y="9750"/>
                    </a:lnTo>
                    <a:cubicBezTo>
                      <a:pt x="299" y="6975"/>
                      <a:pt x="505" y="4200"/>
                      <a:pt x="755" y="4200"/>
                    </a:cubicBezTo>
                    <a:close/>
                    <a:moveTo>
                      <a:pt x="706" y="0"/>
                    </a:moveTo>
                    <a:cubicBezTo>
                      <a:pt x="299" y="0"/>
                      <a:pt x="0" y="4200"/>
                      <a:pt x="0" y="10425"/>
                    </a:cubicBezTo>
                    <a:lnTo>
                      <a:pt x="0" y="11175"/>
                    </a:lnTo>
                    <a:cubicBezTo>
                      <a:pt x="0" y="16725"/>
                      <a:pt x="299" y="21600"/>
                      <a:pt x="706" y="21600"/>
                    </a:cubicBezTo>
                    <a:lnTo>
                      <a:pt x="20845" y="21600"/>
                    </a:lnTo>
                    <a:cubicBezTo>
                      <a:pt x="21301" y="21600"/>
                      <a:pt x="21600" y="16725"/>
                      <a:pt x="21600" y="11175"/>
                    </a:cubicBezTo>
                    <a:lnTo>
                      <a:pt x="21600" y="10425"/>
                    </a:lnTo>
                    <a:cubicBezTo>
                      <a:pt x="21600" y="4200"/>
                      <a:pt x="21301" y="0"/>
                      <a:pt x="20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Google Shape;268;p19"/>
              <p:cNvSpPr/>
              <p:nvPr/>
            </p:nvSpPr>
            <p:spPr>
              <a:xfrm>
                <a:off x="866714" y="2841549"/>
                <a:ext cx="241984" cy="28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18" y="0"/>
                    </a:moveTo>
                    <a:cubicBezTo>
                      <a:pt x="598" y="0"/>
                      <a:pt x="0" y="5035"/>
                      <a:pt x="0" y="11098"/>
                    </a:cubicBezTo>
                    <a:cubicBezTo>
                      <a:pt x="0" y="17107"/>
                      <a:pt x="598" y="21600"/>
                      <a:pt x="1318" y="21600"/>
                    </a:cubicBezTo>
                    <a:lnTo>
                      <a:pt x="20346" y="21600"/>
                    </a:lnTo>
                    <a:cubicBezTo>
                      <a:pt x="21002" y="21600"/>
                      <a:pt x="21600" y="17107"/>
                      <a:pt x="21600" y="11098"/>
                    </a:cubicBezTo>
                    <a:cubicBezTo>
                      <a:pt x="21600" y="5035"/>
                      <a:pt x="21002" y="0"/>
                      <a:pt x="20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Google Shape;269;p19"/>
              <p:cNvSpPr/>
              <p:nvPr/>
            </p:nvSpPr>
            <p:spPr>
              <a:xfrm>
                <a:off x="862752" y="2837587"/>
                <a:ext cx="249908" cy="37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87" y="4994"/>
                    </a:moveTo>
                    <a:cubicBezTo>
                      <a:pt x="20504" y="4994"/>
                      <a:pt x="20909" y="7325"/>
                      <a:pt x="20909" y="10821"/>
                    </a:cubicBezTo>
                    <a:cubicBezTo>
                      <a:pt x="20909" y="13901"/>
                      <a:pt x="20504" y="16606"/>
                      <a:pt x="19987" y="16606"/>
                    </a:cubicBezTo>
                    <a:lnTo>
                      <a:pt x="1619" y="16606"/>
                    </a:lnTo>
                    <a:cubicBezTo>
                      <a:pt x="1096" y="16606"/>
                      <a:pt x="747" y="13901"/>
                      <a:pt x="747" y="10821"/>
                    </a:cubicBezTo>
                    <a:cubicBezTo>
                      <a:pt x="747" y="7325"/>
                      <a:pt x="1096" y="4994"/>
                      <a:pt x="1619" y="4994"/>
                    </a:cubicBezTo>
                    <a:close/>
                    <a:moveTo>
                      <a:pt x="1619" y="0"/>
                    </a:moveTo>
                    <a:cubicBezTo>
                      <a:pt x="747" y="0"/>
                      <a:pt x="0" y="4620"/>
                      <a:pt x="0" y="10821"/>
                    </a:cubicBezTo>
                    <a:cubicBezTo>
                      <a:pt x="0" y="16606"/>
                      <a:pt x="691" y="21600"/>
                      <a:pt x="1619" y="21600"/>
                    </a:cubicBezTo>
                    <a:lnTo>
                      <a:pt x="20043" y="21600"/>
                    </a:lnTo>
                    <a:cubicBezTo>
                      <a:pt x="20909" y="21600"/>
                      <a:pt x="21600" y="16606"/>
                      <a:pt x="21600" y="10821"/>
                    </a:cubicBezTo>
                    <a:cubicBezTo>
                      <a:pt x="21600" y="4620"/>
                      <a:pt x="20909" y="0"/>
                      <a:pt x="199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Google Shape;270;p19"/>
              <p:cNvSpPr/>
              <p:nvPr/>
            </p:nvSpPr>
            <p:spPr>
              <a:xfrm>
                <a:off x="915557" y="2848969"/>
                <a:ext cx="13978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57" y="7126"/>
                    </a:moveTo>
                    <a:cubicBezTo>
                      <a:pt x="13361" y="7126"/>
                      <a:pt x="15476" y="9241"/>
                      <a:pt x="15476" y="11357"/>
                    </a:cubicBezTo>
                    <a:cubicBezTo>
                      <a:pt x="15476" y="13361"/>
                      <a:pt x="13361" y="15476"/>
                      <a:pt x="11357" y="15476"/>
                    </a:cubicBezTo>
                    <a:cubicBezTo>
                      <a:pt x="8239" y="15476"/>
                      <a:pt x="6124" y="13361"/>
                      <a:pt x="6124" y="11357"/>
                    </a:cubicBezTo>
                    <a:cubicBezTo>
                      <a:pt x="6124" y="9241"/>
                      <a:pt x="8239" y="7126"/>
                      <a:pt x="11357" y="7126"/>
                    </a:cubicBezTo>
                    <a:close/>
                    <a:moveTo>
                      <a:pt x="11357" y="0"/>
                    </a:moveTo>
                    <a:cubicBezTo>
                      <a:pt x="5122" y="0"/>
                      <a:pt x="0" y="5122"/>
                      <a:pt x="0" y="11357"/>
                    </a:cubicBezTo>
                    <a:cubicBezTo>
                      <a:pt x="0" y="17480"/>
                      <a:pt x="5122" y="21600"/>
                      <a:pt x="11357" y="21600"/>
                    </a:cubicBezTo>
                    <a:cubicBezTo>
                      <a:pt x="16478" y="21600"/>
                      <a:pt x="21600" y="17480"/>
                      <a:pt x="21600" y="11357"/>
                    </a:cubicBezTo>
                    <a:cubicBezTo>
                      <a:pt x="21600" y="5122"/>
                      <a:pt x="16478" y="0"/>
                      <a:pt x="11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Google Shape;271;p19"/>
              <p:cNvSpPr/>
              <p:nvPr/>
            </p:nvSpPr>
            <p:spPr>
              <a:xfrm>
                <a:off x="942284" y="2848969"/>
                <a:ext cx="14050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98" y="7126"/>
                    </a:moveTo>
                    <a:cubicBezTo>
                      <a:pt x="13292" y="7126"/>
                      <a:pt x="15397" y="9241"/>
                      <a:pt x="15397" y="11357"/>
                    </a:cubicBezTo>
                    <a:cubicBezTo>
                      <a:pt x="15397" y="13361"/>
                      <a:pt x="13292" y="15476"/>
                      <a:pt x="11298" y="15476"/>
                    </a:cubicBezTo>
                    <a:cubicBezTo>
                      <a:pt x="8197" y="15476"/>
                      <a:pt x="6092" y="13361"/>
                      <a:pt x="6092" y="11357"/>
                    </a:cubicBezTo>
                    <a:cubicBezTo>
                      <a:pt x="6092" y="9241"/>
                      <a:pt x="8197" y="7126"/>
                      <a:pt x="11298" y="7126"/>
                    </a:cubicBezTo>
                    <a:close/>
                    <a:moveTo>
                      <a:pt x="11298" y="0"/>
                    </a:moveTo>
                    <a:cubicBezTo>
                      <a:pt x="5095" y="0"/>
                      <a:pt x="0" y="5122"/>
                      <a:pt x="0" y="11357"/>
                    </a:cubicBezTo>
                    <a:cubicBezTo>
                      <a:pt x="0" y="17480"/>
                      <a:pt x="5095" y="21600"/>
                      <a:pt x="11298" y="21600"/>
                    </a:cubicBezTo>
                    <a:cubicBezTo>
                      <a:pt x="16394" y="21600"/>
                      <a:pt x="21600" y="17480"/>
                      <a:pt x="21600" y="11357"/>
                    </a:cubicBezTo>
                    <a:cubicBezTo>
                      <a:pt x="21600" y="5122"/>
                      <a:pt x="16394" y="0"/>
                      <a:pt x="1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Google Shape;272;p19"/>
              <p:cNvSpPr/>
              <p:nvPr/>
            </p:nvSpPr>
            <p:spPr>
              <a:xfrm>
                <a:off x="967642" y="2848969"/>
                <a:ext cx="13401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7126"/>
                    </a:moveTo>
                    <a:cubicBezTo>
                      <a:pt x="13006" y="7126"/>
                      <a:pt x="15097" y="9241"/>
                      <a:pt x="15097" y="11357"/>
                    </a:cubicBezTo>
                    <a:cubicBezTo>
                      <a:pt x="15097" y="13361"/>
                      <a:pt x="13006" y="15476"/>
                      <a:pt x="10800" y="15476"/>
                    </a:cubicBezTo>
                    <a:cubicBezTo>
                      <a:pt x="8594" y="15476"/>
                      <a:pt x="6503" y="13361"/>
                      <a:pt x="6503" y="11357"/>
                    </a:cubicBezTo>
                    <a:cubicBezTo>
                      <a:pt x="6503" y="9241"/>
                      <a:pt x="8594" y="7126"/>
                      <a:pt x="10800" y="7126"/>
                    </a:cubicBezTo>
                    <a:close/>
                    <a:moveTo>
                      <a:pt x="10800" y="0"/>
                    </a:moveTo>
                    <a:cubicBezTo>
                      <a:pt x="4297" y="0"/>
                      <a:pt x="0" y="5122"/>
                      <a:pt x="0" y="11357"/>
                    </a:cubicBezTo>
                    <a:cubicBezTo>
                      <a:pt x="0" y="17480"/>
                      <a:pt x="4297" y="21600"/>
                      <a:pt x="10800" y="21600"/>
                    </a:cubicBezTo>
                    <a:cubicBezTo>
                      <a:pt x="17303" y="21600"/>
                      <a:pt x="21600" y="17480"/>
                      <a:pt x="21600" y="11357"/>
                    </a:cubicBezTo>
                    <a:cubicBezTo>
                      <a:pt x="21600" y="5122"/>
                      <a:pt x="17303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Google Shape;273;p19"/>
              <p:cNvSpPr/>
              <p:nvPr/>
            </p:nvSpPr>
            <p:spPr>
              <a:xfrm>
                <a:off x="993720" y="2848969"/>
                <a:ext cx="14050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98" y="7126"/>
                    </a:moveTo>
                    <a:cubicBezTo>
                      <a:pt x="13403" y="7126"/>
                      <a:pt x="15397" y="9241"/>
                      <a:pt x="15397" y="11357"/>
                    </a:cubicBezTo>
                    <a:cubicBezTo>
                      <a:pt x="15397" y="13361"/>
                      <a:pt x="13403" y="15476"/>
                      <a:pt x="11298" y="15476"/>
                    </a:cubicBezTo>
                    <a:cubicBezTo>
                      <a:pt x="9305" y="15476"/>
                      <a:pt x="7200" y="13361"/>
                      <a:pt x="7200" y="11357"/>
                    </a:cubicBezTo>
                    <a:cubicBezTo>
                      <a:pt x="7200" y="9241"/>
                      <a:pt x="9305" y="7126"/>
                      <a:pt x="11298" y="7126"/>
                    </a:cubicBezTo>
                    <a:close/>
                    <a:moveTo>
                      <a:pt x="11298" y="0"/>
                    </a:moveTo>
                    <a:cubicBezTo>
                      <a:pt x="5095" y="0"/>
                      <a:pt x="0" y="5122"/>
                      <a:pt x="0" y="11357"/>
                    </a:cubicBezTo>
                    <a:cubicBezTo>
                      <a:pt x="0" y="17480"/>
                      <a:pt x="5095" y="21600"/>
                      <a:pt x="11298" y="21600"/>
                    </a:cubicBezTo>
                    <a:cubicBezTo>
                      <a:pt x="17502" y="21600"/>
                      <a:pt x="21600" y="17480"/>
                      <a:pt x="21600" y="11357"/>
                    </a:cubicBezTo>
                    <a:cubicBezTo>
                      <a:pt x="21600" y="5122"/>
                      <a:pt x="17502" y="0"/>
                      <a:pt x="1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Google Shape;274;p19"/>
              <p:cNvSpPr/>
              <p:nvPr/>
            </p:nvSpPr>
            <p:spPr>
              <a:xfrm>
                <a:off x="1019799" y="2848969"/>
                <a:ext cx="14050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98" y="7126"/>
                    </a:moveTo>
                    <a:cubicBezTo>
                      <a:pt x="13292" y="7126"/>
                      <a:pt x="15397" y="9241"/>
                      <a:pt x="15397" y="11357"/>
                    </a:cubicBezTo>
                    <a:cubicBezTo>
                      <a:pt x="15397" y="13361"/>
                      <a:pt x="13292" y="15476"/>
                      <a:pt x="11298" y="15476"/>
                    </a:cubicBezTo>
                    <a:cubicBezTo>
                      <a:pt x="8197" y="15476"/>
                      <a:pt x="7200" y="13361"/>
                      <a:pt x="7200" y="11357"/>
                    </a:cubicBezTo>
                    <a:cubicBezTo>
                      <a:pt x="7200" y="9241"/>
                      <a:pt x="9194" y="7126"/>
                      <a:pt x="11298" y="7126"/>
                    </a:cubicBezTo>
                    <a:close/>
                    <a:moveTo>
                      <a:pt x="11298" y="0"/>
                    </a:moveTo>
                    <a:cubicBezTo>
                      <a:pt x="5095" y="0"/>
                      <a:pt x="0" y="5122"/>
                      <a:pt x="0" y="11357"/>
                    </a:cubicBezTo>
                    <a:cubicBezTo>
                      <a:pt x="0" y="17480"/>
                      <a:pt x="5095" y="21600"/>
                      <a:pt x="11298" y="21600"/>
                    </a:cubicBezTo>
                    <a:cubicBezTo>
                      <a:pt x="17502" y="21600"/>
                      <a:pt x="21600" y="17480"/>
                      <a:pt x="21600" y="11357"/>
                    </a:cubicBezTo>
                    <a:cubicBezTo>
                      <a:pt x="21600" y="5122"/>
                      <a:pt x="17502" y="0"/>
                      <a:pt x="1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Google Shape;275;p19"/>
              <p:cNvSpPr/>
              <p:nvPr/>
            </p:nvSpPr>
            <p:spPr>
              <a:xfrm>
                <a:off x="1046526" y="2848969"/>
                <a:ext cx="14049" cy="13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98" y="7126"/>
                    </a:moveTo>
                    <a:cubicBezTo>
                      <a:pt x="13292" y="7126"/>
                      <a:pt x="15397" y="9241"/>
                      <a:pt x="15397" y="11357"/>
                    </a:cubicBezTo>
                    <a:cubicBezTo>
                      <a:pt x="15397" y="13361"/>
                      <a:pt x="13292" y="15476"/>
                      <a:pt x="11298" y="15476"/>
                    </a:cubicBezTo>
                    <a:cubicBezTo>
                      <a:pt x="9194" y="15476"/>
                      <a:pt x="7200" y="13361"/>
                      <a:pt x="7200" y="11357"/>
                    </a:cubicBezTo>
                    <a:cubicBezTo>
                      <a:pt x="7200" y="9241"/>
                      <a:pt x="9194" y="7126"/>
                      <a:pt x="11298" y="7126"/>
                    </a:cubicBezTo>
                    <a:close/>
                    <a:moveTo>
                      <a:pt x="11298" y="0"/>
                    </a:moveTo>
                    <a:cubicBezTo>
                      <a:pt x="5095" y="0"/>
                      <a:pt x="0" y="5122"/>
                      <a:pt x="0" y="11357"/>
                    </a:cubicBezTo>
                    <a:cubicBezTo>
                      <a:pt x="0" y="17480"/>
                      <a:pt x="5095" y="21600"/>
                      <a:pt x="11298" y="21600"/>
                    </a:cubicBezTo>
                    <a:cubicBezTo>
                      <a:pt x="17502" y="21600"/>
                      <a:pt x="21600" y="17480"/>
                      <a:pt x="21600" y="11357"/>
                    </a:cubicBezTo>
                    <a:cubicBezTo>
                      <a:pt x="21600" y="5122"/>
                      <a:pt x="17502" y="0"/>
                      <a:pt x="11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Google Shape;276;p19"/>
              <p:cNvSpPr/>
              <p:nvPr/>
            </p:nvSpPr>
            <p:spPr>
              <a:xfrm>
                <a:off x="910154" y="2576946"/>
                <a:ext cx="155104" cy="155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0"/>
                    </a:moveTo>
                    <a:cubicBezTo>
                      <a:pt x="4846" y="0"/>
                      <a:pt x="0" y="4838"/>
                      <a:pt x="0" y="10800"/>
                    </a:cubicBezTo>
                    <a:cubicBezTo>
                      <a:pt x="0" y="16762"/>
                      <a:pt x="4846" y="21600"/>
                      <a:pt x="10805" y="21600"/>
                    </a:cubicBezTo>
                    <a:cubicBezTo>
                      <a:pt x="16754" y="21600"/>
                      <a:pt x="21600" y="16762"/>
                      <a:pt x="21600" y="10800"/>
                    </a:cubicBezTo>
                    <a:cubicBezTo>
                      <a:pt x="21600" y="4838"/>
                      <a:pt x="16754" y="0"/>
                      <a:pt x="10805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Google Shape;277;p19"/>
              <p:cNvSpPr/>
              <p:nvPr/>
            </p:nvSpPr>
            <p:spPr>
              <a:xfrm>
                <a:off x="906192" y="2572911"/>
                <a:ext cx="163028" cy="16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1069"/>
                    </a:moveTo>
                    <a:cubicBezTo>
                      <a:pt x="16198" y="1069"/>
                      <a:pt x="20541" y="5486"/>
                      <a:pt x="20541" y="10800"/>
                    </a:cubicBezTo>
                    <a:cubicBezTo>
                      <a:pt x="20541" y="16114"/>
                      <a:pt x="16198" y="20531"/>
                      <a:pt x="10805" y="20531"/>
                    </a:cubicBezTo>
                    <a:cubicBezTo>
                      <a:pt x="5488" y="20531"/>
                      <a:pt x="1145" y="16114"/>
                      <a:pt x="1145" y="10800"/>
                    </a:cubicBezTo>
                    <a:cubicBezTo>
                      <a:pt x="1145" y="5486"/>
                      <a:pt x="5488" y="1069"/>
                      <a:pt x="10805" y="1069"/>
                    </a:cubicBezTo>
                    <a:close/>
                    <a:moveTo>
                      <a:pt x="10805" y="0"/>
                    </a:moveTo>
                    <a:cubicBezTo>
                      <a:pt x="4868" y="0"/>
                      <a:pt x="0" y="4866"/>
                      <a:pt x="0" y="10800"/>
                    </a:cubicBezTo>
                    <a:cubicBezTo>
                      <a:pt x="0" y="16734"/>
                      <a:pt x="4868" y="21600"/>
                      <a:pt x="10805" y="21600"/>
                    </a:cubicBezTo>
                    <a:cubicBezTo>
                      <a:pt x="16732" y="21600"/>
                      <a:pt x="21600" y="16734"/>
                      <a:pt x="21600" y="10800"/>
                    </a:cubicBezTo>
                    <a:cubicBezTo>
                      <a:pt x="21600" y="4866"/>
                      <a:pt x="16818" y="0"/>
                      <a:pt x="1080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Google Shape;278;p19"/>
              <p:cNvSpPr/>
              <p:nvPr/>
            </p:nvSpPr>
            <p:spPr>
              <a:xfrm>
                <a:off x="953594" y="2659142"/>
                <a:ext cx="68872" cy="3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10" y="0"/>
                    </a:moveTo>
                    <a:cubicBezTo>
                      <a:pt x="4835" y="0"/>
                      <a:pt x="0" y="9545"/>
                      <a:pt x="0" y="21600"/>
                    </a:cubicBezTo>
                    <a:lnTo>
                      <a:pt x="21600" y="21600"/>
                    </a:lnTo>
                    <a:cubicBezTo>
                      <a:pt x="21600" y="9545"/>
                      <a:pt x="16787" y="0"/>
                      <a:pt x="10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Google Shape;279;p19"/>
              <p:cNvSpPr/>
              <p:nvPr/>
            </p:nvSpPr>
            <p:spPr>
              <a:xfrm>
                <a:off x="948911" y="2655109"/>
                <a:ext cx="77590" cy="42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10" y="4073"/>
                    </a:moveTo>
                    <a:cubicBezTo>
                      <a:pt x="15082" y="4073"/>
                      <a:pt x="18612" y="9782"/>
                      <a:pt x="19173" y="17200"/>
                    </a:cubicBezTo>
                    <a:lnTo>
                      <a:pt x="2427" y="17200"/>
                    </a:lnTo>
                    <a:cubicBezTo>
                      <a:pt x="2988" y="9782"/>
                      <a:pt x="6518" y="4073"/>
                      <a:pt x="10810" y="4073"/>
                    </a:cubicBezTo>
                    <a:close/>
                    <a:moveTo>
                      <a:pt x="10810" y="0"/>
                    </a:moveTo>
                    <a:cubicBezTo>
                      <a:pt x="4853" y="0"/>
                      <a:pt x="0" y="8764"/>
                      <a:pt x="0" y="19564"/>
                    </a:cubicBezTo>
                    <a:cubicBezTo>
                      <a:pt x="0" y="21600"/>
                      <a:pt x="0" y="21600"/>
                      <a:pt x="4653" y="21600"/>
                    </a:cubicBezTo>
                    <a:lnTo>
                      <a:pt x="11733" y="21600"/>
                    </a:lnTo>
                    <a:cubicBezTo>
                      <a:pt x="21600" y="21600"/>
                      <a:pt x="21600" y="21600"/>
                      <a:pt x="21600" y="19564"/>
                    </a:cubicBezTo>
                    <a:cubicBezTo>
                      <a:pt x="21600" y="8764"/>
                      <a:pt x="16747" y="0"/>
                      <a:pt x="1081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Google Shape;280;p19"/>
              <p:cNvSpPr/>
              <p:nvPr/>
            </p:nvSpPr>
            <p:spPr>
              <a:xfrm>
                <a:off x="968362" y="2615054"/>
                <a:ext cx="39408" cy="39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78" y="0"/>
                    </a:moveTo>
                    <a:cubicBezTo>
                      <a:pt x="4739" y="0"/>
                      <a:pt x="0" y="5133"/>
                      <a:pt x="0" y="10978"/>
                    </a:cubicBezTo>
                    <a:cubicBezTo>
                      <a:pt x="0" y="16822"/>
                      <a:pt x="4739" y="21600"/>
                      <a:pt x="10978" y="21600"/>
                    </a:cubicBezTo>
                    <a:cubicBezTo>
                      <a:pt x="16822" y="21600"/>
                      <a:pt x="21600" y="16822"/>
                      <a:pt x="21600" y="10978"/>
                    </a:cubicBezTo>
                    <a:cubicBezTo>
                      <a:pt x="21600" y="5133"/>
                      <a:pt x="16822" y="0"/>
                      <a:pt x="10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9" name="Google Shape;281;p19"/>
              <p:cNvSpPr/>
              <p:nvPr/>
            </p:nvSpPr>
            <p:spPr>
              <a:xfrm>
                <a:off x="964328" y="2611021"/>
                <a:ext cx="47404" cy="47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64" y="3966"/>
                    </a:moveTo>
                    <a:cubicBezTo>
                      <a:pt x="14608" y="3966"/>
                      <a:pt x="17661" y="6981"/>
                      <a:pt x="17956" y="10947"/>
                    </a:cubicBezTo>
                    <a:cubicBezTo>
                      <a:pt x="17956" y="14586"/>
                      <a:pt x="14608" y="17929"/>
                      <a:pt x="10964" y="17929"/>
                    </a:cubicBezTo>
                    <a:cubicBezTo>
                      <a:pt x="6992" y="17929"/>
                      <a:pt x="3939" y="14586"/>
                      <a:pt x="3939" y="10947"/>
                    </a:cubicBezTo>
                    <a:cubicBezTo>
                      <a:pt x="3939" y="6981"/>
                      <a:pt x="6992" y="3966"/>
                      <a:pt x="10964" y="3966"/>
                    </a:cubicBezTo>
                    <a:close/>
                    <a:moveTo>
                      <a:pt x="10964" y="0"/>
                    </a:moveTo>
                    <a:cubicBezTo>
                      <a:pt x="4858" y="0"/>
                      <a:pt x="0" y="4851"/>
                      <a:pt x="0" y="10947"/>
                    </a:cubicBezTo>
                    <a:cubicBezTo>
                      <a:pt x="0" y="16716"/>
                      <a:pt x="4858" y="21600"/>
                      <a:pt x="10964" y="21600"/>
                    </a:cubicBezTo>
                    <a:cubicBezTo>
                      <a:pt x="16742" y="21600"/>
                      <a:pt x="21600" y="16716"/>
                      <a:pt x="21600" y="10947"/>
                    </a:cubicBezTo>
                    <a:cubicBezTo>
                      <a:pt x="21600" y="4851"/>
                      <a:pt x="16742" y="0"/>
                      <a:pt x="10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Google Shape;282;p19"/>
              <p:cNvSpPr/>
              <p:nvPr/>
            </p:nvSpPr>
            <p:spPr>
              <a:xfrm>
                <a:off x="930902" y="2893706"/>
                <a:ext cx="114257" cy="35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82" y="0"/>
                    </a:moveTo>
                    <a:cubicBezTo>
                      <a:pt x="1512" y="0"/>
                      <a:pt x="0" y="4873"/>
                      <a:pt x="0" y="11020"/>
                    </a:cubicBezTo>
                    <a:cubicBezTo>
                      <a:pt x="0" y="16683"/>
                      <a:pt x="1512" y="21600"/>
                      <a:pt x="3282" y="21600"/>
                    </a:cubicBezTo>
                    <a:lnTo>
                      <a:pt x="18195" y="21600"/>
                    </a:lnTo>
                    <a:cubicBezTo>
                      <a:pt x="20088" y="21600"/>
                      <a:pt x="21600" y="16683"/>
                      <a:pt x="21600" y="11020"/>
                    </a:cubicBezTo>
                    <a:cubicBezTo>
                      <a:pt x="21600" y="4873"/>
                      <a:pt x="20088" y="0"/>
                      <a:pt x="18195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Google Shape;283;p19"/>
              <p:cNvSpPr/>
              <p:nvPr/>
            </p:nvSpPr>
            <p:spPr>
              <a:xfrm>
                <a:off x="926219" y="2889671"/>
                <a:ext cx="122974" cy="434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728" y="4012"/>
                    </a:moveTo>
                    <a:cubicBezTo>
                      <a:pt x="19019" y="4012"/>
                      <a:pt x="20069" y="6985"/>
                      <a:pt x="20069" y="10997"/>
                    </a:cubicBezTo>
                    <a:cubicBezTo>
                      <a:pt x="20069" y="14651"/>
                      <a:pt x="19019" y="17624"/>
                      <a:pt x="17728" y="17624"/>
                    </a:cubicBezTo>
                    <a:lnTo>
                      <a:pt x="3872" y="17624"/>
                    </a:lnTo>
                    <a:cubicBezTo>
                      <a:pt x="2581" y="17624"/>
                      <a:pt x="1531" y="14651"/>
                      <a:pt x="1531" y="10997"/>
                    </a:cubicBezTo>
                    <a:cubicBezTo>
                      <a:pt x="1531" y="6985"/>
                      <a:pt x="2581" y="4012"/>
                      <a:pt x="3872" y="4012"/>
                    </a:cubicBezTo>
                    <a:close/>
                    <a:moveTo>
                      <a:pt x="3872" y="0"/>
                    </a:moveTo>
                    <a:cubicBezTo>
                      <a:pt x="1759" y="0"/>
                      <a:pt x="0" y="4657"/>
                      <a:pt x="0" y="10997"/>
                    </a:cubicBezTo>
                    <a:cubicBezTo>
                      <a:pt x="0" y="16979"/>
                      <a:pt x="1759" y="21600"/>
                      <a:pt x="3872" y="21600"/>
                    </a:cubicBezTo>
                    <a:lnTo>
                      <a:pt x="17728" y="21600"/>
                    </a:lnTo>
                    <a:cubicBezTo>
                      <a:pt x="19841" y="21600"/>
                      <a:pt x="21600" y="16979"/>
                      <a:pt x="21600" y="10997"/>
                    </a:cubicBezTo>
                    <a:cubicBezTo>
                      <a:pt x="21600" y="5015"/>
                      <a:pt x="19841" y="0"/>
                      <a:pt x="1772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Google Shape;284;p19"/>
              <p:cNvSpPr/>
              <p:nvPr/>
            </p:nvSpPr>
            <p:spPr>
              <a:xfrm>
                <a:off x="1227981" y="157119"/>
                <a:ext cx="691889" cy="691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4" h="21600" fill="norm" stroke="1" extrusionOk="0">
                    <a:moveTo>
                      <a:pt x="10798" y="5797"/>
                    </a:moveTo>
                    <a:cubicBezTo>
                      <a:pt x="13375" y="5797"/>
                      <a:pt x="15646" y="7824"/>
                      <a:pt x="15749" y="10623"/>
                    </a:cubicBezTo>
                    <a:cubicBezTo>
                      <a:pt x="15809" y="12523"/>
                      <a:pt x="14355" y="14757"/>
                      <a:pt x="12589" y="15425"/>
                    </a:cubicBezTo>
                    <a:cubicBezTo>
                      <a:pt x="11984" y="15655"/>
                      <a:pt x="11374" y="15763"/>
                      <a:pt x="10780" y="15763"/>
                    </a:cubicBezTo>
                    <a:cubicBezTo>
                      <a:pt x="8203" y="15763"/>
                      <a:pt x="5933" y="13735"/>
                      <a:pt x="5832" y="10936"/>
                    </a:cubicBezTo>
                    <a:cubicBezTo>
                      <a:pt x="5749" y="9037"/>
                      <a:pt x="7224" y="6802"/>
                      <a:pt x="8992" y="6136"/>
                    </a:cubicBezTo>
                    <a:cubicBezTo>
                      <a:pt x="9595" y="5905"/>
                      <a:pt x="10204" y="5797"/>
                      <a:pt x="10798" y="5797"/>
                    </a:cubicBezTo>
                    <a:close/>
                    <a:moveTo>
                      <a:pt x="9081" y="0"/>
                    </a:moveTo>
                    <a:cubicBezTo>
                      <a:pt x="9046" y="0"/>
                      <a:pt x="9007" y="7"/>
                      <a:pt x="8969" y="18"/>
                    </a:cubicBezTo>
                    <a:lnTo>
                      <a:pt x="6038" y="959"/>
                    </a:lnTo>
                    <a:cubicBezTo>
                      <a:pt x="5872" y="999"/>
                      <a:pt x="5769" y="1208"/>
                      <a:pt x="5832" y="1375"/>
                    </a:cubicBezTo>
                    <a:lnTo>
                      <a:pt x="6435" y="3337"/>
                    </a:lnTo>
                    <a:cubicBezTo>
                      <a:pt x="6475" y="3483"/>
                      <a:pt x="6412" y="3630"/>
                      <a:pt x="6289" y="3713"/>
                    </a:cubicBezTo>
                    <a:cubicBezTo>
                      <a:pt x="5644" y="4131"/>
                      <a:pt x="5083" y="4611"/>
                      <a:pt x="4583" y="5155"/>
                    </a:cubicBezTo>
                    <a:cubicBezTo>
                      <a:pt x="4516" y="5234"/>
                      <a:pt x="4424" y="5272"/>
                      <a:pt x="4328" y="5272"/>
                    </a:cubicBezTo>
                    <a:cubicBezTo>
                      <a:pt x="4274" y="5272"/>
                      <a:pt x="4220" y="5261"/>
                      <a:pt x="4167" y="5239"/>
                    </a:cubicBezTo>
                    <a:lnTo>
                      <a:pt x="2380" y="4298"/>
                    </a:lnTo>
                    <a:cubicBezTo>
                      <a:pt x="2324" y="4273"/>
                      <a:pt x="2266" y="4262"/>
                      <a:pt x="2210" y="4262"/>
                    </a:cubicBezTo>
                    <a:cubicBezTo>
                      <a:pt x="2080" y="4262"/>
                      <a:pt x="1959" y="4327"/>
                      <a:pt x="1901" y="4444"/>
                    </a:cubicBezTo>
                    <a:lnTo>
                      <a:pt x="489" y="7178"/>
                    </a:lnTo>
                    <a:cubicBezTo>
                      <a:pt x="404" y="7347"/>
                      <a:pt x="467" y="7554"/>
                      <a:pt x="632" y="7660"/>
                    </a:cubicBezTo>
                    <a:lnTo>
                      <a:pt x="2443" y="8598"/>
                    </a:lnTo>
                    <a:cubicBezTo>
                      <a:pt x="2566" y="8661"/>
                      <a:pt x="2649" y="8828"/>
                      <a:pt x="2609" y="8974"/>
                    </a:cubicBezTo>
                    <a:cubicBezTo>
                      <a:pt x="2443" y="9685"/>
                      <a:pt x="2380" y="10437"/>
                      <a:pt x="2421" y="11186"/>
                    </a:cubicBezTo>
                    <a:cubicBezTo>
                      <a:pt x="2421" y="11355"/>
                      <a:pt x="2338" y="11501"/>
                      <a:pt x="2172" y="11541"/>
                    </a:cubicBezTo>
                    <a:lnTo>
                      <a:pt x="238" y="12147"/>
                    </a:lnTo>
                    <a:cubicBezTo>
                      <a:pt x="72" y="12210"/>
                      <a:pt x="-31" y="12419"/>
                      <a:pt x="9" y="12586"/>
                    </a:cubicBezTo>
                    <a:lnTo>
                      <a:pt x="946" y="15529"/>
                    </a:lnTo>
                    <a:cubicBezTo>
                      <a:pt x="995" y="15680"/>
                      <a:pt x="1125" y="15776"/>
                      <a:pt x="1271" y="15776"/>
                    </a:cubicBezTo>
                    <a:cubicBezTo>
                      <a:pt x="1307" y="15776"/>
                      <a:pt x="1345" y="15772"/>
                      <a:pt x="1381" y="15758"/>
                    </a:cubicBezTo>
                    <a:lnTo>
                      <a:pt x="3315" y="15153"/>
                    </a:lnTo>
                    <a:cubicBezTo>
                      <a:pt x="3346" y="15144"/>
                      <a:pt x="3378" y="15140"/>
                      <a:pt x="3409" y="15140"/>
                    </a:cubicBezTo>
                    <a:cubicBezTo>
                      <a:pt x="3526" y="15140"/>
                      <a:pt x="3644" y="15200"/>
                      <a:pt x="3709" y="15299"/>
                    </a:cubicBezTo>
                    <a:cubicBezTo>
                      <a:pt x="4106" y="15947"/>
                      <a:pt x="4604" y="16510"/>
                      <a:pt x="5144" y="17012"/>
                    </a:cubicBezTo>
                    <a:cubicBezTo>
                      <a:pt x="5249" y="17115"/>
                      <a:pt x="5289" y="17282"/>
                      <a:pt x="5207" y="17428"/>
                    </a:cubicBezTo>
                    <a:lnTo>
                      <a:pt x="4272" y="19224"/>
                    </a:lnTo>
                    <a:cubicBezTo>
                      <a:pt x="4189" y="19390"/>
                      <a:pt x="4252" y="19600"/>
                      <a:pt x="4438" y="19703"/>
                    </a:cubicBezTo>
                    <a:lnTo>
                      <a:pt x="7161" y="21123"/>
                    </a:lnTo>
                    <a:cubicBezTo>
                      <a:pt x="7210" y="21148"/>
                      <a:pt x="7264" y="21161"/>
                      <a:pt x="7318" y="21161"/>
                    </a:cubicBezTo>
                    <a:cubicBezTo>
                      <a:pt x="7441" y="21161"/>
                      <a:pt x="7560" y="21094"/>
                      <a:pt x="7618" y="20977"/>
                    </a:cubicBezTo>
                    <a:lnTo>
                      <a:pt x="8555" y="19161"/>
                    </a:lnTo>
                    <a:cubicBezTo>
                      <a:pt x="8620" y="19044"/>
                      <a:pt x="8727" y="18981"/>
                      <a:pt x="8851" y="18981"/>
                    </a:cubicBezTo>
                    <a:cubicBezTo>
                      <a:pt x="8882" y="18981"/>
                      <a:pt x="8916" y="18985"/>
                      <a:pt x="8949" y="18994"/>
                    </a:cubicBezTo>
                    <a:cubicBezTo>
                      <a:pt x="9514" y="19127"/>
                      <a:pt x="10108" y="19194"/>
                      <a:pt x="10704" y="19194"/>
                    </a:cubicBezTo>
                    <a:cubicBezTo>
                      <a:pt x="10854" y="19194"/>
                      <a:pt x="11004" y="19190"/>
                      <a:pt x="11152" y="19181"/>
                    </a:cubicBezTo>
                    <a:cubicBezTo>
                      <a:pt x="11298" y="19181"/>
                      <a:pt x="11444" y="19267"/>
                      <a:pt x="11506" y="19411"/>
                    </a:cubicBezTo>
                    <a:lnTo>
                      <a:pt x="12109" y="21373"/>
                    </a:lnTo>
                    <a:cubicBezTo>
                      <a:pt x="12158" y="21508"/>
                      <a:pt x="12288" y="21600"/>
                      <a:pt x="12434" y="21600"/>
                    </a:cubicBezTo>
                    <a:cubicBezTo>
                      <a:pt x="12472" y="21600"/>
                      <a:pt x="12508" y="21595"/>
                      <a:pt x="12546" y="21582"/>
                    </a:cubicBezTo>
                    <a:lnTo>
                      <a:pt x="15478" y="20664"/>
                    </a:lnTo>
                    <a:cubicBezTo>
                      <a:pt x="15664" y="20601"/>
                      <a:pt x="15749" y="20414"/>
                      <a:pt x="15706" y="20225"/>
                    </a:cubicBezTo>
                    <a:lnTo>
                      <a:pt x="15083" y="18285"/>
                    </a:lnTo>
                    <a:cubicBezTo>
                      <a:pt x="15041" y="18139"/>
                      <a:pt x="15103" y="17970"/>
                      <a:pt x="15229" y="17887"/>
                    </a:cubicBezTo>
                    <a:cubicBezTo>
                      <a:pt x="15872" y="17471"/>
                      <a:pt x="16435" y="16989"/>
                      <a:pt x="16932" y="16447"/>
                    </a:cubicBezTo>
                    <a:cubicBezTo>
                      <a:pt x="17004" y="16377"/>
                      <a:pt x="17102" y="16334"/>
                      <a:pt x="17206" y="16334"/>
                    </a:cubicBezTo>
                    <a:cubicBezTo>
                      <a:pt x="17253" y="16334"/>
                      <a:pt x="17302" y="16343"/>
                      <a:pt x="17349" y="16364"/>
                    </a:cubicBezTo>
                    <a:lnTo>
                      <a:pt x="19158" y="17304"/>
                    </a:lnTo>
                    <a:cubicBezTo>
                      <a:pt x="19207" y="17336"/>
                      <a:pt x="19263" y="17349"/>
                      <a:pt x="19317" y="17349"/>
                    </a:cubicBezTo>
                    <a:cubicBezTo>
                      <a:pt x="19438" y="17349"/>
                      <a:pt x="19556" y="17273"/>
                      <a:pt x="19615" y="17158"/>
                    </a:cubicBezTo>
                    <a:lnTo>
                      <a:pt x="21029" y="14422"/>
                    </a:lnTo>
                    <a:cubicBezTo>
                      <a:pt x="21132" y="14255"/>
                      <a:pt x="21049" y="14046"/>
                      <a:pt x="20883" y="13963"/>
                    </a:cubicBezTo>
                    <a:lnTo>
                      <a:pt x="19095" y="13024"/>
                    </a:lnTo>
                    <a:cubicBezTo>
                      <a:pt x="18949" y="12941"/>
                      <a:pt x="18886" y="12795"/>
                      <a:pt x="18909" y="12628"/>
                    </a:cubicBezTo>
                    <a:cubicBezTo>
                      <a:pt x="19075" y="11917"/>
                      <a:pt x="19137" y="11166"/>
                      <a:pt x="19095" y="10414"/>
                    </a:cubicBezTo>
                    <a:cubicBezTo>
                      <a:pt x="19095" y="10248"/>
                      <a:pt x="19200" y="10122"/>
                      <a:pt x="19344" y="10061"/>
                    </a:cubicBezTo>
                    <a:lnTo>
                      <a:pt x="21278" y="9455"/>
                    </a:lnTo>
                    <a:cubicBezTo>
                      <a:pt x="21466" y="9392"/>
                      <a:pt x="21569" y="9203"/>
                      <a:pt x="21506" y="9017"/>
                    </a:cubicBezTo>
                    <a:lnTo>
                      <a:pt x="20572" y="6073"/>
                    </a:lnTo>
                    <a:cubicBezTo>
                      <a:pt x="20538" y="5923"/>
                      <a:pt x="20397" y="5826"/>
                      <a:pt x="20247" y="5826"/>
                    </a:cubicBezTo>
                    <a:cubicBezTo>
                      <a:pt x="20209" y="5826"/>
                      <a:pt x="20171" y="5830"/>
                      <a:pt x="20135" y="5844"/>
                    </a:cubicBezTo>
                    <a:lnTo>
                      <a:pt x="18201" y="6469"/>
                    </a:lnTo>
                    <a:cubicBezTo>
                      <a:pt x="18171" y="6478"/>
                      <a:pt x="18140" y="6483"/>
                      <a:pt x="18111" y="6483"/>
                    </a:cubicBezTo>
                    <a:cubicBezTo>
                      <a:pt x="17992" y="6483"/>
                      <a:pt x="17873" y="6418"/>
                      <a:pt x="17806" y="6303"/>
                    </a:cubicBezTo>
                    <a:cubicBezTo>
                      <a:pt x="17412" y="5675"/>
                      <a:pt x="16932" y="5092"/>
                      <a:pt x="16392" y="4611"/>
                    </a:cubicBezTo>
                    <a:cubicBezTo>
                      <a:pt x="16269" y="4507"/>
                      <a:pt x="16226" y="4341"/>
                      <a:pt x="16309" y="4194"/>
                    </a:cubicBezTo>
                    <a:lnTo>
                      <a:pt x="17246" y="2378"/>
                    </a:lnTo>
                    <a:cubicBezTo>
                      <a:pt x="17329" y="2212"/>
                      <a:pt x="17266" y="2003"/>
                      <a:pt x="17100" y="1919"/>
                    </a:cubicBezTo>
                    <a:lnTo>
                      <a:pt x="14355" y="500"/>
                    </a:lnTo>
                    <a:cubicBezTo>
                      <a:pt x="14306" y="468"/>
                      <a:pt x="14249" y="452"/>
                      <a:pt x="14196" y="452"/>
                    </a:cubicBezTo>
                    <a:cubicBezTo>
                      <a:pt x="14075" y="452"/>
                      <a:pt x="13956" y="529"/>
                      <a:pt x="13898" y="646"/>
                    </a:cubicBezTo>
                    <a:lnTo>
                      <a:pt x="12963" y="2442"/>
                    </a:lnTo>
                    <a:cubicBezTo>
                      <a:pt x="12907" y="2568"/>
                      <a:pt x="12773" y="2633"/>
                      <a:pt x="12643" y="2633"/>
                    </a:cubicBezTo>
                    <a:cubicBezTo>
                      <a:pt x="12625" y="2633"/>
                      <a:pt x="12607" y="2631"/>
                      <a:pt x="12589" y="2628"/>
                    </a:cubicBezTo>
                    <a:cubicBezTo>
                      <a:pt x="11950" y="2482"/>
                      <a:pt x="11311" y="2417"/>
                      <a:pt x="10646" y="2417"/>
                    </a:cubicBezTo>
                    <a:cubicBezTo>
                      <a:pt x="10552" y="2417"/>
                      <a:pt x="10457" y="2417"/>
                      <a:pt x="10363" y="2419"/>
                    </a:cubicBezTo>
                    <a:cubicBezTo>
                      <a:pt x="10350" y="2421"/>
                      <a:pt x="10339" y="2421"/>
                      <a:pt x="10325" y="2421"/>
                    </a:cubicBezTo>
                    <a:cubicBezTo>
                      <a:pt x="10193" y="2421"/>
                      <a:pt x="10068" y="2324"/>
                      <a:pt x="10032" y="2189"/>
                    </a:cubicBezTo>
                    <a:lnTo>
                      <a:pt x="9406" y="250"/>
                    </a:lnTo>
                    <a:cubicBezTo>
                      <a:pt x="9373" y="99"/>
                      <a:pt x="9234" y="0"/>
                      <a:pt x="9081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Google Shape;285;p19"/>
              <p:cNvSpPr/>
              <p:nvPr/>
            </p:nvSpPr>
            <p:spPr>
              <a:xfrm>
                <a:off x="1224214" y="153012"/>
                <a:ext cx="699776" cy="699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2" h="21600" fill="norm" stroke="1" extrusionOk="0">
                    <a:moveTo>
                      <a:pt x="10793" y="5984"/>
                    </a:moveTo>
                    <a:cubicBezTo>
                      <a:pt x="11717" y="5984"/>
                      <a:pt x="12621" y="6251"/>
                      <a:pt x="13403" y="6789"/>
                    </a:cubicBezTo>
                    <a:cubicBezTo>
                      <a:pt x="14719" y="7634"/>
                      <a:pt x="15499" y="9058"/>
                      <a:pt x="15541" y="10625"/>
                    </a:cubicBezTo>
                    <a:cubicBezTo>
                      <a:pt x="15623" y="12440"/>
                      <a:pt x="14205" y="14606"/>
                      <a:pt x="12499" y="15247"/>
                    </a:cubicBezTo>
                    <a:cubicBezTo>
                      <a:pt x="11932" y="15462"/>
                      <a:pt x="11345" y="15569"/>
                      <a:pt x="10762" y="15569"/>
                    </a:cubicBezTo>
                    <a:cubicBezTo>
                      <a:pt x="9843" y="15569"/>
                      <a:pt x="8934" y="15302"/>
                      <a:pt x="8141" y="14773"/>
                    </a:cubicBezTo>
                    <a:cubicBezTo>
                      <a:pt x="6847" y="13906"/>
                      <a:pt x="6065" y="12502"/>
                      <a:pt x="6003" y="10915"/>
                    </a:cubicBezTo>
                    <a:cubicBezTo>
                      <a:pt x="5941" y="9100"/>
                      <a:pt x="7361" y="6954"/>
                      <a:pt x="9045" y="6313"/>
                    </a:cubicBezTo>
                    <a:cubicBezTo>
                      <a:pt x="9621" y="6087"/>
                      <a:pt x="10197" y="5984"/>
                      <a:pt x="10793" y="5984"/>
                    </a:cubicBezTo>
                    <a:close/>
                    <a:moveTo>
                      <a:pt x="10793" y="5720"/>
                    </a:moveTo>
                    <a:cubicBezTo>
                      <a:pt x="10179" y="5720"/>
                      <a:pt x="9561" y="5835"/>
                      <a:pt x="8963" y="6067"/>
                    </a:cubicBezTo>
                    <a:cubicBezTo>
                      <a:pt x="7133" y="6747"/>
                      <a:pt x="5675" y="8975"/>
                      <a:pt x="5737" y="10935"/>
                    </a:cubicBezTo>
                    <a:cubicBezTo>
                      <a:pt x="5799" y="12607"/>
                      <a:pt x="6621" y="14070"/>
                      <a:pt x="7997" y="15000"/>
                    </a:cubicBezTo>
                    <a:cubicBezTo>
                      <a:pt x="8839" y="15556"/>
                      <a:pt x="9785" y="15825"/>
                      <a:pt x="10771" y="15825"/>
                    </a:cubicBezTo>
                    <a:cubicBezTo>
                      <a:pt x="11367" y="15825"/>
                      <a:pt x="11985" y="15720"/>
                      <a:pt x="12601" y="15493"/>
                    </a:cubicBezTo>
                    <a:cubicBezTo>
                      <a:pt x="14409" y="14793"/>
                      <a:pt x="15889" y="12565"/>
                      <a:pt x="15807" y="10625"/>
                    </a:cubicBezTo>
                    <a:cubicBezTo>
                      <a:pt x="15745" y="8955"/>
                      <a:pt x="14923" y="7470"/>
                      <a:pt x="13547" y="6563"/>
                    </a:cubicBezTo>
                    <a:cubicBezTo>
                      <a:pt x="12716" y="6007"/>
                      <a:pt x="11761" y="5720"/>
                      <a:pt x="10793" y="5720"/>
                    </a:cubicBezTo>
                    <a:close/>
                    <a:moveTo>
                      <a:pt x="9120" y="254"/>
                    </a:moveTo>
                    <a:cubicBezTo>
                      <a:pt x="9149" y="254"/>
                      <a:pt x="9180" y="260"/>
                      <a:pt x="9209" y="269"/>
                    </a:cubicBezTo>
                    <a:cubicBezTo>
                      <a:pt x="9251" y="311"/>
                      <a:pt x="9293" y="351"/>
                      <a:pt x="9313" y="414"/>
                    </a:cubicBezTo>
                    <a:lnTo>
                      <a:pt x="9909" y="2333"/>
                    </a:lnTo>
                    <a:cubicBezTo>
                      <a:pt x="9967" y="2506"/>
                      <a:pt x="10151" y="2644"/>
                      <a:pt x="10341" y="2644"/>
                    </a:cubicBezTo>
                    <a:cubicBezTo>
                      <a:pt x="10354" y="2644"/>
                      <a:pt x="10368" y="2644"/>
                      <a:pt x="10381" y="2642"/>
                    </a:cubicBezTo>
                    <a:cubicBezTo>
                      <a:pt x="10470" y="2640"/>
                      <a:pt x="10558" y="2637"/>
                      <a:pt x="10647" y="2637"/>
                    </a:cubicBezTo>
                    <a:cubicBezTo>
                      <a:pt x="11278" y="2637"/>
                      <a:pt x="11910" y="2704"/>
                      <a:pt x="12539" y="2849"/>
                    </a:cubicBezTo>
                    <a:cubicBezTo>
                      <a:pt x="12570" y="2853"/>
                      <a:pt x="12601" y="2858"/>
                      <a:pt x="12630" y="2858"/>
                    </a:cubicBezTo>
                    <a:cubicBezTo>
                      <a:pt x="12803" y="2858"/>
                      <a:pt x="12967" y="2760"/>
                      <a:pt x="13053" y="2600"/>
                    </a:cubicBezTo>
                    <a:lnTo>
                      <a:pt x="13979" y="805"/>
                    </a:lnTo>
                    <a:cubicBezTo>
                      <a:pt x="13999" y="765"/>
                      <a:pt x="14039" y="723"/>
                      <a:pt x="14101" y="703"/>
                    </a:cubicBezTo>
                    <a:cubicBezTo>
                      <a:pt x="14119" y="696"/>
                      <a:pt x="14136" y="694"/>
                      <a:pt x="14152" y="694"/>
                    </a:cubicBezTo>
                    <a:cubicBezTo>
                      <a:pt x="14190" y="694"/>
                      <a:pt x="14223" y="709"/>
                      <a:pt x="14267" y="723"/>
                    </a:cubicBezTo>
                    <a:lnTo>
                      <a:pt x="16959" y="2126"/>
                    </a:lnTo>
                    <a:cubicBezTo>
                      <a:pt x="17021" y="2146"/>
                      <a:pt x="17041" y="2188"/>
                      <a:pt x="17061" y="2251"/>
                    </a:cubicBezTo>
                    <a:cubicBezTo>
                      <a:pt x="17081" y="2313"/>
                      <a:pt x="17081" y="2353"/>
                      <a:pt x="17041" y="2415"/>
                    </a:cubicBezTo>
                    <a:lnTo>
                      <a:pt x="16115" y="4210"/>
                    </a:lnTo>
                    <a:cubicBezTo>
                      <a:pt x="16033" y="4394"/>
                      <a:pt x="16075" y="4623"/>
                      <a:pt x="16239" y="4766"/>
                    </a:cubicBezTo>
                    <a:cubicBezTo>
                      <a:pt x="16773" y="5262"/>
                      <a:pt x="17225" y="5820"/>
                      <a:pt x="17617" y="6418"/>
                    </a:cubicBezTo>
                    <a:cubicBezTo>
                      <a:pt x="17712" y="6563"/>
                      <a:pt x="17870" y="6643"/>
                      <a:pt x="18023" y="6643"/>
                    </a:cubicBezTo>
                    <a:cubicBezTo>
                      <a:pt x="18067" y="6643"/>
                      <a:pt x="18109" y="6638"/>
                      <a:pt x="18151" y="6623"/>
                    </a:cubicBezTo>
                    <a:lnTo>
                      <a:pt x="20063" y="6024"/>
                    </a:lnTo>
                    <a:cubicBezTo>
                      <a:pt x="20088" y="6015"/>
                      <a:pt x="20114" y="6011"/>
                      <a:pt x="20136" y="6011"/>
                    </a:cubicBezTo>
                    <a:cubicBezTo>
                      <a:pt x="20172" y="6011"/>
                      <a:pt x="20203" y="6022"/>
                      <a:pt x="20227" y="6047"/>
                    </a:cubicBezTo>
                    <a:cubicBezTo>
                      <a:pt x="20289" y="6067"/>
                      <a:pt x="20329" y="6107"/>
                      <a:pt x="20329" y="6169"/>
                    </a:cubicBezTo>
                    <a:lnTo>
                      <a:pt x="21255" y="9078"/>
                    </a:lnTo>
                    <a:cubicBezTo>
                      <a:pt x="21275" y="9120"/>
                      <a:pt x="21275" y="9182"/>
                      <a:pt x="21233" y="9242"/>
                    </a:cubicBezTo>
                    <a:cubicBezTo>
                      <a:pt x="21213" y="9284"/>
                      <a:pt x="21171" y="9327"/>
                      <a:pt x="21111" y="9347"/>
                    </a:cubicBezTo>
                    <a:lnTo>
                      <a:pt x="19199" y="9945"/>
                    </a:lnTo>
                    <a:cubicBezTo>
                      <a:pt x="18993" y="10007"/>
                      <a:pt x="18869" y="10212"/>
                      <a:pt x="18869" y="10419"/>
                    </a:cubicBezTo>
                    <a:cubicBezTo>
                      <a:pt x="18911" y="11141"/>
                      <a:pt x="18849" y="11864"/>
                      <a:pt x="18685" y="12585"/>
                    </a:cubicBezTo>
                    <a:cubicBezTo>
                      <a:pt x="18643" y="12791"/>
                      <a:pt x="18747" y="12998"/>
                      <a:pt x="18931" y="13101"/>
                    </a:cubicBezTo>
                    <a:lnTo>
                      <a:pt x="20719" y="14030"/>
                    </a:lnTo>
                    <a:cubicBezTo>
                      <a:pt x="20823" y="14092"/>
                      <a:pt x="20863" y="14215"/>
                      <a:pt x="20801" y="14319"/>
                    </a:cubicBezTo>
                    <a:lnTo>
                      <a:pt x="19405" y="17021"/>
                    </a:lnTo>
                    <a:cubicBezTo>
                      <a:pt x="19363" y="17083"/>
                      <a:pt x="19323" y="17123"/>
                      <a:pt x="19281" y="17143"/>
                    </a:cubicBezTo>
                    <a:cubicBezTo>
                      <a:pt x="19219" y="17143"/>
                      <a:pt x="19157" y="17143"/>
                      <a:pt x="19117" y="17123"/>
                    </a:cubicBezTo>
                    <a:lnTo>
                      <a:pt x="17329" y="16196"/>
                    </a:lnTo>
                    <a:cubicBezTo>
                      <a:pt x="17260" y="16158"/>
                      <a:pt x="17187" y="16138"/>
                      <a:pt x="17114" y="16138"/>
                    </a:cubicBezTo>
                    <a:cubicBezTo>
                      <a:pt x="16988" y="16138"/>
                      <a:pt x="16864" y="16194"/>
                      <a:pt x="16773" y="16298"/>
                    </a:cubicBezTo>
                    <a:cubicBezTo>
                      <a:pt x="16281" y="16834"/>
                      <a:pt x="15725" y="17310"/>
                      <a:pt x="15109" y="17682"/>
                    </a:cubicBezTo>
                    <a:cubicBezTo>
                      <a:pt x="14923" y="17804"/>
                      <a:pt x="14841" y="18031"/>
                      <a:pt x="14903" y="18238"/>
                    </a:cubicBezTo>
                    <a:lnTo>
                      <a:pt x="15519" y="20157"/>
                    </a:lnTo>
                    <a:cubicBezTo>
                      <a:pt x="15561" y="20259"/>
                      <a:pt x="15499" y="20384"/>
                      <a:pt x="15375" y="20424"/>
                    </a:cubicBezTo>
                    <a:lnTo>
                      <a:pt x="12477" y="21333"/>
                    </a:lnTo>
                    <a:cubicBezTo>
                      <a:pt x="12457" y="21340"/>
                      <a:pt x="12435" y="21344"/>
                      <a:pt x="12413" y="21344"/>
                    </a:cubicBezTo>
                    <a:cubicBezTo>
                      <a:pt x="12326" y="21344"/>
                      <a:pt x="12244" y="21286"/>
                      <a:pt x="12211" y="21189"/>
                    </a:cubicBezTo>
                    <a:lnTo>
                      <a:pt x="11615" y="19269"/>
                    </a:lnTo>
                    <a:cubicBezTo>
                      <a:pt x="11553" y="19083"/>
                      <a:pt x="11367" y="18960"/>
                      <a:pt x="11163" y="18960"/>
                    </a:cubicBezTo>
                    <a:cubicBezTo>
                      <a:pt x="11163" y="18960"/>
                      <a:pt x="11141" y="18960"/>
                      <a:pt x="11141" y="18940"/>
                    </a:cubicBezTo>
                    <a:cubicBezTo>
                      <a:pt x="10999" y="18947"/>
                      <a:pt x="10853" y="18951"/>
                      <a:pt x="10709" y="18951"/>
                    </a:cubicBezTo>
                    <a:cubicBezTo>
                      <a:pt x="10128" y="18951"/>
                      <a:pt x="9543" y="18885"/>
                      <a:pt x="8983" y="18754"/>
                    </a:cubicBezTo>
                    <a:cubicBezTo>
                      <a:pt x="8954" y="18747"/>
                      <a:pt x="8923" y="18745"/>
                      <a:pt x="8892" y="18745"/>
                    </a:cubicBezTo>
                    <a:cubicBezTo>
                      <a:pt x="8719" y="18745"/>
                      <a:pt x="8558" y="18842"/>
                      <a:pt x="8469" y="19000"/>
                    </a:cubicBezTo>
                    <a:lnTo>
                      <a:pt x="7545" y="20795"/>
                    </a:lnTo>
                    <a:cubicBezTo>
                      <a:pt x="7525" y="20837"/>
                      <a:pt x="7463" y="20879"/>
                      <a:pt x="7421" y="20899"/>
                    </a:cubicBezTo>
                    <a:cubicBezTo>
                      <a:pt x="7361" y="20899"/>
                      <a:pt x="7299" y="20899"/>
                      <a:pt x="7257" y="20879"/>
                    </a:cubicBezTo>
                    <a:lnTo>
                      <a:pt x="4565" y="19476"/>
                    </a:lnTo>
                    <a:cubicBezTo>
                      <a:pt x="4463" y="19414"/>
                      <a:pt x="4421" y="19289"/>
                      <a:pt x="4463" y="19187"/>
                    </a:cubicBezTo>
                    <a:lnTo>
                      <a:pt x="5387" y="17393"/>
                    </a:lnTo>
                    <a:cubicBezTo>
                      <a:pt x="5489" y="17206"/>
                      <a:pt x="5449" y="16979"/>
                      <a:pt x="5285" y="16834"/>
                    </a:cubicBezTo>
                    <a:cubicBezTo>
                      <a:pt x="4749" y="16341"/>
                      <a:pt x="4297" y="15782"/>
                      <a:pt x="3907" y="15164"/>
                    </a:cubicBezTo>
                    <a:cubicBezTo>
                      <a:pt x="3812" y="15020"/>
                      <a:pt x="3652" y="14937"/>
                      <a:pt x="3499" y="14937"/>
                    </a:cubicBezTo>
                    <a:cubicBezTo>
                      <a:pt x="3457" y="14937"/>
                      <a:pt x="3413" y="14944"/>
                      <a:pt x="3373" y="14957"/>
                    </a:cubicBezTo>
                    <a:lnTo>
                      <a:pt x="1441" y="15576"/>
                    </a:lnTo>
                    <a:cubicBezTo>
                      <a:pt x="1419" y="15585"/>
                      <a:pt x="1397" y="15589"/>
                      <a:pt x="1375" y="15589"/>
                    </a:cubicBezTo>
                    <a:cubicBezTo>
                      <a:pt x="1290" y="15589"/>
                      <a:pt x="1206" y="15531"/>
                      <a:pt x="1173" y="15431"/>
                    </a:cubicBezTo>
                    <a:lnTo>
                      <a:pt x="269" y="12522"/>
                    </a:lnTo>
                    <a:cubicBezTo>
                      <a:pt x="229" y="12420"/>
                      <a:pt x="289" y="12296"/>
                      <a:pt x="413" y="12255"/>
                    </a:cubicBezTo>
                    <a:lnTo>
                      <a:pt x="2325" y="11657"/>
                    </a:lnTo>
                    <a:cubicBezTo>
                      <a:pt x="2509" y="11595"/>
                      <a:pt x="2653" y="11388"/>
                      <a:pt x="2633" y="11181"/>
                    </a:cubicBezTo>
                    <a:cubicBezTo>
                      <a:pt x="2613" y="10461"/>
                      <a:pt x="2673" y="9718"/>
                      <a:pt x="2839" y="9015"/>
                    </a:cubicBezTo>
                    <a:cubicBezTo>
                      <a:pt x="2879" y="8811"/>
                      <a:pt x="2777" y="8584"/>
                      <a:pt x="2591" y="8502"/>
                    </a:cubicBezTo>
                    <a:lnTo>
                      <a:pt x="803" y="7572"/>
                    </a:lnTo>
                    <a:cubicBezTo>
                      <a:pt x="763" y="7532"/>
                      <a:pt x="721" y="7490"/>
                      <a:pt x="701" y="7448"/>
                    </a:cubicBezTo>
                    <a:cubicBezTo>
                      <a:pt x="681" y="7388"/>
                      <a:pt x="701" y="7325"/>
                      <a:pt x="721" y="7283"/>
                    </a:cubicBezTo>
                    <a:lnTo>
                      <a:pt x="2119" y="4581"/>
                    </a:lnTo>
                    <a:cubicBezTo>
                      <a:pt x="2165" y="4505"/>
                      <a:pt x="2245" y="4461"/>
                      <a:pt x="2325" y="4461"/>
                    </a:cubicBezTo>
                    <a:cubicBezTo>
                      <a:pt x="2352" y="4461"/>
                      <a:pt x="2380" y="4468"/>
                      <a:pt x="2407" y="4479"/>
                    </a:cubicBezTo>
                    <a:lnTo>
                      <a:pt x="4195" y="5406"/>
                    </a:lnTo>
                    <a:cubicBezTo>
                      <a:pt x="4264" y="5444"/>
                      <a:pt x="4337" y="5462"/>
                      <a:pt x="4410" y="5462"/>
                    </a:cubicBezTo>
                    <a:cubicBezTo>
                      <a:pt x="4534" y="5462"/>
                      <a:pt x="4658" y="5408"/>
                      <a:pt x="4749" y="5304"/>
                    </a:cubicBezTo>
                    <a:cubicBezTo>
                      <a:pt x="5243" y="4766"/>
                      <a:pt x="5799" y="4292"/>
                      <a:pt x="6415" y="3921"/>
                    </a:cubicBezTo>
                    <a:cubicBezTo>
                      <a:pt x="6579" y="3796"/>
                      <a:pt x="6661" y="3569"/>
                      <a:pt x="6599" y="3365"/>
                    </a:cubicBezTo>
                    <a:lnTo>
                      <a:pt x="6003" y="1445"/>
                    </a:lnTo>
                    <a:cubicBezTo>
                      <a:pt x="5983" y="1403"/>
                      <a:pt x="5983" y="1343"/>
                      <a:pt x="6025" y="1301"/>
                    </a:cubicBezTo>
                    <a:cubicBezTo>
                      <a:pt x="6045" y="1239"/>
                      <a:pt x="6085" y="1199"/>
                      <a:pt x="6147" y="1176"/>
                    </a:cubicBezTo>
                    <a:lnTo>
                      <a:pt x="9045" y="269"/>
                    </a:lnTo>
                    <a:cubicBezTo>
                      <a:pt x="9067" y="260"/>
                      <a:pt x="9091" y="254"/>
                      <a:pt x="9120" y="254"/>
                    </a:cubicBezTo>
                    <a:close/>
                    <a:moveTo>
                      <a:pt x="9094" y="0"/>
                    </a:moveTo>
                    <a:cubicBezTo>
                      <a:pt x="9052" y="0"/>
                      <a:pt x="9007" y="7"/>
                      <a:pt x="8963" y="22"/>
                    </a:cubicBezTo>
                    <a:lnTo>
                      <a:pt x="6065" y="950"/>
                    </a:lnTo>
                    <a:cubicBezTo>
                      <a:pt x="5941" y="992"/>
                      <a:pt x="5839" y="1074"/>
                      <a:pt x="5799" y="1176"/>
                    </a:cubicBezTo>
                    <a:cubicBezTo>
                      <a:pt x="5737" y="1301"/>
                      <a:pt x="5715" y="1425"/>
                      <a:pt x="5757" y="1548"/>
                    </a:cubicBezTo>
                    <a:lnTo>
                      <a:pt x="6353" y="3467"/>
                    </a:lnTo>
                    <a:cubicBezTo>
                      <a:pt x="6395" y="3549"/>
                      <a:pt x="6353" y="3654"/>
                      <a:pt x="6271" y="3694"/>
                    </a:cubicBezTo>
                    <a:cubicBezTo>
                      <a:pt x="5633" y="4107"/>
                      <a:pt x="5059" y="4581"/>
                      <a:pt x="4565" y="5137"/>
                    </a:cubicBezTo>
                    <a:cubicBezTo>
                      <a:pt x="4523" y="5193"/>
                      <a:pt x="4465" y="5222"/>
                      <a:pt x="4405" y="5222"/>
                    </a:cubicBezTo>
                    <a:cubicBezTo>
                      <a:pt x="4374" y="5222"/>
                      <a:pt x="4346" y="5213"/>
                      <a:pt x="4319" y="5199"/>
                    </a:cubicBezTo>
                    <a:lnTo>
                      <a:pt x="2531" y="4272"/>
                    </a:lnTo>
                    <a:cubicBezTo>
                      <a:pt x="2458" y="4232"/>
                      <a:pt x="2380" y="4214"/>
                      <a:pt x="2305" y="4214"/>
                    </a:cubicBezTo>
                    <a:cubicBezTo>
                      <a:pt x="2139" y="4214"/>
                      <a:pt x="1977" y="4301"/>
                      <a:pt x="1893" y="4457"/>
                    </a:cubicBezTo>
                    <a:lnTo>
                      <a:pt x="495" y="7181"/>
                    </a:lnTo>
                    <a:cubicBezTo>
                      <a:pt x="433" y="7283"/>
                      <a:pt x="433" y="7408"/>
                      <a:pt x="455" y="7532"/>
                    </a:cubicBezTo>
                    <a:cubicBezTo>
                      <a:pt x="495" y="7654"/>
                      <a:pt x="577" y="7737"/>
                      <a:pt x="701" y="7799"/>
                    </a:cubicBezTo>
                    <a:lnTo>
                      <a:pt x="2469" y="8729"/>
                    </a:lnTo>
                    <a:cubicBezTo>
                      <a:pt x="2551" y="8769"/>
                      <a:pt x="2591" y="8873"/>
                      <a:pt x="2571" y="8975"/>
                    </a:cubicBezTo>
                    <a:cubicBezTo>
                      <a:pt x="2407" y="9698"/>
                      <a:pt x="2345" y="10441"/>
                      <a:pt x="2387" y="11204"/>
                    </a:cubicBezTo>
                    <a:cubicBezTo>
                      <a:pt x="2387" y="11306"/>
                      <a:pt x="2345" y="11388"/>
                      <a:pt x="2243" y="11410"/>
                    </a:cubicBezTo>
                    <a:lnTo>
                      <a:pt x="331" y="12029"/>
                    </a:lnTo>
                    <a:cubicBezTo>
                      <a:pt x="85" y="12091"/>
                      <a:pt x="-59" y="12358"/>
                      <a:pt x="23" y="12607"/>
                    </a:cubicBezTo>
                    <a:lnTo>
                      <a:pt x="947" y="15516"/>
                    </a:lnTo>
                    <a:cubicBezTo>
                      <a:pt x="998" y="15716"/>
                      <a:pt x="1182" y="15847"/>
                      <a:pt x="1381" y="15847"/>
                    </a:cubicBezTo>
                    <a:cubicBezTo>
                      <a:pt x="1428" y="15847"/>
                      <a:pt x="1476" y="15840"/>
                      <a:pt x="1523" y="15825"/>
                    </a:cubicBezTo>
                    <a:lnTo>
                      <a:pt x="3435" y="15227"/>
                    </a:lnTo>
                    <a:cubicBezTo>
                      <a:pt x="3462" y="15215"/>
                      <a:pt x="3490" y="15209"/>
                      <a:pt x="3515" y="15209"/>
                    </a:cubicBezTo>
                    <a:cubicBezTo>
                      <a:pt x="3588" y="15209"/>
                      <a:pt x="3650" y="15249"/>
                      <a:pt x="3681" y="15309"/>
                    </a:cubicBezTo>
                    <a:cubicBezTo>
                      <a:pt x="4093" y="15947"/>
                      <a:pt x="4565" y="16525"/>
                      <a:pt x="5119" y="17021"/>
                    </a:cubicBezTo>
                    <a:cubicBezTo>
                      <a:pt x="5201" y="17103"/>
                      <a:pt x="5201" y="17186"/>
                      <a:pt x="5161" y="17288"/>
                    </a:cubicBezTo>
                    <a:lnTo>
                      <a:pt x="4235" y="19063"/>
                    </a:lnTo>
                    <a:cubicBezTo>
                      <a:pt x="4133" y="19289"/>
                      <a:pt x="4215" y="19579"/>
                      <a:pt x="4441" y="19703"/>
                    </a:cubicBezTo>
                    <a:lnTo>
                      <a:pt x="7133" y="21106"/>
                    </a:lnTo>
                    <a:cubicBezTo>
                      <a:pt x="7213" y="21146"/>
                      <a:pt x="7292" y="21169"/>
                      <a:pt x="7372" y="21169"/>
                    </a:cubicBezTo>
                    <a:cubicBezTo>
                      <a:pt x="7416" y="21169"/>
                      <a:pt x="7461" y="21162"/>
                      <a:pt x="7503" y="21146"/>
                    </a:cubicBezTo>
                    <a:cubicBezTo>
                      <a:pt x="7607" y="21106"/>
                      <a:pt x="7709" y="21022"/>
                      <a:pt x="7771" y="20920"/>
                    </a:cubicBezTo>
                    <a:lnTo>
                      <a:pt x="8697" y="19125"/>
                    </a:lnTo>
                    <a:cubicBezTo>
                      <a:pt x="8730" y="19056"/>
                      <a:pt x="8806" y="19016"/>
                      <a:pt x="8890" y="19016"/>
                    </a:cubicBezTo>
                    <a:cubicBezTo>
                      <a:pt x="8908" y="19016"/>
                      <a:pt x="8925" y="19018"/>
                      <a:pt x="8943" y="19023"/>
                    </a:cubicBezTo>
                    <a:cubicBezTo>
                      <a:pt x="9519" y="19154"/>
                      <a:pt x="10106" y="19221"/>
                      <a:pt x="10709" y="19221"/>
                    </a:cubicBezTo>
                    <a:cubicBezTo>
                      <a:pt x="10860" y="19221"/>
                      <a:pt x="11010" y="19216"/>
                      <a:pt x="11163" y="19207"/>
                    </a:cubicBezTo>
                    <a:cubicBezTo>
                      <a:pt x="11265" y="19207"/>
                      <a:pt x="11347" y="19269"/>
                      <a:pt x="11367" y="19352"/>
                    </a:cubicBezTo>
                    <a:lnTo>
                      <a:pt x="11965" y="21271"/>
                    </a:lnTo>
                    <a:cubicBezTo>
                      <a:pt x="12025" y="21478"/>
                      <a:pt x="12211" y="21600"/>
                      <a:pt x="12417" y="21600"/>
                    </a:cubicBezTo>
                    <a:cubicBezTo>
                      <a:pt x="12457" y="21600"/>
                      <a:pt x="12519" y="21600"/>
                      <a:pt x="12561" y="21580"/>
                    </a:cubicBezTo>
                    <a:lnTo>
                      <a:pt x="15459" y="20673"/>
                    </a:lnTo>
                    <a:cubicBezTo>
                      <a:pt x="15705" y="20590"/>
                      <a:pt x="15829" y="20321"/>
                      <a:pt x="15767" y="20074"/>
                    </a:cubicBezTo>
                    <a:lnTo>
                      <a:pt x="15149" y="18155"/>
                    </a:lnTo>
                    <a:cubicBezTo>
                      <a:pt x="15129" y="18073"/>
                      <a:pt x="15171" y="17971"/>
                      <a:pt x="15253" y="17908"/>
                    </a:cubicBezTo>
                    <a:cubicBezTo>
                      <a:pt x="15869" y="17515"/>
                      <a:pt x="16445" y="17021"/>
                      <a:pt x="16959" y="16485"/>
                    </a:cubicBezTo>
                    <a:cubicBezTo>
                      <a:pt x="16999" y="16430"/>
                      <a:pt x="17059" y="16401"/>
                      <a:pt x="17119" y="16401"/>
                    </a:cubicBezTo>
                    <a:cubicBezTo>
                      <a:pt x="17147" y="16401"/>
                      <a:pt x="17178" y="16410"/>
                      <a:pt x="17205" y="16423"/>
                    </a:cubicBezTo>
                    <a:lnTo>
                      <a:pt x="18993" y="17350"/>
                    </a:lnTo>
                    <a:cubicBezTo>
                      <a:pt x="19060" y="17390"/>
                      <a:pt x="19135" y="17413"/>
                      <a:pt x="19212" y="17413"/>
                    </a:cubicBezTo>
                    <a:cubicBezTo>
                      <a:pt x="19254" y="17413"/>
                      <a:pt x="19299" y="17406"/>
                      <a:pt x="19343" y="17393"/>
                    </a:cubicBezTo>
                    <a:cubicBezTo>
                      <a:pt x="19467" y="17350"/>
                      <a:pt x="19569" y="17268"/>
                      <a:pt x="19631" y="17143"/>
                    </a:cubicBezTo>
                    <a:lnTo>
                      <a:pt x="21029" y="14442"/>
                    </a:lnTo>
                    <a:cubicBezTo>
                      <a:pt x="21151" y="14215"/>
                      <a:pt x="21049" y="13926"/>
                      <a:pt x="20823" y="13803"/>
                    </a:cubicBezTo>
                    <a:lnTo>
                      <a:pt x="19035" y="12874"/>
                    </a:lnTo>
                    <a:cubicBezTo>
                      <a:pt x="18953" y="12834"/>
                      <a:pt x="18911" y="12751"/>
                      <a:pt x="18931" y="12647"/>
                    </a:cubicBezTo>
                    <a:cubicBezTo>
                      <a:pt x="19097" y="11904"/>
                      <a:pt x="19157" y="11161"/>
                      <a:pt x="19137" y="10419"/>
                    </a:cubicBezTo>
                    <a:cubicBezTo>
                      <a:pt x="19137" y="10316"/>
                      <a:pt x="19179" y="10234"/>
                      <a:pt x="19281" y="10192"/>
                    </a:cubicBezTo>
                    <a:lnTo>
                      <a:pt x="21193" y="9594"/>
                    </a:lnTo>
                    <a:cubicBezTo>
                      <a:pt x="21315" y="9554"/>
                      <a:pt x="21399" y="9471"/>
                      <a:pt x="21459" y="9367"/>
                    </a:cubicBezTo>
                    <a:cubicBezTo>
                      <a:pt x="21521" y="9242"/>
                      <a:pt x="21541" y="9120"/>
                      <a:pt x="21501" y="8995"/>
                    </a:cubicBezTo>
                    <a:lnTo>
                      <a:pt x="20575" y="6087"/>
                    </a:lnTo>
                    <a:cubicBezTo>
                      <a:pt x="20535" y="5964"/>
                      <a:pt x="20453" y="5880"/>
                      <a:pt x="20349" y="5820"/>
                    </a:cubicBezTo>
                    <a:cubicBezTo>
                      <a:pt x="20283" y="5780"/>
                      <a:pt x="20201" y="5755"/>
                      <a:pt x="20121" y="5755"/>
                    </a:cubicBezTo>
                    <a:cubicBezTo>
                      <a:pt x="20079" y="5755"/>
                      <a:pt x="20037" y="5762"/>
                      <a:pt x="20001" y="5777"/>
                    </a:cubicBezTo>
                    <a:lnTo>
                      <a:pt x="18069" y="6396"/>
                    </a:lnTo>
                    <a:cubicBezTo>
                      <a:pt x="18054" y="6400"/>
                      <a:pt x="18040" y="6402"/>
                      <a:pt x="18025" y="6402"/>
                    </a:cubicBezTo>
                    <a:cubicBezTo>
                      <a:pt x="17952" y="6402"/>
                      <a:pt x="17876" y="6362"/>
                      <a:pt x="17843" y="6293"/>
                    </a:cubicBezTo>
                    <a:cubicBezTo>
                      <a:pt x="17431" y="5675"/>
                      <a:pt x="16959" y="5097"/>
                      <a:pt x="16403" y="4581"/>
                    </a:cubicBezTo>
                    <a:cubicBezTo>
                      <a:pt x="16321" y="4519"/>
                      <a:pt x="16301" y="4417"/>
                      <a:pt x="16363" y="4334"/>
                    </a:cubicBezTo>
                    <a:lnTo>
                      <a:pt x="17287" y="2540"/>
                    </a:lnTo>
                    <a:cubicBezTo>
                      <a:pt x="17329" y="2435"/>
                      <a:pt x="17349" y="2313"/>
                      <a:pt x="17307" y="2188"/>
                    </a:cubicBezTo>
                    <a:cubicBezTo>
                      <a:pt x="17267" y="2064"/>
                      <a:pt x="17185" y="1961"/>
                      <a:pt x="17081" y="1899"/>
                    </a:cubicBezTo>
                    <a:lnTo>
                      <a:pt x="14389" y="496"/>
                    </a:lnTo>
                    <a:cubicBezTo>
                      <a:pt x="14323" y="463"/>
                      <a:pt x="14254" y="447"/>
                      <a:pt x="14185" y="447"/>
                    </a:cubicBezTo>
                    <a:cubicBezTo>
                      <a:pt x="14130" y="447"/>
                      <a:pt x="14074" y="458"/>
                      <a:pt x="14019" y="476"/>
                    </a:cubicBezTo>
                    <a:cubicBezTo>
                      <a:pt x="13897" y="516"/>
                      <a:pt x="13813" y="600"/>
                      <a:pt x="13753" y="703"/>
                    </a:cubicBezTo>
                    <a:lnTo>
                      <a:pt x="12827" y="2497"/>
                    </a:lnTo>
                    <a:cubicBezTo>
                      <a:pt x="12794" y="2566"/>
                      <a:pt x="12716" y="2606"/>
                      <a:pt x="12634" y="2606"/>
                    </a:cubicBezTo>
                    <a:cubicBezTo>
                      <a:pt x="12617" y="2606"/>
                      <a:pt x="12599" y="2604"/>
                      <a:pt x="12581" y="2600"/>
                    </a:cubicBezTo>
                    <a:cubicBezTo>
                      <a:pt x="11950" y="2455"/>
                      <a:pt x="11303" y="2391"/>
                      <a:pt x="10640" y="2391"/>
                    </a:cubicBezTo>
                    <a:cubicBezTo>
                      <a:pt x="10547" y="2391"/>
                      <a:pt x="10454" y="2393"/>
                      <a:pt x="10361" y="2395"/>
                    </a:cubicBezTo>
                    <a:cubicBezTo>
                      <a:pt x="10350" y="2397"/>
                      <a:pt x="10339" y="2397"/>
                      <a:pt x="10328" y="2397"/>
                    </a:cubicBezTo>
                    <a:cubicBezTo>
                      <a:pt x="10252" y="2397"/>
                      <a:pt x="10173" y="2339"/>
                      <a:pt x="10155" y="2251"/>
                    </a:cubicBezTo>
                    <a:lnTo>
                      <a:pt x="9559" y="331"/>
                    </a:lnTo>
                    <a:cubicBezTo>
                      <a:pt x="9519" y="207"/>
                      <a:pt x="9435" y="125"/>
                      <a:pt x="9313" y="62"/>
                    </a:cubicBezTo>
                    <a:cubicBezTo>
                      <a:pt x="9247" y="22"/>
                      <a:pt x="9171" y="0"/>
                      <a:pt x="909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Google Shape;286;p19"/>
              <p:cNvSpPr/>
              <p:nvPr/>
            </p:nvSpPr>
            <p:spPr>
              <a:xfrm>
                <a:off x="433680" y="89545"/>
                <a:ext cx="1170870" cy="809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67" y="0"/>
                    </a:moveTo>
                    <a:cubicBezTo>
                      <a:pt x="259" y="0"/>
                      <a:pt x="0" y="375"/>
                      <a:pt x="0" y="821"/>
                    </a:cubicBezTo>
                    <a:lnTo>
                      <a:pt x="0" y="21315"/>
                    </a:lnTo>
                    <a:cubicBezTo>
                      <a:pt x="0" y="21475"/>
                      <a:pt x="86" y="21600"/>
                      <a:pt x="198" y="21600"/>
                    </a:cubicBezTo>
                    <a:lnTo>
                      <a:pt x="21402" y="21600"/>
                    </a:lnTo>
                    <a:cubicBezTo>
                      <a:pt x="21514" y="21600"/>
                      <a:pt x="21600" y="21475"/>
                      <a:pt x="21600" y="21315"/>
                    </a:cubicBezTo>
                    <a:lnTo>
                      <a:pt x="21600" y="821"/>
                    </a:lnTo>
                    <a:cubicBezTo>
                      <a:pt x="21600" y="375"/>
                      <a:pt x="21341" y="0"/>
                      <a:pt x="210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Google Shape;287;p19"/>
              <p:cNvSpPr/>
              <p:nvPr/>
            </p:nvSpPr>
            <p:spPr>
              <a:xfrm>
                <a:off x="429646" y="85583"/>
                <a:ext cx="1178938" cy="817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62" y="228"/>
                    </a:moveTo>
                    <a:cubicBezTo>
                      <a:pt x="21232" y="228"/>
                      <a:pt x="21440" y="529"/>
                      <a:pt x="21440" y="917"/>
                    </a:cubicBezTo>
                    <a:lnTo>
                      <a:pt x="21440" y="21195"/>
                    </a:lnTo>
                    <a:cubicBezTo>
                      <a:pt x="21440" y="21301"/>
                      <a:pt x="21391" y="21372"/>
                      <a:pt x="21329" y="21372"/>
                    </a:cubicBezTo>
                    <a:lnTo>
                      <a:pt x="271" y="21372"/>
                    </a:lnTo>
                    <a:cubicBezTo>
                      <a:pt x="209" y="21372"/>
                      <a:pt x="148" y="21301"/>
                      <a:pt x="148" y="21195"/>
                    </a:cubicBezTo>
                    <a:lnTo>
                      <a:pt x="148" y="917"/>
                    </a:lnTo>
                    <a:cubicBezTo>
                      <a:pt x="148" y="529"/>
                      <a:pt x="368" y="228"/>
                      <a:pt x="638" y="228"/>
                    </a:cubicBezTo>
                    <a:close/>
                    <a:moveTo>
                      <a:pt x="638" y="0"/>
                    </a:moveTo>
                    <a:cubicBezTo>
                      <a:pt x="282" y="0"/>
                      <a:pt x="0" y="405"/>
                      <a:pt x="0" y="917"/>
                    </a:cubicBezTo>
                    <a:lnTo>
                      <a:pt x="0" y="21195"/>
                    </a:lnTo>
                    <a:cubicBezTo>
                      <a:pt x="0" y="21423"/>
                      <a:pt x="123" y="21600"/>
                      <a:pt x="271" y="21600"/>
                    </a:cubicBezTo>
                    <a:lnTo>
                      <a:pt x="21329" y="21600"/>
                    </a:lnTo>
                    <a:cubicBezTo>
                      <a:pt x="21477" y="21600"/>
                      <a:pt x="21600" y="21423"/>
                      <a:pt x="21600" y="21195"/>
                    </a:cubicBezTo>
                    <a:lnTo>
                      <a:pt x="21600" y="917"/>
                    </a:lnTo>
                    <a:cubicBezTo>
                      <a:pt x="21600" y="405"/>
                      <a:pt x="21318" y="0"/>
                      <a:pt x="209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Google Shape;288;p19"/>
              <p:cNvSpPr/>
              <p:nvPr/>
            </p:nvSpPr>
            <p:spPr>
              <a:xfrm>
                <a:off x="519264" y="167781"/>
                <a:ext cx="999774" cy="65354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Google Shape;289;p19"/>
              <p:cNvSpPr/>
              <p:nvPr/>
            </p:nvSpPr>
            <p:spPr>
              <a:xfrm>
                <a:off x="515230" y="163098"/>
                <a:ext cx="1007770" cy="662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" y="0"/>
                    </a:moveTo>
                    <a:cubicBezTo>
                      <a:pt x="43" y="0"/>
                      <a:pt x="0" y="66"/>
                      <a:pt x="0" y="153"/>
                    </a:cubicBezTo>
                    <a:lnTo>
                      <a:pt x="0" y="21468"/>
                    </a:lnTo>
                    <a:cubicBezTo>
                      <a:pt x="0" y="21555"/>
                      <a:pt x="43" y="21600"/>
                      <a:pt x="86" y="21600"/>
                    </a:cubicBezTo>
                    <a:lnTo>
                      <a:pt x="21515" y="21600"/>
                    </a:lnTo>
                    <a:cubicBezTo>
                      <a:pt x="21557" y="21600"/>
                      <a:pt x="21600" y="21555"/>
                      <a:pt x="21600" y="21468"/>
                    </a:cubicBezTo>
                    <a:lnTo>
                      <a:pt x="21600" y="17523"/>
                    </a:lnTo>
                    <a:cubicBezTo>
                      <a:pt x="21600" y="17458"/>
                      <a:pt x="21557" y="17392"/>
                      <a:pt x="21515" y="17392"/>
                    </a:cubicBezTo>
                    <a:cubicBezTo>
                      <a:pt x="21456" y="17392"/>
                      <a:pt x="21415" y="17458"/>
                      <a:pt x="21415" y="17523"/>
                    </a:cubicBezTo>
                    <a:lnTo>
                      <a:pt x="21415" y="21339"/>
                    </a:lnTo>
                    <a:lnTo>
                      <a:pt x="171" y="21339"/>
                    </a:lnTo>
                    <a:lnTo>
                      <a:pt x="171" y="282"/>
                    </a:lnTo>
                    <a:lnTo>
                      <a:pt x="21415" y="282"/>
                    </a:lnTo>
                    <a:lnTo>
                      <a:pt x="21415" y="5078"/>
                    </a:lnTo>
                    <a:cubicBezTo>
                      <a:pt x="21415" y="5143"/>
                      <a:pt x="21456" y="5209"/>
                      <a:pt x="21515" y="5209"/>
                    </a:cubicBezTo>
                    <a:cubicBezTo>
                      <a:pt x="21557" y="5209"/>
                      <a:pt x="21600" y="5143"/>
                      <a:pt x="21600" y="5078"/>
                    </a:cubicBezTo>
                    <a:lnTo>
                      <a:pt x="21600" y="153"/>
                    </a:lnTo>
                    <a:cubicBezTo>
                      <a:pt x="21600" y="66"/>
                      <a:pt x="21557" y="0"/>
                      <a:pt x="2151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Google Shape;290;p19"/>
              <p:cNvSpPr/>
              <p:nvPr/>
            </p:nvSpPr>
            <p:spPr>
              <a:xfrm>
                <a:off x="1512326" y="371582"/>
                <a:ext cx="12702" cy="219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00" y="0"/>
                    </a:moveTo>
                    <a:cubicBezTo>
                      <a:pt x="4860" y="0"/>
                      <a:pt x="0" y="135"/>
                      <a:pt x="0" y="398"/>
                    </a:cubicBezTo>
                    <a:lnTo>
                      <a:pt x="0" y="21202"/>
                    </a:lnTo>
                    <a:cubicBezTo>
                      <a:pt x="0" y="21401"/>
                      <a:pt x="4860" y="21600"/>
                      <a:pt x="11700" y="21600"/>
                    </a:cubicBezTo>
                    <a:cubicBezTo>
                      <a:pt x="16560" y="21600"/>
                      <a:pt x="21600" y="21401"/>
                      <a:pt x="21600" y="21202"/>
                    </a:cubicBezTo>
                    <a:lnTo>
                      <a:pt x="21600" y="398"/>
                    </a:lnTo>
                    <a:cubicBezTo>
                      <a:pt x="21600" y="135"/>
                      <a:pt x="16560" y="0"/>
                      <a:pt x="117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Google Shape;291;p19"/>
              <p:cNvSpPr/>
              <p:nvPr/>
            </p:nvSpPr>
            <p:spPr>
              <a:xfrm>
                <a:off x="1005751" y="116272"/>
                <a:ext cx="26729" cy="26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9" y="7220"/>
                    </a:moveTo>
                    <a:cubicBezTo>
                      <a:pt x="12983" y="7220"/>
                      <a:pt x="14555" y="8891"/>
                      <a:pt x="14555" y="11098"/>
                    </a:cubicBezTo>
                    <a:cubicBezTo>
                      <a:pt x="14555" y="13306"/>
                      <a:pt x="12983" y="14977"/>
                      <a:pt x="10829" y="14977"/>
                    </a:cubicBezTo>
                    <a:cubicBezTo>
                      <a:pt x="8617" y="14977"/>
                      <a:pt x="7045" y="13306"/>
                      <a:pt x="7045" y="11098"/>
                    </a:cubicBezTo>
                    <a:cubicBezTo>
                      <a:pt x="7045" y="8891"/>
                      <a:pt x="8617" y="7220"/>
                      <a:pt x="10829" y="7220"/>
                    </a:cubicBezTo>
                    <a:close/>
                    <a:moveTo>
                      <a:pt x="10829" y="0"/>
                    </a:moveTo>
                    <a:cubicBezTo>
                      <a:pt x="4832" y="0"/>
                      <a:pt x="0" y="5012"/>
                      <a:pt x="0" y="11098"/>
                    </a:cubicBezTo>
                    <a:cubicBezTo>
                      <a:pt x="0" y="16648"/>
                      <a:pt x="4832" y="21600"/>
                      <a:pt x="10829" y="21600"/>
                    </a:cubicBezTo>
                    <a:cubicBezTo>
                      <a:pt x="16768" y="21600"/>
                      <a:pt x="21600" y="17185"/>
                      <a:pt x="21600" y="11098"/>
                    </a:cubicBezTo>
                    <a:cubicBezTo>
                      <a:pt x="21600" y="5012"/>
                      <a:pt x="16768" y="0"/>
                      <a:pt x="1082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Google Shape;292;p19"/>
              <p:cNvSpPr/>
              <p:nvPr/>
            </p:nvSpPr>
            <p:spPr>
              <a:xfrm>
                <a:off x="241910" y="892864"/>
                <a:ext cx="1553763" cy="1048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3203"/>
                    </a:lnTo>
                    <a:cubicBezTo>
                      <a:pt x="0" y="17891"/>
                      <a:pt x="259" y="21600"/>
                      <a:pt x="576" y="21600"/>
                    </a:cubicBezTo>
                    <a:lnTo>
                      <a:pt x="21033" y="21600"/>
                    </a:lnTo>
                    <a:cubicBezTo>
                      <a:pt x="21350" y="21600"/>
                      <a:pt x="21600" y="17891"/>
                      <a:pt x="21600" y="13203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Google Shape;293;p19"/>
              <p:cNvSpPr/>
              <p:nvPr/>
            </p:nvSpPr>
            <p:spPr>
              <a:xfrm>
                <a:off x="237876" y="888830"/>
                <a:ext cx="1562479" cy="11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79" y="1529"/>
                    </a:moveTo>
                    <a:lnTo>
                      <a:pt x="21479" y="13032"/>
                    </a:lnTo>
                    <a:cubicBezTo>
                      <a:pt x="21479" y="16875"/>
                      <a:pt x="21248" y="20071"/>
                      <a:pt x="20972" y="20071"/>
                    </a:cubicBezTo>
                    <a:lnTo>
                      <a:pt x="628" y="20071"/>
                    </a:lnTo>
                    <a:cubicBezTo>
                      <a:pt x="342" y="20071"/>
                      <a:pt x="121" y="16875"/>
                      <a:pt x="121" y="13032"/>
                    </a:cubicBezTo>
                    <a:lnTo>
                      <a:pt x="121" y="1529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386"/>
                      <a:pt x="0" y="771"/>
                    </a:cubicBezTo>
                    <a:lnTo>
                      <a:pt x="0" y="13032"/>
                    </a:lnTo>
                    <a:cubicBezTo>
                      <a:pt x="0" y="17770"/>
                      <a:pt x="277" y="21600"/>
                      <a:pt x="628" y="21600"/>
                    </a:cubicBezTo>
                    <a:lnTo>
                      <a:pt x="20972" y="21600"/>
                    </a:lnTo>
                    <a:cubicBezTo>
                      <a:pt x="21313" y="21600"/>
                      <a:pt x="21600" y="17770"/>
                      <a:pt x="21600" y="13032"/>
                    </a:cubicBezTo>
                    <a:lnTo>
                      <a:pt x="21600" y="771"/>
                    </a:lnTo>
                    <a:cubicBezTo>
                      <a:pt x="21600" y="386"/>
                      <a:pt x="21572" y="0"/>
                      <a:pt x="2153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Google Shape;294;p19"/>
              <p:cNvSpPr/>
              <p:nvPr/>
            </p:nvSpPr>
            <p:spPr>
              <a:xfrm>
                <a:off x="252572" y="966695"/>
                <a:ext cx="153243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" y="0"/>
                    </a:moveTo>
                    <a:cubicBezTo>
                      <a:pt x="28" y="0"/>
                      <a:pt x="0" y="5400"/>
                      <a:pt x="0" y="10800"/>
                    </a:cubicBezTo>
                    <a:cubicBezTo>
                      <a:pt x="0" y="17936"/>
                      <a:pt x="28" y="21600"/>
                      <a:pt x="66" y="21600"/>
                    </a:cubicBezTo>
                    <a:lnTo>
                      <a:pt x="21543" y="21600"/>
                    </a:lnTo>
                    <a:cubicBezTo>
                      <a:pt x="21581" y="21600"/>
                      <a:pt x="21600" y="17936"/>
                      <a:pt x="21600" y="10800"/>
                    </a:cubicBezTo>
                    <a:cubicBezTo>
                      <a:pt x="21600" y="5400"/>
                      <a:pt x="21581" y="0"/>
                      <a:pt x="215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Google Shape;295;p19"/>
              <p:cNvSpPr/>
              <p:nvPr/>
            </p:nvSpPr>
            <p:spPr>
              <a:xfrm>
                <a:off x="870748" y="899563"/>
                <a:ext cx="296735" cy="327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Google Shape;296;p19"/>
              <p:cNvSpPr/>
              <p:nvPr/>
            </p:nvSpPr>
            <p:spPr>
              <a:xfrm>
                <a:off x="866714" y="895530"/>
                <a:ext cx="304803" cy="40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28" y="4236"/>
                    </a:moveTo>
                    <a:lnTo>
                      <a:pt x="21028" y="17326"/>
                    </a:lnTo>
                    <a:lnTo>
                      <a:pt x="572" y="17326"/>
                    </a:lnTo>
                    <a:lnTo>
                      <a:pt x="572" y="4236"/>
                    </a:lnTo>
                    <a:close/>
                    <a:moveTo>
                      <a:pt x="286" y="0"/>
                    </a:moveTo>
                    <a:cubicBezTo>
                      <a:pt x="143" y="0"/>
                      <a:pt x="0" y="687"/>
                      <a:pt x="0" y="2137"/>
                    </a:cubicBezTo>
                    <a:lnTo>
                      <a:pt x="0" y="19463"/>
                    </a:lnTo>
                    <a:cubicBezTo>
                      <a:pt x="0" y="20531"/>
                      <a:pt x="143" y="21600"/>
                      <a:pt x="286" y="21600"/>
                    </a:cubicBezTo>
                    <a:lnTo>
                      <a:pt x="21314" y="21600"/>
                    </a:lnTo>
                    <a:cubicBezTo>
                      <a:pt x="21457" y="21600"/>
                      <a:pt x="21600" y="20531"/>
                      <a:pt x="21600" y="19463"/>
                    </a:cubicBezTo>
                    <a:lnTo>
                      <a:pt x="21600" y="2137"/>
                    </a:lnTo>
                    <a:cubicBezTo>
                      <a:pt x="21600" y="687"/>
                      <a:pt x="21457" y="0"/>
                      <a:pt x="2131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Google Shape;297;p19"/>
              <p:cNvSpPr/>
              <p:nvPr/>
            </p:nvSpPr>
            <p:spPr>
              <a:xfrm>
                <a:off x="719031" y="291401"/>
                <a:ext cx="535332" cy="458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3" y="0"/>
                    </a:moveTo>
                    <a:cubicBezTo>
                      <a:pt x="378" y="0"/>
                      <a:pt x="0" y="472"/>
                      <a:pt x="0" y="1008"/>
                    </a:cubicBezTo>
                    <a:lnTo>
                      <a:pt x="0" y="20592"/>
                    </a:lnTo>
                    <a:cubicBezTo>
                      <a:pt x="0" y="21159"/>
                      <a:pt x="378" y="21600"/>
                      <a:pt x="863" y="21600"/>
                    </a:cubicBezTo>
                    <a:lnTo>
                      <a:pt x="20737" y="21600"/>
                    </a:lnTo>
                    <a:cubicBezTo>
                      <a:pt x="21222" y="21600"/>
                      <a:pt x="21600" y="21159"/>
                      <a:pt x="21600" y="20592"/>
                    </a:cubicBezTo>
                    <a:lnTo>
                      <a:pt x="21600" y="1008"/>
                    </a:lnTo>
                    <a:cubicBezTo>
                      <a:pt x="21600" y="472"/>
                      <a:pt x="21222" y="0"/>
                      <a:pt x="20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Google Shape;298;p19"/>
              <p:cNvSpPr/>
              <p:nvPr/>
            </p:nvSpPr>
            <p:spPr>
              <a:xfrm>
                <a:off x="754475" y="255309"/>
                <a:ext cx="535332" cy="458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3" y="0"/>
                    </a:moveTo>
                    <a:cubicBezTo>
                      <a:pt x="459" y="0"/>
                      <a:pt x="0" y="536"/>
                      <a:pt x="0" y="1195"/>
                    </a:cubicBezTo>
                    <a:lnTo>
                      <a:pt x="0" y="20402"/>
                    </a:lnTo>
                    <a:cubicBezTo>
                      <a:pt x="0" y="21064"/>
                      <a:pt x="459" y="21600"/>
                      <a:pt x="1023" y="21600"/>
                    </a:cubicBezTo>
                    <a:lnTo>
                      <a:pt x="20600" y="21600"/>
                    </a:lnTo>
                    <a:cubicBezTo>
                      <a:pt x="21141" y="21600"/>
                      <a:pt x="21600" y="21064"/>
                      <a:pt x="21600" y="20402"/>
                    </a:cubicBezTo>
                    <a:lnTo>
                      <a:pt x="21600" y="1195"/>
                    </a:lnTo>
                    <a:cubicBezTo>
                      <a:pt x="21600" y="536"/>
                      <a:pt x="21141" y="0"/>
                      <a:pt x="20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Google Shape;299;p19"/>
              <p:cNvSpPr/>
              <p:nvPr/>
            </p:nvSpPr>
            <p:spPr>
              <a:xfrm>
                <a:off x="750440" y="251275"/>
                <a:ext cx="543335" cy="4664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2" h="21600" fill="norm" stroke="1" extrusionOk="0">
                    <a:moveTo>
                      <a:pt x="20430" y="374"/>
                    </a:moveTo>
                    <a:cubicBezTo>
                      <a:pt x="20882" y="374"/>
                      <a:pt x="21254" y="804"/>
                      <a:pt x="21254" y="1361"/>
                    </a:cubicBezTo>
                    <a:lnTo>
                      <a:pt x="21254" y="20239"/>
                    </a:lnTo>
                    <a:cubicBezTo>
                      <a:pt x="21254" y="20766"/>
                      <a:pt x="20882" y="21200"/>
                      <a:pt x="20430" y="21200"/>
                    </a:cubicBezTo>
                    <a:lnTo>
                      <a:pt x="1167" y="21200"/>
                    </a:lnTo>
                    <a:cubicBezTo>
                      <a:pt x="689" y="21200"/>
                      <a:pt x="320" y="20766"/>
                      <a:pt x="320" y="20239"/>
                    </a:cubicBezTo>
                    <a:lnTo>
                      <a:pt x="320" y="1361"/>
                    </a:lnTo>
                    <a:cubicBezTo>
                      <a:pt x="320" y="804"/>
                      <a:pt x="689" y="374"/>
                      <a:pt x="1167" y="374"/>
                    </a:cubicBezTo>
                    <a:close/>
                    <a:moveTo>
                      <a:pt x="1167" y="0"/>
                    </a:moveTo>
                    <a:cubicBezTo>
                      <a:pt x="506" y="0"/>
                      <a:pt x="0" y="587"/>
                      <a:pt x="0" y="1361"/>
                    </a:cubicBezTo>
                    <a:lnTo>
                      <a:pt x="0" y="20239"/>
                    </a:lnTo>
                    <a:cubicBezTo>
                      <a:pt x="0" y="20983"/>
                      <a:pt x="506" y="21600"/>
                      <a:pt x="1167" y="21600"/>
                    </a:cubicBezTo>
                    <a:lnTo>
                      <a:pt x="20430" y="21600"/>
                    </a:lnTo>
                    <a:cubicBezTo>
                      <a:pt x="21068" y="21600"/>
                      <a:pt x="21600" y="20983"/>
                      <a:pt x="21571" y="20239"/>
                    </a:cubicBezTo>
                    <a:lnTo>
                      <a:pt x="21571" y="1361"/>
                    </a:lnTo>
                    <a:cubicBezTo>
                      <a:pt x="21571" y="620"/>
                      <a:pt x="21068" y="0"/>
                      <a:pt x="204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Google Shape;300;p19"/>
              <p:cNvSpPr/>
              <p:nvPr/>
            </p:nvSpPr>
            <p:spPr>
              <a:xfrm>
                <a:off x="836673" y="496571"/>
                <a:ext cx="369567" cy="4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8" y="0"/>
                    </a:moveTo>
                    <a:cubicBezTo>
                      <a:pt x="623" y="0"/>
                      <a:pt x="0" y="4660"/>
                      <a:pt x="0" y="10202"/>
                    </a:cubicBezTo>
                    <a:lnTo>
                      <a:pt x="0" y="11398"/>
                    </a:lnTo>
                    <a:cubicBezTo>
                      <a:pt x="0" y="17223"/>
                      <a:pt x="623" y="21600"/>
                      <a:pt x="1368" y="21600"/>
                    </a:cubicBezTo>
                    <a:lnTo>
                      <a:pt x="20232" y="21600"/>
                    </a:lnTo>
                    <a:cubicBezTo>
                      <a:pt x="21015" y="21600"/>
                      <a:pt x="21600" y="17223"/>
                      <a:pt x="21600" y="11398"/>
                    </a:cubicBezTo>
                    <a:lnTo>
                      <a:pt x="21600" y="10202"/>
                    </a:lnTo>
                    <a:cubicBezTo>
                      <a:pt x="21600" y="4660"/>
                      <a:pt x="21015" y="0"/>
                      <a:pt x="20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Google Shape;301;p19"/>
              <p:cNvSpPr/>
              <p:nvPr/>
            </p:nvSpPr>
            <p:spPr>
              <a:xfrm>
                <a:off x="832639" y="492537"/>
                <a:ext cx="378284" cy="57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96" y="3005"/>
                    </a:moveTo>
                    <a:cubicBezTo>
                      <a:pt x="20609" y="3005"/>
                      <a:pt x="21102" y="6280"/>
                      <a:pt x="21102" y="10286"/>
                    </a:cubicBezTo>
                    <a:lnTo>
                      <a:pt x="21102" y="11314"/>
                    </a:lnTo>
                    <a:cubicBezTo>
                      <a:pt x="21102" y="15320"/>
                      <a:pt x="20609" y="18595"/>
                      <a:pt x="19996" y="18595"/>
                    </a:cubicBezTo>
                    <a:lnTo>
                      <a:pt x="1567" y="18595"/>
                    </a:lnTo>
                    <a:cubicBezTo>
                      <a:pt x="954" y="18595"/>
                      <a:pt x="461" y="15320"/>
                      <a:pt x="461" y="11314"/>
                    </a:cubicBezTo>
                    <a:lnTo>
                      <a:pt x="461" y="10286"/>
                    </a:lnTo>
                    <a:cubicBezTo>
                      <a:pt x="461" y="6280"/>
                      <a:pt x="954" y="3005"/>
                      <a:pt x="1567" y="3005"/>
                    </a:cubicBezTo>
                    <a:close/>
                    <a:moveTo>
                      <a:pt x="1567" y="0"/>
                    </a:moveTo>
                    <a:cubicBezTo>
                      <a:pt x="687" y="0"/>
                      <a:pt x="0" y="4520"/>
                      <a:pt x="0" y="10286"/>
                    </a:cubicBezTo>
                    <a:lnTo>
                      <a:pt x="0" y="11314"/>
                    </a:lnTo>
                    <a:cubicBezTo>
                      <a:pt x="0" y="17080"/>
                      <a:pt x="687" y="21600"/>
                      <a:pt x="1567" y="21600"/>
                    </a:cubicBezTo>
                    <a:lnTo>
                      <a:pt x="19996" y="21600"/>
                    </a:lnTo>
                    <a:cubicBezTo>
                      <a:pt x="20876" y="21600"/>
                      <a:pt x="21600" y="17080"/>
                      <a:pt x="21600" y="11314"/>
                    </a:cubicBezTo>
                    <a:lnTo>
                      <a:pt x="21600" y="10286"/>
                    </a:lnTo>
                    <a:cubicBezTo>
                      <a:pt x="21600" y="4520"/>
                      <a:pt x="20876" y="0"/>
                      <a:pt x="1999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Google Shape;302;p19"/>
              <p:cNvSpPr/>
              <p:nvPr/>
            </p:nvSpPr>
            <p:spPr>
              <a:xfrm>
                <a:off x="876799" y="509899"/>
                <a:ext cx="287370" cy="20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42" y="4200"/>
                    </a:moveTo>
                    <a:cubicBezTo>
                      <a:pt x="21096" y="4200"/>
                      <a:pt x="21297" y="6975"/>
                      <a:pt x="21297" y="10425"/>
                    </a:cubicBezTo>
                    <a:lnTo>
                      <a:pt x="21297" y="11175"/>
                    </a:lnTo>
                    <a:cubicBezTo>
                      <a:pt x="21297" y="14625"/>
                      <a:pt x="21096" y="17400"/>
                      <a:pt x="20842" y="17400"/>
                    </a:cubicBezTo>
                    <a:lnTo>
                      <a:pt x="753" y="17400"/>
                    </a:lnTo>
                    <a:cubicBezTo>
                      <a:pt x="498" y="17400"/>
                      <a:pt x="298" y="14625"/>
                      <a:pt x="298" y="11175"/>
                    </a:cubicBezTo>
                    <a:lnTo>
                      <a:pt x="298" y="10425"/>
                    </a:lnTo>
                    <a:cubicBezTo>
                      <a:pt x="298" y="6975"/>
                      <a:pt x="498" y="4200"/>
                      <a:pt x="753" y="4200"/>
                    </a:cubicBezTo>
                    <a:close/>
                    <a:moveTo>
                      <a:pt x="753" y="0"/>
                    </a:moveTo>
                    <a:cubicBezTo>
                      <a:pt x="352" y="0"/>
                      <a:pt x="0" y="4875"/>
                      <a:pt x="0" y="10425"/>
                    </a:cubicBezTo>
                    <a:lnTo>
                      <a:pt x="0" y="11175"/>
                    </a:lnTo>
                    <a:cubicBezTo>
                      <a:pt x="0" y="16725"/>
                      <a:pt x="352" y="21600"/>
                      <a:pt x="753" y="21600"/>
                    </a:cubicBezTo>
                    <a:lnTo>
                      <a:pt x="20842" y="21600"/>
                    </a:lnTo>
                    <a:cubicBezTo>
                      <a:pt x="21248" y="21600"/>
                      <a:pt x="21600" y="17400"/>
                      <a:pt x="21600" y="11175"/>
                    </a:cubicBezTo>
                    <a:lnTo>
                      <a:pt x="21600" y="10425"/>
                    </a:lnTo>
                    <a:cubicBezTo>
                      <a:pt x="21600" y="4875"/>
                      <a:pt x="21248" y="0"/>
                      <a:pt x="20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Google Shape;303;p19"/>
              <p:cNvSpPr/>
              <p:nvPr/>
            </p:nvSpPr>
            <p:spPr>
              <a:xfrm>
                <a:off x="900861" y="574086"/>
                <a:ext cx="241912" cy="28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8" y="0"/>
                    </a:moveTo>
                    <a:cubicBezTo>
                      <a:pt x="592" y="0"/>
                      <a:pt x="0" y="4493"/>
                      <a:pt x="0" y="10556"/>
                    </a:cubicBezTo>
                    <a:cubicBezTo>
                      <a:pt x="0" y="16565"/>
                      <a:pt x="592" y="21600"/>
                      <a:pt x="1248" y="21600"/>
                    </a:cubicBezTo>
                    <a:lnTo>
                      <a:pt x="20288" y="21600"/>
                    </a:lnTo>
                    <a:cubicBezTo>
                      <a:pt x="21002" y="21600"/>
                      <a:pt x="21600" y="16565"/>
                      <a:pt x="21600" y="10556"/>
                    </a:cubicBezTo>
                    <a:cubicBezTo>
                      <a:pt x="21600" y="4493"/>
                      <a:pt x="21002" y="0"/>
                      <a:pt x="20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Google Shape;304;p19"/>
              <p:cNvSpPr/>
              <p:nvPr/>
            </p:nvSpPr>
            <p:spPr>
              <a:xfrm>
                <a:off x="896827" y="570052"/>
                <a:ext cx="249908" cy="36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87" y="4744"/>
                    </a:moveTo>
                    <a:cubicBezTo>
                      <a:pt x="20448" y="4744"/>
                      <a:pt x="20853" y="7454"/>
                      <a:pt x="20853" y="10631"/>
                    </a:cubicBezTo>
                    <a:cubicBezTo>
                      <a:pt x="20853" y="14146"/>
                      <a:pt x="20448" y="16518"/>
                      <a:pt x="19987" y="16518"/>
                    </a:cubicBezTo>
                    <a:lnTo>
                      <a:pt x="1557" y="16518"/>
                    </a:lnTo>
                    <a:cubicBezTo>
                      <a:pt x="1096" y="16518"/>
                      <a:pt x="691" y="14146"/>
                      <a:pt x="691" y="10631"/>
                    </a:cubicBezTo>
                    <a:cubicBezTo>
                      <a:pt x="691" y="7454"/>
                      <a:pt x="1096" y="4744"/>
                      <a:pt x="1557" y="4744"/>
                    </a:cubicBezTo>
                    <a:close/>
                    <a:moveTo>
                      <a:pt x="1557" y="0"/>
                    </a:moveTo>
                    <a:cubicBezTo>
                      <a:pt x="691" y="0"/>
                      <a:pt x="0" y="4744"/>
                      <a:pt x="0" y="10631"/>
                    </a:cubicBezTo>
                    <a:cubicBezTo>
                      <a:pt x="0" y="16899"/>
                      <a:pt x="691" y="21600"/>
                      <a:pt x="1557" y="21600"/>
                    </a:cubicBezTo>
                    <a:lnTo>
                      <a:pt x="19987" y="21600"/>
                    </a:lnTo>
                    <a:cubicBezTo>
                      <a:pt x="20853" y="21600"/>
                      <a:pt x="21600" y="16899"/>
                      <a:pt x="21600" y="10631"/>
                    </a:cubicBezTo>
                    <a:cubicBezTo>
                      <a:pt x="21600" y="4744"/>
                      <a:pt x="20853" y="0"/>
                      <a:pt x="199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Google Shape;305;p19"/>
              <p:cNvSpPr/>
              <p:nvPr/>
            </p:nvSpPr>
            <p:spPr>
              <a:xfrm>
                <a:off x="949632" y="581434"/>
                <a:ext cx="13329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58" y="6203"/>
                    </a:moveTo>
                    <a:cubicBezTo>
                      <a:pt x="12960" y="6203"/>
                      <a:pt x="15178" y="8197"/>
                      <a:pt x="15178" y="10302"/>
                    </a:cubicBezTo>
                    <a:cubicBezTo>
                      <a:pt x="15178" y="12295"/>
                      <a:pt x="12960" y="14400"/>
                      <a:pt x="10858" y="14400"/>
                    </a:cubicBezTo>
                    <a:cubicBezTo>
                      <a:pt x="8640" y="14400"/>
                      <a:pt x="6422" y="12295"/>
                      <a:pt x="6422" y="10302"/>
                    </a:cubicBezTo>
                    <a:cubicBezTo>
                      <a:pt x="6422" y="8197"/>
                      <a:pt x="8640" y="6203"/>
                      <a:pt x="10858" y="6203"/>
                    </a:cubicBezTo>
                    <a:close/>
                    <a:moveTo>
                      <a:pt x="10858" y="0"/>
                    </a:moveTo>
                    <a:cubicBezTo>
                      <a:pt x="4320" y="0"/>
                      <a:pt x="0" y="4098"/>
                      <a:pt x="0" y="10302"/>
                    </a:cubicBezTo>
                    <a:cubicBezTo>
                      <a:pt x="0" y="16394"/>
                      <a:pt x="4320" y="21600"/>
                      <a:pt x="10858" y="21600"/>
                    </a:cubicBezTo>
                    <a:cubicBezTo>
                      <a:pt x="17280" y="21600"/>
                      <a:pt x="21600" y="16394"/>
                      <a:pt x="21600" y="10302"/>
                    </a:cubicBezTo>
                    <a:cubicBezTo>
                      <a:pt x="21600" y="4098"/>
                      <a:pt x="17280" y="0"/>
                      <a:pt x="10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Google Shape;306;p19"/>
              <p:cNvSpPr/>
              <p:nvPr/>
            </p:nvSpPr>
            <p:spPr>
              <a:xfrm>
                <a:off x="976359" y="581434"/>
                <a:ext cx="13329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58" y="6203"/>
                    </a:moveTo>
                    <a:cubicBezTo>
                      <a:pt x="12960" y="6203"/>
                      <a:pt x="15178" y="8197"/>
                      <a:pt x="15178" y="10302"/>
                    </a:cubicBezTo>
                    <a:cubicBezTo>
                      <a:pt x="15178" y="12295"/>
                      <a:pt x="12960" y="14400"/>
                      <a:pt x="10858" y="14400"/>
                    </a:cubicBezTo>
                    <a:cubicBezTo>
                      <a:pt x="8640" y="14400"/>
                      <a:pt x="6422" y="12295"/>
                      <a:pt x="6422" y="10302"/>
                    </a:cubicBezTo>
                    <a:cubicBezTo>
                      <a:pt x="6422" y="8197"/>
                      <a:pt x="8640" y="6203"/>
                      <a:pt x="10858" y="6203"/>
                    </a:cubicBezTo>
                    <a:close/>
                    <a:moveTo>
                      <a:pt x="10858" y="0"/>
                    </a:moveTo>
                    <a:cubicBezTo>
                      <a:pt x="4320" y="0"/>
                      <a:pt x="0" y="4098"/>
                      <a:pt x="0" y="10302"/>
                    </a:cubicBezTo>
                    <a:cubicBezTo>
                      <a:pt x="0" y="16394"/>
                      <a:pt x="4320" y="21600"/>
                      <a:pt x="10858" y="21600"/>
                    </a:cubicBezTo>
                    <a:cubicBezTo>
                      <a:pt x="17280" y="21600"/>
                      <a:pt x="21600" y="16394"/>
                      <a:pt x="21600" y="10302"/>
                    </a:cubicBezTo>
                    <a:cubicBezTo>
                      <a:pt x="21600" y="4098"/>
                      <a:pt x="17280" y="0"/>
                      <a:pt x="108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Google Shape;307;p19"/>
              <p:cNvSpPr/>
              <p:nvPr/>
            </p:nvSpPr>
            <p:spPr>
              <a:xfrm>
                <a:off x="1001068" y="581434"/>
                <a:ext cx="14050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02" y="6203"/>
                    </a:moveTo>
                    <a:cubicBezTo>
                      <a:pt x="13403" y="6203"/>
                      <a:pt x="15397" y="8197"/>
                      <a:pt x="15397" y="10302"/>
                    </a:cubicBezTo>
                    <a:cubicBezTo>
                      <a:pt x="15397" y="12295"/>
                      <a:pt x="13403" y="14400"/>
                      <a:pt x="10302" y="14400"/>
                    </a:cubicBezTo>
                    <a:cubicBezTo>
                      <a:pt x="8197" y="14400"/>
                      <a:pt x="6203" y="12295"/>
                      <a:pt x="6203" y="10302"/>
                    </a:cubicBezTo>
                    <a:cubicBezTo>
                      <a:pt x="6203" y="8197"/>
                      <a:pt x="8197" y="6203"/>
                      <a:pt x="10302" y="6203"/>
                    </a:cubicBezTo>
                    <a:close/>
                    <a:moveTo>
                      <a:pt x="10302" y="0"/>
                    </a:moveTo>
                    <a:cubicBezTo>
                      <a:pt x="5095" y="0"/>
                      <a:pt x="0" y="4098"/>
                      <a:pt x="0" y="10302"/>
                    </a:cubicBezTo>
                    <a:cubicBezTo>
                      <a:pt x="0" y="16394"/>
                      <a:pt x="5095" y="21600"/>
                      <a:pt x="10302" y="21600"/>
                    </a:cubicBezTo>
                    <a:cubicBezTo>
                      <a:pt x="16394" y="21600"/>
                      <a:pt x="21600" y="16394"/>
                      <a:pt x="21600" y="10302"/>
                    </a:cubicBezTo>
                    <a:cubicBezTo>
                      <a:pt x="21600" y="4098"/>
                      <a:pt x="16394" y="0"/>
                      <a:pt x="10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Google Shape;308;p19"/>
              <p:cNvSpPr/>
              <p:nvPr/>
            </p:nvSpPr>
            <p:spPr>
              <a:xfrm>
                <a:off x="1027795" y="581434"/>
                <a:ext cx="14050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02" y="6203"/>
                    </a:moveTo>
                    <a:cubicBezTo>
                      <a:pt x="13403" y="6203"/>
                      <a:pt x="15397" y="8197"/>
                      <a:pt x="15397" y="10302"/>
                    </a:cubicBezTo>
                    <a:cubicBezTo>
                      <a:pt x="15397" y="12295"/>
                      <a:pt x="13403" y="14400"/>
                      <a:pt x="10302" y="14400"/>
                    </a:cubicBezTo>
                    <a:cubicBezTo>
                      <a:pt x="8197" y="14400"/>
                      <a:pt x="6203" y="12295"/>
                      <a:pt x="6203" y="10302"/>
                    </a:cubicBezTo>
                    <a:cubicBezTo>
                      <a:pt x="6203" y="8197"/>
                      <a:pt x="8197" y="6203"/>
                      <a:pt x="10302" y="6203"/>
                    </a:cubicBezTo>
                    <a:close/>
                    <a:moveTo>
                      <a:pt x="10302" y="0"/>
                    </a:moveTo>
                    <a:cubicBezTo>
                      <a:pt x="5206" y="0"/>
                      <a:pt x="0" y="4098"/>
                      <a:pt x="0" y="10302"/>
                    </a:cubicBezTo>
                    <a:cubicBezTo>
                      <a:pt x="0" y="16394"/>
                      <a:pt x="5206" y="21600"/>
                      <a:pt x="10302" y="21600"/>
                    </a:cubicBezTo>
                    <a:cubicBezTo>
                      <a:pt x="16505" y="21600"/>
                      <a:pt x="21600" y="16394"/>
                      <a:pt x="21600" y="10302"/>
                    </a:cubicBezTo>
                    <a:cubicBezTo>
                      <a:pt x="21600" y="4098"/>
                      <a:pt x="16505" y="0"/>
                      <a:pt x="10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Google Shape;309;p19"/>
              <p:cNvSpPr/>
              <p:nvPr/>
            </p:nvSpPr>
            <p:spPr>
              <a:xfrm>
                <a:off x="1053874" y="581434"/>
                <a:ext cx="14050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02" y="6203"/>
                    </a:moveTo>
                    <a:cubicBezTo>
                      <a:pt x="13403" y="6203"/>
                      <a:pt x="14400" y="8197"/>
                      <a:pt x="14400" y="10302"/>
                    </a:cubicBezTo>
                    <a:cubicBezTo>
                      <a:pt x="14400" y="12295"/>
                      <a:pt x="13403" y="14400"/>
                      <a:pt x="10302" y="14400"/>
                    </a:cubicBezTo>
                    <a:cubicBezTo>
                      <a:pt x="8197" y="14400"/>
                      <a:pt x="6203" y="12295"/>
                      <a:pt x="6203" y="10302"/>
                    </a:cubicBezTo>
                    <a:cubicBezTo>
                      <a:pt x="6203" y="8197"/>
                      <a:pt x="8197" y="6203"/>
                      <a:pt x="10302" y="6203"/>
                    </a:cubicBezTo>
                    <a:close/>
                    <a:moveTo>
                      <a:pt x="10302" y="0"/>
                    </a:moveTo>
                    <a:cubicBezTo>
                      <a:pt x="5095" y="0"/>
                      <a:pt x="0" y="4098"/>
                      <a:pt x="0" y="10302"/>
                    </a:cubicBezTo>
                    <a:cubicBezTo>
                      <a:pt x="0" y="16394"/>
                      <a:pt x="5095" y="21600"/>
                      <a:pt x="10302" y="21600"/>
                    </a:cubicBezTo>
                    <a:cubicBezTo>
                      <a:pt x="16394" y="21600"/>
                      <a:pt x="21600" y="16394"/>
                      <a:pt x="21600" y="10302"/>
                    </a:cubicBezTo>
                    <a:cubicBezTo>
                      <a:pt x="21600" y="4098"/>
                      <a:pt x="16394" y="0"/>
                      <a:pt x="10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Google Shape;310;p19"/>
              <p:cNvSpPr/>
              <p:nvPr/>
            </p:nvSpPr>
            <p:spPr>
              <a:xfrm>
                <a:off x="1080601" y="581434"/>
                <a:ext cx="14049" cy="14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02" y="6203"/>
                    </a:moveTo>
                    <a:cubicBezTo>
                      <a:pt x="13403" y="6203"/>
                      <a:pt x="14400" y="8197"/>
                      <a:pt x="14400" y="10302"/>
                    </a:cubicBezTo>
                    <a:cubicBezTo>
                      <a:pt x="14400" y="12295"/>
                      <a:pt x="12295" y="14400"/>
                      <a:pt x="10302" y="14400"/>
                    </a:cubicBezTo>
                    <a:cubicBezTo>
                      <a:pt x="8197" y="14400"/>
                      <a:pt x="6203" y="12295"/>
                      <a:pt x="6203" y="10302"/>
                    </a:cubicBezTo>
                    <a:cubicBezTo>
                      <a:pt x="6203" y="8197"/>
                      <a:pt x="8197" y="6203"/>
                      <a:pt x="10302" y="6203"/>
                    </a:cubicBezTo>
                    <a:close/>
                    <a:moveTo>
                      <a:pt x="10302" y="0"/>
                    </a:moveTo>
                    <a:cubicBezTo>
                      <a:pt x="5095" y="0"/>
                      <a:pt x="0" y="4098"/>
                      <a:pt x="0" y="10302"/>
                    </a:cubicBezTo>
                    <a:cubicBezTo>
                      <a:pt x="0" y="16394"/>
                      <a:pt x="5095" y="21600"/>
                      <a:pt x="10302" y="21600"/>
                    </a:cubicBezTo>
                    <a:cubicBezTo>
                      <a:pt x="16394" y="21600"/>
                      <a:pt x="21600" y="16394"/>
                      <a:pt x="21600" y="10302"/>
                    </a:cubicBezTo>
                    <a:cubicBezTo>
                      <a:pt x="21600" y="4098"/>
                      <a:pt x="16394" y="0"/>
                      <a:pt x="10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Google Shape;311;p19"/>
              <p:cNvSpPr/>
              <p:nvPr/>
            </p:nvSpPr>
            <p:spPr>
              <a:xfrm>
                <a:off x="944301" y="309411"/>
                <a:ext cx="155032" cy="154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8" y="0"/>
                      <a:pt x="0" y="4768"/>
                      <a:pt x="0" y="10755"/>
                    </a:cubicBezTo>
                    <a:cubicBezTo>
                      <a:pt x="0" y="16742"/>
                      <a:pt x="4838" y="21600"/>
                      <a:pt x="10800" y="21600"/>
                    </a:cubicBezTo>
                    <a:cubicBezTo>
                      <a:pt x="16752" y="21600"/>
                      <a:pt x="21600" y="16742"/>
                      <a:pt x="21600" y="10755"/>
                    </a:cubicBezTo>
                    <a:cubicBezTo>
                      <a:pt x="21600" y="4768"/>
                      <a:pt x="16752" y="0"/>
                      <a:pt x="10800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Google Shape;312;p19"/>
              <p:cNvSpPr/>
              <p:nvPr/>
            </p:nvSpPr>
            <p:spPr>
              <a:xfrm>
                <a:off x="940267" y="304729"/>
                <a:ext cx="163028" cy="163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1150"/>
                    </a:moveTo>
                    <a:cubicBezTo>
                      <a:pt x="16112" y="1150"/>
                      <a:pt x="20455" y="5474"/>
                      <a:pt x="20455" y="10757"/>
                    </a:cubicBezTo>
                    <a:cubicBezTo>
                      <a:pt x="20455" y="16136"/>
                      <a:pt x="16112" y="20460"/>
                      <a:pt x="10805" y="20460"/>
                    </a:cubicBezTo>
                    <a:cubicBezTo>
                      <a:pt x="5402" y="20460"/>
                      <a:pt x="1059" y="16136"/>
                      <a:pt x="1059" y="10757"/>
                    </a:cubicBezTo>
                    <a:cubicBezTo>
                      <a:pt x="1059" y="5474"/>
                      <a:pt x="5402" y="1150"/>
                      <a:pt x="10805" y="1150"/>
                    </a:cubicBezTo>
                    <a:close/>
                    <a:moveTo>
                      <a:pt x="10805" y="0"/>
                    </a:moveTo>
                    <a:cubicBezTo>
                      <a:pt x="4782" y="0"/>
                      <a:pt x="0" y="4856"/>
                      <a:pt x="0" y="10757"/>
                    </a:cubicBezTo>
                    <a:cubicBezTo>
                      <a:pt x="0" y="16754"/>
                      <a:pt x="4782" y="21600"/>
                      <a:pt x="10805" y="21600"/>
                    </a:cubicBezTo>
                    <a:cubicBezTo>
                      <a:pt x="16732" y="21600"/>
                      <a:pt x="21600" y="16754"/>
                      <a:pt x="21600" y="10757"/>
                    </a:cubicBezTo>
                    <a:cubicBezTo>
                      <a:pt x="21600" y="4856"/>
                      <a:pt x="16732" y="0"/>
                      <a:pt x="1080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Google Shape;313;p19"/>
              <p:cNvSpPr/>
              <p:nvPr/>
            </p:nvSpPr>
            <p:spPr>
              <a:xfrm>
                <a:off x="987021" y="390961"/>
                <a:ext cx="68872" cy="34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13" y="0"/>
                    </a:moveTo>
                    <a:cubicBezTo>
                      <a:pt x="4835" y="0"/>
                      <a:pt x="0" y="9545"/>
                      <a:pt x="0" y="21600"/>
                    </a:cubicBezTo>
                    <a:lnTo>
                      <a:pt x="21600" y="21600"/>
                    </a:lnTo>
                    <a:cubicBezTo>
                      <a:pt x="21600" y="9545"/>
                      <a:pt x="16765" y="0"/>
                      <a:pt x="10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Google Shape;314;p19"/>
              <p:cNvSpPr/>
              <p:nvPr/>
            </p:nvSpPr>
            <p:spPr>
              <a:xfrm>
                <a:off x="983059" y="386926"/>
                <a:ext cx="77517" cy="42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4400"/>
                    </a:moveTo>
                    <a:cubicBezTo>
                      <a:pt x="14895" y="4400"/>
                      <a:pt x="18428" y="10145"/>
                      <a:pt x="18990" y="17564"/>
                    </a:cubicBezTo>
                    <a:lnTo>
                      <a:pt x="2409" y="17564"/>
                    </a:lnTo>
                    <a:cubicBezTo>
                      <a:pt x="2971" y="10145"/>
                      <a:pt x="6504" y="4400"/>
                      <a:pt x="10800" y="4400"/>
                    </a:cubicBezTo>
                    <a:close/>
                    <a:moveTo>
                      <a:pt x="10800" y="0"/>
                    </a:moveTo>
                    <a:cubicBezTo>
                      <a:pt x="4838" y="0"/>
                      <a:pt x="0" y="8800"/>
                      <a:pt x="0" y="19564"/>
                    </a:cubicBezTo>
                    <a:cubicBezTo>
                      <a:pt x="0" y="21600"/>
                      <a:pt x="0" y="21600"/>
                      <a:pt x="4657" y="21600"/>
                    </a:cubicBezTo>
                    <a:lnTo>
                      <a:pt x="11723" y="21600"/>
                    </a:lnTo>
                    <a:cubicBezTo>
                      <a:pt x="21399" y="21600"/>
                      <a:pt x="21399" y="21600"/>
                      <a:pt x="21600" y="19564"/>
                    </a:cubicBezTo>
                    <a:cubicBezTo>
                      <a:pt x="21600" y="8800"/>
                      <a:pt x="16742" y="0"/>
                      <a:pt x="108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Google Shape;315;p19"/>
              <p:cNvSpPr/>
              <p:nvPr/>
            </p:nvSpPr>
            <p:spPr>
              <a:xfrm>
                <a:off x="1002437" y="347521"/>
                <a:ext cx="38760" cy="38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18" y="0"/>
                      <a:pt x="0" y="4858"/>
                      <a:pt x="0" y="10800"/>
                    </a:cubicBezTo>
                    <a:cubicBezTo>
                      <a:pt x="0" y="16782"/>
                      <a:pt x="4818" y="21600"/>
                      <a:pt x="10800" y="21600"/>
                    </a:cubicBezTo>
                    <a:cubicBezTo>
                      <a:pt x="16742" y="21600"/>
                      <a:pt x="21600" y="16782"/>
                      <a:pt x="21600" y="10800"/>
                    </a:cubicBezTo>
                    <a:cubicBezTo>
                      <a:pt x="21600" y="4858"/>
                      <a:pt x="16742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Google Shape;316;p19"/>
              <p:cNvSpPr/>
              <p:nvPr/>
            </p:nvSpPr>
            <p:spPr>
              <a:xfrm>
                <a:off x="998403" y="343486"/>
                <a:ext cx="47476" cy="47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53" y="3671"/>
                    </a:moveTo>
                    <a:cubicBezTo>
                      <a:pt x="14586" y="3671"/>
                      <a:pt x="17634" y="6686"/>
                      <a:pt x="17634" y="10653"/>
                    </a:cubicBezTo>
                    <a:cubicBezTo>
                      <a:pt x="17634" y="14619"/>
                      <a:pt x="14586" y="17634"/>
                      <a:pt x="10653" y="17634"/>
                    </a:cubicBezTo>
                    <a:cubicBezTo>
                      <a:pt x="6686" y="17634"/>
                      <a:pt x="3638" y="14619"/>
                      <a:pt x="3638" y="10653"/>
                    </a:cubicBezTo>
                    <a:cubicBezTo>
                      <a:pt x="3638" y="6686"/>
                      <a:pt x="6686" y="3671"/>
                      <a:pt x="10653" y="3671"/>
                    </a:cubicBezTo>
                    <a:close/>
                    <a:moveTo>
                      <a:pt x="10653" y="0"/>
                    </a:moveTo>
                    <a:cubicBezTo>
                      <a:pt x="4556" y="0"/>
                      <a:pt x="0" y="4589"/>
                      <a:pt x="0" y="10653"/>
                    </a:cubicBezTo>
                    <a:cubicBezTo>
                      <a:pt x="0" y="16749"/>
                      <a:pt x="4556" y="21600"/>
                      <a:pt x="10653" y="21600"/>
                    </a:cubicBezTo>
                    <a:cubicBezTo>
                      <a:pt x="16716" y="21600"/>
                      <a:pt x="21600" y="16749"/>
                      <a:pt x="21600" y="10653"/>
                    </a:cubicBezTo>
                    <a:cubicBezTo>
                      <a:pt x="21600" y="4589"/>
                      <a:pt x="16716" y="0"/>
                      <a:pt x="1065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Google Shape;317;p19"/>
              <p:cNvSpPr/>
              <p:nvPr/>
            </p:nvSpPr>
            <p:spPr>
              <a:xfrm>
                <a:off x="964328" y="625523"/>
                <a:ext cx="114258" cy="35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405" y="0"/>
                    </a:moveTo>
                    <a:cubicBezTo>
                      <a:pt x="1512" y="0"/>
                      <a:pt x="0" y="4873"/>
                      <a:pt x="0" y="11020"/>
                    </a:cubicBezTo>
                    <a:cubicBezTo>
                      <a:pt x="0" y="17122"/>
                      <a:pt x="1512" y="21600"/>
                      <a:pt x="3405" y="21600"/>
                    </a:cubicBezTo>
                    <a:lnTo>
                      <a:pt x="18318" y="21600"/>
                    </a:lnTo>
                    <a:cubicBezTo>
                      <a:pt x="20088" y="21600"/>
                      <a:pt x="21600" y="17122"/>
                      <a:pt x="21600" y="11020"/>
                    </a:cubicBezTo>
                    <a:cubicBezTo>
                      <a:pt x="21600" y="4873"/>
                      <a:pt x="20088" y="0"/>
                      <a:pt x="18318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Google Shape;318;p19"/>
              <p:cNvSpPr/>
              <p:nvPr/>
            </p:nvSpPr>
            <p:spPr>
              <a:xfrm>
                <a:off x="960294" y="621489"/>
                <a:ext cx="122326" cy="44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22" y="4264"/>
                    </a:moveTo>
                    <a:cubicBezTo>
                      <a:pt x="19119" y="4264"/>
                      <a:pt x="20175" y="7223"/>
                      <a:pt x="20175" y="10818"/>
                    </a:cubicBezTo>
                    <a:cubicBezTo>
                      <a:pt x="20175" y="14412"/>
                      <a:pt x="19119" y="17336"/>
                      <a:pt x="17822" y="17336"/>
                    </a:cubicBezTo>
                    <a:lnTo>
                      <a:pt x="3893" y="17336"/>
                    </a:lnTo>
                    <a:cubicBezTo>
                      <a:pt x="2595" y="17336"/>
                      <a:pt x="1425" y="14412"/>
                      <a:pt x="1425" y="10818"/>
                    </a:cubicBezTo>
                    <a:cubicBezTo>
                      <a:pt x="1425" y="7223"/>
                      <a:pt x="2481" y="4264"/>
                      <a:pt x="3893" y="4264"/>
                    </a:cubicBezTo>
                    <a:close/>
                    <a:moveTo>
                      <a:pt x="3893" y="0"/>
                    </a:moveTo>
                    <a:cubicBezTo>
                      <a:pt x="1768" y="0"/>
                      <a:pt x="0" y="4933"/>
                      <a:pt x="0" y="10818"/>
                    </a:cubicBezTo>
                    <a:cubicBezTo>
                      <a:pt x="0" y="16702"/>
                      <a:pt x="1654" y="21600"/>
                      <a:pt x="3893" y="21600"/>
                    </a:cubicBezTo>
                    <a:lnTo>
                      <a:pt x="17822" y="21600"/>
                    </a:lnTo>
                    <a:cubicBezTo>
                      <a:pt x="19946" y="21600"/>
                      <a:pt x="21600" y="16702"/>
                      <a:pt x="21600" y="10818"/>
                    </a:cubicBezTo>
                    <a:cubicBezTo>
                      <a:pt x="21600" y="4933"/>
                      <a:pt x="19946" y="0"/>
                      <a:pt x="178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Google Shape;319;p19"/>
              <p:cNvSpPr/>
              <p:nvPr/>
            </p:nvSpPr>
            <p:spPr>
              <a:xfrm>
                <a:off x="1009065" y="1582504"/>
                <a:ext cx="878819" cy="64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1" y="0"/>
                    </a:moveTo>
                    <a:cubicBezTo>
                      <a:pt x="181" y="0"/>
                      <a:pt x="0" y="248"/>
                      <a:pt x="0" y="541"/>
                    </a:cubicBezTo>
                    <a:lnTo>
                      <a:pt x="0" y="21059"/>
                    </a:lnTo>
                    <a:cubicBezTo>
                      <a:pt x="0" y="21352"/>
                      <a:pt x="181" y="21600"/>
                      <a:pt x="411" y="21600"/>
                    </a:cubicBezTo>
                    <a:lnTo>
                      <a:pt x="21207" y="21600"/>
                    </a:lnTo>
                    <a:cubicBezTo>
                      <a:pt x="21419" y="21600"/>
                      <a:pt x="21600" y="21352"/>
                      <a:pt x="21600" y="21059"/>
                    </a:cubicBezTo>
                    <a:lnTo>
                      <a:pt x="21600" y="541"/>
                    </a:lnTo>
                    <a:cubicBezTo>
                      <a:pt x="21600" y="248"/>
                      <a:pt x="21419" y="0"/>
                      <a:pt x="2120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Google Shape;320;p19"/>
              <p:cNvSpPr/>
              <p:nvPr/>
            </p:nvSpPr>
            <p:spPr>
              <a:xfrm>
                <a:off x="1058556" y="1533732"/>
                <a:ext cx="878819" cy="10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6" y="0"/>
                    </a:moveTo>
                    <a:cubicBezTo>
                      <a:pt x="212" y="0"/>
                      <a:pt x="0" y="1739"/>
                      <a:pt x="0" y="3866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073"/>
                    </a:lnTo>
                    <a:cubicBezTo>
                      <a:pt x="21600" y="2271"/>
                      <a:pt x="21320" y="0"/>
                      <a:pt x="20975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Google Shape;321;p19"/>
              <p:cNvSpPr/>
              <p:nvPr/>
            </p:nvSpPr>
            <p:spPr>
              <a:xfrm>
                <a:off x="1053874" y="1529698"/>
                <a:ext cx="887464" cy="116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85" y="1498"/>
                    </a:moveTo>
                    <a:cubicBezTo>
                      <a:pt x="21162" y="1498"/>
                      <a:pt x="21405" y="3357"/>
                      <a:pt x="21405" y="5470"/>
                    </a:cubicBezTo>
                    <a:lnTo>
                      <a:pt x="21405" y="19982"/>
                    </a:lnTo>
                    <a:lnTo>
                      <a:pt x="212" y="19982"/>
                    </a:lnTo>
                    <a:lnTo>
                      <a:pt x="212" y="4347"/>
                    </a:lnTo>
                    <a:cubicBezTo>
                      <a:pt x="212" y="2862"/>
                      <a:pt x="373" y="1498"/>
                      <a:pt x="586" y="1498"/>
                    </a:cubicBezTo>
                    <a:close/>
                    <a:moveTo>
                      <a:pt x="586" y="0"/>
                    </a:moveTo>
                    <a:cubicBezTo>
                      <a:pt x="260" y="0"/>
                      <a:pt x="0" y="1993"/>
                      <a:pt x="0" y="4347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470"/>
                    </a:lnTo>
                    <a:cubicBezTo>
                      <a:pt x="21600" y="2488"/>
                      <a:pt x="21276" y="0"/>
                      <a:pt x="2088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Google Shape;322;p19"/>
              <p:cNvSpPr/>
              <p:nvPr/>
            </p:nvSpPr>
            <p:spPr>
              <a:xfrm>
                <a:off x="1785657" y="1565790"/>
                <a:ext cx="42073" cy="41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85" y="4200"/>
                    </a:moveTo>
                    <a:cubicBezTo>
                      <a:pt x="14425" y="4200"/>
                      <a:pt x="17162" y="7313"/>
                      <a:pt x="17162" y="10800"/>
                    </a:cubicBezTo>
                    <a:cubicBezTo>
                      <a:pt x="17162" y="14287"/>
                      <a:pt x="14425" y="17400"/>
                      <a:pt x="10985" y="17400"/>
                    </a:cubicBezTo>
                    <a:cubicBezTo>
                      <a:pt x="7212" y="17400"/>
                      <a:pt x="4475" y="14287"/>
                      <a:pt x="4475" y="10800"/>
                    </a:cubicBezTo>
                    <a:cubicBezTo>
                      <a:pt x="4475" y="7313"/>
                      <a:pt x="7212" y="4200"/>
                      <a:pt x="10985" y="4200"/>
                    </a:cubicBezTo>
                    <a:close/>
                    <a:moveTo>
                      <a:pt x="10985" y="0"/>
                    </a:moveTo>
                    <a:cubicBezTo>
                      <a:pt x="4808" y="0"/>
                      <a:pt x="0" y="4875"/>
                      <a:pt x="0" y="10800"/>
                    </a:cubicBezTo>
                    <a:cubicBezTo>
                      <a:pt x="0" y="16725"/>
                      <a:pt x="4808" y="21600"/>
                      <a:pt x="10985" y="21600"/>
                    </a:cubicBezTo>
                    <a:cubicBezTo>
                      <a:pt x="16792" y="21600"/>
                      <a:pt x="21600" y="16725"/>
                      <a:pt x="21600" y="10800"/>
                    </a:cubicBezTo>
                    <a:cubicBezTo>
                      <a:pt x="21600" y="4875"/>
                      <a:pt x="16792" y="0"/>
                      <a:pt x="109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Google Shape;323;p19"/>
              <p:cNvSpPr/>
              <p:nvPr/>
            </p:nvSpPr>
            <p:spPr>
              <a:xfrm>
                <a:off x="1850493" y="1565790"/>
                <a:ext cx="42073" cy="41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85" y="4200"/>
                    </a:moveTo>
                    <a:cubicBezTo>
                      <a:pt x="14388" y="4200"/>
                      <a:pt x="17162" y="7313"/>
                      <a:pt x="17162" y="10800"/>
                    </a:cubicBezTo>
                    <a:cubicBezTo>
                      <a:pt x="17162" y="14287"/>
                      <a:pt x="14388" y="17400"/>
                      <a:pt x="10985" y="17400"/>
                    </a:cubicBezTo>
                    <a:cubicBezTo>
                      <a:pt x="7212" y="17400"/>
                      <a:pt x="4438" y="14287"/>
                      <a:pt x="4438" y="10800"/>
                    </a:cubicBezTo>
                    <a:cubicBezTo>
                      <a:pt x="4438" y="7313"/>
                      <a:pt x="7212" y="4200"/>
                      <a:pt x="10985" y="4200"/>
                    </a:cubicBezTo>
                    <a:close/>
                    <a:moveTo>
                      <a:pt x="10985" y="0"/>
                    </a:moveTo>
                    <a:cubicBezTo>
                      <a:pt x="4808" y="0"/>
                      <a:pt x="0" y="4875"/>
                      <a:pt x="0" y="10800"/>
                    </a:cubicBezTo>
                    <a:cubicBezTo>
                      <a:pt x="0" y="16725"/>
                      <a:pt x="4808" y="21600"/>
                      <a:pt x="10985" y="21600"/>
                    </a:cubicBezTo>
                    <a:cubicBezTo>
                      <a:pt x="16792" y="21600"/>
                      <a:pt x="21600" y="16725"/>
                      <a:pt x="21600" y="10800"/>
                    </a:cubicBezTo>
                    <a:cubicBezTo>
                      <a:pt x="21600" y="4875"/>
                      <a:pt x="16792" y="0"/>
                      <a:pt x="109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Google Shape;324;p19"/>
              <p:cNvSpPr/>
              <p:nvPr/>
            </p:nvSpPr>
            <p:spPr>
              <a:xfrm>
                <a:off x="1721470" y="1565790"/>
                <a:ext cx="41425" cy="41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19" y="4200"/>
                    </a:moveTo>
                    <a:cubicBezTo>
                      <a:pt x="14312" y="4200"/>
                      <a:pt x="17430" y="7313"/>
                      <a:pt x="17430" y="10800"/>
                    </a:cubicBezTo>
                    <a:cubicBezTo>
                      <a:pt x="17430" y="14287"/>
                      <a:pt x="14312" y="17400"/>
                      <a:pt x="10819" y="17400"/>
                    </a:cubicBezTo>
                    <a:cubicBezTo>
                      <a:pt x="7325" y="17400"/>
                      <a:pt x="4545" y="14287"/>
                      <a:pt x="4545" y="10800"/>
                    </a:cubicBezTo>
                    <a:cubicBezTo>
                      <a:pt x="4545" y="7313"/>
                      <a:pt x="7325" y="4200"/>
                      <a:pt x="10819" y="4200"/>
                    </a:cubicBezTo>
                    <a:close/>
                    <a:moveTo>
                      <a:pt x="10819" y="0"/>
                    </a:moveTo>
                    <a:cubicBezTo>
                      <a:pt x="4883" y="0"/>
                      <a:pt x="0" y="4875"/>
                      <a:pt x="0" y="10800"/>
                    </a:cubicBezTo>
                    <a:cubicBezTo>
                      <a:pt x="0" y="16725"/>
                      <a:pt x="4883" y="21600"/>
                      <a:pt x="10819" y="21600"/>
                    </a:cubicBezTo>
                    <a:cubicBezTo>
                      <a:pt x="16754" y="21600"/>
                      <a:pt x="21600" y="16725"/>
                      <a:pt x="21600" y="10800"/>
                    </a:cubicBezTo>
                    <a:cubicBezTo>
                      <a:pt x="21600" y="4875"/>
                      <a:pt x="16754" y="0"/>
                      <a:pt x="10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Google Shape;325;p19"/>
              <p:cNvSpPr/>
              <p:nvPr/>
            </p:nvSpPr>
            <p:spPr>
              <a:xfrm>
                <a:off x="1057908" y="1642009"/>
                <a:ext cx="878747" cy="52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6" y="0"/>
                    </a:moveTo>
                    <a:cubicBezTo>
                      <a:pt x="32" y="0"/>
                      <a:pt x="0" y="53"/>
                      <a:pt x="0" y="109"/>
                    </a:cubicBezTo>
                    <a:lnTo>
                      <a:pt x="0" y="21491"/>
                    </a:lnTo>
                    <a:cubicBezTo>
                      <a:pt x="0" y="21544"/>
                      <a:pt x="32" y="21600"/>
                      <a:pt x="66" y="21600"/>
                    </a:cubicBezTo>
                    <a:lnTo>
                      <a:pt x="21534" y="21600"/>
                    </a:lnTo>
                    <a:cubicBezTo>
                      <a:pt x="21568" y="21600"/>
                      <a:pt x="21600" y="21544"/>
                      <a:pt x="21600" y="21491"/>
                    </a:cubicBezTo>
                    <a:lnTo>
                      <a:pt x="21600" y="109"/>
                    </a:lnTo>
                    <a:cubicBezTo>
                      <a:pt x="21600" y="53"/>
                      <a:pt x="21568" y="0"/>
                      <a:pt x="2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Google Shape;326;p19"/>
              <p:cNvSpPr/>
              <p:nvPr/>
            </p:nvSpPr>
            <p:spPr>
              <a:xfrm>
                <a:off x="1053874" y="1637974"/>
                <a:ext cx="887464" cy="536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90" y="325"/>
                    </a:moveTo>
                    <a:lnTo>
                      <a:pt x="21390" y="21278"/>
                    </a:lnTo>
                    <a:lnTo>
                      <a:pt x="195" y="21278"/>
                    </a:lnTo>
                    <a:lnTo>
                      <a:pt x="195" y="325"/>
                    </a:lnTo>
                    <a:close/>
                    <a:moveTo>
                      <a:pt x="163" y="0"/>
                    </a:moveTo>
                    <a:cubicBezTo>
                      <a:pt x="81" y="0"/>
                      <a:pt x="0" y="107"/>
                      <a:pt x="0" y="270"/>
                    </a:cubicBezTo>
                    <a:lnTo>
                      <a:pt x="0" y="21333"/>
                    </a:lnTo>
                    <a:cubicBezTo>
                      <a:pt x="0" y="21493"/>
                      <a:pt x="81" y="21600"/>
                      <a:pt x="163" y="21600"/>
                    </a:cubicBezTo>
                    <a:lnTo>
                      <a:pt x="21421" y="21600"/>
                    </a:lnTo>
                    <a:cubicBezTo>
                      <a:pt x="21519" y="21600"/>
                      <a:pt x="21600" y="21493"/>
                      <a:pt x="21600" y="21333"/>
                    </a:cubicBezTo>
                    <a:lnTo>
                      <a:pt x="21600" y="270"/>
                    </a:lnTo>
                    <a:cubicBezTo>
                      <a:pt x="21600" y="107"/>
                      <a:pt x="21519" y="0"/>
                      <a:pt x="2142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Google Shape;327;p19"/>
              <p:cNvSpPr/>
              <p:nvPr/>
            </p:nvSpPr>
            <p:spPr>
              <a:xfrm>
                <a:off x="1660019" y="1748916"/>
                <a:ext cx="194438" cy="299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4" y="0"/>
                    </a:moveTo>
                    <a:cubicBezTo>
                      <a:pt x="72" y="0"/>
                      <a:pt x="0" y="47"/>
                      <a:pt x="0" y="99"/>
                    </a:cubicBezTo>
                    <a:lnTo>
                      <a:pt x="0" y="21506"/>
                    </a:lnTo>
                    <a:cubicBezTo>
                      <a:pt x="0" y="21553"/>
                      <a:pt x="72" y="21600"/>
                      <a:pt x="144" y="21600"/>
                    </a:cubicBezTo>
                    <a:lnTo>
                      <a:pt x="21456" y="21600"/>
                    </a:lnTo>
                    <a:cubicBezTo>
                      <a:pt x="21528" y="21600"/>
                      <a:pt x="21600" y="21553"/>
                      <a:pt x="21600" y="21506"/>
                    </a:cubicBezTo>
                    <a:lnTo>
                      <a:pt x="21600" y="99"/>
                    </a:lnTo>
                    <a:cubicBezTo>
                      <a:pt x="21600" y="0"/>
                      <a:pt x="21528" y="0"/>
                      <a:pt x="2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Google Shape;328;p19"/>
              <p:cNvSpPr/>
              <p:nvPr/>
            </p:nvSpPr>
            <p:spPr>
              <a:xfrm>
                <a:off x="1655984" y="1744234"/>
                <a:ext cx="202508" cy="308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47" y="610"/>
                    </a:moveTo>
                    <a:lnTo>
                      <a:pt x="20747" y="20990"/>
                    </a:lnTo>
                    <a:lnTo>
                      <a:pt x="861" y="20990"/>
                    </a:lnTo>
                    <a:lnTo>
                      <a:pt x="861" y="610"/>
                    </a:lnTo>
                    <a:close/>
                    <a:moveTo>
                      <a:pt x="569" y="0"/>
                    </a:moveTo>
                    <a:cubicBezTo>
                      <a:pt x="284" y="0"/>
                      <a:pt x="0" y="186"/>
                      <a:pt x="0" y="423"/>
                    </a:cubicBezTo>
                    <a:lnTo>
                      <a:pt x="0" y="21182"/>
                    </a:lnTo>
                    <a:cubicBezTo>
                      <a:pt x="0" y="21414"/>
                      <a:pt x="284" y="21600"/>
                      <a:pt x="569" y="21600"/>
                    </a:cubicBezTo>
                    <a:lnTo>
                      <a:pt x="21031" y="21600"/>
                    </a:lnTo>
                    <a:cubicBezTo>
                      <a:pt x="21316" y="21600"/>
                      <a:pt x="21600" y="21414"/>
                      <a:pt x="21600" y="21182"/>
                    </a:cubicBezTo>
                    <a:lnTo>
                      <a:pt x="21600" y="423"/>
                    </a:lnTo>
                    <a:cubicBezTo>
                      <a:pt x="21600" y="186"/>
                      <a:pt x="21316" y="0"/>
                      <a:pt x="21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Google Shape;329;p19"/>
              <p:cNvSpPr/>
              <p:nvPr/>
            </p:nvSpPr>
            <p:spPr>
              <a:xfrm>
                <a:off x="1664702" y="1754247"/>
                <a:ext cx="187810" cy="290755"/>
              </a:xfrm>
              <a:prstGeom prst="lin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Google Shape;330;p19"/>
              <p:cNvSpPr/>
              <p:nvPr/>
            </p:nvSpPr>
            <p:spPr>
              <a:xfrm>
                <a:off x="1660649" y="1750213"/>
                <a:ext cx="195880" cy="298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9" h="21600" fill="norm" stroke="1" extrusionOk="0">
                    <a:moveTo>
                      <a:pt x="477" y="0"/>
                    </a:moveTo>
                    <a:cubicBezTo>
                      <a:pt x="390" y="0"/>
                      <a:pt x="303" y="16"/>
                      <a:pt x="224" y="52"/>
                    </a:cubicBezTo>
                    <a:cubicBezTo>
                      <a:pt x="3" y="151"/>
                      <a:pt x="-68" y="344"/>
                      <a:pt x="74" y="484"/>
                    </a:cubicBezTo>
                    <a:lnTo>
                      <a:pt x="20648" y="21459"/>
                    </a:lnTo>
                    <a:cubicBezTo>
                      <a:pt x="20719" y="21553"/>
                      <a:pt x="20869" y="21600"/>
                      <a:pt x="21019" y="21600"/>
                    </a:cubicBezTo>
                    <a:cubicBezTo>
                      <a:pt x="21090" y="21600"/>
                      <a:pt x="21161" y="21600"/>
                      <a:pt x="21232" y="21553"/>
                    </a:cubicBezTo>
                    <a:cubicBezTo>
                      <a:pt x="21453" y="21459"/>
                      <a:pt x="21532" y="21261"/>
                      <a:pt x="21382" y="21121"/>
                    </a:cubicBezTo>
                    <a:lnTo>
                      <a:pt x="879" y="151"/>
                    </a:lnTo>
                    <a:cubicBezTo>
                      <a:pt x="784" y="57"/>
                      <a:pt x="634" y="0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Google Shape;331;p19"/>
              <p:cNvSpPr/>
              <p:nvPr/>
            </p:nvSpPr>
            <p:spPr>
              <a:xfrm flipH="1">
                <a:off x="1661316" y="1753600"/>
                <a:ext cx="187162" cy="294716"/>
              </a:xfrm>
              <a:prstGeom prst="lin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Google Shape;332;p19"/>
              <p:cNvSpPr/>
              <p:nvPr/>
            </p:nvSpPr>
            <p:spPr>
              <a:xfrm>
                <a:off x="1657298" y="1749205"/>
                <a:ext cx="195599" cy="30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8" h="21600" fill="norm" stroke="1" extrusionOk="0">
                    <a:moveTo>
                      <a:pt x="21044" y="0"/>
                    </a:moveTo>
                    <a:cubicBezTo>
                      <a:pt x="20894" y="0"/>
                      <a:pt x="20735" y="31"/>
                      <a:pt x="20648" y="123"/>
                    </a:cubicBezTo>
                    <a:lnTo>
                      <a:pt x="77" y="21124"/>
                    </a:lnTo>
                    <a:cubicBezTo>
                      <a:pt x="-73" y="21267"/>
                      <a:pt x="6" y="21457"/>
                      <a:pt x="228" y="21554"/>
                    </a:cubicBezTo>
                    <a:cubicBezTo>
                      <a:pt x="299" y="21554"/>
                      <a:pt x="370" y="21600"/>
                      <a:pt x="442" y="21600"/>
                    </a:cubicBezTo>
                    <a:cubicBezTo>
                      <a:pt x="592" y="21600"/>
                      <a:pt x="743" y="21554"/>
                      <a:pt x="885" y="21457"/>
                    </a:cubicBezTo>
                    <a:lnTo>
                      <a:pt x="21456" y="456"/>
                    </a:lnTo>
                    <a:cubicBezTo>
                      <a:pt x="21527" y="312"/>
                      <a:pt x="21527" y="123"/>
                      <a:pt x="21305" y="26"/>
                    </a:cubicBezTo>
                    <a:cubicBezTo>
                      <a:pt x="21226" y="10"/>
                      <a:pt x="21131" y="0"/>
                      <a:pt x="2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Google Shape;333;p19"/>
              <p:cNvSpPr/>
              <p:nvPr/>
            </p:nvSpPr>
            <p:spPr>
              <a:xfrm>
                <a:off x="1170146" y="1763639"/>
                <a:ext cx="41300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" y="0"/>
                    </a:moveTo>
                    <a:cubicBezTo>
                      <a:pt x="105" y="0"/>
                      <a:pt x="0" y="4998"/>
                      <a:pt x="0" y="11603"/>
                    </a:cubicBezTo>
                    <a:cubicBezTo>
                      <a:pt x="0" y="16602"/>
                      <a:pt x="105" y="21600"/>
                      <a:pt x="211" y="21600"/>
                    </a:cubicBezTo>
                    <a:lnTo>
                      <a:pt x="21389" y="21600"/>
                    </a:lnTo>
                    <a:cubicBezTo>
                      <a:pt x="21495" y="21600"/>
                      <a:pt x="21600" y="16602"/>
                      <a:pt x="21600" y="11603"/>
                    </a:cubicBezTo>
                    <a:cubicBezTo>
                      <a:pt x="21600" y="4998"/>
                      <a:pt x="21495" y="0"/>
                      <a:pt x="2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Google Shape;334;p19"/>
              <p:cNvSpPr/>
              <p:nvPr/>
            </p:nvSpPr>
            <p:spPr>
              <a:xfrm>
                <a:off x="1170146" y="1825125"/>
                <a:ext cx="150350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80" y="0"/>
                    </a:moveTo>
                    <a:cubicBezTo>
                      <a:pt x="290" y="0"/>
                      <a:pt x="0" y="4860"/>
                      <a:pt x="0" y="9900"/>
                    </a:cubicBezTo>
                    <a:cubicBezTo>
                      <a:pt x="0" y="16560"/>
                      <a:pt x="290" y="21600"/>
                      <a:pt x="580" y="21600"/>
                    </a:cubicBezTo>
                    <a:lnTo>
                      <a:pt x="21031" y="21600"/>
                    </a:lnTo>
                    <a:cubicBezTo>
                      <a:pt x="21414" y="21600"/>
                      <a:pt x="21600" y="16560"/>
                      <a:pt x="21600" y="9900"/>
                    </a:cubicBezTo>
                    <a:cubicBezTo>
                      <a:pt x="21600" y="4860"/>
                      <a:pt x="21414" y="0"/>
                      <a:pt x="21031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Google Shape;335;p19"/>
              <p:cNvSpPr/>
              <p:nvPr/>
            </p:nvSpPr>
            <p:spPr>
              <a:xfrm>
                <a:off x="1370634" y="1825125"/>
                <a:ext cx="181110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58" y="0"/>
                    </a:moveTo>
                    <a:cubicBezTo>
                      <a:pt x="241" y="0"/>
                      <a:pt x="0" y="4860"/>
                      <a:pt x="0" y="9900"/>
                    </a:cubicBezTo>
                    <a:cubicBezTo>
                      <a:pt x="0" y="16560"/>
                      <a:pt x="241" y="21600"/>
                      <a:pt x="558" y="21600"/>
                    </a:cubicBezTo>
                    <a:lnTo>
                      <a:pt x="21119" y="21600"/>
                    </a:lnTo>
                    <a:cubicBezTo>
                      <a:pt x="21359" y="21600"/>
                      <a:pt x="21600" y="16560"/>
                      <a:pt x="21600" y="9900"/>
                    </a:cubicBezTo>
                    <a:cubicBezTo>
                      <a:pt x="21600" y="4860"/>
                      <a:pt x="21359" y="0"/>
                      <a:pt x="21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Google Shape;336;p19"/>
              <p:cNvSpPr/>
              <p:nvPr/>
            </p:nvSpPr>
            <p:spPr>
              <a:xfrm>
                <a:off x="1170146" y="2011240"/>
                <a:ext cx="267991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5" y="0"/>
                    </a:moveTo>
                    <a:cubicBezTo>
                      <a:pt x="163" y="0"/>
                      <a:pt x="0" y="5449"/>
                      <a:pt x="0" y="10703"/>
                    </a:cubicBezTo>
                    <a:cubicBezTo>
                      <a:pt x="0" y="17903"/>
                      <a:pt x="163" y="21600"/>
                      <a:pt x="325" y="21600"/>
                    </a:cubicBezTo>
                    <a:lnTo>
                      <a:pt x="21223" y="21600"/>
                    </a:lnTo>
                    <a:cubicBezTo>
                      <a:pt x="21437" y="21600"/>
                      <a:pt x="21600" y="17903"/>
                      <a:pt x="21600" y="10703"/>
                    </a:cubicBezTo>
                    <a:cubicBezTo>
                      <a:pt x="21600" y="5449"/>
                      <a:pt x="21437" y="0"/>
                      <a:pt x="21223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Google Shape;337;p19"/>
              <p:cNvSpPr/>
              <p:nvPr/>
            </p:nvSpPr>
            <p:spPr>
              <a:xfrm>
                <a:off x="1170146" y="1889601"/>
                <a:ext cx="416322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" y="0"/>
                    </a:moveTo>
                    <a:cubicBezTo>
                      <a:pt x="105" y="0"/>
                      <a:pt x="0" y="3664"/>
                      <a:pt x="0" y="10800"/>
                    </a:cubicBezTo>
                    <a:cubicBezTo>
                      <a:pt x="0" y="16200"/>
                      <a:pt x="105" y="21600"/>
                      <a:pt x="209" y="21600"/>
                    </a:cubicBezTo>
                    <a:lnTo>
                      <a:pt x="21394" y="21600"/>
                    </a:lnTo>
                    <a:cubicBezTo>
                      <a:pt x="21533" y="21600"/>
                      <a:pt x="21600" y="16200"/>
                      <a:pt x="21600" y="10800"/>
                    </a:cubicBezTo>
                    <a:cubicBezTo>
                      <a:pt x="21600" y="3664"/>
                      <a:pt x="21533" y="0"/>
                      <a:pt x="21394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Google Shape;338;p19"/>
              <p:cNvSpPr/>
              <p:nvPr/>
            </p:nvSpPr>
            <p:spPr>
              <a:xfrm>
                <a:off x="1170146" y="1951087"/>
                <a:ext cx="137671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3" y="0"/>
                    </a:moveTo>
                    <a:cubicBezTo>
                      <a:pt x="316" y="0"/>
                      <a:pt x="0" y="3503"/>
                      <a:pt x="0" y="10703"/>
                    </a:cubicBezTo>
                    <a:cubicBezTo>
                      <a:pt x="0" y="16151"/>
                      <a:pt x="316" y="21600"/>
                      <a:pt x="633" y="21600"/>
                    </a:cubicBezTo>
                    <a:lnTo>
                      <a:pt x="20967" y="21600"/>
                    </a:lnTo>
                    <a:cubicBezTo>
                      <a:pt x="21284" y="21600"/>
                      <a:pt x="21600" y="16151"/>
                      <a:pt x="21600" y="10703"/>
                    </a:cubicBezTo>
                    <a:cubicBezTo>
                      <a:pt x="21600" y="3503"/>
                      <a:pt x="21284" y="0"/>
                      <a:pt x="209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Google Shape;339;p19"/>
              <p:cNvSpPr/>
              <p:nvPr/>
            </p:nvSpPr>
            <p:spPr>
              <a:xfrm>
                <a:off x="1339224" y="1951087"/>
                <a:ext cx="243930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57" y="0"/>
                    </a:moveTo>
                    <a:cubicBezTo>
                      <a:pt x="179" y="0"/>
                      <a:pt x="0" y="3503"/>
                      <a:pt x="0" y="10703"/>
                    </a:cubicBezTo>
                    <a:cubicBezTo>
                      <a:pt x="0" y="16151"/>
                      <a:pt x="179" y="21600"/>
                      <a:pt x="357" y="21600"/>
                    </a:cubicBezTo>
                    <a:lnTo>
                      <a:pt x="21243" y="21600"/>
                    </a:lnTo>
                    <a:cubicBezTo>
                      <a:pt x="21421" y="21600"/>
                      <a:pt x="21600" y="16151"/>
                      <a:pt x="21600" y="10703"/>
                    </a:cubicBezTo>
                    <a:cubicBezTo>
                      <a:pt x="21600" y="3503"/>
                      <a:pt x="21421" y="0"/>
                      <a:pt x="21243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Google Shape;341;p19"/>
              <p:cNvSpPr/>
              <p:nvPr/>
            </p:nvSpPr>
            <p:spPr>
              <a:xfrm>
                <a:off x="495851" y="1312570"/>
                <a:ext cx="670263" cy="477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8" y="0"/>
                    </a:moveTo>
                    <a:cubicBezTo>
                      <a:pt x="172" y="0"/>
                      <a:pt x="0" y="241"/>
                      <a:pt x="0" y="545"/>
                    </a:cubicBezTo>
                    <a:lnTo>
                      <a:pt x="0" y="21055"/>
                    </a:lnTo>
                    <a:cubicBezTo>
                      <a:pt x="0" y="21359"/>
                      <a:pt x="172" y="21600"/>
                      <a:pt x="388" y="21600"/>
                    </a:cubicBezTo>
                    <a:lnTo>
                      <a:pt x="21191" y="21600"/>
                    </a:lnTo>
                    <a:cubicBezTo>
                      <a:pt x="21407" y="21600"/>
                      <a:pt x="21600" y="21359"/>
                      <a:pt x="21600" y="21055"/>
                    </a:cubicBezTo>
                    <a:lnTo>
                      <a:pt x="21600" y="545"/>
                    </a:lnTo>
                    <a:cubicBezTo>
                      <a:pt x="21600" y="241"/>
                      <a:pt x="21407" y="0"/>
                      <a:pt x="211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Google Shape;342;p19"/>
              <p:cNvSpPr/>
              <p:nvPr/>
            </p:nvSpPr>
            <p:spPr>
              <a:xfrm>
                <a:off x="491168" y="1307887"/>
                <a:ext cx="678980" cy="486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68" y="384"/>
                    </a:moveTo>
                    <a:cubicBezTo>
                      <a:pt x="21217" y="384"/>
                      <a:pt x="21323" y="563"/>
                      <a:pt x="21323" y="742"/>
                    </a:cubicBezTo>
                    <a:lnTo>
                      <a:pt x="21323" y="20858"/>
                    </a:lnTo>
                    <a:cubicBezTo>
                      <a:pt x="21323" y="21066"/>
                      <a:pt x="21217" y="21213"/>
                      <a:pt x="21068" y="21213"/>
                    </a:cubicBezTo>
                    <a:lnTo>
                      <a:pt x="532" y="21213"/>
                    </a:lnTo>
                    <a:cubicBezTo>
                      <a:pt x="383" y="21213"/>
                      <a:pt x="277" y="21066"/>
                      <a:pt x="277" y="20858"/>
                    </a:cubicBezTo>
                    <a:lnTo>
                      <a:pt x="277" y="742"/>
                    </a:lnTo>
                    <a:cubicBezTo>
                      <a:pt x="277" y="563"/>
                      <a:pt x="403" y="384"/>
                      <a:pt x="532" y="384"/>
                    </a:cubicBezTo>
                    <a:close/>
                    <a:moveTo>
                      <a:pt x="532" y="0"/>
                    </a:moveTo>
                    <a:cubicBezTo>
                      <a:pt x="234" y="0"/>
                      <a:pt x="0" y="355"/>
                      <a:pt x="0" y="742"/>
                    </a:cubicBezTo>
                    <a:lnTo>
                      <a:pt x="0" y="20858"/>
                    </a:lnTo>
                    <a:cubicBezTo>
                      <a:pt x="0" y="21274"/>
                      <a:pt x="234" y="21600"/>
                      <a:pt x="532" y="21600"/>
                    </a:cubicBezTo>
                    <a:lnTo>
                      <a:pt x="21068" y="21600"/>
                    </a:lnTo>
                    <a:cubicBezTo>
                      <a:pt x="21366" y="21600"/>
                      <a:pt x="21600" y="21274"/>
                      <a:pt x="21600" y="20858"/>
                    </a:cubicBezTo>
                    <a:lnTo>
                      <a:pt x="21600" y="742"/>
                    </a:lnTo>
                    <a:cubicBezTo>
                      <a:pt x="21600" y="355"/>
                      <a:pt x="21366" y="0"/>
                      <a:pt x="210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Google Shape;343;p19"/>
              <p:cNvSpPr/>
              <p:nvPr/>
            </p:nvSpPr>
            <p:spPr>
              <a:xfrm>
                <a:off x="533240" y="1276478"/>
                <a:ext cx="670335" cy="801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4" y="0"/>
                    </a:moveTo>
                    <a:cubicBezTo>
                      <a:pt x="216" y="0"/>
                      <a:pt x="0" y="1785"/>
                      <a:pt x="0" y="3959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026"/>
                    </a:lnTo>
                    <a:cubicBezTo>
                      <a:pt x="21600" y="2154"/>
                      <a:pt x="21319" y="0"/>
                      <a:pt x="20976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Google Shape;344;p19"/>
              <p:cNvSpPr/>
              <p:nvPr/>
            </p:nvSpPr>
            <p:spPr>
              <a:xfrm>
                <a:off x="529277" y="1271795"/>
                <a:ext cx="678332" cy="88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54" y="2102"/>
                    </a:moveTo>
                    <a:cubicBezTo>
                      <a:pt x="21109" y="2102"/>
                      <a:pt x="21322" y="3731"/>
                      <a:pt x="21322" y="5676"/>
                    </a:cubicBezTo>
                    <a:lnTo>
                      <a:pt x="21322" y="19655"/>
                    </a:lnTo>
                    <a:lnTo>
                      <a:pt x="255" y="19655"/>
                    </a:lnTo>
                    <a:lnTo>
                      <a:pt x="255" y="4712"/>
                    </a:lnTo>
                    <a:cubicBezTo>
                      <a:pt x="255" y="3241"/>
                      <a:pt x="404" y="2102"/>
                      <a:pt x="594" y="2102"/>
                    </a:cubicBezTo>
                    <a:close/>
                    <a:moveTo>
                      <a:pt x="594" y="0"/>
                    </a:moveTo>
                    <a:cubicBezTo>
                      <a:pt x="255" y="0"/>
                      <a:pt x="0" y="2102"/>
                      <a:pt x="0" y="4712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676"/>
                    </a:lnTo>
                    <a:cubicBezTo>
                      <a:pt x="21600" y="2593"/>
                      <a:pt x="21258" y="0"/>
                      <a:pt x="208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Google Shape;345;p19"/>
              <p:cNvSpPr/>
              <p:nvPr/>
            </p:nvSpPr>
            <p:spPr>
              <a:xfrm>
                <a:off x="604775" y="1299170"/>
                <a:ext cx="32781" cy="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014" y="5269"/>
                    </a:moveTo>
                    <a:cubicBezTo>
                      <a:pt x="13672" y="5269"/>
                      <a:pt x="16283" y="7928"/>
                      <a:pt x="16283" y="10586"/>
                    </a:cubicBezTo>
                    <a:cubicBezTo>
                      <a:pt x="16283" y="13672"/>
                      <a:pt x="13672" y="16283"/>
                      <a:pt x="11014" y="16283"/>
                    </a:cubicBezTo>
                    <a:cubicBezTo>
                      <a:pt x="7928" y="16283"/>
                      <a:pt x="5269" y="13672"/>
                      <a:pt x="5269" y="10586"/>
                    </a:cubicBezTo>
                    <a:cubicBezTo>
                      <a:pt x="5269" y="7928"/>
                      <a:pt x="7928" y="5269"/>
                      <a:pt x="11014" y="5269"/>
                    </a:cubicBezTo>
                    <a:close/>
                    <a:moveTo>
                      <a:pt x="11014" y="0"/>
                    </a:moveTo>
                    <a:cubicBezTo>
                      <a:pt x="4842" y="0"/>
                      <a:pt x="0" y="4842"/>
                      <a:pt x="0" y="11014"/>
                    </a:cubicBezTo>
                    <a:cubicBezTo>
                      <a:pt x="0" y="16758"/>
                      <a:pt x="4842" y="21600"/>
                      <a:pt x="11014" y="21600"/>
                    </a:cubicBezTo>
                    <a:cubicBezTo>
                      <a:pt x="16710" y="21600"/>
                      <a:pt x="21600" y="16758"/>
                      <a:pt x="21600" y="11014"/>
                    </a:cubicBezTo>
                    <a:cubicBezTo>
                      <a:pt x="21600" y="4842"/>
                      <a:pt x="16710" y="0"/>
                      <a:pt x="110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Google Shape;346;p19"/>
              <p:cNvSpPr/>
              <p:nvPr/>
            </p:nvSpPr>
            <p:spPr>
              <a:xfrm>
                <a:off x="652898" y="1299170"/>
                <a:ext cx="33429" cy="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5269"/>
                    </a:moveTo>
                    <a:cubicBezTo>
                      <a:pt x="13826" y="5269"/>
                      <a:pt x="15967" y="7928"/>
                      <a:pt x="15967" y="10586"/>
                    </a:cubicBezTo>
                    <a:cubicBezTo>
                      <a:pt x="15967" y="13672"/>
                      <a:pt x="13826" y="16283"/>
                      <a:pt x="10800" y="16283"/>
                    </a:cubicBezTo>
                    <a:cubicBezTo>
                      <a:pt x="7774" y="16283"/>
                      <a:pt x="5633" y="13672"/>
                      <a:pt x="5633" y="10586"/>
                    </a:cubicBezTo>
                    <a:cubicBezTo>
                      <a:pt x="5633" y="7928"/>
                      <a:pt x="7774" y="5269"/>
                      <a:pt x="10800" y="5269"/>
                    </a:cubicBezTo>
                    <a:close/>
                    <a:moveTo>
                      <a:pt x="10800" y="0"/>
                    </a:moveTo>
                    <a:cubicBezTo>
                      <a:pt x="4748" y="0"/>
                      <a:pt x="0" y="4842"/>
                      <a:pt x="0" y="11014"/>
                    </a:cubicBezTo>
                    <a:cubicBezTo>
                      <a:pt x="0" y="16758"/>
                      <a:pt x="4748" y="21600"/>
                      <a:pt x="10800" y="21600"/>
                    </a:cubicBezTo>
                    <a:cubicBezTo>
                      <a:pt x="16852" y="21600"/>
                      <a:pt x="21600" y="16758"/>
                      <a:pt x="21600" y="11014"/>
                    </a:cubicBezTo>
                    <a:cubicBezTo>
                      <a:pt x="21600" y="4842"/>
                      <a:pt x="16386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Google Shape;347;p19"/>
              <p:cNvSpPr/>
              <p:nvPr/>
            </p:nvSpPr>
            <p:spPr>
              <a:xfrm>
                <a:off x="556653" y="1299170"/>
                <a:ext cx="33428" cy="32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5269"/>
                    </a:moveTo>
                    <a:cubicBezTo>
                      <a:pt x="13826" y="5269"/>
                      <a:pt x="15967" y="7928"/>
                      <a:pt x="15967" y="10586"/>
                    </a:cubicBezTo>
                    <a:cubicBezTo>
                      <a:pt x="15967" y="13672"/>
                      <a:pt x="13826" y="16283"/>
                      <a:pt x="10800" y="16283"/>
                    </a:cubicBezTo>
                    <a:cubicBezTo>
                      <a:pt x="7774" y="16283"/>
                      <a:pt x="5633" y="13672"/>
                      <a:pt x="5633" y="10586"/>
                    </a:cubicBezTo>
                    <a:cubicBezTo>
                      <a:pt x="5633" y="7928"/>
                      <a:pt x="7774" y="5269"/>
                      <a:pt x="10800" y="5269"/>
                    </a:cubicBezTo>
                    <a:close/>
                    <a:moveTo>
                      <a:pt x="10800" y="0"/>
                    </a:moveTo>
                    <a:cubicBezTo>
                      <a:pt x="4748" y="0"/>
                      <a:pt x="0" y="4842"/>
                      <a:pt x="0" y="11014"/>
                    </a:cubicBezTo>
                    <a:cubicBezTo>
                      <a:pt x="0" y="16758"/>
                      <a:pt x="4748" y="21600"/>
                      <a:pt x="10800" y="21600"/>
                    </a:cubicBezTo>
                    <a:cubicBezTo>
                      <a:pt x="16852" y="21600"/>
                      <a:pt x="21600" y="16758"/>
                      <a:pt x="21600" y="11014"/>
                    </a:cubicBezTo>
                    <a:cubicBezTo>
                      <a:pt x="21600" y="4842"/>
                      <a:pt x="16852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Google Shape;348;p19"/>
              <p:cNvSpPr/>
              <p:nvPr/>
            </p:nvSpPr>
            <p:spPr>
              <a:xfrm>
                <a:off x="532591" y="1356658"/>
                <a:ext cx="670336" cy="393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6" y="0"/>
                    </a:moveTo>
                    <a:cubicBezTo>
                      <a:pt x="44" y="0"/>
                      <a:pt x="0" y="71"/>
                      <a:pt x="0" y="111"/>
                    </a:cubicBezTo>
                    <a:lnTo>
                      <a:pt x="0" y="21489"/>
                    </a:lnTo>
                    <a:cubicBezTo>
                      <a:pt x="0" y="21560"/>
                      <a:pt x="44" y="21600"/>
                      <a:pt x="86" y="21600"/>
                    </a:cubicBezTo>
                    <a:lnTo>
                      <a:pt x="21535" y="21600"/>
                    </a:lnTo>
                    <a:cubicBezTo>
                      <a:pt x="21577" y="21600"/>
                      <a:pt x="21600" y="21560"/>
                      <a:pt x="21600" y="21489"/>
                    </a:cubicBezTo>
                    <a:lnTo>
                      <a:pt x="21600" y="111"/>
                    </a:lnTo>
                    <a:cubicBezTo>
                      <a:pt x="21600" y="71"/>
                      <a:pt x="21577" y="0"/>
                      <a:pt x="21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Google Shape;349;p19"/>
              <p:cNvSpPr/>
              <p:nvPr/>
            </p:nvSpPr>
            <p:spPr>
              <a:xfrm>
                <a:off x="528557" y="1352624"/>
                <a:ext cx="679052" cy="402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23" y="429"/>
                    </a:moveTo>
                    <a:lnTo>
                      <a:pt x="21323" y="21132"/>
                    </a:lnTo>
                    <a:lnTo>
                      <a:pt x="277" y="21132"/>
                    </a:lnTo>
                    <a:lnTo>
                      <a:pt x="277" y="429"/>
                    </a:lnTo>
                    <a:close/>
                    <a:moveTo>
                      <a:pt x="213" y="0"/>
                    </a:moveTo>
                    <a:cubicBezTo>
                      <a:pt x="87" y="0"/>
                      <a:pt x="0" y="143"/>
                      <a:pt x="0" y="325"/>
                    </a:cubicBezTo>
                    <a:lnTo>
                      <a:pt x="0" y="21240"/>
                    </a:lnTo>
                    <a:cubicBezTo>
                      <a:pt x="0" y="21418"/>
                      <a:pt x="87" y="21600"/>
                      <a:pt x="213" y="21600"/>
                    </a:cubicBezTo>
                    <a:lnTo>
                      <a:pt x="21387" y="21600"/>
                    </a:lnTo>
                    <a:cubicBezTo>
                      <a:pt x="21492" y="21600"/>
                      <a:pt x="21600" y="21418"/>
                      <a:pt x="21600" y="21240"/>
                    </a:cubicBezTo>
                    <a:lnTo>
                      <a:pt x="21600" y="325"/>
                    </a:lnTo>
                    <a:cubicBezTo>
                      <a:pt x="21600" y="143"/>
                      <a:pt x="21492" y="0"/>
                      <a:pt x="213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Google Shape;350;p19"/>
              <p:cNvSpPr/>
              <p:nvPr/>
            </p:nvSpPr>
            <p:spPr>
              <a:xfrm>
                <a:off x="836025" y="1445869"/>
                <a:ext cx="283984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1" y="0"/>
                    </a:moveTo>
                    <a:cubicBezTo>
                      <a:pt x="99" y="0"/>
                      <a:pt x="0" y="3503"/>
                      <a:pt x="0" y="10703"/>
                    </a:cubicBezTo>
                    <a:cubicBezTo>
                      <a:pt x="0" y="16151"/>
                      <a:pt x="99" y="21600"/>
                      <a:pt x="301" y="21600"/>
                    </a:cubicBezTo>
                    <a:lnTo>
                      <a:pt x="21299" y="21600"/>
                    </a:lnTo>
                    <a:cubicBezTo>
                      <a:pt x="21447" y="21600"/>
                      <a:pt x="21600" y="16151"/>
                      <a:pt x="21600" y="10703"/>
                    </a:cubicBezTo>
                    <a:cubicBezTo>
                      <a:pt x="21600" y="3503"/>
                      <a:pt x="21447" y="0"/>
                      <a:pt x="212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Google Shape;351;p19"/>
              <p:cNvSpPr/>
              <p:nvPr/>
            </p:nvSpPr>
            <p:spPr>
              <a:xfrm>
                <a:off x="836025" y="1491614"/>
                <a:ext cx="104892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16" y="0"/>
                    </a:moveTo>
                    <a:cubicBezTo>
                      <a:pt x="267" y="0"/>
                      <a:pt x="0" y="4998"/>
                      <a:pt x="0" y="9997"/>
                    </a:cubicBezTo>
                    <a:cubicBezTo>
                      <a:pt x="0" y="16602"/>
                      <a:pt x="267" y="21600"/>
                      <a:pt x="816" y="21600"/>
                    </a:cubicBezTo>
                    <a:lnTo>
                      <a:pt x="20769" y="21600"/>
                    </a:lnTo>
                    <a:cubicBezTo>
                      <a:pt x="21185" y="21600"/>
                      <a:pt x="21600" y="16602"/>
                      <a:pt x="21600" y="9997"/>
                    </a:cubicBezTo>
                    <a:cubicBezTo>
                      <a:pt x="21600" y="4998"/>
                      <a:pt x="21185" y="0"/>
                      <a:pt x="20769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Google Shape;352;p19"/>
              <p:cNvSpPr/>
              <p:nvPr/>
            </p:nvSpPr>
            <p:spPr>
              <a:xfrm>
                <a:off x="972324" y="1491614"/>
                <a:ext cx="1262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01" y="0"/>
                    </a:moveTo>
                    <a:cubicBezTo>
                      <a:pt x="345" y="0"/>
                      <a:pt x="0" y="4998"/>
                      <a:pt x="0" y="9997"/>
                    </a:cubicBezTo>
                    <a:cubicBezTo>
                      <a:pt x="0" y="16602"/>
                      <a:pt x="345" y="21600"/>
                      <a:pt x="801" y="21600"/>
                    </a:cubicBezTo>
                    <a:lnTo>
                      <a:pt x="20922" y="21600"/>
                    </a:lnTo>
                    <a:cubicBezTo>
                      <a:pt x="21267" y="21600"/>
                      <a:pt x="21600" y="16602"/>
                      <a:pt x="21600" y="9997"/>
                    </a:cubicBezTo>
                    <a:cubicBezTo>
                      <a:pt x="21600" y="4998"/>
                      <a:pt x="21267" y="0"/>
                      <a:pt x="20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Google Shape;353;p19"/>
              <p:cNvSpPr/>
              <p:nvPr/>
            </p:nvSpPr>
            <p:spPr>
              <a:xfrm>
                <a:off x="836025" y="1630291"/>
                <a:ext cx="185073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62" y="0"/>
                    </a:moveTo>
                    <a:cubicBezTo>
                      <a:pt x="151" y="0"/>
                      <a:pt x="0" y="3697"/>
                      <a:pt x="0" y="10897"/>
                    </a:cubicBezTo>
                    <a:cubicBezTo>
                      <a:pt x="0" y="16346"/>
                      <a:pt x="151" y="21600"/>
                      <a:pt x="462" y="21600"/>
                    </a:cubicBezTo>
                    <a:lnTo>
                      <a:pt x="21138" y="21600"/>
                    </a:lnTo>
                    <a:cubicBezTo>
                      <a:pt x="21373" y="21600"/>
                      <a:pt x="21600" y="16346"/>
                      <a:pt x="21600" y="10897"/>
                    </a:cubicBezTo>
                    <a:cubicBezTo>
                      <a:pt x="21600" y="3697"/>
                      <a:pt x="21373" y="0"/>
                      <a:pt x="21138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Google Shape;354;p19"/>
              <p:cNvSpPr/>
              <p:nvPr/>
            </p:nvSpPr>
            <p:spPr>
              <a:xfrm>
                <a:off x="836025" y="1539413"/>
                <a:ext cx="28664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9" y="0"/>
                    </a:moveTo>
                    <a:cubicBezTo>
                      <a:pt x="98" y="0"/>
                      <a:pt x="0" y="5400"/>
                      <a:pt x="0" y="10800"/>
                    </a:cubicBezTo>
                    <a:cubicBezTo>
                      <a:pt x="0" y="17936"/>
                      <a:pt x="98" y="21600"/>
                      <a:pt x="299" y="21600"/>
                    </a:cubicBezTo>
                    <a:lnTo>
                      <a:pt x="21301" y="21600"/>
                    </a:lnTo>
                    <a:cubicBezTo>
                      <a:pt x="21453" y="21600"/>
                      <a:pt x="21600" y="17936"/>
                      <a:pt x="21600" y="10800"/>
                    </a:cubicBezTo>
                    <a:cubicBezTo>
                      <a:pt x="21600" y="5400"/>
                      <a:pt x="21453" y="0"/>
                      <a:pt x="21301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Google Shape;355;p19"/>
              <p:cNvSpPr/>
              <p:nvPr/>
            </p:nvSpPr>
            <p:spPr>
              <a:xfrm>
                <a:off x="836025" y="1585195"/>
                <a:ext cx="96247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89" y="0"/>
                    </a:moveTo>
                    <a:cubicBezTo>
                      <a:pt x="291" y="0"/>
                      <a:pt x="0" y="4998"/>
                      <a:pt x="0" y="11603"/>
                    </a:cubicBezTo>
                    <a:cubicBezTo>
                      <a:pt x="0" y="16602"/>
                      <a:pt x="291" y="21600"/>
                      <a:pt x="889" y="21600"/>
                    </a:cubicBezTo>
                    <a:lnTo>
                      <a:pt x="20695" y="21600"/>
                    </a:lnTo>
                    <a:cubicBezTo>
                      <a:pt x="21147" y="21600"/>
                      <a:pt x="21600" y="16602"/>
                      <a:pt x="21600" y="11603"/>
                    </a:cubicBezTo>
                    <a:cubicBezTo>
                      <a:pt x="21600" y="4998"/>
                      <a:pt x="21147" y="0"/>
                      <a:pt x="2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Google Shape;356;p19"/>
              <p:cNvSpPr/>
              <p:nvPr/>
            </p:nvSpPr>
            <p:spPr>
              <a:xfrm>
                <a:off x="950929" y="1585195"/>
                <a:ext cx="16907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15" y="0"/>
                    </a:moveTo>
                    <a:cubicBezTo>
                      <a:pt x="258" y="0"/>
                      <a:pt x="0" y="4998"/>
                      <a:pt x="0" y="11603"/>
                    </a:cubicBezTo>
                    <a:cubicBezTo>
                      <a:pt x="0" y="16602"/>
                      <a:pt x="258" y="21600"/>
                      <a:pt x="515" y="21600"/>
                    </a:cubicBezTo>
                    <a:lnTo>
                      <a:pt x="21094" y="21600"/>
                    </a:lnTo>
                    <a:cubicBezTo>
                      <a:pt x="21342" y="21600"/>
                      <a:pt x="21600" y="16602"/>
                      <a:pt x="21600" y="11603"/>
                    </a:cubicBezTo>
                    <a:cubicBezTo>
                      <a:pt x="21600" y="4998"/>
                      <a:pt x="21342" y="0"/>
                      <a:pt x="21094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Google Shape;357;p19"/>
              <p:cNvSpPr/>
              <p:nvPr/>
            </p:nvSpPr>
            <p:spPr>
              <a:xfrm>
                <a:off x="583380" y="1428122"/>
                <a:ext cx="203154" cy="20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74"/>
                      <a:pt x="4833" y="21600"/>
                      <a:pt x="10800" y="21600"/>
                    </a:cubicBezTo>
                    <a:cubicBezTo>
                      <a:pt x="16767" y="21600"/>
                      <a:pt x="21600" y="16774"/>
                      <a:pt x="21600" y="10800"/>
                    </a:cubicBezTo>
                    <a:lnTo>
                      <a:pt x="108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Google Shape;358;p19"/>
              <p:cNvSpPr/>
              <p:nvPr/>
            </p:nvSpPr>
            <p:spPr>
              <a:xfrm>
                <a:off x="579345" y="1424160"/>
                <a:ext cx="211224" cy="211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95" y="882"/>
                    </a:moveTo>
                    <a:lnTo>
                      <a:pt x="10395" y="10763"/>
                    </a:lnTo>
                    <a:cubicBezTo>
                      <a:pt x="10395" y="11042"/>
                      <a:pt x="10594" y="11241"/>
                      <a:pt x="10800" y="11241"/>
                    </a:cubicBezTo>
                    <a:lnTo>
                      <a:pt x="20782" y="11241"/>
                    </a:lnTo>
                    <a:cubicBezTo>
                      <a:pt x="20502" y="16494"/>
                      <a:pt x="16134" y="20718"/>
                      <a:pt x="10800" y="20718"/>
                    </a:cubicBezTo>
                    <a:cubicBezTo>
                      <a:pt x="5334" y="20718"/>
                      <a:pt x="825" y="16288"/>
                      <a:pt x="825" y="10763"/>
                    </a:cubicBezTo>
                    <a:cubicBezTo>
                      <a:pt x="825" y="5451"/>
                      <a:pt x="5061" y="1087"/>
                      <a:pt x="10395" y="882"/>
                    </a:cubicBezTo>
                    <a:close/>
                    <a:moveTo>
                      <a:pt x="10800" y="0"/>
                    </a:moveTo>
                    <a:cubicBezTo>
                      <a:pt x="4855" y="0"/>
                      <a:pt x="0" y="4834"/>
                      <a:pt x="0" y="10837"/>
                    </a:cubicBezTo>
                    <a:cubicBezTo>
                      <a:pt x="0" y="16766"/>
                      <a:pt x="4855" y="21600"/>
                      <a:pt x="10800" y="21600"/>
                    </a:cubicBezTo>
                    <a:cubicBezTo>
                      <a:pt x="16745" y="21600"/>
                      <a:pt x="21600" y="16766"/>
                      <a:pt x="21600" y="10837"/>
                    </a:cubicBezTo>
                    <a:cubicBezTo>
                      <a:pt x="21600" y="10565"/>
                      <a:pt x="21460" y="10359"/>
                      <a:pt x="21187" y="10359"/>
                    </a:cubicBezTo>
                    <a:lnTo>
                      <a:pt x="11213" y="10359"/>
                    </a:lnTo>
                    <a:lnTo>
                      <a:pt x="11213" y="404"/>
                    </a:lnTo>
                    <a:cubicBezTo>
                      <a:pt x="11213" y="206"/>
                      <a:pt x="11073" y="0"/>
                      <a:pt x="108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Google Shape;359;p19"/>
              <p:cNvSpPr/>
              <p:nvPr/>
            </p:nvSpPr>
            <p:spPr>
              <a:xfrm>
                <a:off x="574735" y="1429490"/>
                <a:ext cx="203155" cy="20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6" y="0"/>
                      <a:pt x="0" y="4833"/>
                      <a:pt x="0" y="10800"/>
                    </a:cubicBezTo>
                    <a:cubicBezTo>
                      <a:pt x="0" y="16767"/>
                      <a:pt x="4826" y="21600"/>
                      <a:pt x="10800" y="21600"/>
                    </a:cubicBezTo>
                    <a:cubicBezTo>
                      <a:pt x="16767" y="21600"/>
                      <a:pt x="21600" y="16767"/>
                      <a:pt x="21600" y="10800"/>
                    </a:cubicBezTo>
                    <a:lnTo>
                      <a:pt x="108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Google Shape;360;p19"/>
              <p:cNvSpPr/>
              <p:nvPr/>
            </p:nvSpPr>
            <p:spPr>
              <a:xfrm>
                <a:off x="570700" y="1425456"/>
                <a:ext cx="211152" cy="211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91" y="889"/>
                    </a:moveTo>
                    <a:lnTo>
                      <a:pt x="10391" y="11244"/>
                    </a:lnTo>
                    <a:lnTo>
                      <a:pt x="20716" y="11244"/>
                    </a:lnTo>
                    <a:cubicBezTo>
                      <a:pt x="20509" y="16488"/>
                      <a:pt x="16132" y="20711"/>
                      <a:pt x="10804" y="20711"/>
                    </a:cubicBezTo>
                    <a:cubicBezTo>
                      <a:pt x="5262" y="20711"/>
                      <a:pt x="818" y="16283"/>
                      <a:pt x="818" y="10767"/>
                    </a:cubicBezTo>
                    <a:cubicBezTo>
                      <a:pt x="818" y="5450"/>
                      <a:pt x="5055" y="1094"/>
                      <a:pt x="10391" y="889"/>
                    </a:cubicBezTo>
                    <a:close/>
                    <a:moveTo>
                      <a:pt x="10804" y="0"/>
                    </a:moveTo>
                    <a:cubicBezTo>
                      <a:pt x="4856" y="0"/>
                      <a:pt x="0" y="4840"/>
                      <a:pt x="0" y="10767"/>
                    </a:cubicBezTo>
                    <a:cubicBezTo>
                      <a:pt x="0" y="16760"/>
                      <a:pt x="4856" y="21600"/>
                      <a:pt x="10804" y="21600"/>
                    </a:cubicBezTo>
                    <a:cubicBezTo>
                      <a:pt x="16751" y="21600"/>
                      <a:pt x="21600" y="16760"/>
                      <a:pt x="21600" y="10767"/>
                    </a:cubicBezTo>
                    <a:lnTo>
                      <a:pt x="21600" y="10356"/>
                    </a:lnTo>
                    <a:lnTo>
                      <a:pt x="11209" y="10356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Google Shape;361;p19"/>
              <p:cNvSpPr/>
              <p:nvPr/>
            </p:nvSpPr>
            <p:spPr>
              <a:xfrm>
                <a:off x="1038967" y="1141619"/>
                <a:ext cx="302094" cy="302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18" h="21600" fill="norm" stroke="1" extrusionOk="0">
                    <a:moveTo>
                      <a:pt x="9611" y="0"/>
                    </a:moveTo>
                    <a:cubicBezTo>
                      <a:pt x="6815" y="0"/>
                      <a:pt x="4047" y="1370"/>
                      <a:pt x="2140" y="4002"/>
                    </a:cubicBezTo>
                    <a:cubicBezTo>
                      <a:pt x="-1178" y="8637"/>
                      <a:pt x="-582" y="15420"/>
                      <a:pt x="3543" y="19195"/>
                    </a:cubicBezTo>
                    <a:cubicBezTo>
                      <a:pt x="5330" y="20807"/>
                      <a:pt x="7475" y="21600"/>
                      <a:pt x="9601" y="21600"/>
                    </a:cubicBezTo>
                    <a:cubicBezTo>
                      <a:pt x="12392" y="21600"/>
                      <a:pt x="15156" y="20245"/>
                      <a:pt x="17063" y="17619"/>
                    </a:cubicBezTo>
                    <a:cubicBezTo>
                      <a:pt x="20422" y="12984"/>
                      <a:pt x="19780" y="6201"/>
                      <a:pt x="15660" y="2426"/>
                    </a:cubicBezTo>
                    <a:cubicBezTo>
                      <a:pt x="13877" y="793"/>
                      <a:pt x="11737" y="0"/>
                      <a:pt x="961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Google Shape;362;p19"/>
              <p:cNvSpPr/>
              <p:nvPr/>
            </p:nvSpPr>
            <p:spPr>
              <a:xfrm>
                <a:off x="1035143" y="1138089"/>
                <a:ext cx="310135" cy="310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7" y="562"/>
                    </a:moveTo>
                    <a:cubicBezTo>
                      <a:pt x="16432" y="562"/>
                      <a:pt x="21038" y="5168"/>
                      <a:pt x="21038" y="10803"/>
                    </a:cubicBezTo>
                    <a:cubicBezTo>
                      <a:pt x="21038" y="16432"/>
                      <a:pt x="16432" y="21038"/>
                      <a:pt x="10797" y="21038"/>
                    </a:cubicBezTo>
                    <a:cubicBezTo>
                      <a:pt x="5168" y="21038"/>
                      <a:pt x="557" y="16432"/>
                      <a:pt x="557" y="10803"/>
                    </a:cubicBezTo>
                    <a:cubicBezTo>
                      <a:pt x="557" y="5168"/>
                      <a:pt x="5168" y="562"/>
                      <a:pt x="10797" y="562"/>
                    </a:cubicBezTo>
                    <a:close/>
                    <a:moveTo>
                      <a:pt x="10797" y="0"/>
                    </a:moveTo>
                    <a:cubicBezTo>
                      <a:pt x="4842" y="0"/>
                      <a:pt x="0" y="4842"/>
                      <a:pt x="0" y="10803"/>
                    </a:cubicBezTo>
                    <a:cubicBezTo>
                      <a:pt x="0" y="16758"/>
                      <a:pt x="4842" y="21600"/>
                      <a:pt x="10797" y="21600"/>
                    </a:cubicBezTo>
                    <a:cubicBezTo>
                      <a:pt x="16758" y="21600"/>
                      <a:pt x="21600" y="16758"/>
                      <a:pt x="21600" y="10803"/>
                    </a:cubicBezTo>
                    <a:cubicBezTo>
                      <a:pt x="21600" y="4842"/>
                      <a:pt x="16758" y="0"/>
                      <a:pt x="1079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Google Shape;363;p19"/>
              <p:cNvSpPr/>
              <p:nvPr/>
            </p:nvSpPr>
            <p:spPr>
              <a:xfrm>
                <a:off x="1055922" y="1126130"/>
                <a:ext cx="302008" cy="30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82" h="21600" fill="norm" stroke="1" extrusionOk="0">
                    <a:moveTo>
                      <a:pt x="10067" y="0"/>
                    </a:moveTo>
                    <a:cubicBezTo>
                      <a:pt x="9531" y="0"/>
                      <a:pt x="8990" y="46"/>
                      <a:pt x="8439" y="139"/>
                    </a:cubicBezTo>
                    <a:cubicBezTo>
                      <a:pt x="2973" y="1098"/>
                      <a:pt x="-759" y="6642"/>
                      <a:pt x="132" y="12521"/>
                    </a:cubicBezTo>
                    <a:cubicBezTo>
                      <a:pt x="932" y="17818"/>
                      <a:pt x="5191" y="21600"/>
                      <a:pt x="10024" y="21600"/>
                    </a:cubicBezTo>
                    <a:cubicBezTo>
                      <a:pt x="10556" y="21600"/>
                      <a:pt x="11097" y="21554"/>
                      <a:pt x="11639" y="21461"/>
                    </a:cubicBezTo>
                    <a:cubicBezTo>
                      <a:pt x="17152" y="20502"/>
                      <a:pt x="20841" y="14958"/>
                      <a:pt x="19950" y="9079"/>
                    </a:cubicBezTo>
                    <a:cubicBezTo>
                      <a:pt x="19150" y="3746"/>
                      <a:pt x="14896" y="0"/>
                      <a:pt x="10067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Google Shape;364;p19"/>
              <p:cNvSpPr/>
              <p:nvPr/>
            </p:nvSpPr>
            <p:spPr>
              <a:xfrm>
                <a:off x="1051857" y="1122096"/>
                <a:ext cx="310782" cy="310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5" y="602"/>
                    </a:moveTo>
                    <a:cubicBezTo>
                      <a:pt x="16443" y="602"/>
                      <a:pt x="20994" y="5164"/>
                      <a:pt x="20994" y="10800"/>
                    </a:cubicBezTo>
                    <a:cubicBezTo>
                      <a:pt x="20994" y="16431"/>
                      <a:pt x="16443" y="21043"/>
                      <a:pt x="10825" y="21043"/>
                    </a:cubicBezTo>
                    <a:cubicBezTo>
                      <a:pt x="5157" y="21043"/>
                      <a:pt x="606" y="16431"/>
                      <a:pt x="606" y="10800"/>
                    </a:cubicBezTo>
                    <a:cubicBezTo>
                      <a:pt x="606" y="5164"/>
                      <a:pt x="5157" y="602"/>
                      <a:pt x="10825" y="602"/>
                    </a:cubicBezTo>
                    <a:close/>
                    <a:moveTo>
                      <a:pt x="10825" y="0"/>
                    </a:moveTo>
                    <a:cubicBezTo>
                      <a:pt x="4877" y="0"/>
                      <a:pt x="0" y="4838"/>
                      <a:pt x="0" y="10800"/>
                    </a:cubicBezTo>
                    <a:cubicBezTo>
                      <a:pt x="0" y="16757"/>
                      <a:pt x="4877" y="21600"/>
                      <a:pt x="10825" y="21600"/>
                    </a:cubicBezTo>
                    <a:cubicBezTo>
                      <a:pt x="16768" y="21600"/>
                      <a:pt x="21600" y="16757"/>
                      <a:pt x="21600" y="10800"/>
                    </a:cubicBezTo>
                    <a:cubicBezTo>
                      <a:pt x="21600" y="4838"/>
                      <a:pt x="16768" y="0"/>
                      <a:pt x="1082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Google Shape;365;p19"/>
              <p:cNvSpPr/>
              <p:nvPr/>
            </p:nvSpPr>
            <p:spPr>
              <a:xfrm>
                <a:off x="1157467" y="1122096"/>
                <a:ext cx="98193" cy="310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29" y="602"/>
                    </a:moveTo>
                    <a:cubicBezTo>
                      <a:pt x="14992" y="602"/>
                      <a:pt x="19698" y="4793"/>
                      <a:pt x="19698" y="10800"/>
                    </a:cubicBezTo>
                    <a:cubicBezTo>
                      <a:pt x="19698" y="16852"/>
                      <a:pt x="14992" y="21043"/>
                      <a:pt x="10729" y="21043"/>
                    </a:cubicBezTo>
                    <a:cubicBezTo>
                      <a:pt x="6466" y="21043"/>
                      <a:pt x="1759" y="16852"/>
                      <a:pt x="1759" y="10800"/>
                    </a:cubicBezTo>
                    <a:cubicBezTo>
                      <a:pt x="1759" y="4793"/>
                      <a:pt x="6466" y="602"/>
                      <a:pt x="10729" y="602"/>
                    </a:cubicBezTo>
                    <a:close/>
                    <a:moveTo>
                      <a:pt x="10729" y="0"/>
                    </a:moveTo>
                    <a:cubicBezTo>
                      <a:pt x="3677" y="0"/>
                      <a:pt x="0" y="5586"/>
                      <a:pt x="0" y="10800"/>
                    </a:cubicBezTo>
                    <a:cubicBezTo>
                      <a:pt x="0" y="16059"/>
                      <a:pt x="3677" y="21600"/>
                      <a:pt x="10729" y="21600"/>
                    </a:cubicBezTo>
                    <a:cubicBezTo>
                      <a:pt x="17781" y="21600"/>
                      <a:pt x="21600" y="16059"/>
                      <a:pt x="21600" y="10800"/>
                    </a:cubicBezTo>
                    <a:cubicBezTo>
                      <a:pt x="21600" y="5586"/>
                      <a:pt x="17781" y="0"/>
                      <a:pt x="1072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Google Shape;366;p19"/>
              <p:cNvSpPr/>
              <p:nvPr/>
            </p:nvSpPr>
            <p:spPr>
              <a:xfrm>
                <a:off x="1063239" y="1222653"/>
                <a:ext cx="285352" cy="12702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Google Shape;367;p19"/>
              <p:cNvSpPr/>
              <p:nvPr/>
            </p:nvSpPr>
            <p:spPr>
              <a:xfrm>
                <a:off x="1063239" y="1324554"/>
                <a:ext cx="285352" cy="12702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6" name="Google Shape;368;p19"/>
            <p:cNvSpPr/>
            <p:nvPr/>
          </p:nvSpPr>
          <p:spPr>
            <a:xfrm>
              <a:off x="182784" y="1397628"/>
              <a:ext cx="6236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4" y="0"/>
                  </a:moveTo>
                  <a:cubicBezTo>
                    <a:pt x="572" y="0"/>
                    <a:pt x="0" y="5449"/>
                    <a:pt x="0" y="10897"/>
                  </a:cubicBezTo>
                  <a:cubicBezTo>
                    <a:pt x="0" y="16346"/>
                    <a:pt x="572" y="21600"/>
                    <a:pt x="1144" y="21600"/>
                  </a:cubicBezTo>
                  <a:lnTo>
                    <a:pt x="20476" y="21600"/>
                  </a:lnTo>
                  <a:cubicBezTo>
                    <a:pt x="21048" y="21600"/>
                    <a:pt x="21600" y="18097"/>
                    <a:pt x="21600" y="10897"/>
                  </a:cubicBezTo>
                  <a:cubicBezTo>
                    <a:pt x="21600" y="5449"/>
                    <a:pt x="21048" y="0"/>
                    <a:pt x="2047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38" name="Google Shape;369;p19"/>
            <p:cNvGrpSpPr/>
            <p:nvPr/>
          </p:nvGrpSpPr>
          <p:grpSpPr>
            <a:xfrm>
              <a:off x="1986222" y="-1"/>
              <a:ext cx="1239749" cy="584040"/>
              <a:chOff x="0" y="0"/>
              <a:chExt cx="1239748" cy="584039"/>
            </a:xfrm>
          </p:grpSpPr>
          <p:sp>
            <p:nvSpPr>
              <p:cNvPr id="307" name="Google Shape;370;p19"/>
              <p:cNvSpPr/>
              <p:nvPr/>
            </p:nvSpPr>
            <p:spPr>
              <a:xfrm>
                <a:off x="930962" y="178482"/>
                <a:ext cx="304406" cy="391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Google Shape;371;p19"/>
              <p:cNvSpPr/>
              <p:nvPr/>
            </p:nvSpPr>
            <p:spPr>
              <a:xfrm>
                <a:off x="925786" y="174022"/>
                <a:ext cx="313963" cy="48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42" y="3976"/>
                    </a:moveTo>
                    <a:lnTo>
                      <a:pt x="20942" y="17266"/>
                    </a:lnTo>
                    <a:lnTo>
                      <a:pt x="658" y="17266"/>
                    </a:lnTo>
                    <a:lnTo>
                      <a:pt x="658" y="3976"/>
                    </a:lnTo>
                    <a:close/>
                    <a:moveTo>
                      <a:pt x="301" y="0"/>
                    </a:moveTo>
                    <a:cubicBezTo>
                      <a:pt x="252" y="0"/>
                      <a:pt x="148" y="0"/>
                      <a:pt x="99" y="322"/>
                    </a:cubicBezTo>
                    <a:cubicBezTo>
                      <a:pt x="49" y="1003"/>
                      <a:pt x="0" y="1325"/>
                      <a:pt x="0" y="2006"/>
                    </a:cubicBezTo>
                    <a:lnTo>
                      <a:pt x="0" y="19594"/>
                    </a:lnTo>
                    <a:cubicBezTo>
                      <a:pt x="0" y="20597"/>
                      <a:pt x="148" y="21600"/>
                      <a:pt x="301" y="21600"/>
                    </a:cubicBezTo>
                    <a:lnTo>
                      <a:pt x="21244" y="21600"/>
                    </a:lnTo>
                    <a:cubicBezTo>
                      <a:pt x="21348" y="21600"/>
                      <a:pt x="21447" y="21278"/>
                      <a:pt x="21501" y="20919"/>
                    </a:cubicBezTo>
                    <a:cubicBezTo>
                      <a:pt x="21551" y="20597"/>
                      <a:pt x="21600" y="19952"/>
                      <a:pt x="21600" y="19594"/>
                    </a:cubicBezTo>
                    <a:lnTo>
                      <a:pt x="21600" y="2006"/>
                    </a:lnTo>
                    <a:cubicBezTo>
                      <a:pt x="21600" y="645"/>
                      <a:pt x="21447" y="0"/>
                      <a:pt x="212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Google Shape;372;p19"/>
              <p:cNvSpPr/>
              <p:nvPr/>
            </p:nvSpPr>
            <p:spPr>
              <a:xfrm>
                <a:off x="930962" y="264897"/>
                <a:ext cx="174346" cy="2509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Google Shape;373;p19"/>
              <p:cNvSpPr/>
              <p:nvPr/>
            </p:nvSpPr>
            <p:spPr>
              <a:xfrm>
                <a:off x="925786" y="259720"/>
                <a:ext cx="183983" cy="34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53" y="5994"/>
                    </a:moveTo>
                    <a:lnTo>
                      <a:pt x="20553" y="16101"/>
                    </a:lnTo>
                    <a:lnTo>
                      <a:pt x="1122" y="16101"/>
                    </a:lnTo>
                    <a:lnTo>
                      <a:pt x="1122" y="5994"/>
                    </a:lnTo>
                    <a:close/>
                    <a:moveTo>
                      <a:pt x="608" y="0"/>
                    </a:moveTo>
                    <a:cubicBezTo>
                      <a:pt x="252" y="0"/>
                      <a:pt x="0" y="1387"/>
                      <a:pt x="0" y="3220"/>
                    </a:cubicBezTo>
                    <a:lnTo>
                      <a:pt x="0" y="18826"/>
                    </a:lnTo>
                    <a:cubicBezTo>
                      <a:pt x="0" y="19767"/>
                      <a:pt x="84" y="20213"/>
                      <a:pt x="168" y="20659"/>
                    </a:cubicBezTo>
                    <a:cubicBezTo>
                      <a:pt x="252" y="21600"/>
                      <a:pt x="430" y="21600"/>
                      <a:pt x="608" y="21600"/>
                    </a:cubicBezTo>
                    <a:lnTo>
                      <a:pt x="21076" y="21600"/>
                    </a:lnTo>
                    <a:cubicBezTo>
                      <a:pt x="21422" y="21600"/>
                      <a:pt x="21600" y="20213"/>
                      <a:pt x="21600" y="18826"/>
                    </a:cubicBezTo>
                    <a:lnTo>
                      <a:pt x="21600" y="3220"/>
                    </a:lnTo>
                    <a:cubicBezTo>
                      <a:pt x="21600" y="2279"/>
                      <a:pt x="21600" y="1387"/>
                      <a:pt x="21506" y="941"/>
                    </a:cubicBezTo>
                    <a:cubicBezTo>
                      <a:pt x="21338" y="446"/>
                      <a:pt x="21245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Google Shape;374;p19"/>
              <p:cNvSpPr/>
              <p:nvPr/>
            </p:nvSpPr>
            <p:spPr>
              <a:xfrm>
                <a:off x="930962" y="337294"/>
                <a:ext cx="174346" cy="2509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Google Shape;375;p19"/>
              <p:cNvSpPr/>
              <p:nvPr/>
            </p:nvSpPr>
            <p:spPr>
              <a:xfrm>
                <a:off x="925786" y="332834"/>
                <a:ext cx="183983" cy="34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53" y="5549"/>
                    </a:moveTo>
                    <a:lnTo>
                      <a:pt x="20553" y="15655"/>
                    </a:lnTo>
                    <a:lnTo>
                      <a:pt x="1122" y="15655"/>
                    </a:lnTo>
                    <a:lnTo>
                      <a:pt x="1122" y="5549"/>
                    </a:lnTo>
                    <a:close/>
                    <a:moveTo>
                      <a:pt x="608" y="0"/>
                    </a:moveTo>
                    <a:cubicBezTo>
                      <a:pt x="252" y="0"/>
                      <a:pt x="0" y="1387"/>
                      <a:pt x="0" y="2774"/>
                    </a:cubicBezTo>
                    <a:lnTo>
                      <a:pt x="0" y="18380"/>
                    </a:lnTo>
                    <a:cubicBezTo>
                      <a:pt x="0" y="19321"/>
                      <a:pt x="84" y="20262"/>
                      <a:pt x="168" y="20708"/>
                    </a:cubicBezTo>
                    <a:cubicBezTo>
                      <a:pt x="252" y="21154"/>
                      <a:pt x="430" y="21600"/>
                      <a:pt x="608" y="21600"/>
                    </a:cubicBezTo>
                    <a:lnTo>
                      <a:pt x="21076" y="21600"/>
                    </a:lnTo>
                    <a:cubicBezTo>
                      <a:pt x="21245" y="21600"/>
                      <a:pt x="21338" y="21154"/>
                      <a:pt x="21506" y="20708"/>
                    </a:cubicBezTo>
                    <a:cubicBezTo>
                      <a:pt x="21600" y="20262"/>
                      <a:pt x="21600" y="19321"/>
                      <a:pt x="21600" y="18380"/>
                    </a:cubicBezTo>
                    <a:lnTo>
                      <a:pt x="21600" y="2774"/>
                    </a:lnTo>
                    <a:cubicBezTo>
                      <a:pt x="21600" y="1387"/>
                      <a:pt x="21422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Google Shape;376;p19"/>
              <p:cNvSpPr/>
              <p:nvPr/>
            </p:nvSpPr>
            <p:spPr>
              <a:xfrm flipH="1">
                <a:off x="38388" y="397106"/>
                <a:ext cx="295565" cy="127833"/>
              </a:xfrm>
              <a:prstGeom prst="line">
                <a:avLst/>
              </a:prstGeom>
              <a:solidFill>
                <a:srgbClr val="E16F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Google Shape;377;p19"/>
              <p:cNvSpPr/>
              <p:nvPr/>
            </p:nvSpPr>
            <p:spPr>
              <a:xfrm>
                <a:off x="33711" y="392885"/>
                <a:ext cx="304879" cy="136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21600" fill="norm" stroke="1" extrusionOk="0">
                    <a:moveTo>
                      <a:pt x="21182" y="0"/>
                    </a:moveTo>
                    <a:cubicBezTo>
                      <a:pt x="21131" y="0"/>
                      <a:pt x="21086" y="25"/>
                      <a:pt x="21041" y="88"/>
                    </a:cubicBezTo>
                    <a:lnTo>
                      <a:pt x="228" y="20201"/>
                    </a:lnTo>
                    <a:cubicBezTo>
                      <a:pt x="20" y="20315"/>
                      <a:pt x="-36" y="20781"/>
                      <a:pt x="20" y="21134"/>
                    </a:cubicBezTo>
                    <a:cubicBezTo>
                      <a:pt x="71" y="21361"/>
                      <a:pt x="228" y="21600"/>
                      <a:pt x="330" y="21600"/>
                    </a:cubicBezTo>
                    <a:cubicBezTo>
                      <a:pt x="386" y="21600"/>
                      <a:pt x="436" y="21600"/>
                      <a:pt x="436" y="21487"/>
                    </a:cubicBezTo>
                    <a:lnTo>
                      <a:pt x="21305" y="1374"/>
                    </a:lnTo>
                    <a:cubicBezTo>
                      <a:pt x="21457" y="1260"/>
                      <a:pt x="21564" y="794"/>
                      <a:pt x="21513" y="441"/>
                    </a:cubicBezTo>
                    <a:cubicBezTo>
                      <a:pt x="21435" y="189"/>
                      <a:pt x="21305" y="0"/>
                      <a:pt x="2118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Google Shape;378;p19"/>
              <p:cNvSpPr/>
              <p:nvPr/>
            </p:nvSpPr>
            <p:spPr>
              <a:xfrm>
                <a:off x="4458" y="505025"/>
                <a:ext cx="48746" cy="48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894" y="0"/>
                    </a:moveTo>
                    <a:lnTo>
                      <a:pt x="0" y="15940"/>
                    </a:lnTo>
                    <a:lnTo>
                      <a:pt x="15706" y="21600"/>
                    </a:lnTo>
                    <a:lnTo>
                      <a:pt x="21600" y="5660"/>
                    </a:lnTo>
                    <a:lnTo>
                      <a:pt x="58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Google Shape;379;p19"/>
              <p:cNvSpPr/>
              <p:nvPr/>
            </p:nvSpPr>
            <p:spPr>
              <a:xfrm>
                <a:off x="-1" y="501042"/>
                <a:ext cx="57126" cy="57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1600" fill="norm" stroke="1" extrusionOk="0">
                    <a:moveTo>
                      <a:pt x="7469" y="4001"/>
                    </a:moveTo>
                    <a:lnTo>
                      <a:pt x="17746" y="7641"/>
                    </a:lnTo>
                    <a:lnTo>
                      <a:pt x="13862" y="17689"/>
                    </a:lnTo>
                    <a:lnTo>
                      <a:pt x="3884" y="14049"/>
                    </a:lnTo>
                    <a:lnTo>
                      <a:pt x="7469" y="4001"/>
                    </a:lnTo>
                    <a:close/>
                    <a:moveTo>
                      <a:pt x="6423" y="0"/>
                    </a:moveTo>
                    <a:cubicBezTo>
                      <a:pt x="5706" y="0"/>
                      <a:pt x="5198" y="301"/>
                      <a:pt x="4989" y="933"/>
                    </a:cubicBezTo>
                    <a:lnTo>
                      <a:pt x="0" y="14350"/>
                    </a:lnTo>
                    <a:cubicBezTo>
                      <a:pt x="0" y="14891"/>
                      <a:pt x="0" y="15463"/>
                      <a:pt x="269" y="15734"/>
                    </a:cubicBezTo>
                    <a:cubicBezTo>
                      <a:pt x="269" y="16305"/>
                      <a:pt x="837" y="16576"/>
                      <a:pt x="1105" y="16576"/>
                    </a:cubicBezTo>
                    <a:lnTo>
                      <a:pt x="14400" y="21600"/>
                    </a:lnTo>
                    <a:lnTo>
                      <a:pt x="14968" y="21600"/>
                    </a:lnTo>
                    <a:cubicBezTo>
                      <a:pt x="15804" y="21600"/>
                      <a:pt x="16342" y="21028"/>
                      <a:pt x="16641" y="20487"/>
                    </a:cubicBezTo>
                    <a:lnTo>
                      <a:pt x="21331" y="7070"/>
                    </a:lnTo>
                    <a:cubicBezTo>
                      <a:pt x="21600" y="6257"/>
                      <a:pt x="21331" y="5114"/>
                      <a:pt x="20226" y="4843"/>
                    </a:cubicBezTo>
                    <a:lnTo>
                      <a:pt x="7200" y="90"/>
                    </a:lnTo>
                    <a:cubicBezTo>
                      <a:pt x="6931" y="30"/>
                      <a:pt x="6662" y="0"/>
                      <a:pt x="642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Google Shape;380;p19"/>
              <p:cNvSpPr/>
              <p:nvPr/>
            </p:nvSpPr>
            <p:spPr>
              <a:xfrm>
                <a:off x="337384" y="27476"/>
                <a:ext cx="551872" cy="551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1" h="21600" fill="norm" stroke="1" extrusionOk="0">
                    <a:moveTo>
                      <a:pt x="10077" y="0"/>
                    </a:moveTo>
                    <a:cubicBezTo>
                      <a:pt x="5185" y="0"/>
                      <a:pt x="900" y="3829"/>
                      <a:pt x="115" y="9180"/>
                    </a:cubicBezTo>
                    <a:cubicBezTo>
                      <a:pt x="-719" y="15052"/>
                      <a:pt x="3057" y="20577"/>
                      <a:pt x="8556" y="21472"/>
                    </a:cubicBezTo>
                    <a:cubicBezTo>
                      <a:pt x="9071" y="21556"/>
                      <a:pt x="9582" y="21600"/>
                      <a:pt x="10085" y="21600"/>
                    </a:cubicBezTo>
                    <a:cubicBezTo>
                      <a:pt x="14960" y="21600"/>
                      <a:pt x="19259" y="17796"/>
                      <a:pt x="20018" y="12448"/>
                    </a:cubicBezTo>
                    <a:cubicBezTo>
                      <a:pt x="20881" y="6548"/>
                      <a:pt x="17105" y="1023"/>
                      <a:pt x="11603" y="125"/>
                    </a:cubicBezTo>
                    <a:cubicBezTo>
                      <a:pt x="11091" y="41"/>
                      <a:pt x="10580" y="0"/>
                      <a:pt x="1007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Google Shape;381;p19"/>
              <p:cNvSpPr/>
              <p:nvPr/>
            </p:nvSpPr>
            <p:spPr>
              <a:xfrm>
                <a:off x="332885" y="22777"/>
                <a:ext cx="561321" cy="56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3" h="21600" fill="norm" stroke="1" extrusionOk="0">
                    <a:moveTo>
                      <a:pt x="10271" y="362"/>
                    </a:moveTo>
                    <a:cubicBezTo>
                      <a:pt x="10759" y="362"/>
                      <a:pt x="11272" y="389"/>
                      <a:pt x="11786" y="475"/>
                    </a:cubicBezTo>
                    <a:cubicBezTo>
                      <a:pt x="14412" y="901"/>
                      <a:pt x="16711" y="2379"/>
                      <a:pt x="18281" y="4625"/>
                    </a:cubicBezTo>
                    <a:cubicBezTo>
                      <a:pt x="19853" y="6872"/>
                      <a:pt x="20501" y="9631"/>
                      <a:pt x="20095" y="12389"/>
                    </a:cubicBezTo>
                    <a:cubicBezTo>
                      <a:pt x="19690" y="15148"/>
                      <a:pt x="18310" y="17563"/>
                      <a:pt x="16171" y="19212"/>
                    </a:cubicBezTo>
                    <a:cubicBezTo>
                      <a:pt x="14450" y="20539"/>
                      <a:pt x="12410" y="21241"/>
                      <a:pt x="10312" y="21241"/>
                    </a:cubicBezTo>
                    <a:cubicBezTo>
                      <a:pt x="9805" y="21241"/>
                      <a:pt x="9294" y="21202"/>
                      <a:pt x="8780" y="21119"/>
                    </a:cubicBezTo>
                    <a:cubicBezTo>
                      <a:pt x="3368" y="20236"/>
                      <a:pt x="-367" y="14918"/>
                      <a:pt x="471" y="9232"/>
                    </a:cubicBezTo>
                    <a:cubicBezTo>
                      <a:pt x="879" y="6474"/>
                      <a:pt x="2259" y="4028"/>
                      <a:pt x="4398" y="2379"/>
                    </a:cubicBezTo>
                    <a:cubicBezTo>
                      <a:pt x="6128" y="1073"/>
                      <a:pt x="8159" y="362"/>
                      <a:pt x="10271" y="362"/>
                    </a:cubicBezTo>
                    <a:close/>
                    <a:moveTo>
                      <a:pt x="10236" y="0"/>
                    </a:moveTo>
                    <a:cubicBezTo>
                      <a:pt x="8080" y="0"/>
                      <a:pt x="5988" y="726"/>
                      <a:pt x="4208" y="2097"/>
                    </a:cubicBezTo>
                    <a:cubicBezTo>
                      <a:pt x="1988" y="3801"/>
                      <a:pt x="552" y="6305"/>
                      <a:pt x="121" y="9177"/>
                    </a:cubicBezTo>
                    <a:cubicBezTo>
                      <a:pt x="-746" y="15062"/>
                      <a:pt x="3126" y="20576"/>
                      <a:pt x="8728" y="21459"/>
                    </a:cubicBezTo>
                    <a:cubicBezTo>
                      <a:pt x="9241" y="21545"/>
                      <a:pt x="9784" y="21600"/>
                      <a:pt x="10298" y="21600"/>
                    </a:cubicBezTo>
                    <a:cubicBezTo>
                      <a:pt x="12463" y="21600"/>
                      <a:pt x="14575" y="20861"/>
                      <a:pt x="16361" y="19497"/>
                    </a:cubicBezTo>
                    <a:cubicBezTo>
                      <a:pt x="18581" y="17790"/>
                      <a:pt x="20014" y="15289"/>
                      <a:pt x="20448" y="12444"/>
                    </a:cubicBezTo>
                    <a:cubicBezTo>
                      <a:pt x="20854" y="9603"/>
                      <a:pt x="20177" y="6731"/>
                      <a:pt x="18552" y="4426"/>
                    </a:cubicBezTo>
                    <a:cubicBezTo>
                      <a:pt x="16930" y="2097"/>
                      <a:pt x="14546" y="561"/>
                      <a:pt x="11841" y="135"/>
                    </a:cubicBezTo>
                    <a:cubicBezTo>
                      <a:pt x="11304" y="43"/>
                      <a:pt x="10767" y="0"/>
                      <a:pt x="1023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Google Shape;382;p19"/>
              <p:cNvSpPr/>
              <p:nvPr/>
            </p:nvSpPr>
            <p:spPr>
              <a:xfrm>
                <a:off x="310309" y="4777"/>
                <a:ext cx="551942" cy="551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1600" fill="norm" stroke="1" extrusionOk="0">
                    <a:moveTo>
                      <a:pt x="9487" y="0"/>
                    </a:moveTo>
                    <a:cubicBezTo>
                      <a:pt x="7613" y="0"/>
                      <a:pt x="5721" y="630"/>
                      <a:pt x="4070" y="1939"/>
                    </a:cubicBezTo>
                    <a:cubicBezTo>
                      <a:pt x="-227" y="5352"/>
                      <a:pt x="-1297" y="12087"/>
                      <a:pt x="1706" y="16975"/>
                    </a:cubicBezTo>
                    <a:cubicBezTo>
                      <a:pt x="3554" y="19985"/>
                      <a:pt x="6514" y="21600"/>
                      <a:pt x="9519" y="21600"/>
                    </a:cubicBezTo>
                    <a:cubicBezTo>
                      <a:pt x="11393" y="21600"/>
                      <a:pt x="13285" y="20974"/>
                      <a:pt x="14936" y="19664"/>
                    </a:cubicBezTo>
                    <a:cubicBezTo>
                      <a:pt x="19233" y="16251"/>
                      <a:pt x="20303" y="9516"/>
                      <a:pt x="17300" y="4629"/>
                    </a:cubicBezTo>
                    <a:cubicBezTo>
                      <a:pt x="15452" y="1618"/>
                      <a:pt x="12492" y="0"/>
                      <a:pt x="9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Google Shape;383;p19"/>
              <p:cNvSpPr/>
              <p:nvPr/>
            </p:nvSpPr>
            <p:spPr>
              <a:xfrm>
                <a:off x="305538" y="-1"/>
                <a:ext cx="560725" cy="561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9" h="21600" fill="norm" stroke="1" extrusionOk="0">
                    <a:moveTo>
                      <a:pt x="10037" y="374"/>
                    </a:moveTo>
                    <a:cubicBezTo>
                      <a:pt x="10529" y="374"/>
                      <a:pt x="11027" y="414"/>
                      <a:pt x="11530" y="500"/>
                    </a:cubicBezTo>
                    <a:cubicBezTo>
                      <a:pt x="16837" y="1352"/>
                      <a:pt x="20498" y="6698"/>
                      <a:pt x="19703" y="12385"/>
                    </a:cubicBezTo>
                    <a:cubicBezTo>
                      <a:pt x="18956" y="17535"/>
                      <a:pt x="14797" y="21241"/>
                      <a:pt x="10077" y="21241"/>
                    </a:cubicBezTo>
                    <a:cubicBezTo>
                      <a:pt x="9585" y="21241"/>
                      <a:pt x="9085" y="21198"/>
                      <a:pt x="8584" y="21116"/>
                    </a:cubicBezTo>
                    <a:cubicBezTo>
                      <a:pt x="3275" y="20236"/>
                      <a:pt x="-387" y="14917"/>
                      <a:pt x="437" y="9230"/>
                    </a:cubicBezTo>
                    <a:cubicBezTo>
                      <a:pt x="1181" y="4080"/>
                      <a:pt x="5320" y="374"/>
                      <a:pt x="10037" y="374"/>
                    </a:cubicBezTo>
                    <a:close/>
                    <a:moveTo>
                      <a:pt x="10049" y="0"/>
                    </a:moveTo>
                    <a:cubicBezTo>
                      <a:pt x="5180" y="0"/>
                      <a:pt x="863" y="3841"/>
                      <a:pt x="120" y="9172"/>
                    </a:cubicBezTo>
                    <a:cubicBezTo>
                      <a:pt x="-730" y="15058"/>
                      <a:pt x="3037" y="20576"/>
                      <a:pt x="8530" y="21456"/>
                    </a:cubicBezTo>
                    <a:cubicBezTo>
                      <a:pt x="9036" y="21542"/>
                      <a:pt x="9565" y="21600"/>
                      <a:pt x="10069" y="21600"/>
                    </a:cubicBezTo>
                    <a:cubicBezTo>
                      <a:pt x="14952" y="21600"/>
                      <a:pt x="19251" y="17762"/>
                      <a:pt x="20020" y="12443"/>
                    </a:cubicBezTo>
                    <a:cubicBezTo>
                      <a:pt x="20870" y="6557"/>
                      <a:pt x="17074" y="1039"/>
                      <a:pt x="11582" y="129"/>
                    </a:cubicBezTo>
                    <a:cubicBezTo>
                      <a:pt x="11067" y="43"/>
                      <a:pt x="10555" y="0"/>
                      <a:pt x="1004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Google Shape;384;p19"/>
              <p:cNvSpPr/>
              <p:nvPr/>
            </p:nvSpPr>
            <p:spPr>
              <a:xfrm>
                <a:off x="669542" y="50095"/>
                <a:ext cx="132660" cy="135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1" h="21600" fill="norm" stroke="1" extrusionOk="0">
                    <a:moveTo>
                      <a:pt x="1154" y="0"/>
                    </a:moveTo>
                    <a:cubicBezTo>
                      <a:pt x="707" y="0"/>
                      <a:pt x="272" y="242"/>
                      <a:pt x="93" y="675"/>
                    </a:cubicBezTo>
                    <a:cubicBezTo>
                      <a:pt x="-150" y="1147"/>
                      <a:pt x="93" y="1861"/>
                      <a:pt x="681" y="2090"/>
                    </a:cubicBezTo>
                    <a:cubicBezTo>
                      <a:pt x="8866" y="5875"/>
                      <a:pt x="15401" y="12616"/>
                      <a:pt x="19186" y="20886"/>
                    </a:cubicBezTo>
                    <a:cubicBezTo>
                      <a:pt x="19314" y="21371"/>
                      <a:pt x="19787" y="21600"/>
                      <a:pt x="20146" y="21600"/>
                    </a:cubicBezTo>
                    <a:cubicBezTo>
                      <a:pt x="20261" y="21600"/>
                      <a:pt x="20491" y="21600"/>
                      <a:pt x="20619" y="21485"/>
                    </a:cubicBezTo>
                    <a:cubicBezTo>
                      <a:pt x="21207" y="21243"/>
                      <a:pt x="21450" y="20657"/>
                      <a:pt x="21207" y="20058"/>
                    </a:cubicBezTo>
                    <a:cubicBezTo>
                      <a:pt x="17294" y="11201"/>
                      <a:pt x="10298" y="4103"/>
                      <a:pt x="1628" y="89"/>
                    </a:cubicBezTo>
                    <a:cubicBezTo>
                      <a:pt x="1474" y="25"/>
                      <a:pt x="1321" y="0"/>
                      <a:pt x="1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Google Shape;385;p19"/>
              <p:cNvSpPr/>
              <p:nvPr/>
            </p:nvSpPr>
            <p:spPr>
              <a:xfrm>
                <a:off x="450706" y="141527"/>
                <a:ext cx="261558" cy="299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3" y="0"/>
                    </a:moveTo>
                    <a:cubicBezTo>
                      <a:pt x="487" y="0"/>
                      <a:pt x="0" y="424"/>
                      <a:pt x="0" y="958"/>
                    </a:cubicBezTo>
                    <a:lnTo>
                      <a:pt x="0" y="20642"/>
                    </a:lnTo>
                    <a:cubicBezTo>
                      <a:pt x="0" y="21176"/>
                      <a:pt x="487" y="21600"/>
                      <a:pt x="1033" y="21600"/>
                    </a:cubicBezTo>
                    <a:lnTo>
                      <a:pt x="20561" y="21600"/>
                    </a:lnTo>
                    <a:cubicBezTo>
                      <a:pt x="21172" y="21600"/>
                      <a:pt x="21600" y="21176"/>
                      <a:pt x="21600" y="20642"/>
                    </a:cubicBezTo>
                    <a:lnTo>
                      <a:pt x="21600" y="958"/>
                    </a:lnTo>
                    <a:cubicBezTo>
                      <a:pt x="21600" y="424"/>
                      <a:pt x="21172" y="0"/>
                      <a:pt x="20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Google Shape;386;p19"/>
              <p:cNvSpPr/>
              <p:nvPr/>
            </p:nvSpPr>
            <p:spPr>
              <a:xfrm>
                <a:off x="446246" y="137067"/>
                <a:ext cx="271194" cy="308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85" y="618"/>
                    </a:moveTo>
                    <a:cubicBezTo>
                      <a:pt x="20541" y="618"/>
                      <a:pt x="20832" y="880"/>
                      <a:pt x="20832" y="1242"/>
                    </a:cubicBezTo>
                    <a:lnTo>
                      <a:pt x="20832" y="20358"/>
                    </a:lnTo>
                    <a:cubicBezTo>
                      <a:pt x="20832" y="20720"/>
                      <a:pt x="20541" y="20976"/>
                      <a:pt x="20185" y="20976"/>
                    </a:cubicBezTo>
                    <a:lnTo>
                      <a:pt x="1351" y="20976"/>
                    </a:lnTo>
                    <a:cubicBezTo>
                      <a:pt x="1002" y="20976"/>
                      <a:pt x="704" y="20720"/>
                      <a:pt x="704" y="20358"/>
                    </a:cubicBezTo>
                    <a:lnTo>
                      <a:pt x="704" y="1242"/>
                    </a:lnTo>
                    <a:cubicBezTo>
                      <a:pt x="704" y="880"/>
                      <a:pt x="1002" y="618"/>
                      <a:pt x="1351" y="618"/>
                    </a:cubicBezTo>
                    <a:close/>
                    <a:moveTo>
                      <a:pt x="1351" y="0"/>
                    </a:moveTo>
                    <a:cubicBezTo>
                      <a:pt x="590" y="0"/>
                      <a:pt x="0" y="518"/>
                      <a:pt x="0" y="1242"/>
                    </a:cubicBezTo>
                    <a:lnTo>
                      <a:pt x="0" y="20358"/>
                    </a:lnTo>
                    <a:cubicBezTo>
                      <a:pt x="0" y="21032"/>
                      <a:pt x="590" y="21600"/>
                      <a:pt x="1351" y="21600"/>
                    </a:cubicBezTo>
                    <a:lnTo>
                      <a:pt x="20185" y="21600"/>
                    </a:lnTo>
                    <a:cubicBezTo>
                      <a:pt x="20953" y="21600"/>
                      <a:pt x="21600" y="21032"/>
                      <a:pt x="21600" y="20358"/>
                    </a:cubicBezTo>
                    <a:lnTo>
                      <a:pt x="21600" y="1242"/>
                    </a:lnTo>
                    <a:cubicBezTo>
                      <a:pt x="21600" y="518"/>
                      <a:pt x="20953" y="0"/>
                      <a:pt x="2018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Google Shape;387;p19"/>
              <p:cNvSpPr/>
              <p:nvPr/>
            </p:nvSpPr>
            <p:spPr>
              <a:xfrm>
                <a:off x="501679" y="125279"/>
                <a:ext cx="159611" cy="31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01" y="0"/>
                    </a:moveTo>
                    <a:cubicBezTo>
                      <a:pt x="1897" y="0"/>
                      <a:pt x="0" y="9528"/>
                      <a:pt x="0" y="21600"/>
                    </a:cubicBezTo>
                    <a:lnTo>
                      <a:pt x="21600" y="21600"/>
                    </a:lnTo>
                    <a:cubicBezTo>
                      <a:pt x="21600" y="9528"/>
                      <a:pt x="19692" y="0"/>
                      <a:pt x="172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Google Shape;388;p19"/>
              <p:cNvSpPr/>
              <p:nvPr/>
            </p:nvSpPr>
            <p:spPr>
              <a:xfrm>
                <a:off x="496502" y="120103"/>
                <a:ext cx="169168" cy="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983" y="4994"/>
                    </a:moveTo>
                    <a:cubicBezTo>
                      <a:pt x="18681" y="4994"/>
                      <a:pt x="20095" y="10030"/>
                      <a:pt x="20380" y="16980"/>
                    </a:cubicBezTo>
                    <a:lnTo>
                      <a:pt x="1220" y="16980"/>
                    </a:lnTo>
                    <a:cubicBezTo>
                      <a:pt x="1505" y="10030"/>
                      <a:pt x="2919" y="4994"/>
                      <a:pt x="4719" y="4994"/>
                    </a:cubicBezTo>
                    <a:close/>
                    <a:moveTo>
                      <a:pt x="4719" y="0"/>
                    </a:moveTo>
                    <a:cubicBezTo>
                      <a:pt x="2075" y="0"/>
                      <a:pt x="0" y="8490"/>
                      <a:pt x="0" y="19311"/>
                    </a:cubicBezTo>
                    <a:cubicBezTo>
                      <a:pt x="0" y="21600"/>
                      <a:pt x="0" y="21600"/>
                      <a:pt x="3580" y="21600"/>
                    </a:cubicBezTo>
                    <a:lnTo>
                      <a:pt x="17644" y="21600"/>
                    </a:lnTo>
                    <a:cubicBezTo>
                      <a:pt x="21600" y="21600"/>
                      <a:pt x="21600" y="21600"/>
                      <a:pt x="21600" y="19311"/>
                    </a:cubicBezTo>
                    <a:cubicBezTo>
                      <a:pt x="21600" y="8490"/>
                      <a:pt x="19525" y="0"/>
                      <a:pt x="1698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Google Shape;389;p19"/>
              <p:cNvSpPr/>
              <p:nvPr/>
            </p:nvSpPr>
            <p:spPr>
              <a:xfrm>
                <a:off x="553369" y="96448"/>
                <a:ext cx="55435" cy="55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55" y="0"/>
                    </a:moveTo>
                    <a:cubicBezTo>
                      <a:pt x="4903" y="0"/>
                      <a:pt x="0" y="4903"/>
                      <a:pt x="0" y="10924"/>
                    </a:cubicBezTo>
                    <a:cubicBezTo>
                      <a:pt x="0" y="16976"/>
                      <a:pt x="4903" y="21600"/>
                      <a:pt x="10955" y="21600"/>
                    </a:cubicBezTo>
                    <a:cubicBezTo>
                      <a:pt x="16697" y="21600"/>
                      <a:pt x="21600" y="16976"/>
                      <a:pt x="21600" y="10924"/>
                    </a:cubicBezTo>
                    <a:cubicBezTo>
                      <a:pt x="21600" y="4903"/>
                      <a:pt x="16697" y="0"/>
                      <a:pt x="1095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Google Shape;390;p19"/>
              <p:cNvSpPr/>
              <p:nvPr/>
            </p:nvSpPr>
            <p:spPr>
              <a:xfrm>
                <a:off x="548909" y="91989"/>
                <a:ext cx="65072" cy="65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13" y="3199"/>
                    </a:moveTo>
                    <a:cubicBezTo>
                      <a:pt x="14964" y="3199"/>
                      <a:pt x="18401" y="6636"/>
                      <a:pt x="18401" y="10787"/>
                    </a:cubicBezTo>
                    <a:cubicBezTo>
                      <a:pt x="18401" y="14964"/>
                      <a:pt x="14964" y="18401"/>
                      <a:pt x="10813" y="18401"/>
                    </a:cubicBezTo>
                    <a:cubicBezTo>
                      <a:pt x="6636" y="18401"/>
                      <a:pt x="3199" y="14964"/>
                      <a:pt x="3199" y="10787"/>
                    </a:cubicBezTo>
                    <a:cubicBezTo>
                      <a:pt x="3199" y="6636"/>
                      <a:pt x="6636" y="3199"/>
                      <a:pt x="10813" y="3199"/>
                    </a:cubicBezTo>
                    <a:close/>
                    <a:moveTo>
                      <a:pt x="10813" y="0"/>
                    </a:moveTo>
                    <a:cubicBezTo>
                      <a:pt x="4918" y="0"/>
                      <a:pt x="0" y="4918"/>
                      <a:pt x="0" y="10787"/>
                    </a:cubicBezTo>
                    <a:cubicBezTo>
                      <a:pt x="0" y="16682"/>
                      <a:pt x="4918" y="21600"/>
                      <a:pt x="10813" y="21600"/>
                    </a:cubicBezTo>
                    <a:cubicBezTo>
                      <a:pt x="16682" y="21600"/>
                      <a:pt x="21600" y="16682"/>
                      <a:pt x="21600" y="10787"/>
                    </a:cubicBezTo>
                    <a:cubicBezTo>
                      <a:pt x="21600" y="4918"/>
                      <a:pt x="16682" y="0"/>
                      <a:pt x="1081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Google Shape;391;p19"/>
              <p:cNvSpPr/>
              <p:nvPr/>
            </p:nvSpPr>
            <p:spPr>
              <a:xfrm>
                <a:off x="569616" y="109749"/>
                <a:ext cx="22940" cy="22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75" y="0"/>
                    </a:moveTo>
                    <a:cubicBezTo>
                      <a:pt x="4875" y="0"/>
                      <a:pt x="0" y="4273"/>
                      <a:pt x="0" y="10800"/>
                    </a:cubicBezTo>
                    <a:cubicBezTo>
                      <a:pt x="0" y="16550"/>
                      <a:pt x="4875" y="21600"/>
                      <a:pt x="11175" y="21600"/>
                    </a:cubicBezTo>
                    <a:cubicBezTo>
                      <a:pt x="16725" y="21600"/>
                      <a:pt x="21600" y="16550"/>
                      <a:pt x="21600" y="10800"/>
                    </a:cubicBezTo>
                    <a:cubicBezTo>
                      <a:pt x="21600" y="5050"/>
                      <a:pt x="16725" y="0"/>
                      <a:pt x="111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Google Shape;392;p19"/>
              <p:cNvSpPr/>
              <p:nvPr/>
            </p:nvSpPr>
            <p:spPr>
              <a:xfrm>
                <a:off x="565236" y="104572"/>
                <a:ext cx="31700" cy="31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071" y="6496"/>
                    </a:moveTo>
                    <a:cubicBezTo>
                      <a:pt x="13568" y="6496"/>
                      <a:pt x="15576" y="8553"/>
                      <a:pt x="15576" y="11044"/>
                    </a:cubicBezTo>
                    <a:cubicBezTo>
                      <a:pt x="15576" y="13534"/>
                      <a:pt x="13568" y="15537"/>
                      <a:pt x="11071" y="15537"/>
                    </a:cubicBezTo>
                    <a:cubicBezTo>
                      <a:pt x="8521" y="15537"/>
                      <a:pt x="6513" y="13534"/>
                      <a:pt x="6513" y="11044"/>
                    </a:cubicBezTo>
                    <a:cubicBezTo>
                      <a:pt x="6513" y="8553"/>
                      <a:pt x="8521" y="6496"/>
                      <a:pt x="11071" y="6496"/>
                    </a:cubicBezTo>
                    <a:close/>
                    <a:moveTo>
                      <a:pt x="11071" y="0"/>
                    </a:moveTo>
                    <a:cubicBezTo>
                      <a:pt x="4993" y="0"/>
                      <a:pt x="0" y="5035"/>
                      <a:pt x="0" y="11044"/>
                    </a:cubicBezTo>
                    <a:cubicBezTo>
                      <a:pt x="0" y="17053"/>
                      <a:pt x="4993" y="21600"/>
                      <a:pt x="11071" y="21600"/>
                    </a:cubicBezTo>
                    <a:cubicBezTo>
                      <a:pt x="17095" y="21600"/>
                      <a:pt x="21600" y="17053"/>
                      <a:pt x="21600" y="11044"/>
                    </a:cubicBezTo>
                    <a:cubicBezTo>
                      <a:pt x="21600" y="5035"/>
                      <a:pt x="17095" y="0"/>
                      <a:pt x="1107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Google Shape;393;p19"/>
              <p:cNvSpPr/>
              <p:nvPr/>
            </p:nvSpPr>
            <p:spPr>
              <a:xfrm>
                <a:off x="494989" y="214583"/>
                <a:ext cx="1780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1" y="0"/>
                    </a:moveTo>
                    <a:cubicBezTo>
                      <a:pt x="184" y="0"/>
                      <a:pt x="0" y="5040"/>
                      <a:pt x="0" y="9900"/>
                    </a:cubicBezTo>
                    <a:cubicBezTo>
                      <a:pt x="0" y="16560"/>
                      <a:pt x="184" y="21600"/>
                      <a:pt x="541" y="21600"/>
                    </a:cubicBezTo>
                    <a:lnTo>
                      <a:pt x="21059" y="21600"/>
                    </a:lnTo>
                    <a:cubicBezTo>
                      <a:pt x="21330" y="21600"/>
                      <a:pt x="21600" y="16560"/>
                      <a:pt x="21600" y="9900"/>
                    </a:cubicBezTo>
                    <a:cubicBezTo>
                      <a:pt x="21600" y="5040"/>
                      <a:pt x="21330" y="0"/>
                      <a:pt x="21059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Google Shape;394;p19"/>
              <p:cNvSpPr/>
              <p:nvPr/>
            </p:nvSpPr>
            <p:spPr>
              <a:xfrm>
                <a:off x="549706" y="193158"/>
                <a:ext cx="6793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6" y="0"/>
                    </a:moveTo>
                    <a:cubicBezTo>
                      <a:pt x="709" y="0"/>
                      <a:pt x="0" y="4860"/>
                      <a:pt x="0" y="9900"/>
                    </a:cubicBezTo>
                    <a:cubicBezTo>
                      <a:pt x="0" y="16560"/>
                      <a:pt x="709" y="21600"/>
                      <a:pt x="1646" y="21600"/>
                    </a:cubicBezTo>
                    <a:lnTo>
                      <a:pt x="20207" y="21600"/>
                    </a:lnTo>
                    <a:cubicBezTo>
                      <a:pt x="20891" y="21600"/>
                      <a:pt x="21600" y="16560"/>
                      <a:pt x="21600" y="9900"/>
                    </a:cubicBezTo>
                    <a:cubicBezTo>
                      <a:pt x="21600" y="4860"/>
                      <a:pt x="20891" y="0"/>
                      <a:pt x="20207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Google Shape;395;p19"/>
              <p:cNvSpPr/>
              <p:nvPr/>
            </p:nvSpPr>
            <p:spPr>
              <a:xfrm>
                <a:off x="549706" y="265198"/>
                <a:ext cx="6793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6" y="0"/>
                    </a:moveTo>
                    <a:cubicBezTo>
                      <a:pt x="709" y="0"/>
                      <a:pt x="0" y="5449"/>
                      <a:pt x="0" y="10703"/>
                    </a:cubicBezTo>
                    <a:cubicBezTo>
                      <a:pt x="0" y="18097"/>
                      <a:pt x="709" y="21600"/>
                      <a:pt x="1646" y="21600"/>
                    </a:cubicBezTo>
                    <a:lnTo>
                      <a:pt x="20207" y="21600"/>
                    </a:lnTo>
                    <a:cubicBezTo>
                      <a:pt x="20891" y="21600"/>
                      <a:pt x="21600" y="18097"/>
                      <a:pt x="21600" y="10703"/>
                    </a:cubicBezTo>
                    <a:cubicBezTo>
                      <a:pt x="21600" y="5449"/>
                      <a:pt x="20891" y="0"/>
                      <a:pt x="20207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Google Shape;396;p19"/>
              <p:cNvSpPr/>
              <p:nvPr/>
            </p:nvSpPr>
            <p:spPr>
              <a:xfrm>
                <a:off x="549706" y="339825"/>
                <a:ext cx="6793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6" y="0"/>
                    </a:moveTo>
                    <a:cubicBezTo>
                      <a:pt x="709" y="0"/>
                      <a:pt x="0" y="5449"/>
                      <a:pt x="0" y="10703"/>
                    </a:cubicBezTo>
                    <a:cubicBezTo>
                      <a:pt x="0" y="17903"/>
                      <a:pt x="709" y="21600"/>
                      <a:pt x="1646" y="21600"/>
                    </a:cubicBezTo>
                    <a:lnTo>
                      <a:pt x="20207" y="21600"/>
                    </a:lnTo>
                    <a:cubicBezTo>
                      <a:pt x="20891" y="21600"/>
                      <a:pt x="21600" y="17903"/>
                      <a:pt x="21600" y="10703"/>
                    </a:cubicBezTo>
                    <a:cubicBezTo>
                      <a:pt x="21600" y="5449"/>
                      <a:pt x="20891" y="0"/>
                      <a:pt x="20207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Google Shape;397;p19"/>
              <p:cNvSpPr/>
              <p:nvPr/>
            </p:nvSpPr>
            <p:spPr>
              <a:xfrm>
                <a:off x="494989" y="236365"/>
                <a:ext cx="1780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1" y="0"/>
                    </a:moveTo>
                    <a:cubicBezTo>
                      <a:pt x="184" y="0"/>
                      <a:pt x="0" y="5449"/>
                      <a:pt x="0" y="10897"/>
                    </a:cubicBezTo>
                    <a:cubicBezTo>
                      <a:pt x="0" y="18097"/>
                      <a:pt x="184" y="21600"/>
                      <a:pt x="541" y="21600"/>
                    </a:cubicBezTo>
                    <a:lnTo>
                      <a:pt x="21059" y="21600"/>
                    </a:lnTo>
                    <a:cubicBezTo>
                      <a:pt x="21330" y="21600"/>
                      <a:pt x="21600" y="18097"/>
                      <a:pt x="21600" y="10897"/>
                    </a:cubicBezTo>
                    <a:cubicBezTo>
                      <a:pt x="21600" y="5449"/>
                      <a:pt x="21330" y="0"/>
                      <a:pt x="21059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Google Shape;398;p19"/>
              <p:cNvSpPr/>
              <p:nvPr/>
            </p:nvSpPr>
            <p:spPr>
              <a:xfrm>
                <a:off x="494989" y="291042"/>
                <a:ext cx="1780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1" y="0"/>
                    </a:moveTo>
                    <a:cubicBezTo>
                      <a:pt x="184" y="0"/>
                      <a:pt x="0" y="5400"/>
                      <a:pt x="0" y="10800"/>
                    </a:cubicBezTo>
                    <a:cubicBezTo>
                      <a:pt x="0" y="17936"/>
                      <a:pt x="184" y="21600"/>
                      <a:pt x="541" y="21600"/>
                    </a:cubicBezTo>
                    <a:lnTo>
                      <a:pt x="21059" y="21600"/>
                    </a:lnTo>
                    <a:cubicBezTo>
                      <a:pt x="21330" y="21600"/>
                      <a:pt x="21600" y="17936"/>
                      <a:pt x="21600" y="10800"/>
                    </a:cubicBezTo>
                    <a:cubicBezTo>
                      <a:pt x="21600" y="5400"/>
                      <a:pt x="21330" y="0"/>
                      <a:pt x="21059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Google Shape;399;p19"/>
              <p:cNvSpPr/>
              <p:nvPr/>
            </p:nvSpPr>
            <p:spPr>
              <a:xfrm>
                <a:off x="494989" y="313224"/>
                <a:ext cx="1780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1" y="0"/>
                    </a:moveTo>
                    <a:cubicBezTo>
                      <a:pt x="184" y="0"/>
                      <a:pt x="0" y="5449"/>
                      <a:pt x="0" y="10703"/>
                    </a:cubicBezTo>
                    <a:cubicBezTo>
                      <a:pt x="0" y="18097"/>
                      <a:pt x="184" y="21600"/>
                      <a:pt x="541" y="21600"/>
                    </a:cubicBezTo>
                    <a:lnTo>
                      <a:pt x="21059" y="21600"/>
                    </a:lnTo>
                    <a:cubicBezTo>
                      <a:pt x="21330" y="21600"/>
                      <a:pt x="21600" y="18097"/>
                      <a:pt x="21600" y="10703"/>
                    </a:cubicBezTo>
                    <a:cubicBezTo>
                      <a:pt x="21600" y="5449"/>
                      <a:pt x="21330" y="0"/>
                      <a:pt x="21059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Google Shape;400;p19"/>
              <p:cNvSpPr/>
              <p:nvPr/>
            </p:nvSpPr>
            <p:spPr>
              <a:xfrm>
                <a:off x="494989" y="366784"/>
                <a:ext cx="178089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1" y="0"/>
                    </a:moveTo>
                    <a:cubicBezTo>
                      <a:pt x="184" y="0"/>
                      <a:pt x="0" y="4860"/>
                      <a:pt x="0" y="9900"/>
                    </a:cubicBezTo>
                    <a:cubicBezTo>
                      <a:pt x="0" y="16560"/>
                      <a:pt x="184" y="21600"/>
                      <a:pt x="541" y="21600"/>
                    </a:cubicBezTo>
                    <a:lnTo>
                      <a:pt x="21059" y="21600"/>
                    </a:lnTo>
                    <a:cubicBezTo>
                      <a:pt x="21330" y="21600"/>
                      <a:pt x="21600" y="16560"/>
                      <a:pt x="21600" y="9900"/>
                    </a:cubicBezTo>
                    <a:cubicBezTo>
                      <a:pt x="21600" y="4860"/>
                      <a:pt x="21330" y="0"/>
                      <a:pt x="21059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08" name="Google Shape;401;p19"/>
            <p:cNvGrpSpPr/>
            <p:nvPr/>
          </p:nvGrpSpPr>
          <p:grpSpPr>
            <a:xfrm>
              <a:off x="1914828" y="775519"/>
              <a:ext cx="1466212" cy="1625643"/>
              <a:chOff x="0" y="0"/>
              <a:chExt cx="1466211" cy="1625641"/>
            </a:xfrm>
          </p:grpSpPr>
          <p:sp>
            <p:nvSpPr>
              <p:cNvPr id="339" name="Google Shape;402;p19"/>
              <p:cNvSpPr/>
              <p:nvPr/>
            </p:nvSpPr>
            <p:spPr>
              <a:xfrm>
                <a:off x="1085672" y="-1"/>
                <a:ext cx="149256" cy="149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040"/>
                    </a:moveTo>
                    <a:lnTo>
                      <a:pt x="13797" y="7492"/>
                    </a:lnTo>
                    <a:cubicBezTo>
                      <a:pt x="13901" y="7596"/>
                      <a:pt x="14004" y="7699"/>
                      <a:pt x="14108" y="7815"/>
                    </a:cubicBezTo>
                    <a:lnTo>
                      <a:pt x="19571" y="10800"/>
                    </a:lnTo>
                    <a:lnTo>
                      <a:pt x="14108" y="13797"/>
                    </a:lnTo>
                    <a:cubicBezTo>
                      <a:pt x="14004" y="13797"/>
                      <a:pt x="13901" y="13901"/>
                      <a:pt x="13797" y="14016"/>
                    </a:cubicBezTo>
                    <a:lnTo>
                      <a:pt x="10800" y="19468"/>
                    </a:lnTo>
                    <a:lnTo>
                      <a:pt x="7803" y="14016"/>
                    </a:lnTo>
                    <a:cubicBezTo>
                      <a:pt x="7803" y="13901"/>
                      <a:pt x="7699" y="13797"/>
                      <a:pt x="7596" y="13797"/>
                    </a:cubicBezTo>
                    <a:lnTo>
                      <a:pt x="2132" y="10696"/>
                    </a:lnTo>
                    <a:lnTo>
                      <a:pt x="7596" y="7815"/>
                    </a:lnTo>
                    <a:cubicBezTo>
                      <a:pt x="7699" y="7699"/>
                      <a:pt x="7803" y="7596"/>
                      <a:pt x="7803" y="7492"/>
                    </a:cubicBezTo>
                    <a:lnTo>
                      <a:pt x="10800" y="2040"/>
                    </a:lnTo>
                    <a:close/>
                    <a:moveTo>
                      <a:pt x="10800" y="0"/>
                    </a:moveTo>
                    <a:cubicBezTo>
                      <a:pt x="10581" y="0"/>
                      <a:pt x="10374" y="115"/>
                      <a:pt x="10258" y="323"/>
                    </a:cubicBezTo>
                    <a:lnTo>
                      <a:pt x="6731" y="6743"/>
                    </a:lnTo>
                    <a:lnTo>
                      <a:pt x="323" y="10166"/>
                    </a:lnTo>
                    <a:cubicBezTo>
                      <a:pt x="104" y="10270"/>
                      <a:pt x="0" y="10489"/>
                      <a:pt x="0" y="10696"/>
                    </a:cubicBezTo>
                    <a:cubicBezTo>
                      <a:pt x="0" y="11019"/>
                      <a:pt x="104" y="11226"/>
                      <a:pt x="323" y="11342"/>
                    </a:cubicBezTo>
                    <a:lnTo>
                      <a:pt x="6731" y="14869"/>
                    </a:lnTo>
                    <a:lnTo>
                      <a:pt x="10155" y="21174"/>
                    </a:lnTo>
                    <a:cubicBezTo>
                      <a:pt x="10374" y="21393"/>
                      <a:pt x="10581" y="21600"/>
                      <a:pt x="10800" y="21600"/>
                    </a:cubicBezTo>
                    <a:cubicBezTo>
                      <a:pt x="11007" y="21600"/>
                      <a:pt x="11226" y="21393"/>
                      <a:pt x="11330" y="21174"/>
                    </a:cubicBezTo>
                    <a:lnTo>
                      <a:pt x="14857" y="14869"/>
                    </a:lnTo>
                    <a:lnTo>
                      <a:pt x="21277" y="11342"/>
                    </a:lnTo>
                    <a:cubicBezTo>
                      <a:pt x="21496" y="11226"/>
                      <a:pt x="21600" y="11019"/>
                      <a:pt x="21600" y="10800"/>
                    </a:cubicBezTo>
                    <a:cubicBezTo>
                      <a:pt x="21600" y="10593"/>
                      <a:pt x="21496" y="10374"/>
                      <a:pt x="21277" y="10166"/>
                    </a:cubicBezTo>
                    <a:lnTo>
                      <a:pt x="14857" y="6743"/>
                    </a:lnTo>
                    <a:lnTo>
                      <a:pt x="11445" y="323"/>
                    </a:lnTo>
                    <a:cubicBezTo>
                      <a:pt x="11330" y="115"/>
                      <a:pt x="11123" y="0"/>
                      <a:pt x="108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Google Shape;403;p19"/>
              <p:cNvSpPr/>
              <p:nvPr/>
            </p:nvSpPr>
            <p:spPr>
              <a:xfrm>
                <a:off x="1345291" y="722069"/>
                <a:ext cx="12702" cy="60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7" y="0"/>
                    </a:moveTo>
                    <a:cubicBezTo>
                      <a:pt x="3697" y="0"/>
                      <a:pt x="0" y="796"/>
                      <a:pt x="0" y="1563"/>
                    </a:cubicBezTo>
                    <a:lnTo>
                      <a:pt x="0" y="20037"/>
                    </a:lnTo>
                    <a:cubicBezTo>
                      <a:pt x="0" y="20833"/>
                      <a:pt x="3697" y="21600"/>
                      <a:pt x="10897" y="21600"/>
                    </a:cubicBezTo>
                    <a:cubicBezTo>
                      <a:pt x="16151" y="21600"/>
                      <a:pt x="21600" y="20833"/>
                      <a:pt x="21600" y="20037"/>
                    </a:cubicBezTo>
                    <a:lnTo>
                      <a:pt x="21600" y="1563"/>
                    </a:lnTo>
                    <a:cubicBezTo>
                      <a:pt x="21600" y="796"/>
                      <a:pt x="16151" y="0"/>
                      <a:pt x="1089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Google Shape;404;p19"/>
              <p:cNvSpPr/>
              <p:nvPr/>
            </p:nvSpPr>
            <p:spPr>
              <a:xfrm>
                <a:off x="1345291" y="853561"/>
                <a:ext cx="12702" cy="59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7" y="0"/>
                    </a:moveTo>
                    <a:cubicBezTo>
                      <a:pt x="3697" y="0"/>
                      <a:pt x="0" y="805"/>
                      <a:pt x="0" y="1611"/>
                    </a:cubicBezTo>
                    <a:lnTo>
                      <a:pt x="0" y="20018"/>
                    </a:lnTo>
                    <a:cubicBezTo>
                      <a:pt x="0" y="21082"/>
                      <a:pt x="3697" y="21600"/>
                      <a:pt x="10897" y="21600"/>
                    </a:cubicBezTo>
                    <a:cubicBezTo>
                      <a:pt x="16151" y="21600"/>
                      <a:pt x="21600" y="21082"/>
                      <a:pt x="21600" y="20018"/>
                    </a:cubicBezTo>
                    <a:lnTo>
                      <a:pt x="21600" y="1611"/>
                    </a:lnTo>
                    <a:cubicBezTo>
                      <a:pt x="21600" y="805"/>
                      <a:pt x="16151" y="0"/>
                      <a:pt x="1089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Google Shape;405;p19"/>
              <p:cNvSpPr/>
              <p:nvPr/>
            </p:nvSpPr>
            <p:spPr>
              <a:xfrm>
                <a:off x="1387123" y="811731"/>
                <a:ext cx="60611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9" y="0"/>
                    </a:moveTo>
                    <a:cubicBezTo>
                      <a:pt x="795" y="0"/>
                      <a:pt x="0" y="3697"/>
                      <a:pt x="0" y="10897"/>
                    </a:cubicBezTo>
                    <a:cubicBezTo>
                      <a:pt x="0" y="16346"/>
                      <a:pt x="795" y="21600"/>
                      <a:pt x="1589" y="21600"/>
                    </a:cubicBezTo>
                    <a:lnTo>
                      <a:pt x="19755" y="21600"/>
                    </a:lnTo>
                    <a:cubicBezTo>
                      <a:pt x="20805" y="21600"/>
                      <a:pt x="21600" y="16346"/>
                      <a:pt x="21600" y="10897"/>
                    </a:cubicBezTo>
                    <a:cubicBezTo>
                      <a:pt x="21600" y="3697"/>
                      <a:pt x="20805" y="0"/>
                      <a:pt x="1975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Google Shape;406;p19"/>
              <p:cNvSpPr/>
              <p:nvPr/>
            </p:nvSpPr>
            <p:spPr>
              <a:xfrm>
                <a:off x="1255629" y="811731"/>
                <a:ext cx="60532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47" y="0"/>
                    </a:moveTo>
                    <a:cubicBezTo>
                      <a:pt x="767" y="0"/>
                      <a:pt x="0" y="3697"/>
                      <a:pt x="0" y="10897"/>
                    </a:cubicBezTo>
                    <a:cubicBezTo>
                      <a:pt x="0" y="16346"/>
                      <a:pt x="767" y="21600"/>
                      <a:pt x="1847" y="21600"/>
                    </a:cubicBezTo>
                    <a:lnTo>
                      <a:pt x="20037" y="21600"/>
                    </a:lnTo>
                    <a:cubicBezTo>
                      <a:pt x="20833" y="21600"/>
                      <a:pt x="21600" y="16346"/>
                      <a:pt x="21600" y="10897"/>
                    </a:cubicBezTo>
                    <a:cubicBezTo>
                      <a:pt x="21600" y="3697"/>
                      <a:pt x="20833" y="0"/>
                      <a:pt x="200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Google Shape;407;p19"/>
              <p:cNvSpPr/>
              <p:nvPr/>
            </p:nvSpPr>
            <p:spPr>
              <a:xfrm flipV="1">
                <a:off x="1287409" y="846155"/>
                <a:ext cx="36160" cy="36240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5" name="Google Shape;408;p19"/>
              <p:cNvSpPr/>
              <p:nvPr/>
            </p:nvSpPr>
            <p:spPr>
              <a:xfrm>
                <a:off x="1282591" y="841535"/>
                <a:ext cx="45598" cy="45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600" fill="norm" stroke="1" extrusionOk="0">
                    <a:moveTo>
                      <a:pt x="18993" y="0"/>
                    </a:moveTo>
                    <a:cubicBezTo>
                      <a:pt x="18438" y="0"/>
                      <a:pt x="17846" y="266"/>
                      <a:pt x="17329" y="799"/>
                    </a:cubicBezTo>
                    <a:lnTo>
                      <a:pt x="500" y="18101"/>
                    </a:lnTo>
                    <a:cubicBezTo>
                      <a:pt x="-166" y="18786"/>
                      <a:pt x="-166" y="20193"/>
                      <a:pt x="500" y="20915"/>
                    </a:cubicBezTo>
                    <a:cubicBezTo>
                      <a:pt x="1202" y="21600"/>
                      <a:pt x="1535" y="21600"/>
                      <a:pt x="2238" y="21600"/>
                    </a:cubicBezTo>
                    <a:cubicBezTo>
                      <a:pt x="2571" y="21600"/>
                      <a:pt x="3237" y="21600"/>
                      <a:pt x="3607" y="20915"/>
                    </a:cubicBezTo>
                    <a:lnTo>
                      <a:pt x="20398" y="3993"/>
                    </a:lnTo>
                    <a:cubicBezTo>
                      <a:pt x="21434" y="2928"/>
                      <a:pt x="21434" y="1521"/>
                      <a:pt x="20398" y="799"/>
                    </a:cubicBezTo>
                    <a:cubicBezTo>
                      <a:pt x="20066" y="266"/>
                      <a:pt x="19548" y="0"/>
                      <a:pt x="1899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Google Shape;409;p19"/>
              <p:cNvSpPr/>
              <p:nvPr/>
            </p:nvSpPr>
            <p:spPr>
              <a:xfrm flipV="1">
                <a:off x="1379716" y="753847"/>
                <a:ext cx="36240" cy="35445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Google Shape;410;p19"/>
              <p:cNvSpPr/>
              <p:nvPr/>
            </p:nvSpPr>
            <p:spPr>
              <a:xfrm>
                <a:off x="1375098" y="748989"/>
                <a:ext cx="45658" cy="4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6" h="21600" fill="norm" stroke="1" extrusionOk="0">
                    <a:moveTo>
                      <a:pt x="18978" y="0"/>
                    </a:moveTo>
                    <a:cubicBezTo>
                      <a:pt x="18424" y="0"/>
                      <a:pt x="17907" y="189"/>
                      <a:pt x="17575" y="530"/>
                    </a:cubicBezTo>
                    <a:lnTo>
                      <a:pt x="775" y="17742"/>
                    </a:lnTo>
                    <a:cubicBezTo>
                      <a:pt x="-259" y="18422"/>
                      <a:pt x="-259" y="19860"/>
                      <a:pt x="775" y="20881"/>
                    </a:cubicBezTo>
                    <a:cubicBezTo>
                      <a:pt x="1107" y="21260"/>
                      <a:pt x="1809" y="21600"/>
                      <a:pt x="2141" y="21600"/>
                    </a:cubicBezTo>
                    <a:cubicBezTo>
                      <a:pt x="2843" y="21600"/>
                      <a:pt x="3175" y="21260"/>
                      <a:pt x="3876" y="20881"/>
                    </a:cubicBezTo>
                    <a:lnTo>
                      <a:pt x="20639" y="3707"/>
                    </a:lnTo>
                    <a:cubicBezTo>
                      <a:pt x="21341" y="2648"/>
                      <a:pt x="21341" y="1589"/>
                      <a:pt x="20639" y="530"/>
                    </a:cubicBezTo>
                    <a:cubicBezTo>
                      <a:pt x="20123" y="189"/>
                      <a:pt x="19532" y="0"/>
                      <a:pt x="1897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Google Shape;411;p19"/>
              <p:cNvSpPr/>
              <p:nvPr/>
            </p:nvSpPr>
            <p:spPr>
              <a:xfrm>
                <a:off x="1287409" y="753847"/>
                <a:ext cx="36160" cy="35445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Google Shape;412;p19"/>
              <p:cNvSpPr/>
              <p:nvPr/>
            </p:nvSpPr>
            <p:spPr>
              <a:xfrm>
                <a:off x="1282591" y="748989"/>
                <a:ext cx="45598" cy="4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600" fill="norm" stroke="1" extrusionOk="0">
                    <a:moveTo>
                      <a:pt x="2164" y="0"/>
                    </a:moveTo>
                    <a:cubicBezTo>
                      <a:pt x="1609" y="0"/>
                      <a:pt x="1018" y="189"/>
                      <a:pt x="500" y="530"/>
                    </a:cubicBezTo>
                    <a:cubicBezTo>
                      <a:pt x="-166" y="1589"/>
                      <a:pt x="-166" y="2648"/>
                      <a:pt x="500" y="3707"/>
                    </a:cubicBezTo>
                    <a:lnTo>
                      <a:pt x="17329" y="20881"/>
                    </a:lnTo>
                    <a:cubicBezTo>
                      <a:pt x="17661" y="21260"/>
                      <a:pt x="18364" y="21600"/>
                      <a:pt x="19030" y="21600"/>
                    </a:cubicBezTo>
                    <a:cubicBezTo>
                      <a:pt x="19363" y="21600"/>
                      <a:pt x="20066" y="21260"/>
                      <a:pt x="20398" y="20881"/>
                    </a:cubicBezTo>
                    <a:cubicBezTo>
                      <a:pt x="21434" y="19860"/>
                      <a:pt x="21434" y="18422"/>
                      <a:pt x="20398" y="17742"/>
                    </a:cubicBezTo>
                    <a:lnTo>
                      <a:pt x="3607" y="530"/>
                    </a:lnTo>
                    <a:cubicBezTo>
                      <a:pt x="3237" y="189"/>
                      <a:pt x="2719" y="0"/>
                      <a:pt x="21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Google Shape;413;p19"/>
              <p:cNvSpPr/>
              <p:nvPr/>
            </p:nvSpPr>
            <p:spPr>
              <a:xfrm>
                <a:off x="1379716" y="846155"/>
                <a:ext cx="36240" cy="36240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1" name="Google Shape;414;p19"/>
              <p:cNvSpPr/>
              <p:nvPr/>
            </p:nvSpPr>
            <p:spPr>
              <a:xfrm>
                <a:off x="1375098" y="841535"/>
                <a:ext cx="45658" cy="45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6" h="21600" fill="norm" stroke="1" extrusionOk="0">
                    <a:moveTo>
                      <a:pt x="2178" y="0"/>
                    </a:moveTo>
                    <a:cubicBezTo>
                      <a:pt x="1624" y="0"/>
                      <a:pt x="1107" y="266"/>
                      <a:pt x="775" y="799"/>
                    </a:cubicBezTo>
                    <a:cubicBezTo>
                      <a:pt x="-259" y="1521"/>
                      <a:pt x="-259" y="2928"/>
                      <a:pt x="775" y="3993"/>
                    </a:cubicBezTo>
                    <a:lnTo>
                      <a:pt x="17575" y="20915"/>
                    </a:lnTo>
                    <a:cubicBezTo>
                      <a:pt x="17907" y="21600"/>
                      <a:pt x="18572" y="21600"/>
                      <a:pt x="18941" y="21600"/>
                    </a:cubicBezTo>
                    <a:cubicBezTo>
                      <a:pt x="19606" y="21600"/>
                      <a:pt x="19975" y="21600"/>
                      <a:pt x="20639" y="20915"/>
                    </a:cubicBezTo>
                    <a:cubicBezTo>
                      <a:pt x="21341" y="20193"/>
                      <a:pt x="21341" y="18786"/>
                      <a:pt x="20639" y="18101"/>
                    </a:cubicBezTo>
                    <a:lnTo>
                      <a:pt x="3876" y="799"/>
                    </a:lnTo>
                    <a:cubicBezTo>
                      <a:pt x="3359" y="266"/>
                      <a:pt x="2732" y="0"/>
                      <a:pt x="217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Google Shape;415;p19"/>
              <p:cNvSpPr/>
              <p:nvPr/>
            </p:nvSpPr>
            <p:spPr>
              <a:xfrm>
                <a:off x="1412211" y="391066"/>
                <a:ext cx="54001" cy="5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41" y="3778"/>
                    </a:moveTo>
                    <a:cubicBezTo>
                      <a:pt x="14782" y="3778"/>
                      <a:pt x="18032" y="6990"/>
                      <a:pt x="18032" y="10800"/>
                    </a:cubicBezTo>
                    <a:cubicBezTo>
                      <a:pt x="18032" y="14893"/>
                      <a:pt x="14782" y="17822"/>
                      <a:pt x="10641" y="17822"/>
                    </a:cubicBezTo>
                    <a:cubicBezTo>
                      <a:pt x="6818" y="17822"/>
                      <a:pt x="3568" y="14893"/>
                      <a:pt x="3568" y="10800"/>
                    </a:cubicBezTo>
                    <a:cubicBezTo>
                      <a:pt x="3568" y="6990"/>
                      <a:pt x="6818" y="3778"/>
                      <a:pt x="10641" y="3778"/>
                    </a:cubicBezTo>
                    <a:close/>
                    <a:moveTo>
                      <a:pt x="10641" y="0"/>
                    </a:moveTo>
                    <a:cubicBezTo>
                      <a:pt x="4747" y="0"/>
                      <a:pt x="0" y="4975"/>
                      <a:pt x="0" y="10800"/>
                    </a:cubicBezTo>
                    <a:cubicBezTo>
                      <a:pt x="0" y="16657"/>
                      <a:pt x="4747" y="21600"/>
                      <a:pt x="10641" y="21600"/>
                    </a:cubicBezTo>
                    <a:cubicBezTo>
                      <a:pt x="16853" y="21600"/>
                      <a:pt x="21600" y="16657"/>
                      <a:pt x="21600" y="10800"/>
                    </a:cubicBezTo>
                    <a:cubicBezTo>
                      <a:pt x="21600" y="4975"/>
                      <a:pt x="16853" y="0"/>
                      <a:pt x="10641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Google Shape;416;p19"/>
              <p:cNvSpPr/>
              <p:nvPr/>
            </p:nvSpPr>
            <p:spPr>
              <a:xfrm>
                <a:off x="728364" y="351172"/>
                <a:ext cx="123998" cy="164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5" h="21600" fill="norm" stroke="1" extrusionOk="0">
                    <a:moveTo>
                      <a:pt x="19093" y="0"/>
                    </a:moveTo>
                    <a:cubicBezTo>
                      <a:pt x="6588" y="1744"/>
                      <a:pt x="-1795" y="11427"/>
                      <a:pt x="329" y="21600"/>
                    </a:cubicBezTo>
                    <a:lnTo>
                      <a:pt x="4693" y="21026"/>
                    </a:lnTo>
                    <a:cubicBezTo>
                      <a:pt x="4578" y="20148"/>
                      <a:pt x="4464" y="19281"/>
                      <a:pt x="4464" y="18498"/>
                    </a:cubicBezTo>
                    <a:cubicBezTo>
                      <a:pt x="4464" y="10946"/>
                      <a:pt x="11066" y="4742"/>
                      <a:pt x="19805" y="3489"/>
                    </a:cubicBezTo>
                    <a:lnTo>
                      <a:pt x="19093" y="0"/>
                    </a:ln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Google Shape;417;p19"/>
              <p:cNvSpPr/>
              <p:nvPr/>
            </p:nvSpPr>
            <p:spPr>
              <a:xfrm>
                <a:off x="724231" y="346553"/>
                <a:ext cx="132004" cy="173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21600" fill="norm" stroke="1" extrusionOk="0">
                    <a:moveTo>
                      <a:pt x="18954" y="1119"/>
                    </a:moveTo>
                    <a:lnTo>
                      <a:pt x="19420" y="3415"/>
                    </a:lnTo>
                    <a:cubicBezTo>
                      <a:pt x="10664" y="4890"/>
                      <a:pt x="4361" y="10948"/>
                      <a:pt x="4361" y="18106"/>
                    </a:cubicBezTo>
                    <a:cubicBezTo>
                      <a:pt x="4361" y="18660"/>
                      <a:pt x="4487" y="19303"/>
                      <a:pt x="4600" y="20036"/>
                    </a:cubicBezTo>
                    <a:lnTo>
                      <a:pt x="1569" y="20402"/>
                    </a:lnTo>
                    <a:cubicBezTo>
                      <a:pt x="751" y="16086"/>
                      <a:pt x="2147" y="11681"/>
                      <a:pt x="5418" y="8098"/>
                    </a:cubicBezTo>
                    <a:cubicBezTo>
                      <a:pt x="8676" y="4425"/>
                      <a:pt x="13469" y="2039"/>
                      <a:pt x="18954" y="1119"/>
                    </a:cubicBezTo>
                    <a:close/>
                    <a:moveTo>
                      <a:pt x="19596" y="0"/>
                    </a:moveTo>
                    <a:cubicBezTo>
                      <a:pt x="19533" y="0"/>
                      <a:pt x="19483" y="0"/>
                      <a:pt x="19420" y="20"/>
                    </a:cubicBezTo>
                    <a:cubicBezTo>
                      <a:pt x="13230" y="841"/>
                      <a:pt x="7871" y="3504"/>
                      <a:pt x="4248" y="7454"/>
                    </a:cubicBezTo>
                    <a:cubicBezTo>
                      <a:pt x="751" y="11503"/>
                      <a:pt x="-658" y="16274"/>
                      <a:pt x="286" y="21145"/>
                    </a:cubicBezTo>
                    <a:cubicBezTo>
                      <a:pt x="399" y="21412"/>
                      <a:pt x="625" y="21600"/>
                      <a:pt x="977" y="21600"/>
                    </a:cubicBezTo>
                    <a:cubicBezTo>
                      <a:pt x="977" y="21600"/>
                      <a:pt x="1091" y="21600"/>
                      <a:pt x="1091" y="21511"/>
                    </a:cubicBezTo>
                    <a:lnTo>
                      <a:pt x="5418" y="20957"/>
                    </a:lnTo>
                    <a:cubicBezTo>
                      <a:pt x="5770" y="20867"/>
                      <a:pt x="5997" y="20679"/>
                      <a:pt x="5997" y="20313"/>
                    </a:cubicBezTo>
                    <a:cubicBezTo>
                      <a:pt x="5770" y="19491"/>
                      <a:pt x="5770" y="18749"/>
                      <a:pt x="5770" y="18016"/>
                    </a:cubicBezTo>
                    <a:cubicBezTo>
                      <a:pt x="5770" y="11315"/>
                      <a:pt x="11834" y="5534"/>
                      <a:pt x="20351" y="4336"/>
                    </a:cubicBezTo>
                    <a:cubicBezTo>
                      <a:pt x="20703" y="4336"/>
                      <a:pt x="20942" y="4059"/>
                      <a:pt x="20816" y="3781"/>
                    </a:cubicBezTo>
                    <a:lnTo>
                      <a:pt x="20124" y="475"/>
                    </a:lnTo>
                    <a:cubicBezTo>
                      <a:pt x="20124" y="178"/>
                      <a:pt x="19873" y="0"/>
                      <a:pt x="1959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Google Shape;418;p19"/>
              <p:cNvSpPr/>
              <p:nvPr/>
            </p:nvSpPr>
            <p:spPr>
              <a:xfrm>
                <a:off x="730424" y="511496"/>
                <a:ext cx="164788" cy="123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581" y="0"/>
                    </a:moveTo>
                    <a:lnTo>
                      <a:pt x="0" y="768"/>
                    </a:lnTo>
                    <a:cubicBezTo>
                      <a:pt x="1566" y="12957"/>
                      <a:pt x="9490" y="21600"/>
                      <a:pt x="18437" y="21600"/>
                    </a:cubicBezTo>
                    <a:cubicBezTo>
                      <a:pt x="19481" y="21600"/>
                      <a:pt x="20535" y="21474"/>
                      <a:pt x="21600" y="21237"/>
                    </a:cubicBezTo>
                    <a:lnTo>
                      <a:pt x="21015" y="16699"/>
                    </a:lnTo>
                    <a:cubicBezTo>
                      <a:pt x="20243" y="16839"/>
                      <a:pt x="19470" y="16964"/>
                      <a:pt x="18593" y="16964"/>
                    </a:cubicBezTo>
                    <a:cubicBezTo>
                      <a:pt x="11045" y="16964"/>
                      <a:pt x="4844" y="9578"/>
                      <a:pt x="358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Google Shape;419;p19"/>
              <p:cNvSpPr/>
              <p:nvPr/>
            </p:nvSpPr>
            <p:spPr>
              <a:xfrm>
                <a:off x="726043" y="507037"/>
                <a:ext cx="173628" cy="132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577" y="1443"/>
                    </a:moveTo>
                    <a:cubicBezTo>
                      <a:pt x="4954" y="10611"/>
                      <a:pt x="11028" y="17257"/>
                      <a:pt x="18192" y="17257"/>
                    </a:cubicBezTo>
                    <a:cubicBezTo>
                      <a:pt x="18836" y="17257"/>
                      <a:pt x="19390" y="17127"/>
                      <a:pt x="20124" y="17010"/>
                    </a:cubicBezTo>
                    <a:lnTo>
                      <a:pt x="20490" y="20026"/>
                    </a:lnTo>
                    <a:cubicBezTo>
                      <a:pt x="19717" y="20157"/>
                      <a:pt x="18935" y="20222"/>
                      <a:pt x="18172" y="20222"/>
                    </a:cubicBezTo>
                    <a:cubicBezTo>
                      <a:pt x="14575" y="20222"/>
                      <a:pt x="11107" y="18830"/>
                      <a:pt x="8085" y="16047"/>
                    </a:cubicBezTo>
                    <a:cubicBezTo>
                      <a:pt x="4498" y="12666"/>
                      <a:pt x="2021" y="7725"/>
                      <a:pt x="1189" y="2055"/>
                    </a:cubicBezTo>
                    <a:lnTo>
                      <a:pt x="3577" y="1443"/>
                    </a:lnTo>
                    <a:close/>
                    <a:moveTo>
                      <a:pt x="3854" y="0"/>
                    </a:moveTo>
                    <a:lnTo>
                      <a:pt x="456" y="728"/>
                    </a:lnTo>
                    <a:cubicBezTo>
                      <a:pt x="367" y="845"/>
                      <a:pt x="178" y="845"/>
                      <a:pt x="89" y="1092"/>
                    </a:cubicBezTo>
                    <a:cubicBezTo>
                      <a:pt x="89" y="1209"/>
                      <a:pt x="0" y="1326"/>
                      <a:pt x="0" y="1574"/>
                    </a:cubicBezTo>
                    <a:cubicBezTo>
                      <a:pt x="822" y="7842"/>
                      <a:pt x="3488" y="13394"/>
                      <a:pt x="7530" y="17127"/>
                    </a:cubicBezTo>
                    <a:cubicBezTo>
                      <a:pt x="10661" y="20026"/>
                      <a:pt x="14238" y="21600"/>
                      <a:pt x="18102" y="21600"/>
                    </a:cubicBezTo>
                    <a:cubicBezTo>
                      <a:pt x="19113" y="21600"/>
                      <a:pt x="20124" y="21470"/>
                      <a:pt x="21134" y="21236"/>
                    </a:cubicBezTo>
                    <a:cubicBezTo>
                      <a:pt x="21412" y="21236"/>
                      <a:pt x="21600" y="20872"/>
                      <a:pt x="21600" y="20508"/>
                    </a:cubicBezTo>
                    <a:lnTo>
                      <a:pt x="21045" y="16164"/>
                    </a:lnTo>
                    <a:cubicBezTo>
                      <a:pt x="20956" y="15800"/>
                      <a:pt x="20679" y="15566"/>
                      <a:pt x="20401" y="15566"/>
                    </a:cubicBezTo>
                    <a:cubicBezTo>
                      <a:pt x="19668" y="15800"/>
                      <a:pt x="18935" y="15800"/>
                      <a:pt x="18192" y="15800"/>
                    </a:cubicBezTo>
                    <a:cubicBezTo>
                      <a:pt x="11394" y="15800"/>
                      <a:pt x="5598" y="9415"/>
                      <a:pt x="4498" y="598"/>
                    </a:cubicBezTo>
                    <a:cubicBezTo>
                      <a:pt x="4498" y="364"/>
                      <a:pt x="4409" y="247"/>
                      <a:pt x="4320" y="117"/>
                    </a:cubicBezTo>
                    <a:cubicBezTo>
                      <a:pt x="4132" y="0"/>
                      <a:pt x="4043" y="0"/>
                      <a:pt x="385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Google Shape;420;p19"/>
              <p:cNvSpPr/>
              <p:nvPr/>
            </p:nvSpPr>
            <p:spPr>
              <a:xfrm>
                <a:off x="847899" y="349102"/>
                <a:ext cx="166536" cy="283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8" h="21600" fill="norm" stroke="1" extrusionOk="0">
                    <a:moveTo>
                      <a:pt x="3121" y="0"/>
                    </a:moveTo>
                    <a:cubicBezTo>
                      <a:pt x="2091" y="0"/>
                      <a:pt x="1051" y="49"/>
                      <a:pt x="0" y="158"/>
                    </a:cubicBezTo>
                    <a:lnTo>
                      <a:pt x="577" y="2184"/>
                    </a:lnTo>
                    <a:cubicBezTo>
                      <a:pt x="1432" y="2069"/>
                      <a:pt x="2297" y="2014"/>
                      <a:pt x="3152" y="2014"/>
                    </a:cubicBezTo>
                    <a:cubicBezTo>
                      <a:pt x="11464" y="2014"/>
                      <a:pt x="18252" y="6007"/>
                      <a:pt x="18252" y="10903"/>
                    </a:cubicBezTo>
                    <a:cubicBezTo>
                      <a:pt x="18252" y="15296"/>
                      <a:pt x="12711" y="18955"/>
                      <a:pt x="5542" y="19628"/>
                    </a:cubicBezTo>
                    <a:lnTo>
                      <a:pt x="6118" y="21600"/>
                    </a:lnTo>
                    <a:cubicBezTo>
                      <a:pt x="13669" y="20866"/>
                      <a:pt x="19396" y="17492"/>
                      <a:pt x="21023" y="13385"/>
                    </a:cubicBezTo>
                    <a:cubicBezTo>
                      <a:pt x="21312" y="12705"/>
                      <a:pt x="21497" y="11977"/>
                      <a:pt x="21497" y="11243"/>
                    </a:cubicBezTo>
                    <a:cubicBezTo>
                      <a:pt x="21600" y="10569"/>
                      <a:pt x="21497" y="9781"/>
                      <a:pt x="21312" y="9047"/>
                    </a:cubicBezTo>
                    <a:cubicBezTo>
                      <a:pt x="19767" y="3756"/>
                      <a:pt x="11948" y="0"/>
                      <a:pt x="3121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Google Shape;421;p19"/>
              <p:cNvSpPr/>
              <p:nvPr/>
            </p:nvSpPr>
            <p:spPr>
              <a:xfrm>
                <a:off x="842722" y="344721"/>
                <a:ext cx="176125" cy="293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5" h="21600" fill="norm" stroke="1" extrusionOk="0">
                    <a:moveTo>
                      <a:pt x="3507" y="593"/>
                    </a:moveTo>
                    <a:cubicBezTo>
                      <a:pt x="11633" y="593"/>
                      <a:pt x="18843" y="4156"/>
                      <a:pt x="20246" y="9133"/>
                    </a:cubicBezTo>
                    <a:cubicBezTo>
                      <a:pt x="20431" y="9837"/>
                      <a:pt x="20519" y="10495"/>
                      <a:pt x="20519" y="11199"/>
                    </a:cubicBezTo>
                    <a:cubicBezTo>
                      <a:pt x="20431" y="11851"/>
                      <a:pt x="20343" y="12561"/>
                      <a:pt x="20070" y="13212"/>
                    </a:cubicBezTo>
                    <a:cubicBezTo>
                      <a:pt x="18531" y="17133"/>
                      <a:pt x="13377" y="20074"/>
                      <a:pt x="6869" y="20890"/>
                    </a:cubicBezTo>
                    <a:lnTo>
                      <a:pt x="6508" y="19528"/>
                    </a:lnTo>
                    <a:cubicBezTo>
                      <a:pt x="13377" y="18712"/>
                      <a:pt x="18346" y="15120"/>
                      <a:pt x="18443" y="10870"/>
                    </a:cubicBezTo>
                    <a:cubicBezTo>
                      <a:pt x="18443" y="5975"/>
                      <a:pt x="11750" y="1943"/>
                      <a:pt x="3615" y="1943"/>
                    </a:cubicBezTo>
                    <a:cubicBezTo>
                      <a:pt x="2981" y="1943"/>
                      <a:pt x="2260" y="1996"/>
                      <a:pt x="1539" y="2054"/>
                    </a:cubicBezTo>
                    <a:lnTo>
                      <a:pt x="1179" y="693"/>
                    </a:lnTo>
                    <a:cubicBezTo>
                      <a:pt x="1958" y="622"/>
                      <a:pt x="2738" y="593"/>
                      <a:pt x="3507" y="593"/>
                    </a:cubicBezTo>
                    <a:close/>
                    <a:moveTo>
                      <a:pt x="3517" y="0"/>
                    </a:moveTo>
                    <a:cubicBezTo>
                      <a:pt x="2533" y="0"/>
                      <a:pt x="1539" y="47"/>
                      <a:pt x="546" y="147"/>
                    </a:cubicBezTo>
                    <a:lnTo>
                      <a:pt x="0" y="200"/>
                    </a:lnTo>
                    <a:lnTo>
                      <a:pt x="721" y="2759"/>
                    </a:lnTo>
                    <a:lnTo>
                      <a:pt x="1267" y="2706"/>
                    </a:lnTo>
                    <a:cubicBezTo>
                      <a:pt x="2085" y="2653"/>
                      <a:pt x="2894" y="2594"/>
                      <a:pt x="3615" y="2594"/>
                    </a:cubicBezTo>
                    <a:cubicBezTo>
                      <a:pt x="11214" y="2594"/>
                      <a:pt x="17352" y="6298"/>
                      <a:pt x="17352" y="10870"/>
                    </a:cubicBezTo>
                    <a:cubicBezTo>
                      <a:pt x="17352" y="14956"/>
                      <a:pt x="12471" y="18389"/>
                      <a:pt x="5787" y="18988"/>
                    </a:cubicBezTo>
                    <a:lnTo>
                      <a:pt x="5339" y="19041"/>
                    </a:lnTo>
                    <a:lnTo>
                      <a:pt x="6060" y="21600"/>
                    </a:lnTo>
                    <a:lnTo>
                      <a:pt x="6508" y="21547"/>
                    </a:lnTo>
                    <a:cubicBezTo>
                      <a:pt x="13650" y="20837"/>
                      <a:pt x="19340" y="17626"/>
                      <a:pt x="21064" y="13377"/>
                    </a:cubicBezTo>
                    <a:cubicBezTo>
                      <a:pt x="21337" y="12672"/>
                      <a:pt x="21512" y="11962"/>
                      <a:pt x="21512" y="11252"/>
                    </a:cubicBezTo>
                    <a:cubicBezTo>
                      <a:pt x="21600" y="10495"/>
                      <a:pt x="21512" y="9785"/>
                      <a:pt x="21240" y="9022"/>
                    </a:cubicBezTo>
                    <a:cubicBezTo>
                      <a:pt x="19778" y="3739"/>
                      <a:pt x="12130" y="0"/>
                      <a:pt x="351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Google Shape;422;p19"/>
              <p:cNvSpPr/>
              <p:nvPr/>
            </p:nvSpPr>
            <p:spPr>
              <a:xfrm>
                <a:off x="575992" y="392508"/>
                <a:ext cx="103460" cy="455889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Google Shape;423;p19"/>
              <p:cNvSpPr/>
              <p:nvPr/>
            </p:nvSpPr>
            <p:spPr>
              <a:xfrm>
                <a:off x="571612" y="388047"/>
                <a:ext cx="112302" cy="464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4" y="381"/>
                    </a:moveTo>
                    <a:lnTo>
                      <a:pt x="19884" y="21222"/>
                    </a:lnTo>
                    <a:lnTo>
                      <a:pt x="1700" y="21222"/>
                    </a:lnTo>
                    <a:lnTo>
                      <a:pt x="1700" y="381"/>
                    </a:lnTo>
                    <a:close/>
                    <a:moveTo>
                      <a:pt x="843" y="0"/>
                    </a:moveTo>
                    <a:cubicBezTo>
                      <a:pt x="429" y="0"/>
                      <a:pt x="0" y="104"/>
                      <a:pt x="0" y="207"/>
                    </a:cubicBezTo>
                    <a:lnTo>
                      <a:pt x="0" y="21396"/>
                    </a:lnTo>
                    <a:cubicBezTo>
                      <a:pt x="0" y="21533"/>
                      <a:pt x="429" y="21600"/>
                      <a:pt x="843" y="21600"/>
                    </a:cubicBezTo>
                    <a:lnTo>
                      <a:pt x="20742" y="21600"/>
                    </a:lnTo>
                    <a:cubicBezTo>
                      <a:pt x="21171" y="21600"/>
                      <a:pt x="21600" y="21533"/>
                      <a:pt x="21600" y="21396"/>
                    </a:cubicBezTo>
                    <a:lnTo>
                      <a:pt x="21600" y="207"/>
                    </a:lnTo>
                    <a:cubicBezTo>
                      <a:pt x="21600" y="104"/>
                      <a:pt x="21171" y="0"/>
                      <a:pt x="2074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Google Shape;424;p19"/>
              <p:cNvSpPr/>
              <p:nvPr/>
            </p:nvSpPr>
            <p:spPr>
              <a:xfrm>
                <a:off x="723813" y="559522"/>
                <a:ext cx="102664" cy="288875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Google Shape;425;p19"/>
              <p:cNvSpPr/>
              <p:nvPr/>
            </p:nvSpPr>
            <p:spPr>
              <a:xfrm>
                <a:off x="719353" y="555062"/>
                <a:ext cx="111585" cy="297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589"/>
                    </a:moveTo>
                    <a:lnTo>
                      <a:pt x="20027" y="21011"/>
                    </a:lnTo>
                    <a:lnTo>
                      <a:pt x="1711" y="21011"/>
                    </a:lnTo>
                    <a:lnTo>
                      <a:pt x="1711" y="589"/>
                    </a:lnTo>
                    <a:close/>
                    <a:moveTo>
                      <a:pt x="863" y="0"/>
                    </a:moveTo>
                    <a:cubicBezTo>
                      <a:pt x="432" y="0"/>
                      <a:pt x="0" y="162"/>
                      <a:pt x="0" y="324"/>
                    </a:cubicBezTo>
                    <a:lnTo>
                      <a:pt x="0" y="21282"/>
                    </a:lnTo>
                    <a:cubicBezTo>
                      <a:pt x="0" y="21496"/>
                      <a:pt x="432" y="21600"/>
                      <a:pt x="863" y="21600"/>
                    </a:cubicBezTo>
                    <a:lnTo>
                      <a:pt x="20737" y="21600"/>
                    </a:lnTo>
                    <a:cubicBezTo>
                      <a:pt x="21168" y="21600"/>
                      <a:pt x="21600" y="21496"/>
                      <a:pt x="21600" y="21282"/>
                    </a:cubicBezTo>
                    <a:lnTo>
                      <a:pt x="21600" y="324"/>
                    </a:lnTo>
                    <a:cubicBezTo>
                      <a:pt x="21600" y="162"/>
                      <a:pt x="21168" y="0"/>
                      <a:pt x="207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Google Shape;426;p19"/>
              <p:cNvSpPr/>
              <p:nvPr/>
            </p:nvSpPr>
            <p:spPr>
              <a:xfrm>
                <a:off x="869323" y="685122"/>
                <a:ext cx="103461" cy="163275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Google Shape;427;p19"/>
              <p:cNvSpPr/>
              <p:nvPr/>
            </p:nvSpPr>
            <p:spPr>
              <a:xfrm>
                <a:off x="864943" y="681379"/>
                <a:ext cx="111504" cy="17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6" y="1024"/>
                    </a:moveTo>
                    <a:lnTo>
                      <a:pt x="20026" y="20576"/>
                    </a:lnTo>
                    <a:lnTo>
                      <a:pt x="1713" y="20576"/>
                    </a:lnTo>
                    <a:lnTo>
                      <a:pt x="1713" y="1024"/>
                    </a:lnTo>
                    <a:close/>
                    <a:moveTo>
                      <a:pt x="849" y="0"/>
                    </a:moveTo>
                    <a:cubicBezTo>
                      <a:pt x="417" y="0"/>
                      <a:pt x="0" y="191"/>
                      <a:pt x="0" y="472"/>
                    </a:cubicBezTo>
                    <a:lnTo>
                      <a:pt x="0" y="21048"/>
                    </a:lnTo>
                    <a:cubicBezTo>
                      <a:pt x="0" y="21419"/>
                      <a:pt x="417" y="21600"/>
                      <a:pt x="849" y="21600"/>
                    </a:cubicBezTo>
                    <a:lnTo>
                      <a:pt x="20890" y="21600"/>
                    </a:lnTo>
                    <a:cubicBezTo>
                      <a:pt x="21322" y="21600"/>
                      <a:pt x="21600" y="21419"/>
                      <a:pt x="21600" y="21048"/>
                    </a:cubicBezTo>
                    <a:lnTo>
                      <a:pt x="21600" y="472"/>
                    </a:lnTo>
                    <a:cubicBezTo>
                      <a:pt x="21600" y="191"/>
                      <a:pt x="21322" y="0"/>
                      <a:pt x="2089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Google Shape;428;p19"/>
              <p:cNvSpPr/>
              <p:nvPr/>
            </p:nvSpPr>
            <p:spPr>
              <a:xfrm>
                <a:off x="567152" y="392507"/>
                <a:ext cx="102744" cy="4455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Google Shape;429;p19"/>
              <p:cNvSpPr/>
              <p:nvPr/>
            </p:nvSpPr>
            <p:spPr>
              <a:xfrm>
                <a:off x="562692" y="388048"/>
                <a:ext cx="111585" cy="454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390"/>
                    </a:moveTo>
                    <a:lnTo>
                      <a:pt x="20027" y="21214"/>
                    </a:lnTo>
                    <a:lnTo>
                      <a:pt x="1573" y="21214"/>
                    </a:lnTo>
                    <a:lnTo>
                      <a:pt x="1573" y="390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Google Shape;430;p19"/>
              <p:cNvSpPr/>
              <p:nvPr/>
            </p:nvSpPr>
            <p:spPr>
              <a:xfrm>
                <a:off x="714176" y="559522"/>
                <a:ext cx="102744" cy="2785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Google Shape;431;p19"/>
              <p:cNvSpPr/>
              <p:nvPr/>
            </p:nvSpPr>
            <p:spPr>
              <a:xfrm>
                <a:off x="709716" y="555062"/>
                <a:ext cx="111584" cy="2874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610"/>
                    </a:moveTo>
                    <a:lnTo>
                      <a:pt x="20027" y="20990"/>
                    </a:lnTo>
                    <a:lnTo>
                      <a:pt x="1727" y="20990"/>
                    </a:lnTo>
                    <a:lnTo>
                      <a:pt x="1727" y="610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Google Shape;432;p19"/>
              <p:cNvSpPr/>
              <p:nvPr/>
            </p:nvSpPr>
            <p:spPr>
              <a:xfrm>
                <a:off x="859766" y="685122"/>
                <a:ext cx="103380" cy="1529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Google Shape;433;p19"/>
              <p:cNvSpPr/>
              <p:nvPr/>
            </p:nvSpPr>
            <p:spPr>
              <a:xfrm>
                <a:off x="856023" y="681379"/>
                <a:ext cx="111584" cy="161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9" y="1089"/>
                    </a:moveTo>
                    <a:lnTo>
                      <a:pt x="19889" y="20511"/>
                    </a:lnTo>
                    <a:lnTo>
                      <a:pt x="1573" y="20511"/>
                    </a:lnTo>
                    <a:lnTo>
                      <a:pt x="1573" y="1089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Google Shape;434;p19"/>
              <p:cNvSpPr/>
              <p:nvPr/>
            </p:nvSpPr>
            <p:spPr>
              <a:xfrm>
                <a:off x="567152" y="392507"/>
                <a:ext cx="102744" cy="445536"/>
              </a:xfrm>
              <a:prstGeom prst="rect">
                <a:avLst/>
              </a:pr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Google Shape;435;p19"/>
              <p:cNvSpPr/>
              <p:nvPr/>
            </p:nvSpPr>
            <p:spPr>
              <a:xfrm>
                <a:off x="562692" y="388048"/>
                <a:ext cx="111585" cy="454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390"/>
                    </a:moveTo>
                    <a:lnTo>
                      <a:pt x="20027" y="21214"/>
                    </a:lnTo>
                    <a:lnTo>
                      <a:pt x="1573" y="21214"/>
                    </a:lnTo>
                    <a:lnTo>
                      <a:pt x="1573" y="390"/>
                    </a:lnTo>
                    <a:close/>
                    <a:moveTo>
                      <a:pt x="863" y="0"/>
                    </a:moveTo>
                    <a:cubicBezTo>
                      <a:pt x="293" y="0"/>
                      <a:pt x="0" y="106"/>
                      <a:pt x="0" y="212"/>
                    </a:cubicBezTo>
                    <a:lnTo>
                      <a:pt x="0" y="21388"/>
                    </a:lnTo>
                    <a:cubicBezTo>
                      <a:pt x="0" y="21528"/>
                      <a:pt x="293" y="21600"/>
                      <a:pt x="863" y="21600"/>
                    </a:cubicBezTo>
                    <a:lnTo>
                      <a:pt x="20752" y="21600"/>
                    </a:lnTo>
                    <a:cubicBezTo>
                      <a:pt x="21168" y="21600"/>
                      <a:pt x="21600" y="21528"/>
                      <a:pt x="21600" y="21388"/>
                    </a:cubicBezTo>
                    <a:lnTo>
                      <a:pt x="21600" y="212"/>
                    </a:lnTo>
                    <a:cubicBezTo>
                      <a:pt x="21600" y="106"/>
                      <a:pt x="21168" y="0"/>
                      <a:pt x="2075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Google Shape;436;p19"/>
              <p:cNvSpPr/>
              <p:nvPr/>
            </p:nvSpPr>
            <p:spPr>
              <a:xfrm>
                <a:off x="404598" y="311987"/>
                <a:ext cx="103461" cy="536412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Google Shape;437;p19"/>
              <p:cNvSpPr/>
              <p:nvPr/>
            </p:nvSpPr>
            <p:spPr>
              <a:xfrm>
                <a:off x="400934" y="308324"/>
                <a:ext cx="110071" cy="543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03" y="263"/>
                    </a:moveTo>
                    <a:lnTo>
                      <a:pt x="20303" y="21337"/>
                    </a:lnTo>
                    <a:lnTo>
                      <a:pt x="1297" y="21337"/>
                    </a:lnTo>
                    <a:lnTo>
                      <a:pt x="1297" y="263"/>
                    </a:lnTo>
                    <a:close/>
                    <a:moveTo>
                      <a:pt x="578" y="0"/>
                    </a:moveTo>
                    <a:cubicBezTo>
                      <a:pt x="281" y="0"/>
                      <a:pt x="0" y="57"/>
                      <a:pt x="0" y="146"/>
                    </a:cubicBezTo>
                    <a:lnTo>
                      <a:pt x="0" y="21454"/>
                    </a:lnTo>
                    <a:cubicBezTo>
                      <a:pt x="0" y="21543"/>
                      <a:pt x="281" y="21600"/>
                      <a:pt x="578" y="21600"/>
                    </a:cubicBezTo>
                    <a:lnTo>
                      <a:pt x="21022" y="21600"/>
                    </a:lnTo>
                    <a:cubicBezTo>
                      <a:pt x="21303" y="21600"/>
                      <a:pt x="21600" y="21543"/>
                      <a:pt x="21600" y="21454"/>
                    </a:cubicBezTo>
                    <a:lnTo>
                      <a:pt x="21600" y="146"/>
                    </a:lnTo>
                    <a:cubicBezTo>
                      <a:pt x="21600" y="57"/>
                      <a:pt x="21303" y="0"/>
                      <a:pt x="210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Google Shape;438;p19"/>
              <p:cNvSpPr/>
              <p:nvPr/>
            </p:nvSpPr>
            <p:spPr>
              <a:xfrm>
                <a:off x="395041" y="313501"/>
                <a:ext cx="103380" cy="52454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Google Shape;439;p19"/>
              <p:cNvSpPr/>
              <p:nvPr/>
            </p:nvSpPr>
            <p:spPr>
              <a:xfrm>
                <a:off x="390581" y="309041"/>
                <a:ext cx="111584" cy="533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329"/>
                    </a:moveTo>
                    <a:lnTo>
                      <a:pt x="20027" y="21271"/>
                    </a:lnTo>
                    <a:lnTo>
                      <a:pt x="1711" y="21271"/>
                    </a:lnTo>
                    <a:lnTo>
                      <a:pt x="1711" y="329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Google Shape;440;p19"/>
              <p:cNvSpPr/>
              <p:nvPr/>
            </p:nvSpPr>
            <p:spPr>
              <a:xfrm>
                <a:off x="714176" y="559522"/>
                <a:ext cx="102744" cy="278520"/>
              </a:xfrm>
              <a:prstGeom prst="rect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Google Shape;441;p19"/>
              <p:cNvSpPr/>
              <p:nvPr/>
            </p:nvSpPr>
            <p:spPr>
              <a:xfrm>
                <a:off x="709716" y="555062"/>
                <a:ext cx="111584" cy="2874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610"/>
                    </a:moveTo>
                    <a:lnTo>
                      <a:pt x="20027" y="20990"/>
                    </a:lnTo>
                    <a:lnTo>
                      <a:pt x="1727" y="20990"/>
                    </a:lnTo>
                    <a:lnTo>
                      <a:pt x="1727" y="610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Google Shape;442;p19"/>
              <p:cNvSpPr/>
              <p:nvPr/>
            </p:nvSpPr>
            <p:spPr>
              <a:xfrm>
                <a:off x="859766" y="685122"/>
                <a:ext cx="103380" cy="15292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Google Shape;443;p19"/>
              <p:cNvSpPr/>
              <p:nvPr/>
            </p:nvSpPr>
            <p:spPr>
              <a:xfrm>
                <a:off x="856023" y="681379"/>
                <a:ext cx="111584" cy="161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9" y="1089"/>
                    </a:moveTo>
                    <a:lnTo>
                      <a:pt x="19889" y="20511"/>
                    </a:lnTo>
                    <a:lnTo>
                      <a:pt x="1573" y="20511"/>
                    </a:lnTo>
                    <a:lnTo>
                      <a:pt x="1573" y="1089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Google Shape;444;p19"/>
              <p:cNvSpPr/>
              <p:nvPr/>
            </p:nvSpPr>
            <p:spPr>
              <a:xfrm>
                <a:off x="1016347" y="782607"/>
                <a:ext cx="103460" cy="66505"/>
              </a:xfrm>
              <a:prstGeom prst="rect">
                <a:avLst/>
              </a:prstGeom>
              <a:solidFill>
                <a:srgbClr val="01004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Google Shape;445;p19"/>
              <p:cNvSpPr/>
              <p:nvPr/>
            </p:nvSpPr>
            <p:spPr>
              <a:xfrm>
                <a:off x="1011967" y="778226"/>
                <a:ext cx="111504" cy="753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6" y="2329"/>
                    </a:moveTo>
                    <a:lnTo>
                      <a:pt x="20026" y="19271"/>
                    </a:lnTo>
                    <a:lnTo>
                      <a:pt x="1713" y="19271"/>
                    </a:lnTo>
                    <a:lnTo>
                      <a:pt x="1713" y="2329"/>
                    </a:lnTo>
                    <a:close/>
                    <a:moveTo>
                      <a:pt x="849" y="0"/>
                    </a:moveTo>
                    <a:cubicBezTo>
                      <a:pt x="417" y="0"/>
                      <a:pt x="0" y="616"/>
                      <a:pt x="0" y="1256"/>
                    </a:cubicBezTo>
                    <a:lnTo>
                      <a:pt x="0" y="20321"/>
                    </a:lnTo>
                    <a:cubicBezTo>
                      <a:pt x="0" y="20961"/>
                      <a:pt x="417" y="21600"/>
                      <a:pt x="849" y="21600"/>
                    </a:cubicBezTo>
                    <a:lnTo>
                      <a:pt x="20751" y="21600"/>
                    </a:lnTo>
                    <a:cubicBezTo>
                      <a:pt x="21183" y="21600"/>
                      <a:pt x="21600" y="20961"/>
                      <a:pt x="21600" y="20321"/>
                    </a:cubicBezTo>
                    <a:lnTo>
                      <a:pt x="21600" y="1256"/>
                    </a:lnTo>
                    <a:cubicBezTo>
                      <a:pt x="21600" y="616"/>
                      <a:pt x="21183" y="0"/>
                      <a:pt x="2075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Google Shape;446;p19"/>
              <p:cNvSpPr/>
              <p:nvPr/>
            </p:nvSpPr>
            <p:spPr>
              <a:xfrm>
                <a:off x="1006790" y="782607"/>
                <a:ext cx="103380" cy="6204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Google Shape;447;p19"/>
              <p:cNvSpPr/>
              <p:nvPr/>
            </p:nvSpPr>
            <p:spPr>
              <a:xfrm>
                <a:off x="1002329" y="778226"/>
                <a:ext cx="111585" cy="70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2476"/>
                    </a:moveTo>
                    <a:lnTo>
                      <a:pt x="20027" y="18906"/>
                    </a:lnTo>
                    <a:lnTo>
                      <a:pt x="1711" y="18906"/>
                    </a:lnTo>
                    <a:lnTo>
                      <a:pt x="1711" y="2476"/>
                    </a:lnTo>
                    <a:close/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1004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Google Shape;448;p19"/>
              <p:cNvSpPr/>
              <p:nvPr/>
            </p:nvSpPr>
            <p:spPr>
              <a:xfrm>
                <a:off x="1006790" y="782607"/>
                <a:ext cx="103380" cy="62045"/>
              </a:xfrm>
              <a:prstGeom prst="rect">
                <a:avLst/>
              </a:pr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Google Shape;449;p19"/>
              <p:cNvSpPr/>
              <p:nvPr/>
            </p:nvSpPr>
            <p:spPr>
              <a:xfrm>
                <a:off x="1002329" y="778226"/>
                <a:ext cx="111585" cy="70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27" y="2476"/>
                    </a:moveTo>
                    <a:lnTo>
                      <a:pt x="20027" y="18906"/>
                    </a:lnTo>
                    <a:lnTo>
                      <a:pt x="1711" y="18906"/>
                    </a:lnTo>
                    <a:lnTo>
                      <a:pt x="1711" y="2476"/>
                    </a:lnTo>
                    <a:close/>
                    <a:moveTo>
                      <a:pt x="863" y="0"/>
                    </a:moveTo>
                    <a:cubicBezTo>
                      <a:pt x="432" y="0"/>
                      <a:pt x="0" y="655"/>
                      <a:pt x="0" y="1335"/>
                    </a:cubicBezTo>
                    <a:lnTo>
                      <a:pt x="0" y="20241"/>
                    </a:lnTo>
                    <a:cubicBezTo>
                      <a:pt x="0" y="20920"/>
                      <a:pt x="432" y="21600"/>
                      <a:pt x="863" y="21600"/>
                    </a:cubicBezTo>
                    <a:lnTo>
                      <a:pt x="20875" y="21600"/>
                    </a:lnTo>
                    <a:cubicBezTo>
                      <a:pt x="21307" y="21600"/>
                      <a:pt x="21600" y="20920"/>
                      <a:pt x="21600" y="20241"/>
                    </a:cubicBezTo>
                    <a:lnTo>
                      <a:pt x="21600" y="1335"/>
                    </a:lnTo>
                    <a:cubicBezTo>
                      <a:pt x="21600" y="655"/>
                      <a:pt x="21307" y="0"/>
                      <a:pt x="2087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Google Shape;450;p19"/>
              <p:cNvSpPr/>
              <p:nvPr/>
            </p:nvSpPr>
            <p:spPr>
              <a:xfrm flipH="1" flipV="1">
                <a:off x="38743" y="1084850"/>
                <a:ext cx="295564" cy="127035"/>
              </a:xfrm>
              <a:prstGeom prst="line">
                <a:avLst/>
              </a:prstGeom>
              <a:solidFill>
                <a:srgbClr val="E16F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8" name="Google Shape;451;p19"/>
              <p:cNvSpPr/>
              <p:nvPr/>
            </p:nvSpPr>
            <p:spPr>
              <a:xfrm>
                <a:off x="34014" y="1080071"/>
                <a:ext cx="304555" cy="136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600" fill="norm" stroke="1" extrusionOk="0">
                    <a:moveTo>
                      <a:pt x="311" y="0"/>
                    </a:moveTo>
                    <a:cubicBezTo>
                      <a:pt x="187" y="0"/>
                      <a:pt x="58" y="139"/>
                      <a:pt x="19" y="404"/>
                    </a:cubicBezTo>
                    <a:cubicBezTo>
                      <a:pt x="-32" y="757"/>
                      <a:pt x="19" y="1225"/>
                      <a:pt x="176" y="1338"/>
                    </a:cubicBezTo>
                    <a:lnTo>
                      <a:pt x="21045" y="21486"/>
                    </a:lnTo>
                    <a:cubicBezTo>
                      <a:pt x="21096" y="21600"/>
                      <a:pt x="21146" y="21600"/>
                      <a:pt x="21202" y="21600"/>
                    </a:cubicBezTo>
                    <a:cubicBezTo>
                      <a:pt x="21304" y="21600"/>
                      <a:pt x="21411" y="21486"/>
                      <a:pt x="21461" y="21133"/>
                    </a:cubicBezTo>
                    <a:cubicBezTo>
                      <a:pt x="21568" y="20779"/>
                      <a:pt x="21461" y="20312"/>
                      <a:pt x="21304" y="20199"/>
                    </a:cubicBezTo>
                    <a:lnTo>
                      <a:pt x="435" y="50"/>
                    </a:lnTo>
                    <a:cubicBezTo>
                      <a:pt x="401" y="25"/>
                      <a:pt x="356" y="0"/>
                      <a:pt x="31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Google Shape;452;p19"/>
              <p:cNvSpPr/>
              <p:nvPr/>
            </p:nvSpPr>
            <p:spPr>
              <a:xfrm>
                <a:off x="4734" y="1056018"/>
                <a:ext cx="48028" cy="48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940" y="0"/>
                    </a:moveTo>
                    <a:lnTo>
                      <a:pt x="0" y="5982"/>
                    </a:lnTo>
                    <a:lnTo>
                      <a:pt x="5660" y="21600"/>
                    </a:lnTo>
                    <a:lnTo>
                      <a:pt x="21600" y="15940"/>
                    </a:lnTo>
                    <a:lnTo>
                      <a:pt x="15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Google Shape;453;p19"/>
              <p:cNvSpPr/>
              <p:nvPr/>
            </p:nvSpPr>
            <p:spPr>
              <a:xfrm>
                <a:off x="-1" y="1051000"/>
                <a:ext cx="57480" cy="57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6" h="21600" fill="norm" stroke="1" extrusionOk="0">
                    <a:moveTo>
                      <a:pt x="13774" y="3835"/>
                    </a:moveTo>
                    <a:lnTo>
                      <a:pt x="17340" y="14110"/>
                    </a:lnTo>
                    <a:lnTo>
                      <a:pt x="7498" y="17735"/>
                    </a:lnTo>
                    <a:lnTo>
                      <a:pt x="3932" y="7729"/>
                    </a:lnTo>
                    <a:lnTo>
                      <a:pt x="13774" y="3835"/>
                    </a:lnTo>
                    <a:close/>
                    <a:moveTo>
                      <a:pt x="15071" y="0"/>
                    </a:moveTo>
                    <a:cubicBezTo>
                      <a:pt x="14806" y="0"/>
                      <a:pt x="14570" y="60"/>
                      <a:pt x="14334" y="210"/>
                    </a:cubicBezTo>
                    <a:lnTo>
                      <a:pt x="1221" y="4943"/>
                    </a:lnTo>
                    <a:cubicBezTo>
                      <a:pt x="661" y="5213"/>
                      <a:pt x="396" y="5482"/>
                      <a:pt x="131" y="5782"/>
                    </a:cubicBezTo>
                    <a:cubicBezTo>
                      <a:pt x="131" y="6321"/>
                      <a:pt x="-164" y="6621"/>
                      <a:pt x="131" y="7160"/>
                    </a:cubicBezTo>
                    <a:lnTo>
                      <a:pt x="4757" y="20492"/>
                    </a:lnTo>
                    <a:cubicBezTo>
                      <a:pt x="5052" y="21061"/>
                      <a:pt x="5847" y="21600"/>
                      <a:pt x="6407" y="21600"/>
                    </a:cubicBezTo>
                    <a:lnTo>
                      <a:pt x="6938" y="21600"/>
                    </a:lnTo>
                    <a:lnTo>
                      <a:pt x="20080" y="16597"/>
                    </a:lnTo>
                    <a:cubicBezTo>
                      <a:pt x="21171" y="16327"/>
                      <a:pt x="21436" y="15219"/>
                      <a:pt x="21171" y="14380"/>
                    </a:cubicBezTo>
                    <a:lnTo>
                      <a:pt x="16515" y="1049"/>
                    </a:lnTo>
                    <a:cubicBezTo>
                      <a:pt x="16309" y="449"/>
                      <a:pt x="15690" y="0"/>
                      <a:pt x="1507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Google Shape;454;p19"/>
              <p:cNvSpPr/>
              <p:nvPr/>
            </p:nvSpPr>
            <p:spPr>
              <a:xfrm>
                <a:off x="337730" y="1069637"/>
                <a:ext cx="551628" cy="551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9" h="21600" fill="norm" stroke="1" extrusionOk="0">
                    <a:moveTo>
                      <a:pt x="10112" y="0"/>
                    </a:moveTo>
                    <a:cubicBezTo>
                      <a:pt x="9593" y="0"/>
                      <a:pt x="9070" y="44"/>
                      <a:pt x="8540" y="131"/>
                    </a:cubicBezTo>
                    <a:cubicBezTo>
                      <a:pt x="3059" y="1029"/>
                      <a:pt x="-719" y="6522"/>
                      <a:pt x="116" y="12424"/>
                    </a:cubicBezTo>
                    <a:cubicBezTo>
                      <a:pt x="876" y="17774"/>
                      <a:pt x="5187" y="21600"/>
                      <a:pt x="10088" y="21600"/>
                    </a:cubicBezTo>
                    <a:cubicBezTo>
                      <a:pt x="10595" y="21600"/>
                      <a:pt x="11104" y="21559"/>
                      <a:pt x="11619" y="21475"/>
                    </a:cubicBezTo>
                    <a:cubicBezTo>
                      <a:pt x="17100" y="20552"/>
                      <a:pt x="20881" y="15056"/>
                      <a:pt x="20043" y="9157"/>
                    </a:cubicBezTo>
                    <a:cubicBezTo>
                      <a:pt x="19286" y="3822"/>
                      <a:pt x="14999" y="0"/>
                      <a:pt x="1011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Google Shape;455;p19"/>
              <p:cNvSpPr/>
              <p:nvPr/>
            </p:nvSpPr>
            <p:spPr>
              <a:xfrm>
                <a:off x="333169" y="1064699"/>
                <a:ext cx="560947" cy="56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2" h="21600" fill="norm" stroke="1" extrusionOk="0">
                    <a:moveTo>
                      <a:pt x="10273" y="347"/>
                    </a:moveTo>
                    <a:cubicBezTo>
                      <a:pt x="15091" y="347"/>
                      <a:pt x="19342" y="4076"/>
                      <a:pt x="20101" y="9225"/>
                    </a:cubicBezTo>
                    <a:cubicBezTo>
                      <a:pt x="20507" y="11985"/>
                      <a:pt x="19856" y="14742"/>
                      <a:pt x="18286" y="16990"/>
                    </a:cubicBezTo>
                    <a:cubicBezTo>
                      <a:pt x="16716" y="19239"/>
                      <a:pt x="14417" y="20720"/>
                      <a:pt x="11790" y="21115"/>
                    </a:cubicBezTo>
                    <a:cubicBezTo>
                      <a:pt x="11274" y="21201"/>
                      <a:pt x="10787" y="21260"/>
                      <a:pt x="10273" y="21260"/>
                    </a:cubicBezTo>
                    <a:cubicBezTo>
                      <a:pt x="5455" y="21260"/>
                      <a:pt x="1206" y="17533"/>
                      <a:pt x="448" y="12381"/>
                    </a:cubicBezTo>
                    <a:cubicBezTo>
                      <a:pt x="-367" y="6692"/>
                      <a:pt x="3342" y="1343"/>
                      <a:pt x="8785" y="491"/>
                    </a:cubicBezTo>
                    <a:cubicBezTo>
                      <a:pt x="9272" y="405"/>
                      <a:pt x="9786" y="347"/>
                      <a:pt x="10273" y="347"/>
                    </a:cubicBezTo>
                    <a:close/>
                    <a:moveTo>
                      <a:pt x="10241" y="0"/>
                    </a:moveTo>
                    <a:cubicBezTo>
                      <a:pt x="9733" y="0"/>
                      <a:pt x="9219" y="40"/>
                      <a:pt x="8703" y="120"/>
                    </a:cubicBezTo>
                    <a:cubicBezTo>
                      <a:pt x="3126" y="1030"/>
                      <a:pt x="-743" y="6551"/>
                      <a:pt x="121" y="12439"/>
                    </a:cubicBezTo>
                    <a:cubicBezTo>
                      <a:pt x="906" y="17788"/>
                      <a:pt x="5292" y="21600"/>
                      <a:pt x="10273" y="21600"/>
                    </a:cubicBezTo>
                    <a:cubicBezTo>
                      <a:pt x="10787" y="21600"/>
                      <a:pt x="11303" y="21572"/>
                      <a:pt x="11843" y="21487"/>
                    </a:cubicBezTo>
                    <a:cubicBezTo>
                      <a:pt x="14551" y="21060"/>
                      <a:pt x="16932" y="19524"/>
                      <a:pt x="18558" y="17190"/>
                    </a:cubicBezTo>
                    <a:cubicBezTo>
                      <a:pt x="20180" y="14887"/>
                      <a:pt x="20857" y="12013"/>
                      <a:pt x="20425" y="9167"/>
                    </a:cubicBezTo>
                    <a:cubicBezTo>
                      <a:pt x="19637" y="3821"/>
                      <a:pt x="15240" y="0"/>
                      <a:pt x="1024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Google Shape;456;p19"/>
              <p:cNvSpPr/>
              <p:nvPr/>
            </p:nvSpPr>
            <p:spPr>
              <a:xfrm>
                <a:off x="309877" y="1052115"/>
                <a:ext cx="551959" cy="55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7" h="21600" fill="norm" stroke="1" extrusionOk="0">
                    <a:moveTo>
                      <a:pt x="9505" y="0"/>
                    </a:moveTo>
                    <a:cubicBezTo>
                      <a:pt x="6504" y="0"/>
                      <a:pt x="3551" y="1612"/>
                      <a:pt x="1705" y="4637"/>
                    </a:cubicBezTo>
                    <a:cubicBezTo>
                      <a:pt x="-1298" y="9524"/>
                      <a:pt x="-228" y="16239"/>
                      <a:pt x="4072" y="19651"/>
                    </a:cubicBezTo>
                    <a:cubicBezTo>
                      <a:pt x="5728" y="20967"/>
                      <a:pt x="7629" y="21600"/>
                      <a:pt x="9510" y="21600"/>
                    </a:cubicBezTo>
                    <a:cubicBezTo>
                      <a:pt x="12508" y="21600"/>
                      <a:pt x="15456" y="19994"/>
                      <a:pt x="17302" y="16991"/>
                    </a:cubicBezTo>
                    <a:cubicBezTo>
                      <a:pt x="20302" y="12100"/>
                      <a:pt x="19235" y="5361"/>
                      <a:pt x="14935" y="1946"/>
                    </a:cubicBezTo>
                    <a:cubicBezTo>
                      <a:pt x="13278" y="630"/>
                      <a:pt x="11383" y="0"/>
                      <a:pt x="950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Google Shape;457;p19"/>
              <p:cNvSpPr/>
              <p:nvPr/>
            </p:nvSpPr>
            <p:spPr>
              <a:xfrm>
                <a:off x="305266" y="1048292"/>
                <a:ext cx="561250" cy="5611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6" h="21600" fill="norm" stroke="1" extrusionOk="0">
                    <a:moveTo>
                      <a:pt x="10311" y="343"/>
                    </a:moveTo>
                    <a:cubicBezTo>
                      <a:pt x="15128" y="343"/>
                      <a:pt x="19355" y="4050"/>
                      <a:pt x="20114" y="9198"/>
                    </a:cubicBezTo>
                    <a:cubicBezTo>
                      <a:pt x="20521" y="11957"/>
                      <a:pt x="19872" y="14717"/>
                      <a:pt x="18300" y="16964"/>
                    </a:cubicBezTo>
                    <a:cubicBezTo>
                      <a:pt x="16729" y="19212"/>
                      <a:pt x="14424" y="20689"/>
                      <a:pt x="11795" y="21116"/>
                    </a:cubicBezTo>
                    <a:cubicBezTo>
                      <a:pt x="11283" y="21201"/>
                      <a:pt x="10772" y="21241"/>
                      <a:pt x="10270" y="21241"/>
                    </a:cubicBezTo>
                    <a:cubicBezTo>
                      <a:pt x="5450" y="21241"/>
                      <a:pt x="1205" y="17534"/>
                      <a:pt x="469" y="12384"/>
                    </a:cubicBezTo>
                    <a:cubicBezTo>
                      <a:pt x="-373" y="6696"/>
                      <a:pt x="3367" y="1349"/>
                      <a:pt x="8786" y="466"/>
                    </a:cubicBezTo>
                    <a:cubicBezTo>
                      <a:pt x="9300" y="383"/>
                      <a:pt x="9808" y="343"/>
                      <a:pt x="10311" y="343"/>
                    </a:cubicBezTo>
                    <a:close/>
                    <a:moveTo>
                      <a:pt x="10308" y="0"/>
                    </a:moveTo>
                    <a:cubicBezTo>
                      <a:pt x="9788" y="0"/>
                      <a:pt x="9262" y="40"/>
                      <a:pt x="8733" y="126"/>
                    </a:cubicBezTo>
                    <a:cubicBezTo>
                      <a:pt x="3124" y="1036"/>
                      <a:pt x="-726" y="6555"/>
                      <a:pt x="115" y="12442"/>
                    </a:cubicBezTo>
                    <a:cubicBezTo>
                      <a:pt x="901" y="17761"/>
                      <a:pt x="5292" y="21600"/>
                      <a:pt x="10278" y="21600"/>
                    </a:cubicBezTo>
                    <a:cubicBezTo>
                      <a:pt x="10793" y="21600"/>
                      <a:pt x="11333" y="21542"/>
                      <a:pt x="11850" y="21459"/>
                    </a:cubicBezTo>
                    <a:cubicBezTo>
                      <a:pt x="14558" y="21033"/>
                      <a:pt x="16945" y="19497"/>
                      <a:pt x="18569" y="17191"/>
                    </a:cubicBezTo>
                    <a:cubicBezTo>
                      <a:pt x="20223" y="14858"/>
                      <a:pt x="20874" y="12016"/>
                      <a:pt x="20468" y="9143"/>
                    </a:cubicBezTo>
                    <a:cubicBezTo>
                      <a:pt x="19682" y="3836"/>
                      <a:pt x="15294" y="0"/>
                      <a:pt x="1030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Google Shape;458;p19"/>
              <p:cNvSpPr/>
              <p:nvPr/>
            </p:nvSpPr>
            <p:spPr>
              <a:xfrm>
                <a:off x="680492" y="1107867"/>
                <a:ext cx="132390" cy="135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0" h="21600" fill="norm" stroke="1" extrusionOk="0">
                    <a:moveTo>
                      <a:pt x="1143" y="0"/>
                    </a:moveTo>
                    <a:cubicBezTo>
                      <a:pt x="708" y="0"/>
                      <a:pt x="337" y="242"/>
                      <a:pt x="170" y="688"/>
                    </a:cubicBezTo>
                    <a:cubicBezTo>
                      <a:pt x="-188" y="1274"/>
                      <a:pt x="42" y="1872"/>
                      <a:pt x="644" y="2101"/>
                    </a:cubicBezTo>
                    <a:cubicBezTo>
                      <a:pt x="8948" y="5999"/>
                      <a:pt x="15475" y="12621"/>
                      <a:pt x="19160" y="21001"/>
                    </a:cubicBezTo>
                    <a:cubicBezTo>
                      <a:pt x="19390" y="21358"/>
                      <a:pt x="19748" y="21600"/>
                      <a:pt x="20222" y="21600"/>
                    </a:cubicBezTo>
                    <a:cubicBezTo>
                      <a:pt x="20350" y="21600"/>
                      <a:pt x="20465" y="21600"/>
                      <a:pt x="20580" y="21485"/>
                    </a:cubicBezTo>
                    <a:cubicBezTo>
                      <a:pt x="21182" y="21243"/>
                      <a:pt x="21412" y="20658"/>
                      <a:pt x="21182" y="20059"/>
                    </a:cubicBezTo>
                    <a:cubicBezTo>
                      <a:pt x="17266" y="11195"/>
                      <a:pt x="10369" y="4228"/>
                      <a:pt x="1591" y="89"/>
                    </a:cubicBezTo>
                    <a:cubicBezTo>
                      <a:pt x="1437" y="38"/>
                      <a:pt x="1284" y="0"/>
                      <a:pt x="11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Google Shape;459;p19"/>
              <p:cNvSpPr/>
              <p:nvPr/>
            </p:nvSpPr>
            <p:spPr>
              <a:xfrm>
                <a:off x="930521" y="1392197"/>
                <a:ext cx="304405" cy="383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Google Shape;460;p19"/>
              <p:cNvSpPr/>
              <p:nvPr/>
            </p:nvSpPr>
            <p:spPr>
              <a:xfrm>
                <a:off x="926061" y="1387738"/>
                <a:ext cx="314042" cy="48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37" y="3976"/>
                    </a:moveTo>
                    <a:lnTo>
                      <a:pt x="20937" y="17266"/>
                    </a:lnTo>
                    <a:lnTo>
                      <a:pt x="663" y="17266"/>
                    </a:lnTo>
                    <a:lnTo>
                      <a:pt x="663" y="3976"/>
                    </a:lnTo>
                    <a:close/>
                    <a:moveTo>
                      <a:pt x="307" y="0"/>
                    </a:moveTo>
                    <a:cubicBezTo>
                      <a:pt x="153" y="0"/>
                      <a:pt x="0" y="681"/>
                      <a:pt x="0" y="2006"/>
                    </a:cubicBezTo>
                    <a:lnTo>
                      <a:pt x="0" y="19594"/>
                    </a:lnTo>
                    <a:cubicBezTo>
                      <a:pt x="0" y="19952"/>
                      <a:pt x="55" y="20597"/>
                      <a:pt x="104" y="20919"/>
                    </a:cubicBezTo>
                    <a:cubicBezTo>
                      <a:pt x="153" y="21278"/>
                      <a:pt x="257" y="21600"/>
                      <a:pt x="307" y="21600"/>
                    </a:cubicBezTo>
                    <a:lnTo>
                      <a:pt x="21244" y="21600"/>
                    </a:lnTo>
                    <a:cubicBezTo>
                      <a:pt x="21447" y="21600"/>
                      <a:pt x="21600" y="20597"/>
                      <a:pt x="21600" y="19594"/>
                    </a:cubicBezTo>
                    <a:lnTo>
                      <a:pt x="21600" y="2006"/>
                    </a:lnTo>
                    <a:cubicBezTo>
                      <a:pt x="21600" y="1325"/>
                      <a:pt x="21551" y="681"/>
                      <a:pt x="21496" y="322"/>
                    </a:cubicBezTo>
                    <a:cubicBezTo>
                      <a:pt x="21447" y="0"/>
                      <a:pt x="21343" y="0"/>
                      <a:pt x="212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Google Shape;461;p19"/>
              <p:cNvSpPr/>
              <p:nvPr/>
            </p:nvSpPr>
            <p:spPr>
              <a:xfrm>
                <a:off x="930521" y="1319005"/>
                <a:ext cx="175061" cy="2588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Google Shape;462;p19"/>
              <p:cNvSpPr/>
              <p:nvPr/>
            </p:nvSpPr>
            <p:spPr>
              <a:xfrm>
                <a:off x="926061" y="1314624"/>
                <a:ext cx="183982" cy="34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62" y="5945"/>
                    </a:moveTo>
                    <a:lnTo>
                      <a:pt x="20562" y="15606"/>
                    </a:lnTo>
                    <a:lnTo>
                      <a:pt x="1131" y="15606"/>
                    </a:lnTo>
                    <a:lnTo>
                      <a:pt x="1131" y="5945"/>
                    </a:lnTo>
                    <a:close/>
                    <a:moveTo>
                      <a:pt x="524" y="0"/>
                    </a:moveTo>
                    <a:cubicBezTo>
                      <a:pt x="439" y="0"/>
                      <a:pt x="262" y="446"/>
                      <a:pt x="178" y="892"/>
                    </a:cubicBezTo>
                    <a:cubicBezTo>
                      <a:pt x="94" y="1338"/>
                      <a:pt x="0" y="2279"/>
                      <a:pt x="0" y="2725"/>
                    </a:cubicBezTo>
                    <a:lnTo>
                      <a:pt x="0" y="18826"/>
                    </a:lnTo>
                    <a:cubicBezTo>
                      <a:pt x="0" y="20213"/>
                      <a:pt x="262" y="21600"/>
                      <a:pt x="524" y="21600"/>
                    </a:cubicBezTo>
                    <a:lnTo>
                      <a:pt x="21076" y="21600"/>
                    </a:lnTo>
                    <a:cubicBezTo>
                      <a:pt x="21254" y="21600"/>
                      <a:pt x="21338" y="21105"/>
                      <a:pt x="21432" y="20659"/>
                    </a:cubicBezTo>
                    <a:cubicBezTo>
                      <a:pt x="21600" y="20213"/>
                      <a:pt x="21600" y="19272"/>
                      <a:pt x="21600" y="18826"/>
                    </a:cubicBezTo>
                    <a:lnTo>
                      <a:pt x="21600" y="2725"/>
                    </a:lnTo>
                    <a:cubicBezTo>
                      <a:pt x="21600" y="1338"/>
                      <a:pt x="21338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Google Shape;463;p19"/>
              <p:cNvSpPr/>
              <p:nvPr/>
            </p:nvSpPr>
            <p:spPr>
              <a:xfrm>
                <a:off x="930521" y="1246607"/>
                <a:ext cx="175061" cy="251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Google Shape;464;p19"/>
              <p:cNvSpPr/>
              <p:nvPr/>
            </p:nvSpPr>
            <p:spPr>
              <a:xfrm>
                <a:off x="926061" y="1242227"/>
                <a:ext cx="183982" cy="34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62" y="5499"/>
                    </a:moveTo>
                    <a:lnTo>
                      <a:pt x="20562" y="15606"/>
                    </a:lnTo>
                    <a:lnTo>
                      <a:pt x="1131" y="15606"/>
                    </a:lnTo>
                    <a:lnTo>
                      <a:pt x="1131" y="5499"/>
                    </a:lnTo>
                    <a:close/>
                    <a:moveTo>
                      <a:pt x="524" y="0"/>
                    </a:moveTo>
                    <a:cubicBezTo>
                      <a:pt x="439" y="0"/>
                      <a:pt x="262" y="446"/>
                      <a:pt x="178" y="892"/>
                    </a:cubicBezTo>
                    <a:cubicBezTo>
                      <a:pt x="94" y="1338"/>
                      <a:pt x="0" y="1833"/>
                      <a:pt x="0" y="2725"/>
                    </a:cubicBezTo>
                    <a:lnTo>
                      <a:pt x="0" y="18380"/>
                    </a:lnTo>
                    <a:cubicBezTo>
                      <a:pt x="0" y="20213"/>
                      <a:pt x="262" y="21600"/>
                      <a:pt x="524" y="21600"/>
                    </a:cubicBezTo>
                    <a:lnTo>
                      <a:pt x="21076" y="21600"/>
                    </a:lnTo>
                    <a:cubicBezTo>
                      <a:pt x="21254" y="21600"/>
                      <a:pt x="21338" y="21105"/>
                      <a:pt x="21432" y="20659"/>
                    </a:cubicBezTo>
                    <a:cubicBezTo>
                      <a:pt x="21600" y="20213"/>
                      <a:pt x="21600" y="19272"/>
                      <a:pt x="21600" y="18380"/>
                    </a:cubicBezTo>
                    <a:lnTo>
                      <a:pt x="21600" y="2725"/>
                    </a:lnTo>
                    <a:cubicBezTo>
                      <a:pt x="21600" y="1338"/>
                      <a:pt x="21338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Google Shape;465;p19"/>
              <p:cNvSpPr/>
              <p:nvPr/>
            </p:nvSpPr>
            <p:spPr>
              <a:xfrm>
                <a:off x="510874" y="1152069"/>
                <a:ext cx="155868" cy="115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50" y="0"/>
                    </a:moveTo>
                    <a:cubicBezTo>
                      <a:pt x="4812" y="0"/>
                      <a:pt x="0" y="6508"/>
                      <a:pt x="0" y="14539"/>
                    </a:cubicBezTo>
                    <a:lnTo>
                      <a:pt x="0" y="21600"/>
                    </a:lnTo>
                    <a:lnTo>
                      <a:pt x="3885" y="21600"/>
                    </a:lnTo>
                    <a:lnTo>
                      <a:pt x="3885" y="14539"/>
                    </a:lnTo>
                    <a:cubicBezTo>
                      <a:pt x="3885" y="9419"/>
                      <a:pt x="7064" y="5254"/>
                      <a:pt x="10850" y="5254"/>
                    </a:cubicBezTo>
                    <a:cubicBezTo>
                      <a:pt x="14635" y="5254"/>
                      <a:pt x="17715" y="9419"/>
                      <a:pt x="17715" y="14539"/>
                    </a:cubicBezTo>
                    <a:lnTo>
                      <a:pt x="17715" y="21600"/>
                    </a:lnTo>
                    <a:lnTo>
                      <a:pt x="21600" y="21600"/>
                    </a:lnTo>
                    <a:lnTo>
                      <a:pt x="21600" y="14539"/>
                    </a:lnTo>
                    <a:cubicBezTo>
                      <a:pt x="21600" y="6508"/>
                      <a:pt x="16688" y="0"/>
                      <a:pt x="1075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Google Shape;466;p19"/>
              <p:cNvSpPr/>
              <p:nvPr/>
            </p:nvSpPr>
            <p:spPr>
              <a:xfrm>
                <a:off x="506414" y="1146892"/>
                <a:ext cx="164789" cy="125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47" y="1644"/>
                    </a:moveTo>
                    <a:cubicBezTo>
                      <a:pt x="16077" y="1644"/>
                      <a:pt x="20337" y="7246"/>
                      <a:pt x="20337" y="14231"/>
                    </a:cubicBezTo>
                    <a:lnTo>
                      <a:pt x="20337" y="19943"/>
                    </a:lnTo>
                    <a:lnTo>
                      <a:pt x="17915" y="19943"/>
                    </a:lnTo>
                    <a:lnTo>
                      <a:pt x="17915" y="14231"/>
                    </a:lnTo>
                    <a:cubicBezTo>
                      <a:pt x="17915" y="9026"/>
                      <a:pt x="14720" y="4821"/>
                      <a:pt x="10753" y="4821"/>
                    </a:cubicBezTo>
                    <a:cubicBezTo>
                      <a:pt x="6880" y="4821"/>
                      <a:pt x="3685" y="9026"/>
                      <a:pt x="3685" y="14231"/>
                    </a:cubicBezTo>
                    <a:lnTo>
                      <a:pt x="3685" y="19943"/>
                    </a:lnTo>
                    <a:lnTo>
                      <a:pt x="1263" y="19943"/>
                    </a:lnTo>
                    <a:lnTo>
                      <a:pt x="1263" y="14231"/>
                    </a:lnTo>
                    <a:cubicBezTo>
                      <a:pt x="1263" y="7246"/>
                      <a:pt x="5523" y="1644"/>
                      <a:pt x="10847" y="1644"/>
                    </a:cubicBezTo>
                    <a:close/>
                    <a:moveTo>
                      <a:pt x="10847" y="0"/>
                    </a:moveTo>
                    <a:cubicBezTo>
                      <a:pt x="4844" y="0"/>
                      <a:pt x="0" y="6355"/>
                      <a:pt x="0" y="14231"/>
                    </a:cubicBezTo>
                    <a:lnTo>
                      <a:pt x="0" y="20710"/>
                    </a:lnTo>
                    <a:cubicBezTo>
                      <a:pt x="0" y="21216"/>
                      <a:pt x="292" y="21600"/>
                      <a:pt x="679" y="21600"/>
                    </a:cubicBezTo>
                    <a:lnTo>
                      <a:pt x="4364" y="21600"/>
                    </a:lnTo>
                    <a:cubicBezTo>
                      <a:pt x="4646" y="21600"/>
                      <a:pt x="4938" y="21216"/>
                      <a:pt x="4938" y="20710"/>
                    </a:cubicBezTo>
                    <a:lnTo>
                      <a:pt x="4938" y="14231"/>
                    </a:lnTo>
                    <a:cubicBezTo>
                      <a:pt x="4938" y="9903"/>
                      <a:pt x="7558" y="6479"/>
                      <a:pt x="10847" y="6479"/>
                    </a:cubicBezTo>
                    <a:cubicBezTo>
                      <a:pt x="14042" y="6479"/>
                      <a:pt x="16756" y="9903"/>
                      <a:pt x="16756" y="14231"/>
                    </a:cubicBezTo>
                    <a:lnTo>
                      <a:pt x="16756" y="20710"/>
                    </a:lnTo>
                    <a:cubicBezTo>
                      <a:pt x="16756" y="21216"/>
                      <a:pt x="16954" y="21600"/>
                      <a:pt x="17341" y="21600"/>
                    </a:cubicBezTo>
                    <a:lnTo>
                      <a:pt x="21015" y="21600"/>
                    </a:lnTo>
                    <a:cubicBezTo>
                      <a:pt x="21308" y="21600"/>
                      <a:pt x="21600" y="21216"/>
                      <a:pt x="21600" y="20710"/>
                    </a:cubicBezTo>
                    <a:lnTo>
                      <a:pt x="21600" y="14231"/>
                    </a:lnTo>
                    <a:cubicBezTo>
                      <a:pt x="21600" y="6355"/>
                      <a:pt x="16756" y="0"/>
                      <a:pt x="1084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Google Shape;467;p19"/>
              <p:cNvSpPr/>
              <p:nvPr/>
            </p:nvSpPr>
            <p:spPr>
              <a:xfrm>
                <a:off x="473810" y="1268031"/>
                <a:ext cx="230605" cy="192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21600" fill="norm" stroke="1" extrusionOk="0">
                    <a:moveTo>
                      <a:pt x="561" y="0"/>
                    </a:moveTo>
                    <a:cubicBezTo>
                      <a:pt x="218" y="0"/>
                      <a:pt x="10" y="330"/>
                      <a:pt x="10" y="660"/>
                    </a:cubicBezTo>
                    <a:lnTo>
                      <a:pt x="10" y="20940"/>
                    </a:lnTo>
                    <a:cubicBezTo>
                      <a:pt x="-57" y="21270"/>
                      <a:pt x="218" y="21600"/>
                      <a:pt x="561" y="21600"/>
                    </a:cubicBezTo>
                    <a:lnTo>
                      <a:pt x="20925" y="21600"/>
                    </a:lnTo>
                    <a:cubicBezTo>
                      <a:pt x="21268" y="21600"/>
                      <a:pt x="21543" y="21270"/>
                      <a:pt x="21543" y="20940"/>
                    </a:cubicBezTo>
                    <a:lnTo>
                      <a:pt x="21543" y="660"/>
                    </a:lnTo>
                    <a:cubicBezTo>
                      <a:pt x="21543" y="330"/>
                      <a:pt x="21268" y="0"/>
                      <a:pt x="20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5" name="Google Shape;468;p19"/>
              <p:cNvSpPr/>
              <p:nvPr/>
            </p:nvSpPr>
            <p:spPr>
              <a:xfrm>
                <a:off x="468742" y="1262856"/>
                <a:ext cx="240132" cy="202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04" y="1028"/>
                    </a:moveTo>
                    <a:cubicBezTo>
                      <a:pt x="20733" y="1028"/>
                      <a:pt x="20805" y="1105"/>
                      <a:pt x="20805" y="1181"/>
                    </a:cubicBezTo>
                    <a:lnTo>
                      <a:pt x="20805" y="20495"/>
                    </a:lnTo>
                    <a:cubicBezTo>
                      <a:pt x="20805" y="20572"/>
                      <a:pt x="20669" y="20657"/>
                      <a:pt x="20604" y="20657"/>
                    </a:cubicBezTo>
                    <a:lnTo>
                      <a:pt x="996" y="20657"/>
                    </a:lnTo>
                    <a:cubicBezTo>
                      <a:pt x="931" y="20657"/>
                      <a:pt x="867" y="20572"/>
                      <a:pt x="867" y="20495"/>
                    </a:cubicBezTo>
                    <a:lnTo>
                      <a:pt x="867" y="1181"/>
                    </a:lnTo>
                    <a:cubicBezTo>
                      <a:pt x="867" y="1105"/>
                      <a:pt x="931" y="1028"/>
                      <a:pt x="996" y="1028"/>
                    </a:cubicBezTo>
                    <a:close/>
                    <a:moveTo>
                      <a:pt x="996" y="0"/>
                    </a:moveTo>
                    <a:cubicBezTo>
                      <a:pt x="466" y="0"/>
                      <a:pt x="0" y="552"/>
                      <a:pt x="0" y="1181"/>
                    </a:cubicBezTo>
                    <a:lnTo>
                      <a:pt x="0" y="20495"/>
                    </a:lnTo>
                    <a:cubicBezTo>
                      <a:pt x="0" y="21124"/>
                      <a:pt x="466" y="21600"/>
                      <a:pt x="996" y="21600"/>
                    </a:cubicBezTo>
                    <a:lnTo>
                      <a:pt x="20604" y="21600"/>
                    </a:lnTo>
                    <a:cubicBezTo>
                      <a:pt x="21134" y="21600"/>
                      <a:pt x="21600" y="21124"/>
                      <a:pt x="21600" y="20495"/>
                    </a:cubicBezTo>
                    <a:lnTo>
                      <a:pt x="21600" y="1181"/>
                    </a:lnTo>
                    <a:cubicBezTo>
                      <a:pt x="21600" y="552"/>
                      <a:pt x="21134" y="0"/>
                      <a:pt x="2060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Google Shape;469;p19"/>
              <p:cNvSpPr/>
              <p:nvPr/>
            </p:nvSpPr>
            <p:spPr>
              <a:xfrm>
                <a:off x="567740" y="1324182"/>
                <a:ext cx="42134" cy="80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84" y="0"/>
                    </a:moveTo>
                    <a:cubicBezTo>
                      <a:pt x="4941" y="0"/>
                      <a:pt x="0" y="2585"/>
                      <a:pt x="0" y="5747"/>
                    </a:cubicBezTo>
                    <a:cubicBezTo>
                      <a:pt x="0" y="7926"/>
                      <a:pt x="2287" y="9913"/>
                      <a:pt x="6043" y="10896"/>
                    </a:cubicBezTo>
                    <a:lnTo>
                      <a:pt x="1511" y="19228"/>
                    </a:lnTo>
                    <a:cubicBezTo>
                      <a:pt x="1143" y="20425"/>
                      <a:pt x="2654" y="21600"/>
                      <a:pt x="4941" y="21600"/>
                    </a:cubicBezTo>
                    <a:lnTo>
                      <a:pt x="17435" y="21600"/>
                    </a:lnTo>
                    <a:cubicBezTo>
                      <a:pt x="19681" y="21600"/>
                      <a:pt x="21233" y="20425"/>
                      <a:pt x="20824" y="19228"/>
                    </a:cubicBezTo>
                    <a:lnTo>
                      <a:pt x="15924" y="10704"/>
                    </a:lnTo>
                    <a:cubicBezTo>
                      <a:pt x="19313" y="9721"/>
                      <a:pt x="21600" y="7926"/>
                      <a:pt x="21600" y="5747"/>
                    </a:cubicBezTo>
                    <a:cubicBezTo>
                      <a:pt x="21600" y="2585"/>
                      <a:pt x="17027" y="0"/>
                      <a:pt x="1098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Google Shape;470;p19"/>
              <p:cNvSpPr/>
              <p:nvPr/>
            </p:nvSpPr>
            <p:spPr>
              <a:xfrm>
                <a:off x="563280" y="1319801"/>
                <a:ext cx="51771" cy="89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310"/>
                    </a:moveTo>
                    <a:cubicBezTo>
                      <a:pt x="14489" y="2310"/>
                      <a:pt x="17579" y="4101"/>
                      <a:pt x="17579" y="6237"/>
                    </a:cubicBezTo>
                    <a:cubicBezTo>
                      <a:pt x="17579" y="7662"/>
                      <a:pt x="16350" y="9106"/>
                      <a:pt x="13890" y="9818"/>
                    </a:cubicBezTo>
                    <a:cubicBezTo>
                      <a:pt x="13259" y="9991"/>
                      <a:pt x="12960" y="10530"/>
                      <a:pt x="12960" y="11070"/>
                    </a:cubicBezTo>
                    <a:lnTo>
                      <a:pt x="16981" y="18751"/>
                    </a:lnTo>
                    <a:cubicBezTo>
                      <a:pt x="16981" y="18924"/>
                      <a:pt x="16649" y="19097"/>
                      <a:pt x="16649" y="19097"/>
                    </a:cubicBezTo>
                    <a:cubicBezTo>
                      <a:pt x="16649" y="19271"/>
                      <a:pt x="16350" y="19271"/>
                      <a:pt x="16050" y="19271"/>
                    </a:cubicBezTo>
                    <a:lnTo>
                      <a:pt x="5882" y="19271"/>
                    </a:lnTo>
                    <a:cubicBezTo>
                      <a:pt x="5250" y="19271"/>
                      <a:pt x="5250" y="19271"/>
                      <a:pt x="5250" y="19097"/>
                    </a:cubicBezTo>
                    <a:cubicBezTo>
                      <a:pt x="4951" y="19097"/>
                      <a:pt x="4951" y="18924"/>
                      <a:pt x="4951" y="18751"/>
                    </a:cubicBezTo>
                    <a:lnTo>
                      <a:pt x="8640" y="11070"/>
                    </a:lnTo>
                    <a:cubicBezTo>
                      <a:pt x="8939" y="10530"/>
                      <a:pt x="8640" y="9991"/>
                      <a:pt x="7710" y="9818"/>
                    </a:cubicBezTo>
                    <a:cubicBezTo>
                      <a:pt x="5250" y="9106"/>
                      <a:pt x="3722" y="7855"/>
                      <a:pt x="3722" y="6237"/>
                    </a:cubicBezTo>
                    <a:cubicBezTo>
                      <a:pt x="3722" y="4101"/>
                      <a:pt x="6779" y="2310"/>
                      <a:pt x="10800" y="2310"/>
                    </a:cubicBezTo>
                    <a:close/>
                    <a:moveTo>
                      <a:pt x="10800" y="0"/>
                    </a:moveTo>
                    <a:cubicBezTo>
                      <a:pt x="4652" y="0"/>
                      <a:pt x="0" y="2849"/>
                      <a:pt x="0" y="6237"/>
                    </a:cubicBezTo>
                    <a:cubicBezTo>
                      <a:pt x="0" y="8201"/>
                      <a:pt x="1562" y="10165"/>
                      <a:pt x="4652" y="11416"/>
                    </a:cubicBezTo>
                    <a:lnTo>
                      <a:pt x="1230" y="18212"/>
                    </a:lnTo>
                    <a:cubicBezTo>
                      <a:pt x="930" y="18924"/>
                      <a:pt x="930" y="19810"/>
                      <a:pt x="1861" y="20522"/>
                    </a:cubicBezTo>
                    <a:cubicBezTo>
                      <a:pt x="2791" y="21253"/>
                      <a:pt x="4320" y="21600"/>
                      <a:pt x="5550" y="21600"/>
                    </a:cubicBezTo>
                    <a:lnTo>
                      <a:pt x="16050" y="21600"/>
                    </a:lnTo>
                    <a:cubicBezTo>
                      <a:pt x="17579" y="21600"/>
                      <a:pt x="18809" y="21253"/>
                      <a:pt x="19739" y="20522"/>
                    </a:cubicBezTo>
                    <a:cubicBezTo>
                      <a:pt x="20670" y="19810"/>
                      <a:pt x="20969" y="18924"/>
                      <a:pt x="20370" y="18212"/>
                    </a:cubicBezTo>
                    <a:lnTo>
                      <a:pt x="17280" y="11243"/>
                    </a:lnTo>
                    <a:cubicBezTo>
                      <a:pt x="19739" y="9991"/>
                      <a:pt x="21600" y="8201"/>
                      <a:pt x="21600" y="6237"/>
                    </a:cubicBezTo>
                    <a:cubicBezTo>
                      <a:pt x="21600" y="2676"/>
                      <a:pt x="16649" y="0"/>
                      <a:pt x="108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49" name="Google Shape;471;p19"/>
            <p:cNvGrpSpPr/>
            <p:nvPr/>
          </p:nvGrpSpPr>
          <p:grpSpPr>
            <a:xfrm>
              <a:off x="1983522" y="2716940"/>
              <a:ext cx="1328833" cy="916321"/>
              <a:chOff x="0" y="0"/>
              <a:chExt cx="1328832" cy="916320"/>
            </a:xfrm>
          </p:grpSpPr>
          <p:sp>
            <p:nvSpPr>
              <p:cNvPr id="409" name="Google Shape;472;p19"/>
              <p:cNvSpPr/>
              <p:nvPr/>
            </p:nvSpPr>
            <p:spPr>
              <a:xfrm flipH="1">
                <a:off x="1227988" y="-1"/>
                <a:ext cx="12702" cy="59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997" y="0"/>
                    </a:moveTo>
                    <a:cubicBezTo>
                      <a:pt x="4998" y="0"/>
                      <a:pt x="0" y="767"/>
                      <a:pt x="0" y="1563"/>
                    </a:cubicBezTo>
                    <a:lnTo>
                      <a:pt x="0" y="19753"/>
                    </a:lnTo>
                    <a:cubicBezTo>
                      <a:pt x="0" y="20833"/>
                      <a:pt x="4998" y="21600"/>
                      <a:pt x="9997" y="21600"/>
                    </a:cubicBezTo>
                    <a:cubicBezTo>
                      <a:pt x="16602" y="21600"/>
                      <a:pt x="21600" y="20833"/>
                      <a:pt x="21600" y="19753"/>
                    </a:cubicBezTo>
                    <a:lnTo>
                      <a:pt x="21600" y="1563"/>
                    </a:lnTo>
                    <a:cubicBezTo>
                      <a:pt x="21600" y="767"/>
                      <a:pt x="16602" y="0"/>
                      <a:pt x="999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Google Shape;473;p19"/>
              <p:cNvSpPr/>
              <p:nvPr/>
            </p:nvSpPr>
            <p:spPr>
              <a:xfrm flipH="1">
                <a:off x="1227988" y="129844"/>
                <a:ext cx="12702" cy="59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997" y="0"/>
                    </a:moveTo>
                    <a:cubicBezTo>
                      <a:pt x="4998" y="0"/>
                      <a:pt x="0" y="518"/>
                      <a:pt x="0" y="1611"/>
                    </a:cubicBezTo>
                    <a:lnTo>
                      <a:pt x="0" y="20018"/>
                    </a:lnTo>
                    <a:cubicBezTo>
                      <a:pt x="0" y="20795"/>
                      <a:pt x="4998" y="21600"/>
                      <a:pt x="9997" y="21600"/>
                    </a:cubicBezTo>
                    <a:cubicBezTo>
                      <a:pt x="16602" y="21600"/>
                      <a:pt x="21600" y="20795"/>
                      <a:pt x="21600" y="20018"/>
                    </a:cubicBezTo>
                    <a:lnTo>
                      <a:pt x="21600" y="1611"/>
                    </a:lnTo>
                    <a:cubicBezTo>
                      <a:pt x="21600" y="518"/>
                      <a:pt x="16602" y="0"/>
                      <a:pt x="999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Google Shape;474;p19"/>
              <p:cNvSpPr/>
              <p:nvPr/>
            </p:nvSpPr>
            <p:spPr>
              <a:xfrm flipH="1">
                <a:off x="1139844" y="88103"/>
                <a:ext cx="59853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45" y="0"/>
                    </a:moveTo>
                    <a:cubicBezTo>
                      <a:pt x="795" y="0"/>
                      <a:pt x="0" y="5040"/>
                      <a:pt x="0" y="11700"/>
                    </a:cubicBezTo>
                    <a:cubicBezTo>
                      <a:pt x="0" y="16560"/>
                      <a:pt x="795" y="21600"/>
                      <a:pt x="1845" y="21600"/>
                    </a:cubicBezTo>
                    <a:lnTo>
                      <a:pt x="20011" y="21600"/>
                    </a:lnTo>
                    <a:cubicBezTo>
                      <a:pt x="20805" y="21600"/>
                      <a:pt x="21600" y="16560"/>
                      <a:pt x="21600" y="11700"/>
                    </a:cubicBezTo>
                    <a:cubicBezTo>
                      <a:pt x="21600" y="5040"/>
                      <a:pt x="20805" y="0"/>
                      <a:pt x="2001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Google Shape;475;p19"/>
              <p:cNvSpPr/>
              <p:nvPr/>
            </p:nvSpPr>
            <p:spPr>
              <a:xfrm flipH="1">
                <a:off x="1269767" y="88103"/>
                <a:ext cx="59067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1" y="0"/>
                    </a:moveTo>
                    <a:cubicBezTo>
                      <a:pt x="805" y="0"/>
                      <a:pt x="0" y="5040"/>
                      <a:pt x="0" y="11700"/>
                    </a:cubicBezTo>
                    <a:cubicBezTo>
                      <a:pt x="0" y="16560"/>
                      <a:pt x="805" y="21600"/>
                      <a:pt x="1611" y="21600"/>
                    </a:cubicBezTo>
                    <a:lnTo>
                      <a:pt x="20018" y="21600"/>
                    </a:lnTo>
                    <a:cubicBezTo>
                      <a:pt x="21082" y="21600"/>
                      <a:pt x="21600" y="16560"/>
                      <a:pt x="21600" y="11700"/>
                    </a:cubicBezTo>
                    <a:cubicBezTo>
                      <a:pt x="21600" y="5040"/>
                      <a:pt x="21082" y="0"/>
                      <a:pt x="200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Google Shape;476;p19"/>
              <p:cNvSpPr/>
              <p:nvPr/>
            </p:nvSpPr>
            <p:spPr>
              <a:xfrm flipH="1" flipV="1">
                <a:off x="1262454" y="122531"/>
                <a:ext cx="35708" cy="35787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Google Shape;477;p19"/>
              <p:cNvSpPr/>
              <p:nvPr/>
            </p:nvSpPr>
            <p:spPr>
              <a:xfrm flipH="1">
                <a:off x="1257697" y="117811"/>
                <a:ext cx="45046" cy="44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fill="norm" stroke="1" extrusionOk="0">
                    <a:moveTo>
                      <a:pt x="18983" y="0"/>
                    </a:moveTo>
                    <a:cubicBezTo>
                      <a:pt x="18428" y="0"/>
                      <a:pt x="17910" y="152"/>
                      <a:pt x="17577" y="531"/>
                    </a:cubicBezTo>
                    <a:lnTo>
                      <a:pt x="749" y="17735"/>
                    </a:lnTo>
                    <a:cubicBezTo>
                      <a:pt x="-250" y="18796"/>
                      <a:pt x="-250" y="20198"/>
                      <a:pt x="749" y="20918"/>
                    </a:cubicBezTo>
                    <a:cubicBezTo>
                      <a:pt x="1118" y="21259"/>
                      <a:pt x="1451" y="21600"/>
                      <a:pt x="2154" y="21600"/>
                    </a:cubicBezTo>
                    <a:cubicBezTo>
                      <a:pt x="2820" y="21600"/>
                      <a:pt x="3153" y="21259"/>
                      <a:pt x="3855" y="20918"/>
                    </a:cubicBezTo>
                    <a:lnTo>
                      <a:pt x="20684" y="3676"/>
                    </a:lnTo>
                    <a:cubicBezTo>
                      <a:pt x="21350" y="2994"/>
                      <a:pt x="21350" y="1592"/>
                      <a:pt x="20684" y="531"/>
                    </a:cubicBezTo>
                    <a:cubicBezTo>
                      <a:pt x="20166" y="152"/>
                      <a:pt x="19538" y="0"/>
                      <a:pt x="1898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Google Shape;478;p19"/>
              <p:cNvSpPr/>
              <p:nvPr/>
            </p:nvSpPr>
            <p:spPr>
              <a:xfrm flipH="1" flipV="1">
                <a:off x="1170515" y="30593"/>
                <a:ext cx="35787" cy="35787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Google Shape;479;p19"/>
              <p:cNvSpPr/>
              <p:nvPr/>
            </p:nvSpPr>
            <p:spPr>
              <a:xfrm flipH="1">
                <a:off x="1165954" y="26031"/>
                <a:ext cx="45027" cy="4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600" fill="norm" stroke="1" extrusionOk="0">
                    <a:moveTo>
                      <a:pt x="18993" y="0"/>
                    </a:moveTo>
                    <a:cubicBezTo>
                      <a:pt x="18438" y="0"/>
                      <a:pt x="17846" y="262"/>
                      <a:pt x="17329" y="785"/>
                    </a:cubicBezTo>
                    <a:lnTo>
                      <a:pt x="500" y="17788"/>
                    </a:lnTo>
                    <a:cubicBezTo>
                      <a:pt x="-166" y="18461"/>
                      <a:pt x="-166" y="19844"/>
                      <a:pt x="500" y="20890"/>
                    </a:cubicBezTo>
                    <a:cubicBezTo>
                      <a:pt x="833" y="21226"/>
                      <a:pt x="1535" y="21600"/>
                      <a:pt x="2201" y="21600"/>
                    </a:cubicBezTo>
                    <a:cubicBezTo>
                      <a:pt x="2571" y="21600"/>
                      <a:pt x="3237" y="21226"/>
                      <a:pt x="3607" y="20890"/>
                    </a:cubicBezTo>
                    <a:lnTo>
                      <a:pt x="20398" y="3924"/>
                    </a:lnTo>
                    <a:cubicBezTo>
                      <a:pt x="21434" y="2878"/>
                      <a:pt x="21434" y="1495"/>
                      <a:pt x="20398" y="785"/>
                    </a:cubicBezTo>
                    <a:cubicBezTo>
                      <a:pt x="20066" y="262"/>
                      <a:pt x="19548" y="0"/>
                      <a:pt x="1899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Google Shape;480;p19"/>
              <p:cNvSpPr/>
              <p:nvPr/>
            </p:nvSpPr>
            <p:spPr>
              <a:xfrm flipH="1">
                <a:off x="1262454" y="30593"/>
                <a:ext cx="35708" cy="35787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8" name="Google Shape;481;p19"/>
              <p:cNvSpPr/>
              <p:nvPr/>
            </p:nvSpPr>
            <p:spPr>
              <a:xfrm flipH="1">
                <a:off x="1257697" y="26031"/>
                <a:ext cx="45046" cy="4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fill="norm" stroke="1" extrusionOk="0">
                    <a:moveTo>
                      <a:pt x="2191" y="0"/>
                    </a:moveTo>
                    <a:cubicBezTo>
                      <a:pt x="1636" y="0"/>
                      <a:pt x="1118" y="262"/>
                      <a:pt x="749" y="785"/>
                    </a:cubicBezTo>
                    <a:cubicBezTo>
                      <a:pt x="-250" y="1495"/>
                      <a:pt x="-250" y="2878"/>
                      <a:pt x="749" y="3924"/>
                    </a:cubicBezTo>
                    <a:lnTo>
                      <a:pt x="17577" y="20890"/>
                    </a:lnTo>
                    <a:cubicBezTo>
                      <a:pt x="17910" y="21226"/>
                      <a:pt x="18280" y="21600"/>
                      <a:pt x="18946" y="21600"/>
                    </a:cubicBezTo>
                    <a:cubicBezTo>
                      <a:pt x="19649" y="21600"/>
                      <a:pt x="19982" y="21226"/>
                      <a:pt x="20684" y="20890"/>
                    </a:cubicBezTo>
                    <a:cubicBezTo>
                      <a:pt x="21350" y="19844"/>
                      <a:pt x="21350" y="18461"/>
                      <a:pt x="20684" y="17788"/>
                    </a:cubicBezTo>
                    <a:lnTo>
                      <a:pt x="3855" y="785"/>
                    </a:lnTo>
                    <a:cubicBezTo>
                      <a:pt x="3338" y="262"/>
                      <a:pt x="2746" y="0"/>
                      <a:pt x="21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Google Shape;482;p19"/>
              <p:cNvSpPr/>
              <p:nvPr/>
            </p:nvSpPr>
            <p:spPr>
              <a:xfrm flipH="1">
                <a:off x="1170515" y="122531"/>
                <a:ext cx="35787" cy="35787"/>
              </a:xfrm>
              <a:prstGeom prst="line">
                <a:avLst/>
              </a:pr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20" name="Google Shape;483;p19"/>
              <p:cNvSpPr/>
              <p:nvPr/>
            </p:nvSpPr>
            <p:spPr>
              <a:xfrm flipH="1">
                <a:off x="1165954" y="117811"/>
                <a:ext cx="45027" cy="44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600" fill="norm" stroke="1" extrusionOk="0">
                    <a:moveTo>
                      <a:pt x="2164" y="0"/>
                    </a:moveTo>
                    <a:cubicBezTo>
                      <a:pt x="1609" y="0"/>
                      <a:pt x="1018" y="152"/>
                      <a:pt x="500" y="531"/>
                    </a:cubicBezTo>
                    <a:cubicBezTo>
                      <a:pt x="-166" y="1592"/>
                      <a:pt x="-166" y="2994"/>
                      <a:pt x="500" y="3676"/>
                    </a:cubicBezTo>
                    <a:lnTo>
                      <a:pt x="17329" y="20918"/>
                    </a:lnTo>
                    <a:cubicBezTo>
                      <a:pt x="17661" y="21259"/>
                      <a:pt x="18327" y="21600"/>
                      <a:pt x="19030" y="21600"/>
                    </a:cubicBezTo>
                    <a:cubicBezTo>
                      <a:pt x="19363" y="21600"/>
                      <a:pt x="20066" y="21259"/>
                      <a:pt x="20398" y="20918"/>
                    </a:cubicBezTo>
                    <a:cubicBezTo>
                      <a:pt x="21434" y="20198"/>
                      <a:pt x="21434" y="18796"/>
                      <a:pt x="20398" y="17735"/>
                    </a:cubicBezTo>
                    <a:lnTo>
                      <a:pt x="3607" y="531"/>
                    </a:lnTo>
                    <a:cubicBezTo>
                      <a:pt x="3237" y="152"/>
                      <a:pt x="2719" y="0"/>
                      <a:pt x="21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Google Shape;484;p19"/>
              <p:cNvSpPr/>
              <p:nvPr/>
            </p:nvSpPr>
            <p:spPr>
              <a:xfrm flipH="1">
                <a:off x="872130" y="185994"/>
                <a:ext cx="70784" cy="7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04" y="2851"/>
                    </a:moveTo>
                    <a:cubicBezTo>
                      <a:pt x="15144" y="2851"/>
                      <a:pt x="18936" y="6392"/>
                      <a:pt x="18936" y="10788"/>
                    </a:cubicBezTo>
                    <a:cubicBezTo>
                      <a:pt x="18936" y="15208"/>
                      <a:pt x="15144" y="18725"/>
                      <a:pt x="10704" y="18725"/>
                    </a:cubicBezTo>
                    <a:cubicBezTo>
                      <a:pt x="6456" y="18725"/>
                      <a:pt x="2688" y="15208"/>
                      <a:pt x="2688" y="10788"/>
                    </a:cubicBezTo>
                    <a:cubicBezTo>
                      <a:pt x="2688" y="6392"/>
                      <a:pt x="6456" y="2851"/>
                      <a:pt x="10704" y="2851"/>
                    </a:cubicBezTo>
                    <a:close/>
                    <a:moveTo>
                      <a:pt x="10704" y="0"/>
                    </a:moveTo>
                    <a:cubicBezTo>
                      <a:pt x="4896" y="0"/>
                      <a:pt x="0" y="4848"/>
                      <a:pt x="0" y="10788"/>
                    </a:cubicBezTo>
                    <a:cubicBezTo>
                      <a:pt x="0" y="16752"/>
                      <a:pt x="4896" y="21600"/>
                      <a:pt x="10704" y="21600"/>
                    </a:cubicBezTo>
                    <a:cubicBezTo>
                      <a:pt x="16704" y="21600"/>
                      <a:pt x="21600" y="16752"/>
                      <a:pt x="21600" y="10788"/>
                    </a:cubicBezTo>
                    <a:cubicBezTo>
                      <a:pt x="21600" y="4848"/>
                      <a:pt x="16704" y="0"/>
                      <a:pt x="10704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Google Shape;485;p19"/>
              <p:cNvSpPr/>
              <p:nvPr/>
            </p:nvSpPr>
            <p:spPr>
              <a:xfrm flipH="1">
                <a:off x="918844" y="685012"/>
                <a:ext cx="300592" cy="386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Google Shape;486;p19"/>
              <p:cNvSpPr/>
              <p:nvPr/>
            </p:nvSpPr>
            <p:spPr>
              <a:xfrm flipH="1">
                <a:off x="914438" y="680686"/>
                <a:ext cx="309324" cy="47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90" y="4299"/>
                    </a:moveTo>
                    <a:lnTo>
                      <a:pt x="20990" y="17588"/>
                    </a:lnTo>
                    <a:lnTo>
                      <a:pt x="610" y="17588"/>
                    </a:lnTo>
                    <a:lnTo>
                      <a:pt x="610" y="4299"/>
                    </a:lnTo>
                    <a:close/>
                    <a:moveTo>
                      <a:pt x="302" y="0"/>
                    </a:moveTo>
                    <a:cubicBezTo>
                      <a:pt x="203" y="0"/>
                      <a:pt x="154" y="322"/>
                      <a:pt x="49" y="645"/>
                    </a:cubicBezTo>
                    <a:cubicBezTo>
                      <a:pt x="0" y="1003"/>
                      <a:pt x="0" y="1648"/>
                      <a:pt x="0" y="1970"/>
                    </a:cubicBezTo>
                    <a:lnTo>
                      <a:pt x="0" y="19594"/>
                    </a:lnTo>
                    <a:cubicBezTo>
                      <a:pt x="0" y="20919"/>
                      <a:pt x="99" y="21600"/>
                      <a:pt x="302" y="21600"/>
                    </a:cubicBezTo>
                    <a:lnTo>
                      <a:pt x="21292" y="21600"/>
                    </a:lnTo>
                    <a:cubicBezTo>
                      <a:pt x="21446" y="21600"/>
                      <a:pt x="21600" y="20919"/>
                      <a:pt x="21600" y="19594"/>
                    </a:cubicBezTo>
                    <a:lnTo>
                      <a:pt x="21600" y="1970"/>
                    </a:lnTo>
                    <a:cubicBezTo>
                      <a:pt x="21600" y="1648"/>
                      <a:pt x="21551" y="1003"/>
                      <a:pt x="21501" y="645"/>
                    </a:cubicBezTo>
                    <a:cubicBezTo>
                      <a:pt x="21446" y="322"/>
                      <a:pt x="21347" y="0"/>
                      <a:pt x="21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Google Shape;487;p19"/>
              <p:cNvSpPr/>
              <p:nvPr/>
            </p:nvSpPr>
            <p:spPr>
              <a:xfrm flipH="1">
                <a:off x="918845" y="613523"/>
                <a:ext cx="172870" cy="2485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Google Shape;488;p19"/>
              <p:cNvSpPr/>
              <p:nvPr/>
            </p:nvSpPr>
            <p:spPr>
              <a:xfrm flipH="1">
                <a:off x="914440" y="609196"/>
                <a:ext cx="181678" cy="33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62" y="5628"/>
                    </a:moveTo>
                    <a:lnTo>
                      <a:pt x="20562" y="15972"/>
                    </a:lnTo>
                    <a:lnTo>
                      <a:pt x="1131" y="15972"/>
                    </a:lnTo>
                    <a:lnTo>
                      <a:pt x="1131" y="5628"/>
                    </a:lnTo>
                    <a:close/>
                    <a:moveTo>
                      <a:pt x="524" y="0"/>
                    </a:moveTo>
                    <a:cubicBezTo>
                      <a:pt x="262" y="0"/>
                      <a:pt x="0" y="913"/>
                      <a:pt x="0" y="2789"/>
                    </a:cubicBezTo>
                    <a:lnTo>
                      <a:pt x="0" y="18811"/>
                    </a:lnTo>
                    <a:cubicBezTo>
                      <a:pt x="0" y="19724"/>
                      <a:pt x="94" y="20231"/>
                      <a:pt x="178" y="21144"/>
                    </a:cubicBezTo>
                    <a:cubicBezTo>
                      <a:pt x="262" y="21600"/>
                      <a:pt x="439" y="21600"/>
                      <a:pt x="524" y="21600"/>
                    </a:cubicBezTo>
                    <a:lnTo>
                      <a:pt x="21076" y="21600"/>
                    </a:lnTo>
                    <a:cubicBezTo>
                      <a:pt x="21338" y="21600"/>
                      <a:pt x="21600" y="20687"/>
                      <a:pt x="21600" y="18811"/>
                    </a:cubicBezTo>
                    <a:lnTo>
                      <a:pt x="21600" y="2789"/>
                    </a:lnTo>
                    <a:cubicBezTo>
                      <a:pt x="21600" y="1876"/>
                      <a:pt x="21516" y="1369"/>
                      <a:pt x="21432" y="456"/>
                    </a:cubicBezTo>
                    <a:cubicBezTo>
                      <a:pt x="21338" y="0"/>
                      <a:pt x="21170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Google Shape;489;p19"/>
              <p:cNvSpPr/>
              <p:nvPr/>
            </p:nvSpPr>
            <p:spPr>
              <a:xfrm flipH="1">
                <a:off x="918845" y="542033"/>
                <a:ext cx="172870" cy="2485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Google Shape;490;p19"/>
              <p:cNvSpPr/>
              <p:nvPr/>
            </p:nvSpPr>
            <p:spPr>
              <a:xfrm flipH="1">
                <a:off x="914440" y="536921"/>
                <a:ext cx="181678" cy="34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62" y="5994"/>
                    </a:moveTo>
                    <a:lnTo>
                      <a:pt x="20562" y="15655"/>
                    </a:lnTo>
                    <a:lnTo>
                      <a:pt x="1131" y="15655"/>
                    </a:lnTo>
                    <a:lnTo>
                      <a:pt x="1131" y="5994"/>
                    </a:lnTo>
                    <a:close/>
                    <a:moveTo>
                      <a:pt x="524" y="0"/>
                    </a:moveTo>
                    <a:cubicBezTo>
                      <a:pt x="439" y="0"/>
                      <a:pt x="262" y="495"/>
                      <a:pt x="178" y="941"/>
                    </a:cubicBezTo>
                    <a:cubicBezTo>
                      <a:pt x="94" y="1387"/>
                      <a:pt x="0" y="2328"/>
                      <a:pt x="0" y="3220"/>
                    </a:cubicBezTo>
                    <a:lnTo>
                      <a:pt x="0" y="18875"/>
                    </a:lnTo>
                    <a:cubicBezTo>
                      <a:pt x="0" y="20213"/>
                      <a:pt x="262" y="21600"/>
                      <a:pt x="524" y="21600"/>
                    </a:cubicBezTo>
                    <a:lnTo>
                      <a:pt x="21076" y="21600"/>
                    </a:lnTo>
                    <a:cubicBezTo>
                      <a:pt x="21338" y="21600"/>
                      <a:pt x="21600" y="20213"/>
                      <a:pt x="21600" y="18875"/>
                    </a:cubicBezTo>
                    <a:lnTo>
                      <a:pt x="21600" y="3220"/>
                    </a:lnTo>
                    <a:cubicBezTo>
                      <a:pt x="21600" y="2328"/>
                      <a:pt x="21516" y="1387"/>
                      <a:pt x="21432" y="941"/>
                    </a:cubicBezTo>
                    <a:cubicBezTo>
                      <a:pt x="21338" y="495"/>
                      <a:pt x="21170" y="0"/>
                      <a:pt x="2107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Google Shape;491;p19"/>
              <p:cNvSpPr/>
              <p:nvPr/>
            </p:nvSpPr>
            <p:spPr>
              <a:xfrm flipH="1">
                <a:off x="333465" y="366728"/>
                <a:ext cx="544730" cy="544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7" h="21600" fill="norm" stroke="1" extrusionOk="0">
                    <a:moveTo>
                      <a:pt x="10087" y="0"/>
                    </a:moveTo>
                    <a:cubicBezTo>
                      <a:pt x="5183" y="0"/>
                      <a:pt x="876" y="3827"/>
                      <a:pt x="116" y="9150"/>
                    </a:cubicBezTo>
                    <a:cubicBezTo>
                      <a:pt x="-722" y="15054"/>
                      <a:pt x="3058" y="20580"/>
                      <a:pt x="8538" y="21475"/>
                    </a:cubicBezTo>
                    <a:cubicBezTo>
                      <a:pt x="9054" y="21559"/>
                      <a:pt x="9566" y="21600"/>
                      <a:pt x="10069" y="21600"/>
                    </a:cubicBezTo>
                    <a:cubicBezTo>
                      <a:pt x="14973" y="21600"/>
                      <a:pt x="19283" y="17773"/>
                      <a:pt x="20040" y="12450"/>
                    </a:cubicBezTo>
                    <a:cubicBezTo>
                      <a:pt x="20878" y="6546"/>
                      <a:pt x="17098" y="1020"/>
                      <a:pt x="11618" y="125"/>
                    </a:cubicBezTo>
                    <a:cubicBezTo>
                      <a:pt x="11102" y="41"/>
                      <a:pt x="10590" y="0"/>
                      <a:pt x="100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Google Shape;492;p19"/>
              <p:cNvSpPr/>
              <p:nvPr/>
            </p:nvSpPr>
            <p:spPr>
              <a:xfrm flipH="1">
                <a:off x="328754" y="362245"/>
                <a:ext cx="553849" cy="554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5" h="21600" fill="norm" stroke="1" extrusionOk="0">
                    <a:moveTo>
                      <a:pt x="10493" y="353"/>
                    </a:moveTo>
                    <a:cubicBezTo>
                      <a:pt x="10990" y="353"/>
                      <a:pt x="11515" y="383"/>
                      <a:pt x="12043" y="469"/>
                    </a:cubicBezTo>
                    <a:cubicBezTo>
                      <a:pt x="14726" y="895"/>
                      <a:pt x="17075" y="2373"/>
                      <a:pt x="18679" y="4620"/>
                    </a:cubicBezTo>
                    <a:cubicBezTo>
                      <a:pt x="20283" y="6868"/>
                      <a:pt x="20948" y="9627"/>
                      <a:pt x="20534" y="12384"/>
                    </a:cubicBezTo>
                    <a:cubicBezTo>
                      <a:pt x="19756" y="17534"/>
                      <a:pt x="15421" y="21241"/>
                      <a:pt x="10502" y="21241"/>
                    </a:cubicBezTo>
                    <a:cubicBezTo>
                      <a:pt x="9989" y="21241"/>
                      <a:pt x="9467" y="21201"/>
                      <a:pt x="8945" y="21116"/>
                    </a:cubicBezTo>
                    <a:cubicBezTo>
                      <a:pt x="6262" y="20689"/>
                      <a:pt x="3910" y="19212"/>
                      <a:pt x="2306" y="16964"/>
                    </a:cubicBezTo>
                    <a:cubicBezTo>
                      <a:pt x="702" y="14717"/>
                      <a:pt x="40" y="11957"/>
                      <a:pt x="454" y="9201"/>
                    </a:cubicBezTo>
                    <a:cubicBezTo>
                      <a:pt x="1226" y="4050"/>
                      <a:pt x="5570" y="353"/>
                      <a:pt x="10493" y="353"/>
                    </a:cubicBezTo>
                    <a:close/>
                    <a:moveTo>
                      <a:pt x="10493" y="0"/>
                    </a:moveTo>
                    <a:cubicBezTo>
                      <a:pt x="5400" y="0"/>
                      <a:pt x="922" y="3836"/>
                      <a:pt x="120" y="9143"/>
                    </a:cubicBezTo>
                    <a:cubicBezTo>
                      <a:pt x="-294" y="12016"/>
                      <a:pt x="371" y="14861"/>
                      <a:pt x="2031" y="17191"/>
                    </a:cubicBezTo>
                    <a:cubicBezTo>
                      <a:pt x="3689" y="19497"/>
                      <a:pt x="6122" y="21033"/>
                      <a:pt x="8915" y="21459"/>
                    </a:cubicBezTo>
                    <a:cubicBezTo>
                      <a:pt x="9443" y="21545"/>
                      <a:pt x="9968" y="21600"/>
                      <a:pt x="10493" y="21600"/>
                    </a:cubicBezTo>
                    <a:cubicBezTo>
                      <a:pt x="15582" y="21600"/>
                      <a:pt x="20090" y="17761"/>
                      <a:pt x="20865" y="12442"/>
                    </a:cubicBezTo>
                    <a:cubicBezTo>
                      <a:pt x="21306" y="9569"/>
                      <a:pt x="20614" y="6724"/>
                      <a:pt x="18957" y="4394"/>
                    </a:cubicBezTo>
                    <a:cubicBezTo>
                      <a:pt x="17296" y="2088"/>
                      <a:pt x="14863" y="552"/>
                      <a:pt x="12097" y="126"/>
                    </a:cubicBezTo>
                    <a:cubicBezTo>
                      <a:pt x="11557" y="40"/>
                      <a:pt x="11020" y="0"/>
                      <a:pt x="1049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Google Shape;493;p19"/>
              <p:cNvSpPr/>
              <p:nvPr/>
            </p:nvSpPr>
            <p:spPr>
              <a:xfrm flipH="1">
                <a:off x="306387" y="350605"/>
                <a:ext cx="544864" cy="544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34" h="21600" fill="norm" stroke="1" extrusionOk="0">
                    <a:moveTo>
                      <a:pt x="9455" y="0"/>
                    </a:moveTo>
                    <a:cubicBezTo>
                      <a:pt x="7733" y="0"/>
                      <a:pt x="5989" y="536"/>
                      <a:pt x="4420" y="1659"/>
                    </a:cubicBezTo>
                    <a:cubicBezTo>
                      <a:pt x="9" y="4842"/>
                      <a:pt x="-1333" y="11495"/>
                      <a:pt x="1455" y="16555"/>
                    </a:cubicBezTo>
                    <a:cubicBezTo>
                      <a:pt x="3242" y="19807"/>
                      <a:pt x="6320" y="21600"/>
                      <a:pt x="9474" y="21600"/>
                    </a:cubicBezTo>
                    <a:cubicBezTo>
                      <a:pt x="11198" y="21600"/>
                      <a:pt x="12945" y="21064"/>
                      <a:pt x="14511" y="19938"/>
                    </a:cubicBezTo>
                    <a:cubicBezTo>
                      <a:pt x="18925" y="16758"/>
                      <a:pt x="20267" y="10105"/>
                      <a:pt x="17479" y="5045"/>
                    </a:cubicBezTo>
                    <a:cubicBezTo>
                      <a:pt x="15675" y="1790"/>
                      <a:pt x="12601" y="0"/>
                      <a:pt x="9455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1" name="Google Shape;494;p19"/>
              <p:cNvSpPr/>
              <p:nvPr/>
            </p:nvSpPr>
            <p:spPr>
              <a:xfrm flipH="1">
                <a:off x="301249" y="345573"/>
                <a:ext cx="553869" cy="553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0" h="21600" fill="norm" stroke="1" extrusionOk="0">
                    <a:moveTo>
                      <a:pt x="10280" y="350"/>
                    </a:moveTo>
                    <a:cubicBezTo>
                      <a:pt x="10767" y="350"/>
                      <a:pt x="11281" y="408"/>
                      <a:pt x="11768" y="491"/>
                    </a:cubicBezTo>
                    <a:cubicBezTo>
                      <a:pt x="17181" y="1346"/>
                      <a:pt x="20917" y="6694"/>
                      <a:pt x="20105" y="12382"/>
                    </a:cubicBezTo>
                    <a:cubicBezTo>
                      <a:pt x="19347" y="17534"/>
                      <a:pt x="15101" y="21238"/>
                      <a:pt x="10286" y="21238"/>
                    </a:cubicBezTo>
                    <a:cubicBezTo>
                      <a:pt x="9784" y="21238"/>
                      <a:pt x="9276" y="21198"/>
                      <a:pt x="8763" y="21116"/>
                    </a:cubicBezTo>
                    <a:cubicBezTo>
                      <a:pt x="6136" y="20689"/>
                      <a:pt x="3837" y="19239"/>
                      <a:pt x="2267" y="16991"/>
                    </a:cubicBezTo>
                    <a:cubicBezTo>
                      <a:pt x="697" y="14743"/>
                      <a:pt x="46" y="11984"/>
                      <a:pt x="452" y="9224"/>
                    </a:cubicBezTo>
                    <a:cubicBezTo>
                      <a:pt x="1211" y="4048"/>
                      <a:pt x="5459" y="350"/>
                      <a:pt x="10280" y="350"/>
                    </a:cubicBezTo>
                    <a:close/>
                    <a:moveTo>
                      <a:pt x="10283" y="0"/>
                    </a:moveTo>
                    <a:cubicBezTo>
                      <a:pt x="5287" y="0"/>
                      <a:pt x="890" y="3824"/>
                      <a:pt x="128" y="9169"/>
                    </a:cubicBezTo>
                    <a:cubicBezTo>
                      <a:pt x="-304" y="12014"/>
                      <a:pt x="370" y="14857"/>
                      <a:pt x="1995" y="17190"/>
                    </a:cubicBezTo>
                    <a:cubicBezTo>
                      <a:pt x="3621" y="19524"/>
                      <a:pt x="6002" y="21030"/>
                      <a:pt x="8710" y="21487"/>
                    </a:cubicBezTo>
                    <a:cubicBezTo>
                      <a:pt x="9250" y="21569"/>
                      <a:pt x="9764" y="21600"/>
                      <a:pt x="10280" y="21600"/>
                    </a:cubicBezTo>
                    <a:cubicBezTo>
                      <a:pt x="15261" y="21600"/>
                      <a:pt x="19644" y="17758"/>
                      <a:pt x="20429" y="12441"/>
                    </a:cubicBezTo>
                    <a:cubicBezTo>
                      <a:pt x="21296" y="6550"/>
                      <a:pt x="17427" y="1033"/>
                      <a:pt x="11821" y="123"/>
                    </a:cubicBezTo>
                    <a:cubicBezTo>
                      <a:pt x="11304" y="40"/>
                      <a:pt x="10791" y="0"/>
                      <a:pt x="1028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Google Shape;495;p19"/>
              <p:cNvSpPr/>
              <p:nvPr/>
            </p:nvSpPr>
            <p:spPr>
              <a:xfrm flipH="1">
                <a:off x="360690" y="407075"/>
                <a:ext cx="117423" cy="119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21600"/>
                    </a:lnTo>
                    <a:cubicBezTo>
                      <a:pt x="17303" y="12256"/>
                      <a:pt x="9795" y="4473"/>
                      <a:pt x="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3" name="Google Shape;496;p19"/>
              <p:cNvSpPr/>
              <p:nvPr/>
            </p:nvSpPr>
            <p:spPr>
              <a:xfrm flipH="1">
                <a:off x="354285" y="399918"/>
                <a:ext cx="130725" cy="133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9" h="21600" fill="norm" stroke="1" extrusionOk="0">
                    <a:moveTo>
                      <a:pt x="1135" y="0"/>
                    </a:moveTo>
                    <a:cubicBezTo>
                      <a:pt x="713" y="0"/>
                      <a:pt x="342" y="255"/>
                      <a:pt x="162" y="688"/>
                    </a:cubicBezTo>
                    <a:cubicBezTo>
                      <a:pt x="-183" y="1274"/>
                      <a:pt x="47" y="1872"/>
                      <a:pt x="636" y="2229"/>
                    </a:cubicBezTo>
                    <a:cubicBezTo>
                      <a:pt x="8953" y="5999"/>
                      <a:pt x="15480" y="12621"/>
                      <a:pt x="19165" y="21014"/>
                    </a:cubicBezTo>
                    <a:cubicBezTo>
                      <a:pt x="19395" y="21358"/>
                      <a:pt x="19753" y="21600"/>
                      <a:pt x="20227" y="21600"/>
                    </a:cubicBezTo>
                    <a:lnTo>
                      <a:pt x="20700" y="21600"/>
                    </a:lnTo>
                    <a:cubicBezTo>
                      <a:pt x="21174" y="21243"/>
                      <a:pt x="21417" y="20658"/>
                      <a:pt x="21174" y="20059"/>
                    </a:cubicBezTo>
                    <a:cubicBezTo>
                      <a:pt x="17258" y="11322"/>
                      <a:pt x="10374" y="4228"/>
                      <a:pt x="1596" y="102"/>
                    </a:cubicBezTo>
                    <a:cubicBezTo>
                      <a:pt x="1442" y="38"/>
                      <a:pt x="1289" y="0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4" name="Google Shape;497;p19"/>
              <p:cNvSpPr/>
              <p:nvPr/>
            </p:nvSpPr>
            <p:spPr>
              <a:xfrm flipH="1">
                <a:off x="4657" y="353830"/>
                <a:ext cx="47426" cy="47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660" y="0"/>
                    </a:moveTo>
                    <a:lnTo>
                      <a:pt x="0" y="15618"/>
                    </a:lnTo>
                    <a:lnTo>
                      <a:pt x="15618" y="21600"/>
                    </a:lnTo>
                    <a:lnTo>
                      <a:pt x="21600" y="5660"/>
                    </a:lnTo>
                    <a:lnTo>
                      <a:pt x="5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5" name="Google Shape;498;p19"/>
              <p:cNvSpPr/>
              <p:nvPr/>
            </p:nvSpPr>
            <p:spPr>
              <a:xfrm flipH="1">
                <a:off x="612358" y="617926"/>
                <a:ext cx="151792" cy="76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779" y="0"/>
                      <a:pt x="0" y="9689"/>
                      <a:pt x="0" y="21444"/>
                    </a:cubicBezTo>
                    <a:cubicBezTo>
                      <a:pt x="0" y="21533"/>
                      <a:pt x="5406" y="21600"/>
                      <a:pt x="10800" y="21600"/>
                    </a:cubicBezTo>
                    <a:cubicBezTo>
                      <a:pt x="16194" y="21600"/>
                      <a:pt x="21600" y="21533"/>
                      <a:pt x="21600" y="21444"/>
                    </a:cubicBezTo>
                    <a:cubicBezTo>
                      <a:pt x="21600" y="9689"/>
                      <a:pt x="16720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Google Shape;499;p19"/>
              <p:cNvSpPr/>
              <p:nvPr/>
            </p:nvSpPr>
            <p:spPr>
              <a:xfrm flipH="1">
                <a:off x="608033" y="613523"/>
                <a:ext cx="161229" cy="8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53" y="2228"/>
                    </a:moveTo>
                    <a:cubicBezTo>
                      <a:pt x="15931" y="2228"/>
                      <a:pt x="20041" y="9786"/>
                      <a:pt x="20336" y="19193"/>
                    </a:cubicBezTo>
                    <a:lnTo>
                      <a:pt x="1275" y="19193"/>
                    </a:lnTo>
                    <a:cubicBezTo>
                      <a:pt x="1570" y="9786"/>
                      <a:pt x="5774" y="2228"/>
                      <a:pt x="10853" y="2228"/>
                    </a:cubicBezTo>
                    <a:close/>
                    <a:moveTo>
                      <a:pt x="10853" y="0"/>
                    </a:moveTo>
                    <a:cubicBezTo>
                      <a:pt x="4889" y="0"/>
                      <a:pt x="0" y="9050"/>
                      <a:pt x="0" y="20307"/>
                    </a:cubicBezTo>
                    <a:cubicBezTo>
                      <a:pt x="0" y="21401"/>
                      <a:pt x="0" y="21401"/>
                      <a:pt x="4299" y="21600"/>
                    </a:cubicBezTo>
                    <a:lnTo>
                      <a:pt x="11927" y="21600"/>
                    </a:lnTo>
                    <a:cubicBezTo>
                      <a:pt x="21600" y="21600"/>
                      <a:pt x="21600" y="21600"/>
                      <a:pt x="21600" y="20307"/>
                    </a:cubicBezTo>
                    <a:cubicBezTo>
                      <a:pt x="21600" y="9050"/>
                      <a:pt x="16722" y="0"/>
                      <a:pt x="1085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Google Shape;500;p19"/>
              <p:cNvSpPr/>
              <p:nvPr/>
            </p:nvSpPr>
            <p:spPr>
              <a:xfrm flipH="1">
                <a:off x="645233" y="520877"/>
                <a:ext cx="86043" cy="86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936" y="0"/>
                      <a:pt x="0" y="4911"/>
                      <a:pt x="0" y="10722"/>
                    </a:cubicBezTo>
                    <a:cubicBezTo>
                      <a:pt x="0" y="16709"/>
                      <a:pt x="4936" y="21600"/>
                      <a:pt x="10800" y="21600"/>
                    </a:cubicBezTo>
                    <a:cubicBezTo>
                      <a:pt x="16842" y="21600"/>
                      <a:pt x="21600" y="16709"/>
                      <a:pt x="21600" y="10722"/>
                    </a:cubicBezTo>
                    <a:cubicBezTo>
                      <a:pt x="21600" y="4911"/>
                      <a:pt x="16842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Google Shape;501;p19"/>
              <p:cNvSpPr/>
              <p:nvPr/>
            </p:nvSpPr>
            <p:spPr>
              <a:xfrm flipH="1">
                <a:off x="640121" y="516551"/>
                <a:ext cx="95559" cy="95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20" y="2133"/>
                    </a:moveTo>
                    <a:cubicBezTo>
                      <a:pt x="15662" y="2133"/>
                      <a:pt x="19467" y="5920"/>
                      <a:pt x="19467" y="10720"/>
                    </a:cubicBezTo>
                    <a:cubicBezTo>
                      <a:pt x="19467" y="15662"/>
                      <a:pt x="15662" y="19449"/>
                      <a:pt x="10720" y="19449"/>
                    </a:cubicBezTo>
                    <a:cubicBezTo>
                      <a:pt x="5938" y="19449"/>
                      <a:pt x="2151" y="15662"/>
                      <a:pt x="2151" y="10720"/>
                    </a:cubicBezTo>
                    <a:cubicBezTo>
                      <a:pt x="2151" y="5920"/>
                      <a:pt x="5938" y="2133"/>
                      <a:pt x="10720" y="2133"/>
                    </a:cubicBezTo>
                    <a:close/>
                    <a:moveTo>
                      <a:pt x="10720" y="0"/>
                    </a:moveTo>
                    <a:cubicBezTo>
                      <a:pt x="4782" y="0"/>
                      <a:pt x="0" y="4942"/>
                      <a:pt x="0" y="10880"/>
                    </a:cubicBezTo>
                    <a:cubicBezTo>
                      <a:pt x="0" y="16818"/>
                      <a:pt x="4782" y="21600"/>
                      <a:pt x="10720" y="21600"/>
                    </a:cubicBezTo>
                    <a:cubicBezTo>
                      <a:pt x="16658" y="21600"/>
                      <a:pt x="21600" y="16818"/>
                      <a:pt x="21600" y="10880"/>
                    </a:cubicBezTo>
                    <a:cubicBezTo>
                      <a:pt x="21600" y="4942"/>
                      <a:pt x="16658" y="0"/>
                      <a:pt x="1072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Google Shape;502;p19"/>
              <p:cNvSpPr/>
              <p:nvPr/>
            </p:nvSpPr>
            <p:spPr>
              <a:xfrm flipH="1">
                <a:off x="389867" y="617926"/>
                <a:ext cx="152499" cy="76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50" y="0"/>
                    </a:moveTo>
                    <a:cubicBezTo>
                      <a:pt x="4857" y="0"/>
                      <a:pt x="0" y="9689"/>
                      <a:pt x="0" y="21444"/>
                    </a:cubicBezTo>
                    <a:cubicBezTo>
                      <a:pt x="0" y="21533"/>
                      <a:pt x="5403" y="21600"/>
                      <a:pt x="10806" y="21600"/>
                    </a:cubicBezTo>
                    <a:cubicBezTo>
                      <a:pt x="16197" y="21600"/>
                      <a:pt x="21600" y="21533"/>
                      <a:pt x="21600" y="21444"/>
                    </a:cubicBezTo>
                    <a:cubicBezTo>
                      <a:pt x="21600" y="9689"/>
                      <a:pt x="16743" y="0"/>
                      <a:pt x="10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0" name="Google Shape;503;p19"/>
              <p:cNvSpPr/>
              <p:nvPr/>
            </p:nvSpPr>
            <p:spPr>
              <a:xfrm flipH="1">
                <a:off x="385463" y="613523"/>
                <a:ext cx="161230" cy="85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42" y="2228"/>
                    </a:moveTo>
                    <a:cubicBezTo>
                      <a:pt x="15826" y="2228"/>
                      <a:pt x="20030" y="9786"/>
                      <a:pt x="20325" y="19193"/>
                    </a:cubicBezTo>
                    <a:lnTo>
                      <a:pt x="1264" y="19193"/>
                    </a:lnTo>
                    <a:cubicBezTo>
                      <a:pt x="1559" y="9786"/>
                      <a:pt x="5764" y="2228"/>
                      <a:pt x="10842" y="2228"/>
                    </a:cubicBezTo>
                    <a:close/>
                    <a:moveTo>
                      <a:pt x="10747" y="0"/>
                    </a:moveTo>
                    <a:cubicBezTo>
                      <a:pt x="4878" y="0"/>
                      <a:pt x="0" y="9050"/>
                      <a:pt x="0" y="20307"/>
                    </a:cubicBezTo>
                    <a:cubicBezTo>
                      <a:pt x="0" y="21401"/>
                      <a:pt x="0" y="21401"/>
                      <a:pt x="4194" y="21600"/>
                    </a:cubicBezTo>
                    <a:lnTo>
                      <a:pt x="11917" y="21600"/>
                    </a:lnTo>
                    <a:cubicBezTo>
                      <a:pt x="21600" y="21600"/>
                      <a:pt x="21600" y="21600"/>
                      <a:pt x="21600" y="20307"/>
                    </a:cubicBezTo>
                    <a:cubicBezTo>
                      <a:pt x="21600" y="9050"/>
                      <a:pt x="16711" y="0"/>
                      <a:pt x="1074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Google Shape;504;p19"/>
              <p:cNvSpPr/>
              <p:nvPr/>
            </p:nvSpPr>
            <p:spPr>
              <a:xfrm flipH="1">
                <a:off x="422663" y="520877"/>
                <a:ext cx="86122" cy="86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0" y="0"/>
                    </a:moveTo>
                    <a:cubicBezTo>
                      <a:pt x="4932" y="0"/>
                      <a:pt x="0" y="4911"/>
                      <a:pt x="0" y="10898"/>
                    </a:cubicBezTo>
                    <a:cubicBezTo>
                      <a:pt x="0" y="16709"/>
                      <a:pt x="4754" y="21600"/>
                      <a:pt x="10790" y="21600"/>
                    </a:cubicBezTo>
                    <a:cubicBezTo>
                      <a:pt x="16826" y="21600"/>
                      <a:pt x="21600" y="16709"/>
                      <a:pt x="21600" y="10898"/>
                    </a:cubicBezTo>
                    <a:cubicBezTo>
                      <a:pt x="21600" y="4911"/>
                      <a:pt x="16826" y="0"/>
                      <a:pt x="10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Google Shape;505;p19"/>
              <p:cNvSpPr/>
              <p:nvPr/>
            </p:nvSpPr>
            <p:spPr>
              <a:xfrm flipH="1">
                <a:off x="417552" y="516551"/>
                <a:ext cx="95637" cy="95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11" y="2133"/>
                    </a:moveTo>
                    <a:cubicBezTo>
                      <a:pt x="15489" y="2133"/>
                      <a:pt x="19451" y="5920"/>
                      <a:pt x="19451" y="10720"/>
                    </a:cubicBezTo>
                    <a:cubicBezTo>
                      <a:pt x="19451" y="15662"/>
                      <a:pt x="15489" y="19449"/>
                      <a:pt x="10711" y="19449"/>
                    </a:cubicBezTo>
                    <a:cubicBezTo>
                      <a:pt x="5933" y="19449"/>
                      <a:pt x="1989" y="15662"/>
                      <a:pt x="1989" y="10720"/>
                    </a:cubicBezTo>
                    <a:cubicBezTo>
                      <a:pt x="1989" y="5920"/>
                      <a:pt x="5933" y="2133"/>
                      <a:pt x="10711" y="2133"/>
                    </a:cubicBezTo>
                    <a:close/>
                    <a:moveTo>
                      <a:pt x="10711" y="0"/>
                    </a:moveTo>
                    <a:cubicBezTo>
                      <a:pt x="4778" y="0"/>
                      <a:pt x="0" y="4942"/>
                      <a:pt x="0" y="10880"/>
                    </a:cubicBezTo>
                    <a:cubicBezTo>
                      <a:pt x="0" y="16818"/>
                      <a:pt x="4778" y="21600"/>
                      <a:pt x="10711" y="21600"/>
                    </a:cubicBezTo>
                    <a:cubicBezTo>
                      <a:pt x="16644" y="21600"/>
                      <a:pt x="21600" y="16818"/>
                      <a:pt x="21600" y="10880"/>
                    </a:cubicBezTo>
                    <a:cubicBezTo>
                      <a:pt x="21600" y="4942"/>
                      <a:pt x="16644" y="0"/>
                      <a:pt x="1071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Google Shape;506;p19"/>
              <p:cNvSpPr/>
              <p:nvPr/>
            </p:nvSpPr>
            <p:spPr>
              <a:xfrm flipH="1">
                <a:off x="494939" y="631060"/>
                <a:ext cx="172162" cy="86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0"/>
                    </a:moveTo>
                    <a:cubicBezTo>
                      <a:pt x="4855" y="0"/>
                      <a:pt x="0" y="9670"/>
                      <a:pt x="0" y="21521"/>
                    </a:cubicBezTo>
                    <a:cubicBezTo>
                      <a:pt x="0" y="21521"/>
                      <a:pt x="9601" y="21600"/>
                      <a:pt x="16005" y="21600"/>
                    </a:cubicBezTo>
                    <a:cubicBezTo>
                      <a:pt x="19202" y="21600"/>
                      <a:pt x="21600" y="21580"/>
                      <a:pt x="21600" y="21521"/>
                    </a:cubicBezTo>
                    <a:cubicBezTo>
                      <a:pt x="21600" y="9670"/>
                      <a:pt x="16755" y="0"/>
                      <a:pt x="10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Google Shape;507;p19"/>
              <p:cNvSpPr/>
              <p:nvPr/>
            </p:nvSpPr>
            <p:spPr>
              <a:xfrm flipH="1">
                <a:off x="490534" y="626657"/>
                <a:ext cx="180970" cy="95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1989"/>
                    </a:moveTo>
                    <a:cubicBezTo>
                      <a:pt x="16024" y="1989"/>
                      <a:pt x="20295" y="9734"/>
                      <a:pt x="20558" y="19451"/>
                    </a:cubicBezTo>
                    <a:lnTo>
                      <a:pt x="1051" y="19451"/>
                    </a:lnTo>
                    <a:cubicBezTo>
                      <a:pt x="1305" y="9734"/>
                      <a:pt x="5576" y="1989"/>
                      <a:pt x="10805" y="1989"/>
                    </a:cubicBezTo>
                    <a:close/>
                    <a:moveTo>
                      <a:pt x="10805" y="0"/>
                    </a:moveTo>
                    <a:cubicBezTo>
                      <a:pt x="4787" y="0"/>
                      <a:pt x="0" y="9077"/>
                      <a:pt x="0" y="20445"/>
                    </a:cubicBezTo>
                    <a:cubicBezTo>
                      <a:pt x="0" y="21422"/>
                      <a:pt x="0" y="21422"/>
                      <a:pt x="4187" y="21600"/>
                    </a:cubicBezTo>
                    <a:lnTo>
                      <a:pt x="11931" y="21600"/>
                    </a:lnTo>
                    <a:cubicBezTo>
                      <a:pt x="21600" y="21600"/>
                      <a:pt x="21600" y="21600"/>
                      <a:pt x="21600" y="20445"/>
                    </a:cubicBezTo>
                    <a:cubicBezTo>
                      <a:pt x="21600" y="9077"/>
                      <a:pt x="16813" y="0"/>
                      <a:pt x="1080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Google Shape;508;p19"/>
              <p:cNvSpPr/>
              <p:nvPr/>
            </p:nvSpPr>
            <p:spPr>
              <a:xfrm flipH="1">
                <a:off x="531432" y="520877"/>
                <a:ext cx="97760" cy="98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9" y="0"/>
                    </a:moveTo>
                    <a:cubicBezTo>
                      <a:pt x="4848" y="0"/>
                      <a:pt x="0" y="4792"/>
                      <a:pt x="0" y="10722"/>
                    </a:cubicBezTo>
                    <a:cubicBezTo>
                      <a:pt x="0" y="16790"/>
                      <a:pt x="4848" y="21600"/>
                      <a:pt x="10809" y="21600"/>
                    </a:cubicBezTo>
                    <a:cubicBezTo>
                      <a:pt x="16769" y="21600"/>
                      <a:pt x="21600" y="16790"/>
                      <a:pt x="21600" y="10722"/>
                    </a:cubicBezTo>
                    <a:cubicBezTo>
                      <a:pt x="21600" y="4792"/>
                      <a:pt x="16769" y="0"/>
                      <a:pt x="108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Google Shape;509;p19"/>
              <p:cNvSpPr/>
              <p:nvPr/>
            </p:nvSpPr>
            <p:spPr>
              <a:xfrm flipH="1">
                <a:off x="527027" y="516551"/>
                <a:ext cx="107277" cy="10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79" y="1902"/>
                    </a:moveTo>
                    <a:cubicBezTo>
                      <a:pt x="15725" y="1902"/>
                      <a:pt x="19842" y="5879"/>
                      <a:pt x="19842" y="10729"/>
                    </a:cubicBezTo>
                    <a:cubicBezTo>
                      <a:pt x="19842" y="15721"/>
                      <a:pt x="15725" y="19698"/>
                      <a:pt x="10879" y="19698"/>
                    </a:cubicBezTo>
                    <a:cubicBezTo>
                      <a:pt x="5875" y="19698"/>
                      <a:pt x="1916" y="15721"/>
                      <a:pt x="1916" y="10729"/>
                    </a:cubicBezTo>
                    <a:cubicBezTo>
                      <a:pt x="1916" y="5879"/>
                      <a:pt x="5875" y="1902"/>
                      <a:pt x="10879" y="1902"/>
                    </a:cubicBezTo>
                    <a:close/>
                    <a:moveTo>
                      <a:pt x="10879" y="0"/>
                    </a:moveTo>
                    <a:cubicBezTo>
                      <a:pt x="4862" y="0"/>
                      <a:pt x="0" y="4849"/>
                      <a:pt x="0" y="10729"/>
                    </a:cubicBezTo>
                    <a:cubicBezTo>
                      <a:pt x="0" y="16751"/>
                      <a:pt x="4862" y="21600"/>
                      <a:pt x="10879" y="21600"/>
                    </a:cubicBezTo>
                    <a:cubicBezTo>
                      <a:pt x="16754" y="21600"/>
                      <a:pt x="21600" y="16751"/>
                      <a:pt x="21600" y="10729"/>
                    </a:cubicBezTo>
                    <a:cubicBezTo>
                      <a:pt x="21600" y="4849"/>
                      <a:pt x="16754" y="0"/>
                      <a:pt x="1087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Google Shape;510;p19"/>
              <p:cNvSpPr/>
              <p:nvPr/>
            </p:nvSpPr>
            <p:spPr>
              <a:xfrm flipH="1">
                <a:off x="0" y="348482"/>
                <a:ext cx="56410" cy="56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1600" fill="norm" stroke="1" extrusionOk="0">
                    <a:moveTo>
                      <a:pt x="7469" y="4007"/>
                    </a:moveTo>
                    <a:lnTo>
                      <a:pt x="17447" y="7622"/>
                    </a:lnTo>
                    <a:lnTo>
                      <a:pt x="13832" y="17684"/>
                    </a:lnTo>
                    <a:lnTo>
                      <a:pt x="3854" y="14069"/>
                    </a:lnTo>
                    <a:lnTo>
                      <a:pt x="7469" y="4007"/>
                    </a:lnTo>
                    <a:close/>
                    <a:moveTo>
                      <a:pt x="6632" y="0"/>
                    </a:moveTo>
                    <a:cubicBezTo>
                      <a:pt x="5796" y="0"/>
                      <a:pt x="5198" y="512"/>
                      <a:pt x="4989" y="1205"/>
                    </a:cubicBezTo>
                    <a:lnTo>
                      <a:pt x="0" y="14611"/>
                    </a:lnTo>
                    <a:cubicBezTo>
                      <a:pt x="0" y="14912"/>
                      <a:pt x="0" y="15454"/>
                      <a:pt x="0" y="15726"/>
                    </a:cubicBezTo>
                    <a:cubicBezTo>
                      <a:pt x="269" y="16298"/>
                      <a:pt x="538" y="16569"/>
                      <a:pt x="1105" y="16840"/>
                    </a:cubicBezTo>
                    <a:lnTo>
                      <a:pt x="14400" y="21600"/>
                    </a:lnTo>
                    <a:lnTo>
                      <a:pt x="14938" y="21600"/>
                    </a:lnTo>
                    <a:cubicBezTo>
                      <a:pt x="15505" y="21600"/>
                      <a:pt x="16342" y="21329"/>
                      <a:pt x="16611" y="20485"/>
                    </a:cubicBezTo>
                    <a:lnTo>
                      <a:pt x="21331" y="7079"/>
                    </a:lnTo>
                    <a:cubicBezTo>
                      <a:pt x="21600" y="6236"/>
                      <a:pt x="21331" y="5392"/>
                      <a:pt x="20226" y="4850"/>
                    </a:cubicBezTo>
                    <a:lnTo>
                      <a:pt x="7200" y="90"/>
                    </a:lnTo>
                    <a:cubicBezTo>
                      <a:pt x="6991" y="30"/>
                      <a:pt x="6812" y="0"/>
                      <a:pt x="663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8" name="Google Shape;511;p19"/>
              <p:cNvSpPr/>
              <p:nvPr/>
            </p:nvSpPr>
            <p:spPr>
              <a:xfrm flipH="1">
                <a:off x="33241" y="376875"/>
                <a:ext cx="300742" cy="1345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600" fill="norm" stroke="1" extrusionOk="0">
                    <a:moveTo>
                      <a:pt x="21163" y="0"/>
                    </a:moveTo>
                    <a:cubicBezTo>
                      <a:pt x="21124" y="0"/>
                      <a:pt x="21079" y="13"/>
                      <a:pt x="21045" y="50"/>
                    </a:cubicBezTo>
                    <a:lnTo>
                      <a:pt x="176" y="20186"/>
                    </a:lnTo>
                    <a:cubicBezTo>
                      <a:pt x="19" y="20426"/>
                      <a:pt x="-32" y="20893"/>
                      <a:pt x="19" y="21247"/>
                    </a:cubicBezTo>
                    <a:cubicBezTo>
                      <a:pt x="75" y="21474"/>
                      <a:pt x="176" y="21600"/>
                      <a:pt x="334" y="21600"/>
                    </a:cubicBezTo>
                    <a:lnTo>
                      <a:pt x="440" y="21600"/>
                    </a:lnTo>
                    <a:lnTo>
                      <a:pt x="21304" y="1452"/>
                    </a:lnTo>
                    <a:cubicBezTo>
                      <a:pt x="21461" y="1338"/>
                      <a:pt x="21568" y="871"/>
                      <a:pt x="21461" y="518"/>
                    </a:cubicBezTo>
                    <a:cubicBezTo>
                      <a:pt x="21422" y="151"/>
                      <a:pt x="21292" y="0"/>
                      <a:pt x="211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522;p20"/>
          <p:cNvGrpSpPr/>
          <p:nvPr/>
        </p:nvGrpSpPr>
        <p:grpSpPr>
          <a:xfrm>
            <a:off x="5441859" y="1343332"/>
            <a:ext cx="2955319" cy="2456780"/>
            <a:chOff x="-1" y="0"/>
            <a:chExt cx="2955317" cy="2456779"/>
          </a:xfrm>
        </p:grpSpPr>
        <p:sp>
          <p:nvSpPr>
            <p:cNvPr id="458" name="Google Shape;523;p20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524;p20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525;p20"/>
            <p:cNvSpPr/>
            <p:nvPr/>
          </p:nvSpPr>
          <p:spPr>
            <a:xfrm>
              <a:off x="-2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526;p20"/>
            <p:cNvSpPr/>
            <p:nvPr/>
          </p:nvSpPr>
          <p:spPr>
            <a:xfrm>
              <a:off x="2836502" y="1973814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527;p20"/>
            <p:cNvSpPr/>
            <p:nvPr/>
          </p:nvSpPr>
          <p:spPr>
            <a:xfrm>
              <a:off x="2536774" y="93477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3" name="Google Shape;528;p20"/>
            <p:cNvSpPr/>
            <p:nvPr/>
          </p:nvSpPr>
          <p:spPr>
            <a:xfrm>
              <a:off x="2536774" y="186954"/>
              <a:ext cx="12702" cy="4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529;p20"/>
            <p:cNvSpPr/>
            <p:nvPr/>
          </p:nvSpPr>
          <p:spPr>
            <a:xfrm>
              <a:off x="2568742" y="155271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530;p20"/>
            <p:cNvSpPr/>
            <p:nvPr/>
          </p:nvSpPr>
          <p:spPr>
            <a:xfrm>
              <a:off x="2474752" y="155271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6" name="Google Shape;531;p20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7" name="Google Shape;532;p20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8" name="Google Shape;533;p20"/>
            <p:cNvSpPr/>
            <p:nvPr/>
          </p:nvSpPr>
          <p:spPr>
            <a:xfrm flipV="1">
              <a:off x="2563447" y="115679"/>
              <a:ext cx="25905" cy="25905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9" name="Google Shape;534;p20"/>
            <p:cNvSpPr/>
            <p:nvPr/>
          </p:nvSpPr>
          <p:spPr>
            <a:xfrm>
              <a:off x="2560147" y="112377"/>
              <a:ext cx="32509" cy="3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Google Shape;535;p20"/>
            <p:cNvSpPr/>
            <p:nvPr/>
          </p:nvSpPr>
          <p:spPr>
            <a:xfrm>
              <a:off x="2496897" y="115679"/>
              <a:ext cx="25905" cy="25905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1" name="Google Shape;536;p20"/>
            <p:cNvSpPr/>
            <p:nvPr/>
          </p:nvSpPr>
          <p:spPr>
            <a:xfrm>
              <a:off x="2494023" y="112377"/>
              <a:ext cx="32209" cy="3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Google Shape;537;p20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Google Shape;538;p20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539;p20"/>
            <p:cNvSpPr/>
            <p:nvPr/>
          </p:nvSpPr>
          <p:spPr>
            <a:xfrm>
              <a:off x="2879803" y="348063"/>
              <a:ext cx="51239" cy="5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5" name="Google Shape;540;p20"/>
            <p:cNvSpPr/>
            <p:nvPr/>
          </p:nvSpPr>
          <p:spPr>
            <a:xfrm>
              <a:off x="263736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Google Shape;541;p20"/>
            <p:cNvSpPr/>
            <p:nvPr/>
          </p:nvSpPr>
          <p:spPr>
            <a:xfrm>
              <a:off x="1162361" y="-1"/>
              <a:ext cx="32737" cy="3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Google Shape;542;p20"/>
            <p:cNvSpPr/>
            <p:nvPr/>
          </p:nvSpPr>
          <p:spPr>
            <a:xfrm>
              <a:off x="1147046" y="427252"/>
              <a:ext cx="584618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Google Shape;543;p20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Google Shape;544;p20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Google Shape;545;p20"/>
            <p:cNvSpPr/>
            <p:nvPr/>
          </p:nvSpPr>
          <p:spPr>
            <a:xfrm>
              <a:off x="697077" y="450479"/>
              <a:ext cx="295754" cy="295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Google Shape;546;p20"/>
            <p:cNvSpPr/>
            <p:nvPr/>
          </p:nvSpPr>
          <p:spPr>
            <a:xfrm>
              <a:off x="884032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Google Shape;547;p20"/>
            <p:cNvSpPr/>
            <p:nvPr/>
          </p:nvSpPr>
          <p:spPr>
            <a:xfrm>
              <a:off x="880901" y="478488"/>
              <a:ext cx="83975" cy="84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3" name="Google Shape;548;p20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4" name="Google Shape;549;p20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550;p20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551;p20"/>
            <p:cNvSpPr/>
            <p:nvPr/>
          </p:nvSpPr>
          <p:spPr>
            <a:xfrm>
              <a:off x="1858947" y="354382"/>
              <a:ext cx="88187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552;p20"/>
            <p:cNvSpPr/>
            <p:nvPr/>
          </p:nvSpPr>
          <p:spPr>
            <a:xfrm>
              <a:off x="1993642" y="214963"/>
              <a:ext cx="81811" cy="4647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553;p20"/>
            <p:cNvSpPr/>
            <p:nvPr/>
          </p:nvSpPr>
          <p:spPr>
            <a:xfrm>
              <a:off x="1989942" y="211775"/>
              <a:ext cx="88700" cy="471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554;p20"/>
            <p:cNvSpPr/>
            <p:nvPr/>
          </p:nvSpPr>
          <p:spPr>
            <a:xfrm>
              <a:off x="2111941" y="411938"/>
              <a:ext cx="81810" cy="2677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555;p20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Google Shape;556;p20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557;p20"/>
            <p:cNvSpPr/>
            <p:nvPr/>
          </p:nvSpPr>
          <p:spPr>
            <a:xfrm>
              <a:off x="610999" y="191224"/>
              <a:ext cx="59153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558;p20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559;p20"/>
            <p:cNvSpPr/>
            <p:nvPr/>
          </p:nvSpPr>
          <p:spPr>
            <a:xfrm>
              <a:off x="838603" y="191224"/>
              <a:ext cx="59153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560;p20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561;p20"/>
            <p:cNvSpPr/>
            <p:nvPr/>
          </p:nvSpPr>
          <p:spPr>
            <a:xfrm>
              <a:off x="719279" y="299446"/>
              <a:ext cx="59665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Google Shape;562;p20"/>
            <p:cNvSpPr/>
            <p:nvPr/>
          </p:nvSpPr>
          <p:spPr>
            <a:xfrm>
              <a:off x="716091" y="295746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Google Shape;563;p20"/>
            <p:cNvSpPr/>
            <p:nvPr/>
          </p:nvSpPr>
          <p:spPr>
            <a:xfrm>
              <a:off x="973811" y="204944"/>
              <a:ext cx="362817" cy="228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564;p20"/>
            <p:cNvSpPr/>
            <p:nvPr/>
          </p:nvSpPr>
          <p:spPr>
            <a:xfrm>
              <a:off x="970679" y="201756"/>
              <a:ext cx="369649" cy="23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Google Shape;565;p20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Google Shape;566;p20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Google Shape;567;p20"/>
            <p:cNvSpPr/>
            <p:nvPr/>
          </p:nvSpPr>
          <p:spPr>
            <a:xfrm>
              <a:off x="1512532" y="206538"/>
              <a:ext cx="40651" cy="4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Google Shape;568;p20"/>
            <p:cNvSpPr/>
            <p:nvPr/>
          </p:nvSpPr>
          <p:spPr>
            <a:xfrm>
              <a:off x="1575894" y="206538"/>
              <a:ext cx="40652" cy="4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Google Shape;569;p20"/>
            <p:cNvSpPr/>
            <p:nvPr/>
          </p:nvSpPr>
          <p:spPr>
            <a:xfrm>
              <a:off x="1638745" y="206538"/>
              <a:ext cx="40651" cy="4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570;p20"/>
            <p:cNvSpPr/>
            <p:nvPr/>
          </p:nvSpPr>
          <p:spPr>
            <a:xfrm>
              <a:off x="268285" y="344363"/>
              <a:ext cx="264043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571;p20"/>
            <p:cNvSpPr/>
            <p:nvPr/>
          </p:nvSpPr>
          <p:spPr>
            <a:xfrm>
              <a:off x="265097" y="341175"/>
              <a:ext cx="270419" cy="2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572;p20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573;p20"/>
            <p:cNvSpPr/>
            <p:nvPr/>
          </p:nvSpPr>
          <p:spPr>
            <a:xfrm>
              <a:off x="378614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574;p20"/>
            <p:cNvSpPr/>
            <p:nvPr/>
          </p:nvSpPr>
          <p:spPr>
            <a:xfrm>
              <a:off x="31946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575;p20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576;p20"/>
            <p:cNvSpPr/>
            <p:nvPr/>
          </p:nvSpPr>
          <p:spPr>
            <a:xfrm>
              <a:off x="2495303" y="413759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577;p20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578;p20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Google Shape;579;p20"/>
            <p:cNvSpPr/>
            <p:nvPr/>
          </p:nvSpPr>
          <p:spPr>
            <a:xfrm>
              <a:off x="2265594" y="289939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Google Shape;580;p20"/>
            <p:cNvSpPr/>
            <p:nvPr/>
          </p:nvSpPr>
          <p:spPr>
            <a:xfrm>
              <a:off x="2262405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Google Shape;581;p20"/>
            <p:cNvSpPr/>
            <p:nvPr/>
          </p:nvSpPr>
          <p:spPr>
            <a:xfrm>
              <a:off x="2309177" y="310262"/>
              <a:ext cx="116051" cy="8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Google Shape;582;p20"/>
            <p:cNvSpPr/>
            <p:nvPr/>
          </p:nvSpPr>
          <p:spPr>
            <a:xfrm>
              <a:off x="1430667" y="1917599"/>
              <a:ext cx="89781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Google Shape;583;p20"/>
            <p:cNvSpPr/>
            <p:nvPr/>
          </p:nvSpPr>
          <p:spPr>
            <a:xfrm>
              <a:off x="1427479" y="1913898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Google Shape;584;p20"/>
            <p:cNvSpPr/>
            <p:nvPr/>
          </p:nvSpPr>
          <p:spPr>
            <a:xfrm>
              <a:off x="418749" y="668631"/>
              <a:ext cx="2115694" cy="12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585;p20"/>
            <p:cNvSpPr/>
            <p:nvPr/>
          </p:nvSpPr>
          <p:spPr>
            <a:xfrm>
              <a:off x="415618" y="665443"/>
              <a:ext cx="2122013" cy="128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Google Shape;586;p20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Google Shape;587;p20"/>
            <p:cNvSpPr/>
            <p:nvPr/>
          </p:nvSpPr>
          <p:spPr>
            <a:xfrm>
              <a:off x="515929" y="772640"/>
              <a:ext cx="1898105" cy="109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Google Shape;588;p20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Google Shape;589;p20"/>
            <p:cNvSpPr/>
            <p:nvPr/>
          </p:nvSpPr>
          <p:spPr>
            <a:xfrm>
              <a:off x="1454920" y="696583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Google Shape;590;p20"/>
            <p:cNvSpPr/>
            <p:nvPr/>
          </p:nvSpPr>
          <p:spPr>
            <a:xfrm>
              <a:off x="1169760" y="2032197"/>
              <a:ext cx="603119" cy="36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Google Shape;591;p20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Google Shape;592;p20"/>
            <p:cNvSpPr/>
            <p:nvPr/>
          </p:nvSpPr>
          <p:spPr>
            <a:xfrm>
              <a:off x="1169760" y="2032197"/>
              <a:ext cx="603119" cy="36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Google Shape;593;p20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Google Shape;594;p20"/>
            <p:cNvSpPr/>
            <p:nvPr/>
          </p:nvSpPr>
          <p:spPr>
            <a:xfrm>
              <a:off x="417725" y="1871145"/>
              <a:ext cx="2115636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Google Shape;595;p20"/>
            <p:cNvSpPr/>
            <p:nvPr/>
          </p:nvSpPr>
          <p:spPr>
            <a:xfrm>
              <a:off x="414538" y="1867444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Google Shape;596;p20"/>
            <p:cNvSpPr/>
            <p:nvPr/>
          </p:nvSpPr>
          <p:spPr>
            <a:xfrm>
              <a:off x="1430667" y="1917599"/>
              <a:ext cx="89781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Google Shape;597;p20"/>
            <p:cNvSpPr/>
            <p:nvPr/>
          </p:nvSpPr>
          <p:spPr>
            <a:xfrm>
              <a:off x="956389" y="2354871"/>
              <a:ext cx="1038293" cy="9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Google Shape;598;p20"/>
            <p:cNvSpPr/>
            <p:nvPr/>
          </p:nvSpPr>
          <p:spPr>
            <a:xfrm>
              <a:off x="953201" y="2351684"/>
              <a:ext cx="1044669" cy="10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Google Shape;599;p20"/>
            <p:cNvSpPr/>
            <p:nvPr/>
          </p:nvSpPr>
          <p:spPr>
            <a:xfrm>
              <a:off x="1216215" y="2354871"/>
              <a:ext cx="519149" cy="4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Google Shape;600;p20"/>
            <p:cNvSpPr/>
            <p:nvPr/>
          </p:nvSpPr>
          <p:spPr>
            <a:xfrm>
              <a:off x="1212514" y="2351684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Google Shape;601;p20"/>
            <p:cNvSpPr/>
            <p:nvPr/>
          </p:nvSpPr>
          <p:spPr>
            <a:xfrm>
              <a:off x="1685199" y="922080"/>
              <a:ext cx="560364" cy="80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Google Shape;602;p20"/>
            <p:cNvSpPr/>
            <p:nvPr/>
          </p:nvSpPr>
          <p:spPr>
            <a:xfrm>
              <a:off x="1682012" y="918948"/>
              <a:ext cx="566683" cy="810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Google Shape;603;p20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604;p20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Google Shape;605;p20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606;p20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607;p20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608;p20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609;p20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Google Shape;610;p20"/>
            <p:cNvSpPr/>
            <p:nvPr/>
          </p:nvSpPr>
          <p:spPr>
            <a:xfrm>
              <a:off x="1977759" y="1231033"/>
              <a:ext cx="186448" cy="18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Google Shape;611;p20"/>
            <p:cNvSpPr/>
            <p:nvPr/>
          </p:nvSpPr>
          <p:spPr>
            <a:xfrm>
              <a:off x="1755963" y="135858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Google Shape;612;p20"/>
            <p:cNvSpPr/>
            <p:nvPr/>
          </p:nvSpPr>
          <p:spPr>
            <a:xfrm>
              <a:off x="1755963" y="1315003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Google Shape;613;p20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Google Shape;614;p20"/>
            <p:cNvSpPr/>
            <p:nvPr/>
          </p:nvSpPr>
          <p:spPr>
            <a:xfrm>
              <a:off x="1942406" y="1477649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Google Shape;615;p20"/>
            <p:cNvSpPr/>
            <p:nvPr/>
          </p:nvSpPr>
          <p:spPr>
            <a:xfrm>
              <a:off x="1770253" y="1477649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Google Shape;616;p20"/>
            <p:cNvSpPr/>
            <p:nvPr/>
          </p:nvSpPr>
          <p:spPr>
            <a:xfrm>
              <a:off x="1770253" y="1527291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Google Shape;617;p20"/>
            <p:cNvSpPr/>
            <p:nvPr/>
          </p:nvSpPr>
          <p:spPr>
            <a:xfrm>
              <a:off x="1862135" y="1034059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Google Shape;618;p20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Google Shape;619;p20"/>
            <p:cNvSpPr/>
            <p:nvPr/>
          </p:nvSpPr>
          <p:spPr>
            <a:xfrm>
              <a:off x="1779547" y="1023185"/>
              <a:ext cx="129047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Google Shape;620;p20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Google Shape;621;p20"/>
            <p:cNvSpPr/>
            <p:nvPr/>
          </p:nvSpPr>
          <p:spPr>
            <a:xfrm>
              <a:off x="1998743" y="1253579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Google Shape;622;p20"/>
            <p:cNvSpPr/>
            <p:nvPr/>
          </p:nvSpPr>
          <p:spPr>
            <a:xfrm>
              <a:off x="1995775" y="1250959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Google Shape;623;p20"/>
            <p:cNvSpPr/>
            <p:nvPr/>
          </p:nvSpPr>
          <p:spPr>
            <a:xfrm>
              <a:off x="2020570" y="1275439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Google Shape;624;p20"/>
            <p:cNvSpPr/>
            <p:nvPr/>
          </p:nvSpPr>
          <p:spPr>
            <a:xfrm>
              <a:off x="2016869" y="1272251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Google Shape;625;p20"/>
            <p:cNvSpPr/>
            <p:nvPr/>
          </p:nvSpPr>
          <p:spPr>
            <a:xfrm>
              <a:off x="2034284" y="1289159"/>
              <a:ext cx="67590" cy="6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Google Shape;626;p20"/>
            <p:cNvSpPr/>
            <p:nvPr/>
          </p:nvSpPr>
          <p:spPr>
            <a:xfrm>
              <a:off x="2030958" y="1285971"/>
              <a:ext cx="74107" cy="7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Google Shape;627;p20"/>
            <p:cNvSpPr/>
            <p:nvPr/>
          </p:nvSpPr>
          <p:spPr>
            <a:xfrm>
              <a:off x="2051198" y="1306579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Google Shape;628;p20"/>
            <p:cNvSpPr/>
            <p:nvPr/>
          </p:nvSpPr>
          <p:spPr>
            <a:xfrm>
              <a:off x="2048011" y="1302879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Google Shape;629;p20"/>
            <p:cNvSpPr/>
            <p:nvPr/>
          </p:nvSpPr>
          <p:spPr>
            <a:xfrm>
              <a:off x="2020192" y="1268665"/>
              <a:ext cx="48812" cy="5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867" y="0"/>
                  </a:moveTo>
                  <a:cubicBezTo>
                    <a:pt x="692" y="0"/>
                    <a:pt x="517" y="66"/>
                    <a:pt x="392" y="154"/>
                  </a:cubicBezTo>
                  <a:cubicBezTo>
                    <a:pt x="-84" y="352"/>
                    <a:pt x="-84" y="771"/>
                    <a:pt x="166" y="1189"/>
                  </a:cubicBezTo>
                  <a:lnTo>
                    <a:pt x="20114" y="21402"/>
                  </a:lnTo>
                  <a:cubicBezTo>
                    <a:pt x="20365" y="21600"/>
                    <a:pt x="20590" y="21600"/>
                    <a:pt x="20815" y="21600"/>
                  </a:cubicBezTo>
                  <a:lnTo>
                    <a:pt x="21291" y="21600"/>
                  </a:lnTo>
                  <a:cubicBezTo>
                    <a:pt x="21516" y="21402"/>
                    <a:pt x="21516" y="20983"/>
                    <a:pt x="21291" y="20587"/>
                  </a:cubicBezTo>
                  <a:lnTo>
                    <a:pt x="1318" y="154"/>
                  </a:lnTo>
                  <a:cubicBezTo>
                    <a:pt x="1192" y="66"/>
                    <a:pt x="1017" y="0"/>
                    <a:pt x="867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Google Shape;630;p20"/>
            <p:cNvSpPr/>
            <p:nvPr/>
          </p:nvSpPr>
          <p:spPr>
            <a:xfrm>
              <a:off x="2018463" y="1266955"/>
              <a:ext cx="52264" cy="5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Google Shape;631;p20"/>
            <p:cNvSpPr/>
            <p:nvPr/>
          </p:nvSpPr>
          <p:spPr>
            <a:xfrm>
              <a:off x="2007137" y="1255855"/>
              <a:ext cx="18674" cy="1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15259" y="0"/>
                  </a:moveTo>
                  <a:cubicBezTo>
                    <a:pt x="14031" y="665"/>
                    <a:pt x="13449" y="1263"/>
                    <a:pt x="13449" y="2459"/>
                  </a:cubicBezTo>
                  <a:lnTo>
                    <a:pt x="15841" y="14821"/>
                  </a:lnTo>
                  <a:cubicBezTo>
                    <a:pt x="15841" y="14821"/>
                    <a:pt x="15841" y="15419"/>
                    <a:pt x="15259" y="15419"/>
                  </a:cubicBezTo>
                  <a:lnTo>
                    <a:pt x="2649" y="10501"/>
                  </a:lnTo>
                  <a:cubicBezTo>
                    <a:pt x="1420" y="10501"/>
                    <a:pt x="838" y="10501"/>
                    <a:pt x="256" y="11764"/>
                  </a:cubicBezTo>
                  <a:cubicBezTo>
                    <a:pt x="-391" y="12960"/>
                    <a:pt x="256" y="14223"/>
                    <a:pt x="1420" y="14223"/>
                  </a:cubicBezTo>
                  <a:lnTo>
                    <a:pt x="20627" y="21600"/>
                  </a:lnTo>
                  <a:cubicBezTo>
                    <a:pt x="20627" y="21600"/>
                    <a:pt x="21209" y="21002"/>
                    <a:pt x="21209" y="21002"/>
                  </a:cubicBezTo>
                  <a:lnTo>
                    <a:pt x="17652" y="1861"/>
                  </a:lnTo>
                  <a:cubicBezTo>
                    <a:pt x="17070" y="665"/>
                    <a:pt x="16423" y="0"/>
                    <a:pt x="1525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Google Shape;632;p20"/>
            <p:cNvSpPr/>
            <p:nvPr/>
          </p:nvSpPr>
          <p:spPr>
            <a:xfrm>
              <a:off x="2005768" y="1254262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Google Shape;633;p20"/>
            <p:cNvSpPr/>
            <p:nvPr/>
          </p:nvSpPr>
          <p:spPr>
            <a:xfrm>
              <a:off x="2012088" y="1261663"/>
              <a:ext cx="18504" cy="1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19" y="0"/>
                  </a:moveTo>
                  <a:cubicBezTo>
                    <a:pt x="14223" y="0"/>
                    <a:pt x="13558" y="1282"/>
                    <a:pt x="14223" y="2497"/>
                  </a:cubicBezTo>
                  <a:lnTo>
                    <a:pt x="16682" y="14445"/>
                  </a:lnTo>
                  <a:cubicBezTo>
                    <a:pt x="16682" y="14850"/>
                    <a:pt x="16350" y="15323"/>
                    <a:pt x="15951" y="15323"/>
                  </a:cubicBezTo>
                  <a:cubicBezTo>
                    <a:pt x="15818" y="15323"/>
                    <a:pt x="15618" y="15255"/>
                    <a:pt x="15419" y="15052"/>
                  </a:cubicBezTo>
                  <a:lnTo>
                    <a:pt x="2459" y="10665"/>
                  </a:lnTo>
                  <a:cubicBezTo>
                    <a:pt x="2326" y="10530"/>
                    <a:pt x="2127" y="10395"/>
                    <a:pt x="1861" y="10395"/>
                  </a:cubicBezTo>
                  <a:cubicBezTo>
                    <a:pt x="1263" y="10395"/>
                    <a:pt x="465" y="11002"/>
                    <a:pt x="0" y="11947"/>
                  </a:cubicBezTo>
                  <a:cubicBezTo>
                    <a:pt x="0" y="12555"/>
                    <a:pt x="665" y="13770"/>
                    <a:pt x="1263" y="14445"/>
                  </a:cubicBezTo>
                  <a:lnTo>
                    <a:pt x="21002" y="21330"/>
                  </a:lnTo>
                  <a:cubicBezTo>
                    <a:pt x="21135" y="21465"/>
                    <a:pt x="21268" y="21600"/>
                    <a:pt x="21401" y="21600"/>
                  </a:cubicBezTo>
                  <a:cubicBezTo>
                    <a:pt x="21600" y="21600"/>
                    <a:pt x="21600" y="21127"/>
                    <a:pt x="21600" y="20655"/>
                  </a:cubicBezTo>
                  <a:lnTo>
                    <a:pt x="17878" y="1890"/>
                  </a:lnTo>
                  <a:cubicBezTo>
                    <a:pt x="17878" y="675"/>
                    <a:pt x="16682" y="0"/>
                    <a:pt x="154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Google Shape;634;p20"/>
            <p:cNvSpPr/>
            <p:nvPr/>
          </p:nvSpPr>
          <p:spPr>
            <a:xfrm>
              <a:off x="2010493" y="1259897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Google Shape;635;p20"/>
            <p:cNvSpPr/>
            <p:nvPr/>
          </p:nvSpPr>
          <p:spPr>
            <a:xfrm>
              <a:off x="1457027" y="1471844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Google Shape;636;p20"/>
            <p:cNvSpPr/>
            <p:nvPr/>
          </p:nvSpPr>
          <p:spPr>
            <a:xfrm>
              <a:off x="1453895" y="1468145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Google Shape;637;p20"/>
            <p:cNvSpPr/>
            <p:nvPr/>
          </p:nvSpPr>
          <p:spPr>
            <a:xfrm>
              <a:off x="1151258" y="1467631"/>
              <a:ext cx="268826" cy="26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Google Shape;638;p20"/>
            <p:cNvSpPr/>
            <p:nvPr/>
          </p:nvSpPr>
          <p:spPr>
            <a:xfrm>
              <a:off x="1148127" y="1464500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Google Shape;639;p20"/>
            <p:cNvSpPr/>
            <p:nvPr/>
          </p:nvSpPr>
          <p:spPr>
            <a:xfrm>
              <a:off x="1219916" y="1551602"/>
              <a:ext cx="136292" cy="100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4" y="0"/>
                  </a:moveTo>
                  <a:cubicBezTo>
                    <a:pt x="1011" y="0"/>
                    <a:pt x="0" y="1365"/>
                    <a:pt x="0" y="2938"/>
                  </a:cubicBezTo>
                  <a:lnTo>
                    <a:pt x="0" y="18772"/>
                  </a:lnTo>
                  <a:cubicBezTo>
                    <a:pt x="0" y="20357"/>
                    <a:pt x="1011" y="21600"/>
                    <a:pt x="2174" y="21600"/>
                  </a:cubicBezTo>
                  <a:lnTo>
                    <a:pt x="19417" y="21600"/>
                  </a:lnTo>
                  <a:cubicBezTo>
                    <a:pt x="20680" y="21600"/>
                    <a:pt x="21600" y="20357"/>
                    <a:pt x="21600" y="18772"/>
                  </a:cubicBezTo>
                  <a:lnTo>
                    <a:pt x="21600" y="2938"/>
                  </a:lnTo>
                  <a:cubicBezTo>
                    <a:pt x="21600" y="1365"/>
                    <a:pt x="20680" y="0"/>
                    <a:pt x="1941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Google Shape;640;p20"/>
            <p:cNvSpPr/>
            <p:nvPr/>
          </p:nvSpPr>
          <p:spPr>
            <a:xfrm>
              <a:off x="1216784" y="1548471"/>
              <a:ext cx="142556" cy="10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38" y="1267"/>
                  </a:moveTo>
                  <a:cubicBezTo>
                    <a:pt x="19918" y="1267"/>
                    <a:pt x="20642" y="2215"/>
                    <a:pt x="20642" y="3379"/>
                  </a:cubicBezTo>
                  <a:lnTo>
                    <a:pt x="20642" y="18209"/>
                  </a:lnTo>
                  <a:cubicBezTo>
                    <a:pt x="20642" y="19271"/>
                    <a:pt x="19918" y="20219"/>
                    <a:pt x="19038" y="20219"/>
                  </a:cubicBezTo>
                  <a:lnTo>
                    <a:pt x="2553" y="20219"/>
                  </a:lnTo>
                  <a:cubicBezTo>
                    <a:pt x="1673" y="20219"/>
                    <a:pt x="1035" y="19271"/>
                    <a:pt x="1035" y="18209"/>
                  </a:cubicBezTo>
                  <a:lnTo>
                    <a:pt x="1035" y="3379"/>
                  </a:lnTo>
                  <a:cubicBezTo>
                    <a:pt x="1035" y="2215"/>
                    <a:pt x="1673" y="1267"/>
                    <a:pt x="2553" y="1267"/>
                  </a:cubicBezTo>
                  <a:close/>
                  <a:moveTo>
                    <a:pt x="2553" y="0"/>
                  </a:moveTo>
                  <a:cubicBezTo>
                    <a:pt x="1113" y="0"/>
                    <a:pt x="0" y="1473"/>
                    <a:pt x="0" y="3379"/>
                  </a:cubicBezTo>
                  <a:lnTo>
                    <a:pt x="0" y="18209"/>
                  </a:lnTo>
                  <a:cubicBezTo>
                    <a:pt x="0" y="20013"/>
                    <a:pt x="1113" y="21600"/>
                    <a:pt x="2553" y="21600"/>
                  </a:cubicBezTo>
                  <a:lnTo>
                    <a:pt x="19038" y="21600"/>
                  </a:lnTo>
                  <a:cubicBezTo>
                    <a:pt x="20479" y="21600"/>
                    <a:pt x="21600" y="20013"/>
                    <a:pt x="21600" y="18209"/>
                  </a:cubicBezTo>
                  <a:lnTo>
                    <a:pt x="21600" y="3379"/>
                  </a:lnTo>
                  <a:cubicBezTo>
                    <a:pt x="21600" y="1473"/>
                    <a:pt x="20479" y="0"/>
                    <a:pt x="190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Google Shape;641;p20"/>
            <p:cNvSpPr/>
            <p:nvPr/>
          </p:nvSpPr>
          <p:spPr>
            <a:xfrm>
              <a:off x="1219916" y="1565322"/>
              <a:ext cx="136292" cy="3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707" y="19351"/>
                  </a:lnTo>
                  <a:cubicBezTo>
                    <a:pt x="9438" y="20839"/>
                    <a:pt x="10259" y="21600"/>
                    <a:pt x="11062" y="21600"/>
                  </a:cubicBezTo>
                  <a:cubicBezTo>
                    <a:pt x="11910" y="21600"/>
                    <a:pt x="12749" y="20773"/>
                    <a:pt x="13480" y="1905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Google Shape;642;p20"/>
            <p:cNvSpPr/>
            <p:nvPr/>
          </p:nvSpPr>
          <p:spPr>
            <a:xfrm>
              <a:off x="1218321" y="1562191"/>
              <a:ext cx="139425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4" y="0"/>
                  </a:moveTo>
                  <a:lnTo>
                    <a:pt x="0" y="2899"/>
                  </a:lnTo>
                  <a:lnTo>
                    <a:pt x="8511" y="19497"/>
                  </a:lnTo>
                  <a:cubicBezTo>
                    <a:pt x="9331" y="21088"/>
                    <a:pt x="10152" y="21600"/>
                    <a:pt x="11051" y="21600"/>
                  </a:cubicBezTo>
                  <a:cubicBezTo>
                    <a:pt x="11951" y="21600"/>
                    <a:pt x="12851" y="20833"/>
                    <a:pt x="13671" y="19241"/>
                  </a:cubicBezTo>
                  <a:lnTo>
                    <a:pt x="21600" y="2899"/>
                  </a:lnTo>
                  <a:lnTo>
                    <a:pt x="21115" y="0"/>
                  </a:lnTo>
                  <a:lnTo>
                    <a:pt x="13098" y="16342"/>
                  </a:lnTo>
                  <a:cubicBezTo>
                    <a:pt x="12463" y="17678"/>
                    <a:pt x="11748" y="18360"/>
                    <a:pt x="11034" y="18360"/>
                  </a:cubicBezTo>
                  <a:cubicBezTo>
                    <a:pt x="10355" y="18360"/>
                    <a:pt x="9684" y="17763"/>
                    <a:pt x="9085" y="16598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Google Shape;643;p20"/>
            <p:cNvSpPr/>
            <p:nvPr/>
          </p:nvSpPr>
          <p:spPr>
            <a:xfrm>
              <a:off x="1256919" y="1218907"/>
              <a:ext cx="373863" cy="20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06"/>
                    <a:pt x="0" y="1128"/>
                  </a:cubicBezTo>
                  <a:lnTo>
                    <a:pt x="0" y="20521"/>
                  </a:lnTo>
                  <a:cubicBezTo>
                    <a:pt x="0" y="21088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88"/>
                    <a:pt x="21600" y="20521"/>
                  </a:cubicBezTo>
                  <a:lnTo>
                    <a:pt x="21600" y="1128"/>
                  </a:lnTo>
                  <a:cubicBezTo>
                    <a:pt x="21600" y="506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9487E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Google Shape;644;p20"/>
            <p:cNvSpPr/>
            <p:nvPr/>
          </p:nvSpPr>
          <p:spPr>
            <a:xfrm>
              <a:off x="1256919" y="1223632"/>
              <a:ext cx="373863" cy="20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Google Shape;645;p20"/>
            <p:cNvSpPr/>
            <p:nvPr/>
          </p:nvSpPr>
          <p:spPr>
            <a:xfrm>
              <a:off x="1253219" y="1220501"/>
              <a:ext cx="380752" cy="20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Google Shape;646;p20"/>
            <p:cNvSpPr/>
            <p:nvPr/>
          </p:nvSpPr>
          <p:spPr>
            <a:xfrm>
              <a:off x="1318175" y="1281726"/>
              <a:ext cx="125135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Google Shape;647;p20"/>
            <p:cNvSpPr/>
            <p:nvPr/>
          </p:nvSpPr>
          <p:spPr>
            <a:xfrm>
              <a:off x="1467615" y="1281726"/>
              <a:ext cx="111985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Google Shape;648;p20"/>
            <p:cNvSpPr/>
            <p:nvPr/>
          </p:nvSpPr>
          <p:spPr>
            <a:xfrm>
              <a:off x="1318175" y="1345374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Google Shape;649;p20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Google Shape;650;p20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Google Shape;651;p20"/>
            <p:cNvSpPr/>
            <p:nvPr/>
          </p:nvSpPr>
          <p:spPr>
            <a:xfrm>
              <a:off x="1456514" y="1345374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Google Shape;652;p20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Google Shape;653;p20"/>
            <p:cNvSpPr/>
            <p:nvPr/>
          </p:nvSpPr>
          <p:spPr>
            <a:xfrm>
              <a:off x="1253219" y="923673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Google Shape;654;p20"/>
            <p:cNvSpPr/>
            <p:nvPr/>
          </p:nvSpPr>
          <p:spPr>
            <a:xfrm>
              <a:off x="1521982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Google Shape;655;p20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Google Shape;656;p20"/>
            <p:cNvSpPr/>
            <p:nvPr/>
          </p:nvSpPr>
          <p:spPr>
            <a:xfrm>
              <a:off x="1598040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Google Shape;657;p20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Google Shape;658;p20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Google Shape;659;p20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Google Shape;660;p20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Google Shape;661;p20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Google Shape;662;p20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Google Shape;663;p20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Google Shape;664;p20"/>
            <p:cNvSpPr/>
            <p:nvPr/>
          </p:nvSpPr>
          <p:spPr>
            <a:xfrm>
              <a:off x="655917" y="916272"/>
              <a:ext cx="556095" cy="49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Google Shape;665;p20"/>
            <p:cNvSpPr/>
            <p:nvPr/>
          </p:nvSpPr>
          <p:spPr>
            <a:xfrm>
              <a:off x="652216" y="913141"/>
              <a:ext cx="563495" cy="50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Google Shape;666;p20"/>
            <p:cNvSpPr/>
            <p:nvPr/>
          </p:nvSpPr>
          <p:spPr>
            <a:xfrm>
              <a:off x="849975" y="968818"/>
              <a:ext cx="167405" cy="16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Google Shape;667;p20"/>
            <p:cNvSpPr/>
            <p:nvPr/>
          </p:nvSpPr>
          <p:spPr>
            <a:xfrm>
              <a:off x="847085" y="965402"/>
              <a:ext cx="173752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Google Shape;668;p20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Google Shape;669;p20"/>
            <p:cNvSpPr/>
            <p:nvPr/>
          </p:nvSpPr>
          <p:spPr>
            <a:xfrm>
              <a:off x="891433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Google Shape;670;p20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Google Shape;671;p20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Google Shape;672;p20"/>
            <p:cNvSpPr/>
            <p:nvPr/>
          </p:nvSpPr>
          <p:spPr>
            <a:xfrm>
              <a:off x="771540" y="1177691"/>
              <a:ext cx="324789" cy="5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Google Shape;673;p20"/>
            <p:cNvSpPr/>
            <p:nvPr/>
          </p:nvSpPr>
          <p:spPr>
            <a:xfrm>
              <a:off x="768409" y="1174560"/>
              <a:ext cx="331620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Google Shape;674;p20"/>
            <p:cNvSpPr/>
            <p:nvPr/>
          </p:nvSpPr>
          <p:spPr>
            <a:xfrm>
              <a:off x="771540" y="1272763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905"/>
                  </a:cubicBezTo>
                  <a:cubicBezTo>
                    <a:pt x="0" y="16923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923"/>
                    <a:pt x="21600" y="10905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Google Shape;675;p20"/>
            <p:cNvSpPr/>
            <p:nvPr/>
          </p:nvSpPr>
          <p:spPr>
            <a:xfrm>
              <a:off x="768409" y="1269575"/>
              <a:ext cx="331620" cy="65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271"/>
                  </a:moveTo>
                  <a:cubicBezTo>
                    <a:pt x="20399" y="2271"/>
                    <a:pt x="21155" y="6099"/>
                    <a:pt x="21155" y="10809"/>
                  </a:cubicBezTo>
                  <a:cubicBezTo>
                    <a:pt x="21155" y="15501"/>
                    <a:pt x="20399" y="19329"/>
                    <a:pt x="19468" y="19329"/>
                  </a:cubicBezTo>
                  <a:lnTo>
                    <a:pt x="2099" y="19329"/>
                  </a:lnTo>
                  <a:cubicBezTo>
                    <a:pt x="1168" y="19329"/>
                    <a:pt x="412" y="15501"/>
                    <a:pt x="412" y="10809"/>
                  </a:cubicBezTo>
                  <a:cubicBezTo>
                    <a:pt x="412" y="6099"/>
                    <a:pt x="1168" y="2271"/>
                    <a:pt x="2099" y="227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879"/>
                    <a:pt x="0" y="10809"/>
                  </a:cubicBezTo>
                  <a:cubicBezTo>
                    <a:pt x="0" y="16721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721"/>
                    <a:pt x="21600" y="10809"/>
                  </a:cubicBezTo>
                  <a:cubicBezTo>
                    <a:pt x="21600" y="4879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Google Shape;676;p20"/>
            <p:cNvSpPr/>
            <p:nvPr/>
          </p:nvSpPr>
          <p:spPr>
            <a:xfrm>
              <a:off x="887220" y="1350384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Google Shape;677;p20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Google Shape;678;p20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Google Shape;679;p20"/>
            <p:cNvSpPr/>
            <p:nvPr/>
          </p:nvSpPr>
          <p:spPr>
            <a:xfrm>
              <a:off x="655917" y="1468145"/>
              <a:ext cx="460509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" y="0"/>
                  </a:moveTo>
                  <a:cubicBezTo>
                    <a:pt x="569" y="0"/>
                    <a:pt x="0" y="979"/>
                    <a:pt x="0" y="2168"/>
                  </a:cubicBezTo>
                  <a:lnTo>
                    <a:pt x="0" y="19436"/>
                  </a:lnTo>
                  <a:cubicBezTo>
                    <a:pt x="0" y="20626"/>
                    <a:pt x="569" y="21600"/>
                    <a:pt x="1263" y="21600"/>
                  </a:cubicBezTo>
                  <a:lnTo>
                    <a:pt x="20337" y="21600"/>
                  </a:lnTo>
                  <a:cubicBezTo>
                    <a:pt x="21031" y="21600"/>
                    <a:pt x="21600" y="20626"/>
                    <a:pt x="21600" y="19436"/>
                  </a:cubicBezTo>
                  <a:lnTo>
                    <a:pt x="21600" y="2168"/>
                  </a:lnTo>
                  <a:cubicBezTo>
                    <a:pt x="21600" y="979"/>
                    <a:pt x="21031" y="0"/>
                    <a:pt x="2033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Google Shape;680;p20"/>
            <p:cNvSpPr/>
            <p:nvPr/>
          </p:nvSpPr>
          <p:spPr>
            <a:xfrm>
              <a:off x="991230" y="1495128"/>
              <a:ext cx="71849" cy="201193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Google Shape;681;p20"/>
            <p:cNvSpPr/>
            <p:nvPr/>
          </p:nvSpPr>
          <p:spPr>
            <a:xfrm>
              <a:off x="988099" y="1491940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Google Shape;682;p20"/>
            <p:cNvSpPr/>
            <p:nvPr/>
          </p:nvSpPr>
          <p:spPr>
            <a:xfrm>
              <a:off x="889839" y="1582799"/>
              <a:ext cx="71848" cy="113520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Google Shape;683;p20"/>
            <p:cNvSpPr/>
            <p:nvPr/>
          </p:nvSpPr>
          <p:spPr>
            <a:xfrm>
              <a:off x="886708" y="1579611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Google Shape;684;p20"/>
            <p:cNvSpPr/>
            <p:nvPr/>
          </p:nvSpPr>
          <p:spPr>
            <a:xfrm>
              <a:off x="986505" y="1495128"/>
              <a:ext cx="71279" cy="194305"/>
            </a:xfrm>
            <a:prstGeom prst="rect">
              <a:avLst/>
            </a:pr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Google Shape;685;p20"/>
            <p:cNvSpPr/>
            <p:nvPr/>
          </p:nvSpPr>
          <p:spPr>
            <a:xfrm>
              <a:off x="982805" y="1491940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Google Shape;686;p20"/>
            <p:cNvSpPr/>
            <p:nvPr/>
          </p:nvSpPr>
          <p:spPr>
            <a:xfrm>
              <a:off x="884602" y="1582799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Google Shape;687;p20"/>
            <p:cNvSpPr/>
            <p:nvPr/>
          </p:nvSpPr>
          <p:spPr>
            <a:xfrm>
              <a:off x="881414" y="1579611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Google Shape;688;p20"/>
            <p:cNvSpPr/>
            <p:nvPr/>
          </p:nvSpPr>
          <p:spPr>
            <a:xfrm>
              <a:off x="787936" y="1634547"/>
              <a:ext cx="71849" cy="62284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Google Shape;689;p20"/>
            <p:cNvSpPr/>
            <p:nvPr/>
          </p:nvSpPr>
          <p:spPr>
            <a:xfrm>
              <a:off x="784748" y="1631359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Google Shape;690;p20"/>
            <p:cNvSpPr/>
            <p:nvPr/>
          </p:nvSpPr>
          <p:spPr>
            <a:xfrm>
              <a:off x="782642" y="1634547"/>
              <a:ext cx="71848" cy="58071"/>
            </a:xfrm>
            <a:prstGeom prst="rect">
              <a:avLst/>
            </a:pr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Google Shape;691;p20"/>
            <p:cNvSpPr/>
            <p:nvPr/>
          </p:nvSpPr>
          <p:spPr>
            <a:xfrm>
              <a:off x="779453" y="1631359"/>
              <a:ext cx="78168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Google Shape;692;p20"/>
            <p:cNvSpPr/>
            <p:nvPr/>
          </p:nvSpPr>
          <p:spPr>
            <a:xfrm>
              <a:off x="690757" y="1667794"/>
              <a:ext cx="71849" cy="29037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Google Shape;693;p20"/>
            <p:cNvSpPr/>
            <p:nvPr/>
          </p:nvSpPr>
          <p:spPr>
            <a:xfrm>
              <a:off x="687057" y="1664094"/>
              <a:ext cx="78680" cy="3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4142"/>
                  </a:moveTo>
                  <a:lnTo>
                    <a:pt x="19724" y="17800"/>
                  </a:lnTo>
                  <a:lnTo>
                    <a:pt x="1891" y="17800"/>
                  </a:lnTo>
                  <a:lnTo>
                    <a:pt x="1891" y="4142"/>
                  </a:lnTo>
                  <a:close/>
                  <a:moveTo>
                    <a:pt x="1016" y="0"/>
                  </a:moveTo>
                  <a:cubicBezTo>
                    <a:pt x="438" y="0"/>
                    <a:pt x="0" y="958"/>
                    <a:pt x="0" y="2225"/>
                  </a:cubicBezTo>
                  <a:lnTo>
                    <a:pt x="0" y="19683"/>
                  </a:lnTo>
                  <a:cubicBezTo>
                    <a:pt x="0" y="20950"/>
                    <a:pt x="438" y="21600"/>
                    <a:pt x="1016" y="21600"/>
                  </a:cubicBezTo>
                  <a:lnTo>
                    <a:pt x="20740" y="21600"/>
                  </a:lnTo>
                  <a:cubicBezTo>
                    <a:pt x="21162" y="21600"/>
                    <a:pt x="21600" y="20950"/>
                    <a:pt x="21600" y="19683"/>
                  </a:cubicBezTo>
                  <a:lnTo>
                    <a:pt x="21600" y="2225"/>
                  </a:lnTo>
                  <a:cubicBezTo>
                    <a:pt x="21600" y="958"/>
                    <a:pt x="21162" y="0"/>
                    <a:pt x="207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Google Shape;694;p20"/>
            <p:cNvSpPr/>
            <p:nvPr/>
          </p:nvSpPr>
          <p:spPr>
            <a:xfrm>
              <a:off x="685463" y="1667794"/>
              <a:ext cx="71848" cy="26931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Google Shape;695;p20"/>
            <p:cNvSpPr/>
            <p:nvPr/>
          </p:nvSpPr>
          <p:spPr>
            <a:xfrm>
              <a:off x="681764" y="1664094"/>
              <a:ext cx="78679" cy="3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4334"/>
                  </a:moveTo>
                  <a:lnTo>
                    <a:pt x="19724" y="17266"/>
                  </a:lnTo>
                  <a:lnTo>
                    <a:pt x="1891" y="17266"/>
                  </a:lnTo>
                  <a:lnTo>
                    <a:pt x="1891" y="4334"/>
                  </a:lnTo>
                  <a:close/>
                  <a:moveTo>
                    <a:pt x="1016" y="0"/>
                  </a:moveTo>
                  <a:cubicBezTo>
                    <a:pt x="438" y="0"/>
                    <a:pt x="0" y="1003"/>
                    <a:pt x="0" y="2328"/>
                  </a:cubicBezTo>
                  <a:lnTo>
                    <a:pt x="0" y="19272"/>
                  </a:lnTo>
                  <a:cubicBezTo>
                    <a:pt x="0" y="20597"/>
                    <a:pt x="438" y="21600"/>
                    <a:pt x="1016" y="21600"/>
                  </a:cubicBezTo>
                  <a:lnTo>
                    <a:pt x="20740" y="21600"/>
                  </a:lnTo>
                  <a:cubicBezTo>
                    <a:pt x="21178" y="21600"/>
                    <a:pt x="21600" y="20597"/>
                    <a:pt x="21600" y="19272"/>
                  </a:cubicBezTo>
                  <a:lnTo>
                    <a:pt x="21600" y="2328"/>
                  </a:lnTo>
                  <a:cubicBezTo>
                    <a:pt x="21600" y="1003"/>
                    <a:pt x="21178" y="0"/>
                    <a:pt x="207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Google Shape;696;p20"/>
            <p:cNvSpPr/>
            <p:nvPr/>
          </p:nvSpPr>
          <p:spPr>
            <a:xfrm>
              <a:off x="700777" y="1522511"/>
              <a:ext cx="162218" cy="11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9925" y="0"/>
                  </a:moveTo>
                  <a:cubicBezTo>
                    <a:pt x="19482" y="0"/>
                    <a:pt x="19039" y="321"/>
                    <a:pt x="18746" y="930"/>
                  </a:cubicBezTo>
                  <a:lnTo>
                    <a:pt x="18671" y="930"/>
                  </a:lnTo>
                  <a:cubicBezTo>
                    <a:pt x="17559" y="3198"/>
                    <a:pt x="16373" y="5455"/>
                    <a:pt x="14983" y="7303"/>
                  </a:cubicBezTo>
                  <a:cubicBezTo>
                    <a:pt x="13654" y="9251"/>
                    <a:pt x="12197" y="11099"/>
                    <a:pt x="10590" y="12736"/>
                  </a:cubicBezTo>
                  <a:cubicBezTo>
                    <a:pt x="8990" y="14385"/>
                    <a:pt x="7315" y="15923"/>
                    <a:pt x="5573" y="17251"/>
                  </a:cubicBezTo>
                  <a:cubicBezTo>
                    <a:pt x="3830" y="18590"/>
                    <a:pt x="2095" y="19719"/>
                    <a:pt x="210" y="20748"/>
                  </a:cubicBezTo>
                  <a:cubicBezTo>
                    <a:pt x="75" y="20848"/>
                    <a:pt x="0" y="21058"/>
                    <a:pt x="0" y="21257"/>
                  </a:cubicBezTo>
                  <a:cubicBezTo>
                    <a:pt x="60" y="21423"/>
                    <a:pt x="165" y="21600"/>
                    <a:pt x="270" y="21600"/>
                  </a:cubicBezTo>
                  <a:cubicBezTo>
                    <a:pt x="300" y="21600"/>
                    <a:pt x="323" y="21589"/>
                    <a:pt x="353" y="21567"/>
                  </a:cubicBezTo>
                  <a:cubicBezTo>
                    <a:pt x="2373" y="20848"/>
                    <a:pt x="4251" y="19929"/>
                    <a:pt x="6061" y="18800"/>
                  </a:cubicBezTo>
                  <a:cubicBezTo>
                    <a:pt x="7946" y="17672"/>
                    <a:pt x="9756" y="16432"/>
                    <a:pt x="11498" y="14894"/>
                  </a:cubicBezTo>
                  <a:cubicBezTo>
                    <a:pt x="13308" y="13456"/>
                    <a:pt x="14983" y="11818"/>
                    <a:pt x="16583" y="9970"/>
                  </a:cubicBezTo>
                  <a:cubicBezTo>
                    <a:pt x="18183" y="8122"/>
                    <a:pt x="19647" y="5865"/>
                    <a:pt x="21044" y="3607"/>
                  </a:cubicBezTo>
                  <a:cubicBezTo>
                    <a:pt x="21044" y="3497"/>
                    <a:pt x="21044" y="3497"/>
                    <a:pt x="21112" y="3397"/>
                  </a:cubicBezTo>
                  <a:cubicBezTo>
                    <a:pt x="21600" y="2479"/>
                    <a:pt x="21457" y="1140"/>
                    <a:pt x="20766" y="420"/>
                  </a:cubicBezTo>
                  <a:cubicBezTo>
                    <a:pt x="20511" y="133"/>
                    <a:pt x="20218" y="0"/>
                    <a:pt x="199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Google Shape;697;p20"/>
            <p:cNvSpPr/>
            <p:nvPr/>
          </p:nvSpPr>
          <p:spPr>
            <a:xfrm>
              <a:off x="821752" y="1503041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Google Shape;698;p20"/>
            <p:cNvSpPr/>
            <p:nvPr/>
          </p:nvSpPr>
          <p:spPr>
            <a:xfrm>
              <a:off x="1935517" y="1863458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Google Shape;699;p20"/>
            <p:cNvSpPr/>
            <p:nvPr/>
          </p:nvSpPr>
          <p:spPr>
            <a:xfrm>
              <a:off x="221262" y="2356977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130549" y="2623448"/>
            <a:ext cx="4300202" cy="841803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itle Text"/>
          <p:cNvSpPr txBox="1"/>
          <p:nvPr>
            <p:ph type="title"/>
          </p:nvPr>
        </p:nvSpPr>
        <p:spPr>
          <a:xfrm>
            <a:off x="716700" y="510900"/>
            <a:ext cx="7710600" cy="482401"/>
          </a:xfrm>
          <a:prstGeom prst="rect">
            <a:avLst/>
          </a:prstGeom>
        </p:spPr>
        <p:txBody>
          <a:bodyPr/>
          <a:lstStyle>
            <a:lvl1pPr algn="ctr">
              <a:defRPr b="0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Body Level One…"/>
          <p:cNvSpPr txBox="1"/>
          <p:nvPr>
            <p:ph type="body" sz="quarter" idx="1"/>
          </p:nvPr>
        </p:nvSpPr>
        <p:spPr>
          <a:xfrm>
            <a:off x="3672296" y="2477448"/>
            <a:ext cx="2742002" cy="16647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itle Text"/>
          <p:cNvSpPr txBox="1"/>
          <p:nvPr>
            <p:ph type="title"/>
          </p:nvPr>
        </p:nvSpPr>
        <p:spPr>
          <a:xfrm>
            <a:off x="4130549" y="2623448"/>
            <a:ext cx="4300202" cy="841803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6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3672296" y="2477448"/>
            <a:ext cx="2742002" cy="1664702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/>
          <a:lstStyle>
            <a:lvl1pPr marL="152400" indent="0">
              <a:buClrTx/>
              <a:buSzTx/>
              <a:buFontTx/>
              <a:buNone/>
            </a:lvl1pPr>
            <a:lvl2pPr marL="152400" indent="152400">
              <a:buClrTx/>
              <a:buSzTx/>
              <a:buFontTx/>
              <a:buNone/>
            </a:lvl2pPr>
            <a:lvl3pPr marL="152400" indent="152400">
              <a:buClrTx/>
              <a:buSzTx/>
              <a:buFontTx/>
              <a:buNone/>
            </a:lvl3pPr>
            <a:lvl4pPr marL="152400" indent="152400">
              <a:buClrTx/>
              <a:buSzTx/>
              <a:buFontTx/>
              <a:buNone/>
            </a:lvl4pPr>
            <a:lvl5pPr marL="152400" indent="1524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713225" y="1259938"/>
            <a:ext cx="4306500" cy="64110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65" name="Google Shape;73;p7"/>
          <p:cNvSpPr/>
          <p:nvPr>
            <p:ph type="pic" sz="quarter" idx="21"/>
          </p:nvPr>
        </p:nvSpPr>
        <p:spPr>
          <a:xfrm>
            <a:off x="5019723" y="965075"/>
            <a:ext cx="2203502" cy="3213301"/>
          </a:xfrm>
          <a:prstGeom prst="rect">
            <a:avLst/>
          </a:prstGeom>
          <a:ln w="19050">
            <a:solidFill>
              <a:srgbClr val="191919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2317949" y="1307098"/>
            <a:ext cx="4508102" cy="25293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2135550" y="1222639"/>
            <a:ext cx="4872900" cy="1964402"/>
          </a:xfrm>
          <a:prstGeom prst="rect">
            <a:avLst/>
          </a:prstGeom>
        </p:spPr>
        <p:txBody>
          <a:bodyPr anchor="ctr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135550" y="3339439"/>
            <a:ext cx="4872900" cy="671102"/>
          </a:xfrm>
          <a:prstGeom prst="rect">
            <a:avLst/>
          </a:prstGeom>
        </p:spPr>
        <p:txBody>
          <a:bodyPr/>
          <a:lstStyle>
            <a:lvl1pPr marL="152400" indent="0" algn="ctr">
              <a:buClrTx/>
              <a:buSzTx/>
              <a:buFontTx/>
              <a:buNone/>
              <a:defRPr sz="1600"/>
            </a:lvl1pPr>
            <a:lvl2pPr marL="152400" indent="152400" algn="ctr">
              <a:buClrTx/>
              <a:buSzTx/>
              <a:buFontTx/>
              <a:buNone/>
              <a:defRPr sz="1600"/>
            </a:lvl2pPr>
            <a:lvl3pPr marL="152400" indent="152400" algn="ctr">
              <a:buClrTx/>
              <a:buSzTx/>
              <a:buFontTx/>
              <a:buNone/>
              <a:defRPr sz="1600"/>
            </a:lvl3pPr>
            <a:lvl4pPr marL="152400" indent="152400" algn="ctr">
              <a:buClrTx/>
              <a:buSzTx/>
              <a:buFontTx/>
              <a:buNone/>
              <a:defRPr sz="1600"/>
            </a:lvl4pPr>
            <a:lvl5pPr marL="152400" indent="1524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7;p10"/>
          <p:cNvSpPr/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719998" y="4014449"/>
            <a:ext cx="7704003" cy="57270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60;p6"/>
          <p:cNvGrpSpPr/>
          <p:nvPr/>
        </p:nvGrpSpPr>
        <p:grpSpPr>
          <a:xfrm>
            <a:off x="518847" y="392548"/>
            <a:ext cx="8107575" cy="4358405"/>
            <a:chOff x="-1" y="-1"/>
            <a:chExt cx="8107573" cy="4358404"/>
          </a:xfrm>
        </p:grpSpPr>
        <p:grpSp>
          <p:nvGrpSpPr>
            <p:cNvPr id="5" name="Google Shape;61;p6"/>
            <p:cNvGrpSpPr/>
            <p:nvPr/>
          </p:nvGrpSpPr>
          <p:grpSpPr>
            <a:xfrm>
              <a:off x="-2" y="-2"/>
              <a:ext cx="8106305" cy="374191"/>
              <a:chOff x="0" y="0"/>
              <a:chExt cx="8106303" cy="374190"/>
            </a:xfrm>
          </p:grpSpPr>
          <p:sp>
            <p:nvSpPr>
              <p:cNvPr id="2" name="Google Shape;62;p6"/>
              <p:cNvSpPr/>
              <p:nvPr/>
            </p:nvSpPr>
            <p:spPr>
              <a:xfrm>
                <a:off x="1" y="5293"/>
                <a:ext cx="8106303" cy="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" name="Google Shape;63;p6"/>
              <p:cNvSpPr/>
              <p:nvPr/>
            </p:nvSpPr>
            <p:spPr>
              <a:xfrm flipH="1">
                <a:off x="0" y="0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" name="Google Shape;64;p6"/>
              <p:cNvSpPr/>
              <p:nvPr/>
            </p:nvSpPr>
            <p:spPr>
              <a:xfrm>
                <a:off x="8106302" y="0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" name="Google Shape;65;p6"/>
            <p:cNvGrpSpPr/>
            <p:nvPr/>
          </p:nvGrpSpPr>
          <p:grpSpPr>
            <a:xfrm>
              <a:off x="-1" y="3984213"/>
              <a:ext cx="8107574" cy="374190"/>
              <a:chOff x="0" y="17049"/>
              <a:chExt cx="8107572" cy="374189"/>
            </a:xfrm>
          </p:grpSpPr>
          <p:sp>
            <p:nvSpPr>
              <p:cNvPr id="6" name="Google Shape;66;p6"/>
              <p:cNvSpPr/>
              <p:nvPr/>
            </p:nvSpPr>
            <p:spPr>
              <a:xfrm flipH="1" flipV="1">
                <a:off x="-1" y="387215"/>
                <a:ext cx="8106304" cy="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" name="Google Shape;67;p6"/>
              <p:cNvSpPr/>
              <p:nvPr/>
            </p:nvSpPr>
            <p:spPr>
              <a:xfrm flipV="1">
                <a:off x="8107571" y="17049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" name="Google Shape;68;p6"/>
              <p:cNvSpPr/>
              <p:nvPr/>
            </p:nvSpPr>
            <p:spPr>
              <a:xfrm flipV="1">
                <a:off x="1269" y="17049"/>
                <a:ext cx="2" cy="374191"/>
              </a:xfrm>
              <a:prstGeom prst="line">
                <a:avLst/>
              </a:prstGeom>
              <a:noFill/>
              <a:ln w="9525" cap="flat">
                <a:solidFill>
                  <a:srgbClr val="191919"/>
                </a:solidFill>
                <a:prstDash val="solid"/>
                <a:round/>
                <a:tailEnd type="oval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719998" y="1215750"/>
            <a:ext cx="7710902" cy="39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719998" y="541674"/>
            <a:ext cx="7710902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191919"/>
          </a:solidFill>
          <a:uFillTx/>
          <a:latin typeface="Sora"/>
          <a:ea typeface="Sora"/>
          <a:cs typeface="Sora"/>
          <a:sym typeface="Sora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1pPr>
      <a:lvl2pPr marL="914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2pPr>
      <a:lvl3pPr marL="1371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3pPr>
      <a:lvl4pPr marL="1828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4pPr>
      <a:lvl5pPr marL="22860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5pPr>
      <a:lvl6pPr marL="2743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6pPr>
      <a:lvl7pPr marL="3200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●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7pPr>
      <a:lvl8pPr marL="3657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○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8pPr>
      <a:lvl9pPr marL="4114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191919"/>
        </a:buClr>
        <a:buSzPts val="1200"/>
        <a:buFont typeface="Helvetica"/>
        <a:buChar char="■"/>
        <a:tabLst/>
        <a:defRPr b="0" baseline="0" cap="none" i="0" spc="0" strike="noStrike" sz="1200" u="none">
          <a:solidFill>
            <a:srgbClr val="191919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710;p24"/>
          <p:cNvSpPr txBox="1"/>
          <p:nvPr>
            <p:ph type="ctrTitle"/>
          </p:nvPr>
        </p:nvSpPr>
        <p:spPr>
          <a:xfrm>
            <a:off x="713225" y="1716995"/>
            <a:ext cx="4370100" cy="913509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Real Estate Dashboard &amp; Prediction System</a:t>
            </a:r>
          </a:p>
        </p:txBody>
      </p:sp>
      <p:sp>
        <p:nvSpPr>
          <p:cNvPr id="678" name="Google Shape;711;p24"/>
          <p:cNvSpPr txBox="1"/>
          <p:nvPr>
            <p:ph type="subTitle" sz="quarter" idx="1"/>
          </p:nvPr>
        </p:nvSpPr>
        <p:spPr>
          <a:xfrm>
            <a:off x="713225" y="2828619"/>
            <a:ext cx="4370100" cy="475800"/>
          </a:xfrm>
          <a:prstGeom prst="rect">
            <a:avLst/>
          </a:prstGeom>
        </p:spPr>
        <p:txBody>
          <a:bodyPr/>
          <a:lstStyle>
            <a:lvl1pPr marL="0" defTabSz="704087">
              <a:defRPr b="1" sz="1200"/>
            </a:lvl1pPr>
          </a:lstStyle>
          <a:p>
            <a:pPr/>
            <a:r>
              <a:t>A Data-Driven Approach to Real Estate Analytics</a:t>
            </a:r>
          </a:p>
        </p:txBody>
      </p:sp>
      <p:grpSp>
        <p:nvGrpSpPr>
          <p:cNvPr id="882" name="Google Shape;1291;p28"/>
          <p:cNvGrpSpPr/>
          <p:nvPr/>
        </p:nvGrpSpPr>
        <p:grpSpPr>
          <a:xfrm>
            <a:off x="4833718" y="852884"/>
            <a:ext cx="3422619" cy="2933553"/>
            <a:chOff x="0" y="0"/>
            <a:chExt cx="3422617" cy="2933552"/>
          </a:xfrm>
        </p:grpSpPr>
        <p:sp>
          <p:nvSpPr>
            <p:cNvPr id="679" name="Google Shape;1292;p28"/>
            <p:cNvSpPr/>
            <p:nvPr/>
          </p:nvSpPr>
          <p:spPr>
            <a:xfrm>
              <a:off x="122784" y="674937"/>
              <a:ext cx="133382" cy="13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Google Shape;1293;p28"/>
            <p:cNvSpPr/>
            <p:nvPr/>
          </p:nvSpPr>
          <p:spPr>
            <a:xfrm>
              <a:off x="3193962" y="1069500"/>
              <a:ext cx="78265" cy="8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Google Shape;1294;p28"/>
            <p:cNvSpPr/>
            <p:nvPr/>
          </p:nvSpPr>
          <p:spPr>
            <a:xfrm>
              <a:off x="-1" y="2082267"/>
              <a:ext cx="138262" cy="1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Google Shape;1295;p28"/>
            <p:cNvSpPr/>
            <p:nvPr/>
          </p:nvSpPr>
          <p:spPr>
            <a:xfrm>
              <a:off x="3285016" y="2356862"/>
              <a:ext cx="137602" cy="14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Google Shape;1296;p28"/>
            <p:cNvSpPr/>
            <p:nvPr/>
          </p:nvSpPr>
          <p:spPr>
            <a:xfrm>
              <a:off x="2937894" y="111618"/>
              <a:ext cx="14711" cy="5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Google Shape;1297;p28"/>
            <p:cNvSpPr/>
            <p:nvPr/>
          </p:nvSpPr>
          <p:spPr>
            <a:xfrm>
              <a:off x="2937894" y="223236"/>
              <a:ext cx="14711" cy="5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Google Shape;1298;p28"/>
            <p:cNvSpPr/>
            <p:nvPr/>
          </p:nvSpPr>
          <p:spPr>
            <a:xfrm>
              <a:off x="2974918" y="185404"/>
              <a:ext cx="49517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Google Shape;1299;p28"/>
            <p:cNvSpPr/>
            <p:nvPr/>
          </p:nvSpPr>
          <p:spPr>
            <a:xfrm>
              <a:off x="2866066" y="185404"/>
              <a:ext cx="50111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Google Shape;1300;p28"/>
            <p:cNvSpPr/>
            <p:nvPr/>
          </p:nvSpPr>
          <p:spPr>
            <a:xfrm flipV="1">
              <a:off x="2891712" y="216982"/>
              <a:ext cx="30001" cy="30865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8" name="Google Shape;1301;p28"/>
            <p:cNvSpPr/>
            <p:nvPr/>
          </p:nvSpPr>
          <p:spPr>
            <a:xfrm>
              <a:off x="2888383" y="213514"/>
              <a:ext cx="37303" cy="3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Google Shape;1302;p28"/>
            <p:cNvSpPr/>
            <p:nvPr/>
          </p:nvSpPr>
          <p:spPr>
            <a:xfrm flipV="1">
              <a:off x="2968786" y="138128"/>
              <a:ext cx="30001" cy="30933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90" name="Google Shape;1303;p28"/>
            <p:cNvSpPr/>
            <p:nvPr/>
          </p:nvSpPr>
          <p:spPr>
            <a:xfrm>
              <a:off x="2964963" y="134186"/>
              <a:ext cx="37649" cy="3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4" y="0"/>
                  </a:moveTo>
                  <a:cubicBezTo>
                    <a:pt x="18313" y="0"/>
                    <a:pt x="17723" y="266"/>
                    <a:pt x="17206" y="799"/>
                  </a:cubicBezTo>
                  <a:lnTo>
                    <a:pt x="775" y="17721"/>
                  </a:lnTo>
                  <a:cubicBezTo>
                    <a:pt x="-259" y="18786"/>
                    <a:pt x="-259" y="20193"/>
                    <a:pt x="775" y="20915"/>
                  </a:cubicBezTo>
                  <a:cubicBezTo>
                    <a:pt x="1107" y="21600"/>
                    <a:pt x="1476" y="21600"/>
                    <a:pt x="2141" y="21600"/>
                  </a:cubicBezTo>
                  <a:cubicBezTo>
                    <a:pt x="2843" y="21600"/>
                    <a:pt x="3175" y="21600"/>
                    <a:pt x="3876" y="20915"/>
                  </a:cubicBezTo>
                  <a:lnTo>
                    <a:pt x="20307" y="3613"/>
                  </a:lnTo>
                  <a:cubicBezTo>
                    <a:pt x="21341" y="2928"/>
                    <a:pt x="21341" y="1483"/>
                    <a:pt x="20307" y="799"/>
                  </a:cubicBezTo>
                  <a:cubicBezTo>
                    <a:pt x="19975" y="266"/>
                    <a:pt x="19458" y="0"/>
                    <a:pt x="189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Google Shape;1304;p28"/>
            <p:cNvSpPr/>
            <p:nvPr/>
          </p:nvSpPr>
          <p:spPr>
            <a:xfrm>
              <a:off x="2891713" y="138128"/>
              <a:ext cx="30001" cy="30933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92" name="Google Shape;1305;p28"/>
            <p:cNvSpPr/>
            <p:nvPr/>
          </p:nvSpPr>
          <p:spPr>
            <a:xfrm>
              <a:off x="2888383" y="134186"/>
              <a:ext cx="37303" cy="3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Google Shape;1306;p28"/>
            <p:cNvSpPr/>
            <p:nvPr/>
          </p:nvSpPr>
          <p:spPr>
            <a:xfrm>
              <a:off x="2968785" y="216982"/>
              <a:ext cx="30001" cy="30865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94" name="Google Shape;1307;p28"/>
            <p:cNvSpPr/>
            <p:nvPr/>
          </p:nvSpPr>
          <p:spPr>
            <a:xfrm>
              <a:off x="2964963" y="213514"/>
              <a:ext cx="37649" cy="3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8" y="0"/>
                  </a:moveTo>
                  <a:cubicBezTo>
                    <a:pt x="1624" y="0"/>
                    <a:pt x="1107" y="152"/>
                    <a:pt x="775" y="493"/>
                  </a:cubicBezTo>
                  <a:cubicBezTo>
                    <a:pt x="-259" y="1554"/>
                    <a:pt x="-259" y="2615"/>
                    <a:pt x="775" y="3676"/>
                  </a:cubicBezTo>
                  <a:lnTo>
                    <a:pt x="17575" y="20918"/>
                  </a:lnTo>
                  <a:cubicBezTo>
                    <a:pt x="17907" y="21259"/>
                    <a:pt x="18239" y="21600"/>
                    <a:pt x="18941" y="21600"/>
                  </a:cubicBezTo>
                  <a:cubicBezTo>
                    <a:pt x="19273" y="21600"/>
                    <a:pt x="19975" y="21259"/>
                    <a:pt x="20307" y="20918"/>
                  </a:cubicBezTo>
                  <a:cubicBezTo>
                    <a:pt x="21341" y="19857"/>
                    <a:pt x="21341" y="18455"/>
                    <a:pt x="20307" y="17735"/>
                  </a:cubicBezTo>
                  <a:lnTo>
                    <a:pt x="3876" y="493"/>
                  </a:lnTo>
                  <a:cubicBezTo>
                    <a:pt x="3359" y="152"/>
                    <a:pt x="2732" y="0"/>
                    <a:pt x="21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Google Shape;1308;p28"/>
            <p:cNvSpPr/>
            <p:nvPr/>
          </p:nvSpPr>
          <p:spPr>
            <a:xfrm>
              <a:off x="3335164" y="415610"/>
              <a:ext cx="59341" cy="6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Google Shape;1309;p28"/>
            <p:cNvSpPr/>
            <p:nvPr/>
          </p:nvSpPr>
          <p:spPr>
            <a:xfrm>
              <a:off x="305439" y="1090307"/>
              <a:ext cx="37980" cy="3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Google Shape;1310;p28"/>
            <p:cNvSpPr/>
            <p:nvPr/>
          </p:nvSpPr>
          <p:spPr>
            <a:xfrm>
              <a:off x="1346156" y="0"/>
              <a:ext cx="37914" cy="3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Google Shape;1311;p28"/>
            <p:cNvSpPr/>
            <p:nvPr/>
          </p:nvSpPr>
          <p:spPr>
            <a:xfrm>
              <a:off x="1328421" y="510166"/>
              <a:ext cx="677057" cy="46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Google Shape;1312;p28"/>
            <p:cNvSpPr/>
            <p:nvPr/>
          </p:nvSpPr>
          <p:spPr>
            <a:xfrm>
              <a:off x="1325387" y="504524"/>
              <a:ext cx="685036" cy="47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Google Shape;1313;p28"/>
            <p:cNvSpPr/>
            <p:nvPr/>
          </p:nvSpPr>
          <p:spPr>
            <a:xfrm>
              <a:off x="810992" y="541708"/>
              <a:ext cx="335200" cy="34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Google Shape;1314;p28"/>
            <p:cNvSpPr/>
            <p:nvPr/>
          </p:nvSpPr>
          <p:spPr>
            <a:xfrm>
              <a:off x="807300" y="537902"/>
              <a:ext cx="342520" cy="35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Google Shape;1315;p28"/>
            <p:cNvSpPr/>
            <p:nvPr/>
          </p:nvSpPr>
          <p:spPr>
            <a:xfrm>
              <a:off x="1023818" y="575764"/>
              <a:ext cx="89934" cy="9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Google Shape;1316;p28"/>
            <p:cNvSpPr/>
            <p:nvPr/>
          </p:nvSpPr>
          <p:spPr>
            <a:xfrm>
              <a:off x="1020191" y="571347"/>
              <a:ext cx="97253" cy="100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Google Shape;1317;p28"/>
            <p:cNvSpPr/>
            <p:nvPr/>
          </p:nvSpPr>
          <p:spPr>
            <a:xfrm>
              <a:off x="1339431" y="507650"/>
              <a:ext cx="677057" cy="46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Google Shape;1318;p28"/>
            <p:cNvSpPr/>
            <p:nvPr/>
          </p:nvSpPr>
          <p:spPr>
            <a:xfrm>
              <a:off x="1336397" y="501329"/>
              <a:ext cx="684376" cy="47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Google Shape;1319;p28"/>
            <p:cNvSpPr/>
            <p:nvPr/>
          </p:nvSpPr>
          <p:spPr>
            <a:xfrm>
              <a:off x="2157174" y="427574"/>
              <a:ext cx="94220" cy="3840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Google Shape;1320;p28"/>
            <p:cNvSpPr/>
            <p:nvPr/>
          </p:nvSpPr>
          <p:spPr>
            <a:xfrm>
              <a:off x="2152887" y="423155"/>
              <a:ext cx="102133" cy="39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Google Shape;1321;p28"/>
            <p:cNvSpPr/>
            <p:nvPr/>
          </p:nvSpPr>
          <p:spPr>
            <a:xfrm>
              <a:off x="2308881" y="256681"/>
              <a:ext cx="94747" cy="5549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Google Shape;1322;p28"/>
            <p:cNvSpPr/>
            <p:nvPr/>
          </p:nvSpPr>
          <p:spPr>
            <a:xfrm>
              <a:off x="2304596" y="252874"/>
              <a:ext cx="102725" cy="562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Google Shape;1323;p28"/>
            <p:cNvSpPr/>
            <p:nvPr/>
          </p:nvSpPr>
          <p:spPr>
            <a:xfrm>
              <a:off x="2445887" y="491882"/>
              <a:ext cx="94745" cy="3197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Google Shape;1324;p28"/>
            <p:cNvSpPr/>
            <p:nvPr/>
          </p:nvSpPr>
          <p:spPr>
            <a:xfrm>
              <a:off x="2441600" y="488142"/>
              <a:ext cx="102726" cy="32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Google Shape;1325;p28"/>
            <p:cNvSpPr/>
            <p:nvPr/>
          </p:nvSpPr>
          <p:spPr>
            <a:xfrm>
              <a:off x="738072" y="259534"/>
              <a:ext cx="433185" cy="14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Google Shape;1326;p28"/>
            <p:cNvSpPr/>
            <p:nvPr/>
          </p:nvSpPr>
          <p:spPr>
            <a:xfrm>
              <a:off x="707613" y="228334"/>
              <a:ext cx="68505" cy="7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Google Shape;1327;p28"/>
            <p:cNvSpPr/>
            <p:nvPr/>
          </p:nvSpPr>
          <p:spPr>
            <a:xfrm>
              <a:off x="703985" y="223914"/>
              <a:ext cx="76419" cy="7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Google Shape;1328;p28"/>
            <p:cNvSpPr/>
            <p:nvPr/>
          </p:nvSpPr>
          <p:spPr>
            <a:xfrm>
              <a:off x="971206" y="228334"/>
              <a:ext cx="68505" cy="7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Google Shape;1329;p28"/>
            <p:cNvSpPr/>
            <p:nvPr/>
          </p:nvSpPr>
          <p:spPr>
            <a:xfrm>
              <a:off x="966985" y="223914"/>
              <a:ext cx="76418" cy="7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Google Shape;1330;p28"/>
            <p:cNvSpPr/>
            <p:nvPr/>
          </p:nvSpPr>
          <p:spPr>
            <a:xfrm>
              <a:off x="833013" y="357559"/>
              <a:ext cx="69099" cy="7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Google Shape;1331;p28"/>
            <p:cNvSpPr/>
            <p:nvPr/>
          </p:nvSpPr>
          <p:spPr>
            <a:xfrm>
              <a:off x="829321" y="353141"/>
              <a:ext cx="76483" cy="7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Google Shape;1332;p28"/>
            <p:cNvSpPr/>
            <p:nvPr/>
          </p:nvSpPr>
          <p:spPr>
            <a:xfrm>
              <a:off x="1127792" y="244716"/>
              <a:ext cx="420187" cy="27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Google Shape;1333;p28"/>
            <p:cNvSpPr/>
            <p:nvPr/>
          </p:nvSpPr>
          <p:spPr>
            <a:xfrm>
              <a:off x="1124165" y="240911"/>
              <a:ext cx="428099" cy="28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Google Shape;1334;p28"/>
            <p:cNvSpPr/>
            <p:nvPr/>
          </p:nvSpPr>
          <p:spPr>
            <a:xfrm>
              <a:off x="1684976" y="152607"/>
              <a:ext cx="322936" cy="31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Google Shape;1335;p28"/>
            <p:cNvSpPr/>
            <p:nvPr/>
          </p:nvSpPr>
          <p:spPr>
            <a:xfrm>
              <a:off x="1681348" y="148868"/>
              <a:ext cx="330256" cy="320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Google Shape;1336;p28"/>
            <p:cNvSpPr/>
            <p:nvPr/>
          </p:nvSpPr>
          <p:spPr>
            <a:xfrm>
              <a:off x="1751697" y="246619"/>
              <a:ext cx="47079" cy="4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Google Shape;1337;p28"/>
            <p:cNvSpPr/>
            <p:nvPr/>
          </p:nvSpPr>
          <p:spPr>
            <a:xfrm>
              <a:off x="1825078" y="246619"/>
              <a:ext cx="47079" cy="4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Google Shape;1338;p28"/>
            <p:cNvSpPr/>
            <p:nvPr/>
          </p:nvSpPr>
          <p:spPr>
            <a:xfrm>
              <a:off x="1897866" y="246619"/>
              <a:ext cx="47079" cy="4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Google Shape;1339;p28"/>
            <p:cNvSpPr/>
            <p:nvPr/>
          </p:nvSpPr>
          <p:spPr>
            <a:xfrm>
              <a:off x="310706" y="411192"/>
              <a:ext cx="305796" cy="29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Google Shape;1340;p28"/>
            <p:cNvSpPr/>
            <p:nvPr/>
          </p:nvSpPr>
          <p:spPr>
            <a:xfrm>
              <a:off x="307014" y="407386"/>
              <a:ext cx="313180" cy="303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Google Shape;1341;p28"/>
            <p:cNvSpPr/>
            <p:nvPr/>
          </p:nvSpPr>
          <p:spPr>
            <a:xfrm>
              <a:off x="508236" y="500105"/>
              <a:ext cx="45233" cy="4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Google Shape;1342;p28"/>
            <p:cNvSpPr/>
            <p:nvPr/>
          </p:nvSpPr>
          <p:spPr>
            <a:xfrm>
              <a:off x="438482" y="500105"/>
              <a:ext cx="45298" cy="4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Google Shape;1343;p28"/>
            <p:cNvSpPr/>
            <p:nvPr/>
          </p:nvSpPr>
          <p:spPr>
            <a:xfrm>
              <a:off x="369980" y="500105"/>
              <a:ext cx="45298" cy="4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Google Shape;1344;p28"/>
            <p:cNvSpPr/>
            <p:nvPr/>
          </p:nvSpPr>
          <p:spPr>
            <a:xfrm>
              <a:off x="2894152" y="498066"/>
              <a:ext cx="243014" cy="25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Google Shape;1345;p28"/>
            <p:cNvSpPr/>
            <p:nvPr/>
          </p:nvSpPr>
          <p:spPr>
            <a:xfrm>
              <a:off x="2889867" y="494056"/>
              <a:ext cx="251117" cy="25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Google Shape;1346;p28"/>
            <p:cNvSpPr/>
            <p:nvPr/>
          </p:nvSpPr>
          <p:spPr>
            <a:xfrm>
              <a:off x="2861779" y="647004"/>
              <a:ext cx="130877" cy="135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Google Shape;1347;p28"/>
            <p:cNvSpPr/>
            <p:nvPr/>
          </p:nvSpPr>
          <p:spPr>
            <a:xfrm>
              <a:off x="2857494" y="643265"/>
              <a:ext cx="138856" cy="14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Google Shape;1348;p28"/>
            <p:cNvSpPr/>
            <p:nvPr/>
          </p:nvSpPr>
          <p:spPr>
            <a:xfrm>
              <a:off x="2623834" y="346207"/>
              <a:ext cx="185337" cy="19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Google Shape;1349;p28"/>
            <p:cNvSpPr/>
            <p:nvPr/>
          </p:nvSpPr>
          <p:spPr>
            <a:xfrm>
              <a:off x="2620142" y="342467"/>
              <a:ext cx="192721" cy="19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Google Shape;1350;p28"/>
            <p:cNvSpPr/>
            <p:nvPr/>
          </p:nvSpPr>
          <p:spPr>
            <a:xfrm>
              <a:off x="2674309" y="370474"/>
              <a:ext cx="134402" cy="9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Google Shape;1351;p28"/>
            <p:cNvSpPr/>
            <p:nvPr/>
          </p:nvSpPr>
          <p:spPr>
            <a:xfrm>
              <a:off x="1656889" y="2289738"/>
              <a:ext cx="103977" cy="10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9" name="Google Shape;1352;p28"/>
            <p:cNvSpPr/>
            <p:nvPr/>
          </p:nvSpPr>
          <p:spPr>
            <a:xfrm>
              <a:off x="1653195" y="2285318"/>
              <a:ext cx="111297" cy="11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0" name="Google Shape;1353;p28"/>
            <p:cNvSpPr/>
            <p:nvPr/>
          </p:nvSpPr>
          <p:spPr>
            <a:xfrm>
              <a:off x="484962" y="798389"/>
              <a:ext cx="2450232" cy="15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Google Shape;1354;p28"/>
            <p:cNvSpPr/>
            <p:nvPr/>
          </p:nvSpPr>
          <p:spPr>
            <a:xfrm>
              <a:off x="481336" y="794582"/>
              <a:ext cx="2457551" cy="153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Google Shape;1355;p28"/>
            <p:cNvSpPr/>
            <p:nvPr/>
          </p:nvSpPr>
          <p:spPr>
            <a:xfrm>
              <a:off x="601794" y="926389"/>
              <a:ext cx="2190261" cy="13047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3" name="Google Shape;1356;p28"/>
            <p:cNvSpPr/>
            <p:nvPr/>
          </p:nvSpPr>
          <p:spPr>
            <a:xfrm>
              <a:off x="597509" y="922582"/>
              <a:ext cx="2198237" cy="131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4" name="Google Shape;1357;p28"/>
            <p:cNvSpPr/>
            <p:nvPr/>
          </p:nvSpPr>
          <p:spPr>
            <a:xfrm>
              <a:off x="1688667" y="836183"/>
              <a:ext cx="42199" cy="4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5" name="Google Shape;1358;p28"/>
            <p:cNvSpPr/>
            <p:nvPr/>
          </p:nvSpPr>
          <p:spPr>
            <a:xfrm>
              <a:off x="1684976" y="831766"/>
              <a:ext cx="50176" cy="5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Google Shape;1359;p28"/>
            <p:cNvSpPr/>
            <p:nvPr/>
          </p:nvSpPr>
          <p:spPr>
            <a:xfrm>
              <a:off x="1354725" y="2426575"/>
              <a:ext cx="698486" cy="43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7" name="Google Shape;1360;p28"/>
            <p:cNvSpPr/>
            <p:nvPr/>
          </p:nvSpPr>
          <p:spPr>
            <a:xfrm>
              <a:off x="1350572" y="2422769"/>
              <a:ext cx="706556" cy="44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Google Shape;1361;p28"/>
            <p:cNvSpPr/>
            <p:nvPr/>
          </p:nvSpPr>
          <p:spPr>
            <a:xfrm>
              <a:off x="1354725" y="2426575"/>
              <a:ext cx="698486" cy="43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9" name="Google Shape;1362;p28"/>
            <p:cNvSpPr/>
            <p:nvPr/>
          </p:nvSpPr>
          <p:spPr>
            <a:xfrm>
              <a:off x="1350572" y="2422769"/>
              <a:ext cx="706556" cy="44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Google Shape;1363;p28"/>
            <p:cNvSpPr/>
            <p:nvPr/>
          </p:nvSpPr>
          <p:spPr>
            <a:xfrm>
              <a:off x="572025" y="2234268"/>
              <a:ext cx="2450167" cy="246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oogle Shape;1364;p28"/>
            <p:cNvSpPr/>
            <p:nvPr/>
          </p:nvSpPr>
          <p:spPr>
            <a:xfrm>
              <a:off x="480085" y="2229849"/>
              <a:ext cx="2457550" cy="254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2" name="Google Shape;1365;p28"/>
            <p:cNvSpPr/>
            <p:nvPr/>
          </p:nvSpPr>
          <p:spPr>
            <a:xfrm>
              <a:off x="1656889" y="2289738"/>
              <a:ext cx="103977" cy="10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3" name="Google Shape;1366;p28"/>
            <p:cNvSpPr/>
            <p:nvPr/>
          </p:nvSpPr>
          <p:spPr>
            <a:xfrm>
              <a:off x="1107617" y="2811869"/>
              <a:ext cx="1202468" cy="11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4" name="Google Shape;1367;p28"/>
            <p:cNvSpPr/>
            <p:nvPr/>
          </p:nvSpPr>
          <p:spPr>
            <a:xfrm>
              <a:off x="1103923" y="2808063"/>
              <a:ext cx="1209854" cy="12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5" name="Google Shape;1368;p28"/>
            <p:cNvSpPr/>
            <p:nvPr/>
          </p:nvSpPr>
          <p:spPr>
            <a:xfrm>
              <a:off x="1408526" y="2811869"/>
              <a:ext cx="601237" cy="58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6" name="Google Shape;1369;p28"/>
            <p:cNvSpPr/>
            <p:nvPr/>
          </p:nvSpPr>
          <p:spPr>
            <a:xfrm>
              <a:off x="1404241" y="2808063"/>
              <a:ext cx="609213" cy="6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7" name="Google Shape;1370;p28"/>
            <p:cNvSpPr/>
            <p:nvPr/>
          </p:nvSpPr>
          <p:spPr>
            <a:xfrm>
              <a:off x="1951666" y="1101024"/>
              <a:ext cx="648970" cy="96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8" name="Google Shape;1371;p28"/>
            <p:cNvSpPr/>
            <p:nvPr/>
          </p:nvSpPr>
          <p:spPr>
            <a:xfrm>
              <a:off x="1947975" y="1097284"/>
              <a:ext cx="656288" cy="96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9" name="Google Shape;1372;p28"/>
            <p:cNvSpPr/>
            <p:nvPr/>
          </p:nvSpPr>
          <p:spPr>
            <a:xfrm>
              <a:off x="2029927" y="1186810"/>
              <a:ext cx="216523" cy="223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0" name="Google Shape;1373;p28"/>
            <p:cNvSpPr/>
            <p:nvPr/>
          </p:nvSpPr>
          <p:spPr>
            <a:xfrm>
              <a:off x="2451358" y="1150850"/>
              <a:ext cx="25716" cy="2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1" name="Google Shape;1374;p28"/>
            <p:cNvSpPr/>
            <p:nvPr/>
          </p:nvSpPr>
          <p:spPr>
            <a:xfrm>
              <a:off x="2488676" y="1150850"/>
              <a:ext cx="25056" cy="2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2" name="Google Shape;1375;p28"/>
            <p:cNvSpPr/>
            <p:nvPr/>
          </p:nvSpPr>
          <p:spPr>
            <a:xfrm>
              <a:off x="2522301" y="1150850"/>
              <a:ext cx="25716" cy="2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3" name="Google Shape;1376;p28"/>
            <p:cNvSpPr/>
            <p:nvPr/>
          </p:nvSpPr>
          <p:spPr>
            <a:xfrm>
              <a:off x="2311321" y="1242617"/>
              <a:ext cx="199380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4" name="Google Shape;1377;p28"/>
            <p:cNvSpPr/>
            <p:nvPr/>
          </p:nvSpPr>
          <p:spPr>
            <a:xfrm>
              <a:off x="2311321" y="1294959"/>
              <a:ext cx="199380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5" name="Google Shape;1378;p28"/>
            <p:cNvSpPr/>
            <p:nvPr/>
          </p:nvSpPr>
          <p:spPr>
            <a:xfrm>
              <a:off x="2311321" y="1346962"/>
              <a:ext cx="199380" cy="1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6" name="Google Shape;1379;p28"/>
            <p:cNvSpPr/>
            <p:nvPr/>
          </p:nvSpPr>
          <p:spPr>
            <a:xfrm>
              <a:off x="2290487" y="1469934"/>
              <a:ext cx="215930" cy="22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7" name="Google Shape;1380;p28"/>
            <p:cNvSpPr/>
            <p:nvPr/>
          </p:nvSpPr>
          <p:spPr>
            <a:xfrm>
              <a:off x="2033619" y="1622234"/>
              <a:ext cx="191469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8" name="Google Shape;1381;p28"/>
            <p:cNvSpPr/>
            <p:nvPr/>
          </p:nvSpPr>
          <p:spPr>
            <a:xfrm>
              <a:off x="2033619" y="1570198"/>
              <a:ext cx="191469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9" name="Google Shape;1382;p28"/>
            <p:cNvSpPr/>
            <p:nvPr/>
          </p:nvSpPr>
          <p:spPr>
            <a:xfrm>
              <a:off x="2033619" y="1517855"/>
              <a:ext cx="191469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0" name="Google Shape;1383;p28"/>
            <p:cNvSpPr/>
            <p:nvPr/>
          </p:nvSpPr>
          <p:spPr>
            <a:xfrm>
              <a:off x="2249544" y="1764408"/>
              <a:ext cx="215270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1" name="Google Shape;1384;p28"/>
            <p:cNvSpPr/>
            <p:nvPr/>
          </p:nvSpPr>
          <p:spPr>
            <a:xfrm>
              <a:off x="2050169" y="1764408"/>
              <a:ext cx="165755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2" name="Google Shape;1385;p28"/>
            <p:cNvSpPr/>
            <p:nvPr/>
          </p:nvSpPr>
          <p:spPr>
            <a:xfrm>
              <a:off x="2050169" y="1823684"/>
              <a:ext cx="325969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3" name="Google Shape;1386;p28"/>
            <p:cNvSpPr/>
            <p:nvPr/>
          </p:nvSpPr>
          <p:spPr>
            <a:xfrm>
              <a:off x="2156579" y="1234735"/>
              <a:ext cx="48295" cy="5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4" name="Google Shape;1387;p28"/>
            <p:cNvSpPr/>
            <p:nvPr/>
          </p:nvSpPr>
          <p:spPr>
            <a:xfrm>
              <a:off x="2152295" y="1229703"/>
              <a:ext cx="56250" cy="6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5" name="Google Shape;1388;p28"/>
            <p:cNvSpPr/>
            <p:nvPr/>
          </p:nvSpPr>
          <p:spPr>
            <a:xfrm>
              <a:off x="2060933" y="1221750"/>
              <a:ext cx="149453" cy="155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6" name="Google Shape;1389;p28"/>
            <p:cNvSpPr/>
            <p:nvPr/>
          </p:nvSpPr>
          <p:spPr>
            <a:xfrm>
              <a:off x="2057211" y="1217468"/>
              <a:ext cx="158053" cy="16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Google Shape;1390;p28"/>
            <p:cNvSpPr/>
            <p:nvPr/>
          </p:nvSpPr>
          <p:spPr>
            <a:xfrm>
              <a:off x="2314788" y="1496854"/>
              <a:ext cx="159414" cy="16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8" name="Google Shape;1391;p28"/>
            <p:cNvSpPr/>
            <p:nvPr/>
          </p:nvSpPr>
          <p:spPr>
            <a:xfrm>
              <a:off x="2311351" y="1493725"/>
              <a:ext cx="167140" cy="17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9" name="Google Shape;1392;p28"/>
            <p:cNvSpPr/>
            <p:nvPr/>
          </p:nvSpPr>
          <p:spPr>
            <a:xfrm>
              <a:off x="2340067" y="1522956"/>
              <a:ext cx="110043" cy="114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0" name="Google Shape;1393;p28"/>
            <p:cNvSpPr/>
            <p:nvPr/>
          </p:nvSpPr>
          <p:spPr>
            <a:xfrm>
              <a:off x="2335780" y="1519150"/>
              <a:ext cx="118615" cy="12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1" name="Google Shape;1394;p28"/>
            <p:cNvSpPr/>
            <p:nvPr/>
          </p:nvSpPr>
          <p:spPr>
            <a:xfrm>
              <a:off x="2355950" y="1539340"/>
              <a:ext cx="78277" cy="8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2" name="Google Shape;1395;p28"/>
            <p:cNvSpPr/>
            <p:nvPr/>
          </p:nvSpPr>
          <p:spPr>
            <a:xfrm>
              <a:off x="2352099" y="1535533"/>
              <a:ext cx="85824" cy="8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3" name="Google Shape;1396;p28"/>
            <p:cNvSpPr/>
            <p:nvPr/>
          </p:nvSpPr>
          <p:spPr>
            <a:xfrm>
              <a:off x="2375539" y="1560139"/>
              <a:ext cx="39099" cy="39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4" name="Google Shape;1397;p28"/>
            <p:cNvSpPr/>
            <p:nvPr/>
          </p:nvSpPr>
          <p:spPr>
            <a:xfrm>
              <a:off x="2371847" y="1555721"/>
              <a:ext cx="46484" cy="4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5" name="Google Shape;1398;p28"/>
            <p:cNvSpPr/>
            <p:nvPr/>
          </p:nvSpPr>
          <p:spPr>
            <a:xfrm>
              <a:off x="2337628" y="1512827"/>
              <a:ext cx="60528" cy="7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6" name="Google Shape;1399;p28"/>
            <p:cNvSpPr/>
            <p:nvPr/>
          </p:nvSpPr>
          <p:spPr>
            <a:xfrm>
              <a:off x="2322924" y="1497669"/>
              <a:ext cx="25057" cy="2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7" name="Google Shape;1400;p28"/>
            <p:cNvSpPr/>
            <p:nvPr/>
          </p:nvSpPr>
          <p:spPr>
            <a:xfrm>
              <a:off x="2328396" y="1504398"/>
              <a:ext cx="25122" cy="2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8" name="Google Shape;1401;p28"/>
            <p:cNvSpPr/>
            <p:nvPr/>
          </p:nvSpPr>
          <p:spPr>
            <a:xfrm>
              <a:off x="1687416" y="1757477"/>
              <a:ext cx="203732" cy="29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9" name="Google Shape;1402;p28"/>
            <p:cNvSpPr/>
            <p:nvPr/>
          </p:nvSpPr>
          <p:spPr>
            <a:xfrm>
              <a:off x="1683789" y="1753060"/>
              <a:ext cx="211644" cy="30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0" name="Google Shape;1403;p28"/>
            <p:cNvSpPr/>
            <p:nvPr/>
          </p:nvSpPr>
          <p:spPr>
            <a:xfrm>
              <a:off x="1333298" y="1752447"/>
              <a:ext cx="311333" cy="32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1" name="Google Shape;1404;p28"/>
            <p:cNvSpPr/>
            <p:nvPr/>
          </p:nvSpPr>
          <p:spPr>
            <a:xfrm>
              <a:off x="1329672" y="1748707"/>
              <a:ext cx="319245" cy="32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2" name="Google Shape;1405;p28"/>
            <p:cNvSpPr/>
            <p:nvPr/>
          </p:nvSpPr>
          <p:spPr>
            <a:xfrm>
              <a:off x="1455666" y="1370110"/>
              <a:ext cx="432978" cy="24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3" name="Google Shape;1406;p28"/>
            <p:cNvSpPr/>
            <p:nvPr/>
          </p:nvSpPr>
          <p:spPr>
            <a:xfrm>
              <a:off x="1451381" y="1548346"/>
              <a:ext cx="440956" cy="24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Google Shape;1407;p28"/>
            <p:cNvSpPr/>
            <p:nvPr/>
          </p:nvSpPr>
          <p:spPr>
            <a:xfrm>
              <a:off x="1526608" y="1530464"/>
              <a:ext cx="144922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5" name="Google Shape;1408;p28"/>
            <p:cNvSpPr/>
            <p:nvPr/>
          </p:nvSpPr>
          <p:spPr>
            <a:xfrm>
              <a:off x="1699678" y="1530464"/>
              <a:ext cx="129691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6" name="Google Shape;1409;p28"/>
            <p:cNvSpPr/>
            <p:nvPr/>
          </p:nvSpPr>
          <p:spPr>
            <a:xfrm>
              <a:off x="1526608" y="1606463"/>
              <a:ext cx="130285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7" name="Google Shape;1410;p28"/>
            <p:cNvSpPr/>
            <p:nvPr/>
          </p:nvSpPr>
          <p:spPr>
            <a:xfrm>
              <a:off x="1642185" y="1566425"/>
              <a:ext cx="130285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8" name="Google Shape;1411;p28"/>
            <p:cNvSpPr/>
            <p:nvPr/>
          </p:nvSpPr>
          <p:spPr>
            <a:xfrm>
              <a:off x="1526608" y="1566425"/>
              <a:ext cx="88088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9" name="Google Shape;1412;p28"/>
            <p:cNvSpPr/>
            <p:nvPr/>
          </p:nvSpPr>
          <p:spPr>
            <a:xfrm>
              <a:off x="1686822" y="1606463"/>
              <a:ext cx="56902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0" name="Google Shape;1413;p28"/>
            <p:cNvSpPr/>
            <p:nvPr/>
          </p:nvSpPr>
          <p:spPr>
            <a:xfrm>
              <a:off x="1455666" y="1107345"/>
              <a:ext cx="432978" cy="29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1" name="Google Shape;1414;p28"/>
            <p:cNvSpPr/>
            <p:nvPr/>
          </p:nvSpPr>
          <p:spPr>
            <a:xfrm>
              <a:off x="1451381" y="1102927"/>
              <a:ext cx="440956" cy="307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2" name="Google Shape;1415;p28"/>
            <p:cNvSpPr/>
            <p:nvPr/>
          </p:nvSpPr>
          <p:spPr>
            <a:xfrm>
              <a:off x="1762643" y="1121213"/>
              <a:ext cx="22683" cy="2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3" name="Google Shape;1416;p28"/>
            <p:cNvSpPr/>
            <p:nvPr/>
          </p:nvSpPr>
          <p:spPr>
            <a:xfrm>
              <a:off x="1806685" y="1121213"/>
              <a:ext cx="22683" cy="2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4" name="Google Shape;1417;p28"/>
            <p:cNvSpPr/>
            <p:nvPr/>
          </p:nvSpPr>
          <p:spPr>
            <a:xfrm>
              <a:off x="1850726" y="1121213"/>
              <a:ext cx="22683" cy="2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5" name="Google Shape;1418;p28"/>
            <p:cNvSpPr/>
            <p:nvPr/>
          </p:nvSpPr>
          <p:spPr>
            <a:xfrm>
              <a:off x="1572432" y="1157785"/>
              <a:ext cx="200633" cy="20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6" name="Google Shape;1419;p28"/>
            <p:cNvSpPr/>
            <p:nvPr/>
          </p:nvSpPr>
          <p:spPr>
            <a:xfrm>
              <a:off x="1568804" y="1154045"/>
              <a:ext cx="207952" cy="21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7" name="Google Shape;1420;p28"/>
            <p:cNvSpPr/>
            <p:nvPr/>
          </p:nvSpPr>
          <p:spPr>
            <a:xfrm>
              <a:off x="1593858" y="1179876"/>
              <a:ext cx="157843" cy="16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8" name="Google Shape;1421;p28"/>
            <p:cNvSpPr/>
            <p:nvPr/>
          </p:nvSpPr>
          <p:spPr>
            <a:xfrm>
              <a:off x="1590167" y="1176069"/>
              <a:ext cx="165162" cy="17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9" name="Google Shape;1422;p28"/>
            <p:cNvSpPr/>
            <p:nvPr/>
          </p:nvSpPr>
          <p:spPr>
            <a:xfrm>
              <a:off x="1667240" y="1215224"/>
              <a:ext cx="44705" cy="5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0" name="Google Shape;1423;p28"/>
            <p:cNvSpPr/>
            <p:nvPr/>
          </p:nvSpPr>
          <p:spPr>
            <a:xfrm>
              <a:off x="1661174" y="1249892"/>
              <a:ext cx="23805" cy="2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1" name="Google Shape;1424;p28"/>
            <p:cNvSpPr/>
            <p:nvPr/>
          </p:nvSpPr>
          <p:spPr>
            <a:xfrm>
              <a:off x="1657482" y="1246087"/>
              <a:ext cx="31189" cy="3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2" name="Google Shape;1425;p28"/>
            <p:cNvSpPr/>
            <p:nvPr/>
          </p:nvSpPr>
          <p:spPr>
            <a:xfrm>
              <a:off x="759632" y="1094090"/>
              <a:ext cx="644026" cy="59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3" name="Google Shape;1426;p28"/>
            <p:cNvSpPr/>
            <p:nvPr/>
          </p:nvSpPr>
          <p:spPr>
            <a:xfrm>
              <a:off x="755346" y="1090350"/>
              <a:ext cx="652596" cy="59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4" name="Google Shape;1427;p28"/>
            <p:cNvSpPr/>
            <p:nvPr/>
          </p:nvSpPr>
          <p:spPr>
            <a:xfrm>
              <a:off x="984375" y="1156833"/>
              <a:ext cx="193875" cy="19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5" name="Google Shape;1428;p28"/>
            <p:cNvSpPr/>
            <p:nvPr/>
          </p:nvSpPr>
          <p:spPr>
            <a:xfrm>
              <a:off x="981028" y="1152753"/>
              <a:ext cx="201227" cy="20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6" name="Google Shape;1429;p28"/>
            <p:cNvSpPr/>
            <p:nvPr/>
          </p:nvSpPr>
          <p:spPr>
            <a:xfrm>
              <a:off x="1036675" y="1256826"/>
              <a:ext cx="88086" cy="4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7" name="Google Shape;1430;p28"/>
            <p:cNvSpPr/>
            <p:nvPr/>
          </p:nvSpPr>
          <p:spPr>
            <a:xfrm>
              <a:off x="1032390" y="1253021"/>
              <a:ext cx="96065" cy="5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8" name="Google Shape;1431;p28"/>
            <p:cNvSpPr/>
            <p:nvPr/>
          </p:nvSpPr>
          <p:spPr>
            <a:xfrm>
              <a:off x="1055662" y="1199453"/>
              <a:ext cx="50112" cy="5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9" name="Google Shape;1432;p28"/>
            <p:cNvSpPr/>
            <p:nvPr/>
          </p:nvSpPr>
          <p:spPr>
            <a:xfrm>
              <a:off x="1051970" y="1195035"/>
              <a:ext cx="58089" cy="59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0" name="Google Shape;1433;p28"/>
            <p:cNvSpPr/>
            <p:nvPr/>
          </p:nvSpPr>
          <p:spPr>
            <a:xfrm>
              <a:off x="893538" y="1406240"/>
              <a:ext cx="376145" cy="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1" name="Google Shape;1434;p28"/>
            <p:cNvSpPr/>
            <p:nvPr/>
          </p:nvSpPr>
          <p:spPr>
            <a:xfrm>
              <a:off x="889911" y="1402501"/>
              <a:ext cx="384057" cy="7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2" name="Google Shape;1435;p28"/>
            <p:cNvSpPr/>
            <p:nvPr/>
          </p:nvSpPr>
          <p:spPr>
            <a:xfrm>
              <a:off x="1027509" y="1612445"/>
              <a:ext cx="108264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3" name="Google Shape;1436;p28"/>
            <p:cNvSpPr/>
            <p:nvPr/>
          </p:nvSpPr>
          <p:spPr>
            <a:xfrm>
              <a:off x="1312993" y="1133653"/>
              <a:ext cx="44966" cy="4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4" name="Google Shape;1437;p28"/>
            <p:cNvSpPr/>
            <p:nvPr/>
          </p:nvSpPr>
          <p:spPr>
            <a:xfrm>
              <a:off x="1312993" y="1133653"/>
              <a:ext cx="44966" cy="4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5" name="Google Shape;1438;p28"/>
            <p:cNvSpPr/>
            <p:nvPr/>
          </p:nvSpPr>
          <p:spPr>
            <a:xfrm>
              <a:off x="1147967" y="1785279"/>
              <a:ext cx="83208" cy="240237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6" name="Google Shape;1439;p28"/>
            <p:cNvSpPr/>
            <p:nvPr/>
          </p:nvSpPr>
          <p:spPr>
            <a:xfrm>
              <a:off x="1144340" y="1781473"/>
              <a:ext cx="90528" cy="24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7" name="Google Shape;1440;p28"/>
            <p:cNvSpPr/>
            <p:nvPr/>
          </p:nvSpPr>
          <p:spPr>
            <a:xfrm>
              <a:off x="1030542" y="1889964"/>
              <a:ext cx="83208" cy="13555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8" name="Google Shape;1441;p28"/>
            <p:cNvSpPr/>
            <p:nvPr/>
          </p:nvSpPr>
          <p:spPr>
            <a:xfrm>
              <a:off x="1026916" y="1886157"/>
              <a:ext cx="90528" cy="14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9" name="Google Shape;1442;p28"/>
            <p:cNvSpPr/>
            <p:nvPr/>
          </p:nvSpPr>
          <p:spPr>
            <a:xfrm>
              <a:off x="1142493" y="1785279"/>
              <a:ext cx="82549" cy="232012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0" name="Google Shape;1443;p28"/>
            <p:cNvSpPr/>
            <p:nvPr/>
          </p:nvSpPr>
          <p:spPr>
            <a:xfrm>
              <a:off x="1138208" y="1781473"/>
              <a:ext cx="91121" cy="23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1" name="Google Shape;1444;p28"/>
            <p:cNvSpPr/>
            <p:nvPr/>
          </p:nvSpPr>
          <p:spPr>
            <a:xfrm>
              <a:off x="1024477" y="1889964"/>
              <a:ext cx="83143" cy="127326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2" name="Google Shape;1445;p28"/>
            <p:cNvSpPr/>
            <p:nvPr/>
          </p:nvSpPr>
          <p:spPr>
            <a:xfrm>
              <a:off x="1020785" y="1886157"/>
              <a:ext cx="90527" cy="13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3" name="Google Shape;1446;p28"/>
            <p:cNvSpPr/>
            <p:nvPr/>
          </p:nvSpPr>
          <p:spPr>
            <a:xfrm>
              <a:off x="912526" y="1951755"/>
              <a:ext cx="83209" cy="7437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4" name="Google Shape;1447;p28"/>
            <p:cNvSpPr/>
            <p:nvPr/>
          </p:nvSpPr>
          <p:spPr>
            <a:xfrm>
              <a:off x="908834" y="1947948"/>
              <a:ext cx="90528" cy="81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5" name="Google Shape;1448;p28"/>
            <p:cNvSpPr/>
            <p:nvPr/>
          </p:nvSpPr>
          <p:spPr>
            <a:xfrm>
              <a:off x="906395" y="1951755"/>
              <a:ext cx="83208" cy="69340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6" name="Google Shape;1449;p28"/>
            <p:cNvSpPr/>
            <p:nvPr/>
          </p:nvSpPr>
          <p:spPr>
            <a:xfrm>
              <a:off x="902703" y="1947948"/>
              <a:ext cx="90527" cy="7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7" name="Google Shape;1450;p28"/>
            <p:cNvSpPr/>
            <p:nvPr/>
          </p:nvSpPr>
          <p:spPr>
            <a:xfrm>
              <a:off x="951689" y="1794728"/>
              <a:ext cx="56837" cy="6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8" name="Google Shape;1451;p28"/>
            <p:cNvSpPr/>
            <p:nvPr/>
          </p:nvSpPr>
          <p:spPr>
            <a:xfrm>
              <a:off x="1653790" y="1893704"/>
              <a:ext cx="311333" cy="336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9" name="Google Shape;1452;p28"/>
            <p:cNvSpPr/>
            <p:nvPr/>
          </p:nvSpPr>
          <p:spPr>
            <a:xfrm>
              <a:off x="1650164" y="1889285"/>
              <a:ext cx="318652" cy="34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0" name="Google Shape;1453;p28"/>
            <p:cNvSpPr/>
            <p:nvPr/>
          </p:nvSpPr>
          <p:spPr>
            <a:xfrm>
              <a:off x="1662955" y="1898122"/>
              <a:ext cx="302168" cy="3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1" name="Google Shape;1454;p28"/>
            <p:cNvSpPr/>
            <p:nvPr/>
          </p:nvSpPr>
          <p:spPr>
            <a:xfrm>
              <a:off x="1846440" y="1893091"/>
              <a:ext cx="859368" cy="761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2" name="Google Shape;1455;p28"/>
            <p:cNvSpPr/>
            <p:nvPr/>
          </p:nvSpPr>
          <p:spPr>
            <a:xfrm>
              <a:off x="1841561" y="1889285"/>
              <a:ext cx="867930" cy="76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3" name="Google Shape;1456;p28"/>
            <p:cNvSpPr/>
            <p:nvPr/>
          </p:nvSpPr>
          <p:spPr>
            <a:xfrm>
              <a:off x="2078254" y="2038154"/>
              <a:ext cx="102132" cy="10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4" name="Google Shape;1457;p28"/>
            <p:cNvSpPr/>
            <p:nvPr/>
          </p:nvSpPr>
          <p:spPr>
            <a:xfrm>
              <a:off x="2074628" y="2034347"/>
              <a:ext cx="109450" cy="11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5" name="Google Shape;1458;p28"/>
            <p:cNvSpPr/>
            <p:nvPr/>
          </p:nvSpPr>
          <p:spPr>
            <a:xfrm>
              <a:off x="2241565" y="2045051"/>
              <a:ext cx="322343" cy="1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6" name="Google Shape;1459;p28"/>
            <p:cNvSpPr/>
            <p:nvPr/>
          </p:nvSpPr>
          <p:spPr>
            <a:xfrm>
              <a:off x="2241565" y="2086960"/>
              <a:ext cx="133976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7" name="Google Shape;1460;p28"/>
            <p:cNvSpPr/>
            <p:nvPr/>
          </p:nvSpPr>
          <p:spPr>
            <a:xfrm>
              <a:off x="2429338" y="2086960"/>
              <a:ext cx="134568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8" name="Google Shape;1461;p28"/>
            <p:cNvSpPr/>
            <p:nvPr/>
          </p:nvSpPr>
          <p:spPr>
            <a:xfrm>
              <a:off x="2244664" y="2145929"/>
              <a:ext cx="133911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9" name="Google Shape;1462;p28"/>
            <p:cNvSpPr/>
            <p:nvPr/>
          </p:nvSpPr>
          <p:spPr>
            <a:xfrm>
              <a:off x="2080099" y="2219722"/>
              <a:ext cx="98504" cy="10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0" name="Google Shape;1463;p28"/>
            <p:cNvSpPr/>
            <p:nvPr/>
          </p:nvSpPr>
          <p:spPr>
            <a:xfrm>
              <a:off x="2076407" y="2215982"/>
              <a:ext cx="105825" cy="10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1" name="Google Shape;1464;p28"/>
            <p:cNvSpPr/>
            <p:nvPr/>
          </p:nvSpPr>
          <p:spPr>
            <a:xfrm>
              <a:off x="2241565" y="2225089"/>
              <a:ext cx="322343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Google Shape;1465;p28"/>
            <p:cNvSpPr/>
            <p:nvPr/>
          </p:nvSpPr>
          <p:spPr>
            <a:xfrm>
              <a:off x="2073969" y="2285318"/>
              <a:ext cx="374365" cy="36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3" name="Google Shape;1466;p28"/>
            <p:cNvSpPr/>
            <p:nvPr/>
          </p:nvSpPr>
          <p:spPr>
            <a:xfrm>
              <a:off x="2070342" y="2280901"/>
              <a:ext cx="381618" cy="37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4" name="Google Shape;1467;p28"/>
            <p:cNvSpPr/>
            <p:nvPr/>
          </p:nvSpPr>
          <p:spPr>
            <a:xfrm>
              <a:off x="2084387" y="2295379"/>
              <a:ext cx="356561" cy="35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5" name="Google Shape;1468;p28"/>
            <p:cNvSpPr/>
            <p:nvPr/>
          </p:nvSpPr>
          <p:spPr>
            <a:xfrm>
              <a:off x="2322924" y="2285318"/>
              <a:ext cx="735209" cy="593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6" name="Google Shape;1469;p28"/>
            <p:cNvSpPr/>
            <p:nvPr/>
          </p:nvSpPr>
          <p:spPr>
            <a:xfrm>
              <a:off x="2319233" y="2280900"/>
              <a:ext cx="742528" cy="60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7" name="Google Shape;1470;p28"/>
            <p:cNvSpPr/>
            <p:nvPr/>
          </p:nvSpPr>
          <p:spPr>
            <a:xfrm>
              <a:off x="2569376" y="2449891"/>
              <a:ext cx="94829" cy="9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8" name="Google Shape;1471;p28"/>
            <p:cNvSpPr/>
            <p:nvPr/>
          </p:nvSpPr>
          <p:spPr>
            <a:xfrm>
              <a:off x="2565749" y="2446153"/>
              <a:ext cx="102725" cy="10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9" name="Google Shape;1472;p28"/>
            <p:cNvSpPr/>
            <p:nvPr/>
          </p:nvSpPr>
          <p:spPr>
            <a:xfrm>
              <a:off x="2712512" y="2451452"/>
              <a:ext cx="253840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0" name="Google Shape;1473;p28"/>
            <p:cNvSpPr/>
            <p:nvPr/>
          </p:nvSpPr>
          <p:spPr>
            <a:xfrm>
              <a:off x="2712512" y="2503795"/>
              <a:ext cx="129690" cy="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1" name="Google Shape;1474;p28"/>
            <p:cNvSpPr/>
            <p:nvPr/>
          </p:nvSpPr>
          <p:spPr>
            <a:xfrm>
              <a:off x="2712512" y="2547300"/>
              <a:ext cx="253840" cy="1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2" name="Google Shape;1475;p28"/>
            <p:cNvSpPr/>
            <p:nvPr/>
          </p:nvSpPr>
          <p:spPr>
            <a:xfrm>
              <a:off x="2522301" y="2639685"/>
              <a:ext cx="693606" cy="23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3" name="Google Shape;1476;p28"/>
            <p:cNvSpPr/>
            <p:nvPr/>
          </p:nvSpPr>
          <p:spPr>
            <a:xfrm>
              <a:off x="2516170" y="2635945"/>
              <a:ext cx="703429" cy="24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4" name="Google Shape;1477;p28"/>
            <p:cNvSpPr/>
            <p:nvPr/>
          </p:nvSpPr>
          <p:spPr>
            <a:xfrm>
              <a:off x="2531189" y="2644103"/>
              <a:ext cx="673114" cy="2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5" name="Google Shape;1478;p28"/>
            <p:cNvSpPr/>
            <p:nvPr/>
          </p:nvSpPr>
          <p:spPr>
            <a:xfrm>
              <a:off x="836705" y="1609967"/>
              <a:ext cx="651344" cy="67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6" name="Google Shape;1479;p28"/>
            <p:cNvSpPr/>
            <p:nvPr/>
          </p:nvSpPr>
          <p:spPr>
            <a:xfrm>
              <a:off x="709293" y="1569588"/>
              <a:ext cx="729672" cy="752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7" name="Google Shape;1480;p28"/>
            <p:cNvSpPr/>
            <p:nvPr/>
          </p:nvSpPr>
          <p:spPr>
            <a:xfrm>
              <a:off x="845869" y="1619415"/>
              <a:ext cx="633609" cy="65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8" name="Google Shape;1481;p28"/>
            <p:cNvSpPr/>
            <p:nvPr/>
          </p:nvSpPr>
          <p:spPr>
            <a:xfrm>
              <a:off x="873735" y="1655715"/>
              <a:ext cx="148298" cy="16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9" name="Google Shape;1482;p28"/>
            <p:cNvSpPr/>
            <p:nvPr/>
          </p:nvSpPr>
          <p:spPr>
            <a:xfrm>
              <a:off x="668646" y="2238959"/>
              <a:ext cx="207479" cy="2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0" name="Google Shape;1483;p28"/>
            <p:cNvSpPr/>
            <p:nvPr/>
          </p:nvSpPr>
          <p:spPr>
            <a:xfrm>
              <a:off x="664822" y="2234880"/>
              <a:ext cx="215217" cy="22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1" name="Google Shape;1484;p28"/>
            <p:cNvSpPr/>
            <p:nvPr/>
          </p:nvSpPr>
          <p:spPr>
            <a:xfrm>
              <a:off x="609770" y="2349013"/>
              <a:ext cx="151712" cy="15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2" name="Google Shape;1485;p28"/>
            <p:cNvSpPr/>
            <p:nvPr/>
          </p:nvSpPr>
          <p:spPr>
            <a:xfrm>
              <a:off x="605485" y="2345206"/>
              <a:ext cx="159772" cy="16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3" name="Google Shape;1486;p28"/>
            <p:cNvSpPr/>
            <p:nvPr/>
          </p:nvSpPr>
          <p:spPr>
            <a:xfrm>
              <a:off x="232221" y="2408561"/>
              <a:ext cx="475305" cy="48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6" y="0"/>
                  </a:moveTo>
                  <a:cubicBezTo>
                    <a:pt x="15763" y="0"/>
                    <a:pt x="15745" y="6"/>
                    <a:pt x="15731" y="15"/>
                  </a:cubicBezTo>
                  <a:lnTo>
                    <a:pt x="1124" y="14957"/>
                  </a:lnTo>
                  <a:cubicBezTo>
                    <a:pt x="-374" y="16474"/>
                    <a:pt x="-374" y="18948"/>
                    <a:pt x="1124" y="20465"/>
                  </a:cubicBezTo>
                  <a:cubicBezTo>
                    <a:pt x="1858" y="21222"/>
                    <a:pt x="2831" y="21600"/>
                    <a:pt x="3805" y="21600"/>
                  </a:cubicBezTo>
                  <a:cubicBezTo>
                    <a:pt x="4781" y="21600"/>
                    <a:pt x="5761" y="21222"/>
                    <a:pt x="6508" y="20465"/>
                  </a:cubicBezTo>
                  <a:lnTo>
                    <a:pt x="21118" y="5520"/>
                  </a:lnTo>
                  <a:cubicBezTo>
                    <a:pt x="21226" y="5438"/>
                    <a:pt x="20927" y="4987"/>
                    <a:pt x="20437" y="4396"/>
                  </a:cubicBezTo>
                  <a:cubicBezTo>
                    <a:pt x="20381" y="4315"/>
                    <a:pt x="20329" y="4257"/>
                    <a:pt x="20273" y="4199"/>
                  </a:cubicBezTo>
                  <a:cubicBezTo>
                    <a:pt x="19323" y="3076"/>
                    <a:pt x="17824" y="1532"/>
                    <a:pt x="16792" y="663"/>
                  </a:cubicBezTo>
                  <a:cubicBezTo>
                    <a:pt x="16792" y="663"/>
                    <a:pt x="16792" y="663"/>
                    <a:pt x="16792" y="633"/>
                  </a:cubicBezTo>
                  <a:cubicBezTo>
                    <a:pt x="16317" y="242"/>
                    <a:pt x="15948" y="0"/>
                    <a:pt x="1578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4" name="Google Shape;1487;p28"/>
            <p:cNvSpPr/>
            <p:nvPr/>
          </p:nvSpPr>
          <p:spPr>
            <a:xfrm>
              <a:off x="228096" y="2404620"/>
              <a:ext cx="483562" cy="49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5" name="Google Shape;1488;p28"/>
            <p:cNvSpPr/>
            <p:nvPr/>
          </p:nvSpPr>
          <p:spPr>
            <a:xfrm>
              <a:off x="675240" y="1443492"/>
              <a:ext cx="974937" cy="100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6" name="Google Shape;1489;p28"/>
            <p:cNvSpPr/>
            <p:nvPr/>
          </p:nvSpPr>
          <p:spPr>
            <a:xfrm>
              <a:off x="759203" y="1439072"/>
              <a:ext cx="983511" cy="101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7" name="Google Shape;1490;p28"/>
            <p:cNvSpPr/>
            <p:nvPr/>
          </p:nvSpPr>
          <p:spPr>
            <a:xfrm>
              <a:off x="1358537" y="1534989"/>
              <a:ext cx="239826" cy="30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8" name="Google Shape;1491;p28"/>
            <p:cNvSpPr/>
            <p:nvPr/>
          </p:nvSpPr>
          <p:spPr>
            <a:xfrm>
              <a:off x="799425" y="2303672"/>
              <a:ext cx="45926" cy="10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9" name="Google Shape;1492;p28"/>
            <p:cNvSpPr/>
            <p:nvPr/>
          </p:nvSpPr>
          <p:spPr>
            <a:xfrm>
              <a:off x="1196294" y="1678691"/>
              <a:ext cx="248962" cy="25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0" name="Google Shape;1493;p28"/>
            <p:cNvSpPr/>
            <p:nvPr/>
          </p:nvSpPr>
          <p:spPr>
            <a:xfrm>
              <a:off x="256248" y="2814384"/>
              <a:ext cx="135838" cy="5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1" name="Google Shape;1494;p28"/>
            <p:cNvSpPr/>
            <p:nvPr/>
          </p:nvSpPr>
          <p:spPr>
            <a:xfrm>
              <a:off x="246855" y="1831300"/>
              <a:ext cx="1417966" cy="110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02 </a:t>
            </a:r>
            <a:r>
              <a:rPr>
                <a:solidFill>
                  <a:srgbClr val="000000"/>
                </a:solidFill>
              </a:rPr>
              <a:t>Key Objectives</a:t>
            </a:r>
          </a:p>
        </p:txBody>
      </p:sp>
      <p:sp>
        <p:nvSpPr>
          <p:cNvPr id="1566" name="Google Shape;1502;p29"/>
          <p:cNvSpPr txBox="1"/>
          <p:nvPr/>
        </p:nvSpPr>
        <p:spPr>
          <a:xfrm>
            <a:off x="706146" y="1538670"/>
            <a:ext cx="3569592" cy="422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latin typeface="Open Sans"/>
                <a:ea typeface="Open Sans"/>
                <a:cs typeface="Open Sans"/>
                <a:sym typeface="Open Sans"/>
              </a:defRPr>
            </a:pPr>
            <a:r>
              <a:t>💻 </a:t>
            </a:r>
            <a:r>
              <a:rPr b="1"/>
              <a:t>UX:</a:t>
            </a:r>
            <a:r>
              <a:t> Clean UI, responsive design</a:t>
            </a:r>
          </a:p>
        </p:txBody>
      </p:sp>
      <p:sp>
        <p:nvSpPr>
          <p:cNvPr id="1567" name="Google Shape;1502;p29"/>
          <p:cNvSpPr txBox="1"/>
          <p:nvPr/>
        </p:nvSpPr>
        <p:spPr>
          <a:xfrm>
            <a:off x="706145" y="2107012"/>
            <a:ext cx="3822502" cy="419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latin typeface="Open Sans"/>
                <a:ea typeface="Open Sans"/>
                <a:cs typeface="Open Sans"/>
                <a:sym typeface="Open Sans"/>
              </a:defRPr>
            </a:pPr>
            <a:r>
              <a:t>📊 </a:t>
            </a:r>
            <a:r>
              <a:rPr b="1"/>
              <a:t>Analytics:</a:t>
            </a:r>
            <a:r>
              <a:t> Insights &amp; data trends</a:t>
            </a:r>
          </a:p>
        </p:txBody>
      </p:sp>
      <p:sp>
        <p:nvSpPr>
          <p:cNvPr id="1568" name="Google Shape;1502;p29"/>
          <p:cNvSpPr txBox="1"/>
          <p:nvPr/>
        </p:nvSpPr>
        <p:spPr>
          <a:xfrm>
            <a:off x="706146" y="2672196"/>
            <a:ext cx="3998014" cy="41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latin typeface="Open Sans"/>
                <a:ea typeface="Open Sans"/>
                <a:cs typeface="Open Sans"/>
                <a:sym typeface="Open Sans"/>
              </a:defRPr>
            </a:pPr>
            <a:r>
              <a:t>🤖 </a:t>
            </a:r>
            <a:r>
              <a:rPr b="1"/>
              <a:t>AI:</a:t>
            </a:r>
            <a:r>
              <a:t> Predictive pricing</a:t>
            </a:r>
          </a:p>
        </p:txBody>
      </p:sp>
      <p:sp>
        <p:nvSpPr>
          <p:cNvPr id="1569" name="Google Shape;1502;p29"/>
          <p:cNvSpPr txBox="1"/>
          <p:nvPr/>
        </p:nvSpPr>
        <p:spPr>
          <a:xfrm>
            <a:off x="706145" y="3234223"/>
            <a:ext cx="3822502" cy="4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80000"/>
              </a:lnSpc>
              <a:defRPr sz="1100">
                <a:latin typeface="Open Sans"/>
                <a:ea typeface="Open Sans"/>
                <a:cs typeface="Open Sans"/>
                <a:sym typeface="Open Sans"/>
              </a:defRPr>
            </a:pPr>
            <a:r>
              <a:t>⚙️ </a:t>
            </a:r>
            <a:r>
              <a:rPr b="1"/>
              <a:t>Performance: </a:t>
            </a:r>
            <a:r>
              <a:t>Fast, reliable, scalable</a:t>
            </a:r>
          </a:p>
        </p:txBody>
      </p:sp>
      <p:pic>
        <p:nvPicPr>
          <p:cNvPr id="1570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7550" y="1109718"/>
            <a:ext cx="3106113" cy="308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289;p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defRPr sz="2700"/>
            </a:lvl1pPr>
          </a:lstStyle>
          <a:p>
            <a:pPr/>
            <a:r>
              <a:t>Tech Stack</a:t>
            </a:r>
          </a:p>
        </p:txBody>
      </p:sp>
      <p:sp>
        <p:nvSpPr>
          <p:cNvPr id="1573" name="Google Shape;1290;p28"/>
          <p:cNvSpPr txBox="1"/>
          <p:nvPr/>
        </p:nvSpPr>
        <p:spPr>
          <a:xfrm>
            <a:off x="4130549" y="1678250"/>
            <a:ext cx="4300202" cy="84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0079">
              <a:defRPr b="1" sz="4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03</a:t>
            </a:r>
          </a:p>
        </p:txBody>
      </p:sp>
      <p:grpSp>
        <p:nvGrpSpPr>
          <p:cNvPr id="1777" name="Google Shape;1291;p28"/>
          <p:cNvGrpSpPr/>
          <p:nvPr/>
        </p:nvGrpSpPr>
        <p:grpSpPr>
          <a:xfrm>
            <a:off x="713236" y="1219150"/>
            <a:ext cx="2955317" cy="2456778"/>
            <a:chOff x="0" y="0"/>
            <a:chExt cx="2955316" cy="2456778"/>
          </a:xfrm>
        </p:grpSpPr>
        <p:sp>
          <p:nvSpPr>
            <p:cNvPr id="1574" name="Google Shape;1292;p28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5" name="Google Shape;1293;p28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6" name="Google Shape;1294;p28"/>
            <p:cNvSpPr/>
            <p:nvPr/>
          </p:nvSpPr>
          <p:spPr>
            <a:xfrm>
              <a:off x="-1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7" name="Google Shape;1295;p28"/>
            <p:cNvSpPr/>
            <p:nvPr/>
          </p:nvSpPr>
          <p:spPr>
            <a:xfrm>
              <a:off x="2836502" y="1973813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8" name="Google Shape;1296;p28"/>
            <p:cNvSpPr/>
            <p:nvPr/>
          </p:nvSpPr>
          <p:spPr>
            <a:xfrm>
              <a:off x="2536774" y="93478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9" name="Google Shape;1297;p28"/>
            <p:cNvSpPr/>
            <p:nvPr/>
          </p:nvSpPr>
          <p:spPr>
            <a:xfrm>
              <a:off x="2536774" y="186955"/>
              <a:ext cx="12702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0" name="Google Shape;1298;p28"/>
            <p:cNvSpPr/>
            <p:nvPr/>
          </p:nvSpPr>
          <p:spPr>
            <a:xfrm>
              <a:off x="2568743" y="155272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1" name="Google Shape;1299;p28"/>
            <p:cNvSpPr/>
            <p:nvPr/>
          </p:nvSpPr>
          <p:spPr>
            <a:xfrm>
              <a:off x="2474753" y="155272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2" name="Google Shape;1300;p28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3" name="Google Shape;1301;p28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4" name="Google Shape;1302;p28"/>
            <p:cNvSpPr/>
            <p:nvPr/>
          </p:nvSpPr>
          <p:spPr>
            <a:xfrm flipV="1">
              <a:off x="256344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5" name="Google Shape;1303;p28"/>
            <p:cNvSpPr/>
            <p:nvPr/>
          </p:nvSpPr>
          <p:spPr>
            <a:xfrm>
              <a:off x="2560147" y="112378"/>
              <a:ext cx="325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6" name="Google Shape;1304;p28"/>
            <p:cNvSpPr/>
            <p:nvPr/>
          </p:nvSpPr>
          <p:spPr>
            <a:xfrm>
              <a:off x="249689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7" name="Google Shape;1305;p28"/>
            <p:cNvSpPr/>
            <p:nvPr/>
          </p:nvSpPr>
          <p:spPr>
            <a:xfrm>
              <a:off x="2494023" y="112378"/>
              <a:ext cx="322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8" name="Google Shape;1306;p28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9" name="Google Shape;1307;p28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0" name="Google Shape;1308;p28"/>
            <p:cNvSpPr/>
            <p:nvPr/>
          </p:nvSpPr>
          <p:spPr>
            <a:xfrm>
              <a:off x="2879803" y="348063"/>
              <a:ext cx="51239" cy="5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1" name="Google Shape;1309;p28"/>
            <p:cNvSpPr/>
            <p:nvPr/>
          </p:nvSpPr>
          <p:spPr>
            <a:xfrm>
              <a:off x="263737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2" name="Google Shape;1310;p28"/>
            <p:cNvSpPr/>
            <p:nvPr/>
          </p:nvSpPr>
          <p:spPr>
            <a:xfrm>
              <a:off x="1162361" y="0"/>
              <a:ext cx="32737" cy="3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3" name="Google Shape;1311;p28"/>
            <p:cNvSpPr/>
            <p:nvPr/>
          </p:nvSpPr>
          <p:spPr>
            <a:xfrm>
              <a:off x="1147047" y="427252"/>
              <a:ext cx="584617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4" name="Google Shape;1312;p28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5" name="Google Shape;1313;p28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6" name="Google Shape;1314;p28"/>
            <p:cNvSpPr/>
            <p:nvPr/>
          </p:nvSpPr>
          <p:spPr>
            <a:xfrm>
              <a:off x="697077" y="450480"/>
              <a:ext cx="295754" cy="29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7" name="Google Shape;1315;p28"/>
            <p:cNvSpPr/>
            <p:nvPr/>
          </p:nvSpPr>
          <p:spPr>
            <a:xfrm>
              <a:off x="884033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8" name="Google Shape;1316;p28"/>
            <p:cNvSpPr/>
            <p:nvPr/>
          </p:nvSpPr>
          <p:spPr>
            <a:xfrm>
              <a:off x="880901" y="478489"/>
              <a:ext cx="8397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9" name="Google Shape;1317;p28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0" name="Google Shape;1318;p28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1" name="Google Shape;1319;p28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2" name="Google Shape;1320;p28"/>
            <p:cNvSpPr/>
            <p:nvPr/>
          </p:nvSpPr>
          <p:spPr>
            <a:xfrm>
              <a:off x="1858947" y="354382"/>
              <a:ext cx="88188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3" name="Google Shape;1321;p28"/>
            <p:cNvSpPr/>
            <p:nvPr/>
          </p:nvSpPr>
          <p:spPr>
            <a:xfrm>
              <a:off x="1993642" y="214964"/>
              <a:ext cx="81811" cy="4647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4" name="Google Shape;1322;p28"/>
            <p:cNvSpPr/>
            <p:nvPr/>
          </p:nvSpPr>
          <p:spPr>
            <a:xfrm>
              <a:off x="1989942" y="211776"/>
              <a:ext cx="88700" cy="47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5" name="Google Shape;1323;p28"/>
            <p:cNvSpPr/>
            <p:nvPr/>
          </p:nvSpPr>
          <p:spPr>
            <a:xfrm>
              <a:off x="2111942" y="411939"/>
              <a:ext cx="81810" cy="267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6" name="Google Shape;1324;p28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7" name="Google Shape;1325;p28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8" name="Google Shape;1326;p28"/>
            <p:cNvSpPr/>
            <p:nvPr/>
          </p:nvSpPr>
          <p:spPr>
            <a:xfrm>
              <a:off x="611000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9" name="Google Shape;1327;p28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0" name="Google Shape;1328;p28"/>
            <p:cNvSpPr/>
            <p:nvPr/>
          </p:nvSpPr>
          <p:spPr>
            <a:xfrm>
              <a:off x="838604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1" name="Google Shape;1329;p28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2" name="Google Shape;1330;p28"/>
            <p:cNvSpPr/>
            <p:nvPr/>
          </p:nvSpPr>
          <p:spPr>
            <a:xfrm>
              <a:off x="719279" y="299447"/>
              <a:ext cx="59665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3" name="Google Shape;1331;p28"/>
            <p:cNvSpPr/>
            <p:nvPr/>
          </p:nvSpPr>
          <p:spPr>
            <a:xfrm>
              <a:off x="716091" y="295747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4" name="Google Shape;1332;p28"/>
            <p:cNvSpPr/>
            <p:nvPr/>
          </p:nvSpPr>
          <p:spPr>
            <a:xfrm>
              <a:off x="973811" y="204944"/>
              <a:ext cx="362817" cy="22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5" name="Google Shape;1333;p28"/>
            <p:cNvSpPr/>
            <p:nvPr/>
          </p:nvSpPr>
          <p:spPr>
            <a:xfrm>
              <a:off x="970679" y="201757"/>
              <a:ext cx="369649" cy="2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6" name="Google Shape;1334;p28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7" name="Google Shape;1335;p28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8" name="Google Shape;1336;p28"/>
            <p:cNvSpPr/>
            <p:nvPr/>
          </p:nvSpPr>
          <p:spPr>
            <a:xfrm>
              <a:off x="1512532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9" name="Google Shape;1337;p28"/>
            <p:cNvSpPr/>
            <p:nvPr/>
          </p:nvSpPr>
          <p:spPr>
            <a:xfrm>
              <a:off x="1575894" y="206538"/>
              <a:ext cx="40652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0" name="Google Shape;1338;p28"/>
            <p:cNvSpPr/>
            <p:nvPr/>
          </p:nvSpPr>
          <p:spPr>
            <a:xfrm>
              <a:off x="1638745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1" name="Google Shape;1339;p28"/>
            <p:cNvSpPr/>
            <p:nvPr/>
          </p:nvSpPr>
          <p:spPr>
            <a:xfrm>
              <a:off x="268285" y="344363"/>
              <a:ext cx="264044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2" name="Google Shape;1340;p28"/>
            <p:cNvSpPr/>
            <p:nvPr/>
          </p:nvSpPr>
          <p:spPr>
            <a:xfrm>
              <a:off x="265097" y="341176"/>
              <a:ext cx="270420" cy="25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3" name="Google Shape;1341;p28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4" name="Google Shape;1342;p28"/>
            <p:cNvSpPr/>
            <p:nvPr/>
          </p:nvSpPr>
          <p:spPr>
            <a:xfrm>
              <a:off x="37861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5" name="Google Shape;1343;p28"/>
            <p:cNvSpPr/>
            <p:nvPr/>
          </p:nvSpPr>
          <p:spPr>
            <a:xfrm>
              <a:off x="319466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6" name="Google Shape;1344;p28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7" name="Google Shape;1345;p28"/>
            <p:cNvSpPr/>
            <p:nvPr/>
          </p:nvSpPr>
          <p:spPr>
            <a:xfrm>
              <a:off x="2495304" y="413760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8" name="Google Shape;1346;p28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9" name="Google Shape;1347;p28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0" name="Google Shape;1348;p28"/>
            <p:cNvSpPr/>
            <p:nvPr/>
          </p:nvSpPr>
          <p:spPr>
            <a:xfrm>
              <a:off x="2265594" y="289940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1" name="Google Shape;1349;p28"/>
            <p:cNvSpPr/>
            <p:nvPr/>
          </p:nvSpPr>
          <p:spPr>
            <a:xfrm>
              <a:off x="2262406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2" name="Google Shape;1350;p28"/>
            <p:cNvSpPr/>
            <p:nvPr/>
          </p:nvSpPr>
          <p:spPr>
            <a:xfrm>
              <a:off x="2309177" y="310263"/>
              <a:ext cx="116051" cy="8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3" name="Google Shape;1351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4" name="Google Shape;1352;p28"/>
            <p:cNvSpPr/>
            <p:nvPr/>
          </p:nvSpPr>
          <p:spPr>
            <a:xfrm>
              <a:off x="1427479" y="1913897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5" name="Google Shape;1353;p28"/>
            <p:cNvSpPr/>
            <p:nvPr/>
          </p:nvSpPr>
          <p:spPr>
            <a:xfrm>
              <a:off x="418749" y="668631"/>
              <a:ext cx="2115694" cy="12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6" name="Google Shape;1354;p28"/>
            <p:cNvSpPr/>
            <p:nvPr/>
          </p:nvSpPr>
          <p:spPr>
            <a:xfrm>
              <a:off x="415618" y="665443"/>
              <a:ext cx="2122013" cy="128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7" name="Google Shape;1355;p28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8" name="Google Shape;1356;p28"/>
            <p:cNvSpPr/>
            <p:nvPr/>
          </p:nvSpPr>
          <p:spPr>
            <a:xfrm>
              <a:off x="515929" y="772640"/>
              <a:ext cx="1898105" cy="109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9" name="Google Shape;1357;p28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0" name="Google Shape;1358;p28"/>
            <p:cNvSpPr/>
            <p:nvPr/>
          </p:nvSpPr>
          <p:spPr>
            <a:xfrm>
              <a:off x="1454920" y="696584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1" name="Google Shape;1359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2" name="Google Shape;1360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3" name="Google Shape;1361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4" name="Google Shape;1362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5" name="Google Shape;1363;p28"/>
            <p:cNvSpPr/>
            <p:nvPr/>
          </p:nvSpPr>
          <p:spPr>
            <a:xfrm>
              <a:off x="493925" y="1871144"/>
              <a:ext cx="2115637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6" name="Google Shape;1364;p28"/>
            <p:cNvSpPr/>
            <p:nvPr/>
          </p:nvSpPr>
          <p:spPr>
            <a:xfrm>
              <a:off x="414538" y="1867443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7" name="Google Shape;1365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8" name="Google Shape;1366;p28"/>
            <p:cNvSpPr/>
            <p:nvPr/>
          </p:nvSpPr>
          <p:spPr>
            <a:xfrm>
              <a:off x="956390" y="2354870"/>
              <a:ext cx="1038292" cy="9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9" name="Google Shape;1367;p28"/>
            <p:cNvSpPr/>
            <p:nvPr/>
          </p:nvSpPr>
          <p:spPr>
            <a:xfrm>
              <a:off x="953201" y="2351683"/>
              <a:ext cx="1044669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0" name="Google Shape;1368;p28"/>
            <p:cNvSpPr/>
            <p:nvPr/>
          </p:nvSpPr>
          <p:spPr>
            <a:xfrm>
              <a:off x="1216215" y="2354870"/>
              <a:ext cx="519149" cy="4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1" name="Google Shape;1369;p28"/>
            <p:cNvSpPr/>
            <p:nvPr/>
          </p:nvSpPr>
          <p:spPr>
            <a:xfrm>
              <a:off x="1212515" y="2351683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2" name="Google Shape;1370;p28"/>
            <p:cNvSpPr/>
            <p:nvPr/>
          </p:nvSpPr>
          <p:spPr>
            <a:xfrm>
              <a:off x="1685199" y="922080"/>
              <a:ext cx="560364" cy="8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3" name="Google Shape;1371;p28"/>
            <p:cNvSpPr/>
            <p:nvPr/>
          </p:nvSpPr>
          <p:spPr>
            <a:xfrm>
              <a:off x="1682012" y="918948"/>
              <a:ext cx="566683" cy="81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4" name="Google Shape;1372;p28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5" name="Google Shape;1373;p28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6" name="Google Shape;1374;p28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7" name="Google Shape;1375;p28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8" name="Google Shape;1376;p28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9" name="Google Shape;1377;p28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0" name="Google Shape;1378;p28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1" name="Google Shape;1379;p28"/>
            <p:cNvSpPr/>
            <p:nvPr/>
          </p:nvSpPr>
          <p:spPr>
            <a:xfrm>
              <a:off x="1977760" y="1231033"/>
              <a:ext cx="186448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2" name="Google Shape;1380;p28"/>
            <p:cNvSpPr/>
            <p:nvPr/>
          </p:nvSpPr>
          <p:spPr>
            <a:xfrm>
              <a:off x="1755963" y="1358581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3" name="Google Shape;1381;p28"/>
            <p:cNvSpPr/>
            <p:nvPr/>
          </p:nvSpPr>
          <p:spPr>
            <a:xfrm>
              <a:off x="1755963" y="131500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4" name="Google Shape;1382;p28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5" name="Google Shape;1383;p28"/>
            <p:cNvSpPr/>
            <p:nvPr/>
          </p:nvSpPr>
          <p:spPr>
            <a:xfrm>
              <a:off x="1942407" y="1477648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6" name="Google Shape;1384;p28"/>
            <p:cNvSpPr/>
            <p:nvPr/>
          </p:nvSpPr>
          <p:spPr>
            <a:xfrm>
              <a:off x="1770253" y="1477648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7" name="Google Shape;1385;p28"/>
            <p:cNvSpPr/>
            <p:nvPr/>
          </p:nvSpPr>
          <p:spPr>
            <a:xfrm>
              <a:off x="1770253" y="1527290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8" name="Google Shape;1386;p28"/>
            <p:cNvSpPr/>
            <p:nvPr/>
          </p:nvSpPr>
          <p:spPr>
            <a:xfrm>
              <a:off x="1862135" y="1034060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9" name="Google Shape;1387;p28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0" name="Google Shape;1388;p28"/>
            <p:cNvSpPr/>
            <p:nvPr/>
          </p:nvSpPr>
          <p:spPr>
            <a:xfrm>
              <a:off x="1779547" y="1023185"/>
              <a:ext cx="129048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1" name="Google Shape;1389;p28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2" name="Google Shape;1390;p28"/>
            <p:cNvSpPr/>
            <p:nvPr/>
          </p:nvSpPr>
          <p:spPr>
            <a:xfrm>
              <a:off x="1998743" y="1253578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3" name="Google Shape;1391;p28"/>
            <p:cNvSpPr/>
            <p:nvPr/>
          </p:nvSpPr>
          <p:spPr>
            <a:xfrm>
              <a:off x="1995775" y="1250958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4" name="Google Shape;1392;p28"/>
            <p:cNvSpPr/>
            <p:nvPr/>
          </p:nvSpPr>
          <p:spPr>
            <a:xfrm>
              <a:off x="2020570" y="1275438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5" name="Google Shape;1393;p28"/>
            <p:cNvSpPr/>
            <p:nvPr/>
          </p:nvSpPr>
          <p:spPr>
            <a:xfrm>
              <a:off x="2016869" y="1272250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6" name="Google Shape;1394;p28"/>
            <p:cNvSpPr/>
            <p:nvPr/>
          </p:nvSpPr>
          <p:spPr>
            <a:xfrm>
              <a:off x="2034284" y="1289159"/>
              <a:ext cx="67590" cy="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7" name="Google Shape;1395;p28"/>
            <p:cNvSpPr/>
            <p:nvPr/>
          </p:nvSpPr>
          <p:spPr>
            <a:xfrm>
              <a:off x="2030959" y="1285971"/>
              <a:ext cx="74106" cy="7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8" name="Google Shape;1396;p28"/>
            <p:cNvSpPr/>
            <p:nvPr/>
          </p:nvSpPr>
          <p:spPr>
            <a:xfrm>
              <a:off x="2051199" y="1306578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9" name="Google Shape;1397;p28"/>
            <p:cNvSpPr/>
            <p:nvPr/>
          </p:nvSpPr>
          <p:spPr>
            <a:xfrm>
              <a:off x="2048011" y="1302878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0" name="Google Shape;1398;p28"/>
            <p:cNvSpPr/>
            <p:nvPr/>
          </p:nvSpPr>
          <p:spPr>
            <a:xfrm>
              <a:off x="2018464" y="1266955"/>
              <a:ext cx="52264" cy="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1" name="Google Shape;1399;p28"/>
            <p:cNvSpPr/>
            <p:nvPr/>
          </p:nvSpPr>
          <p:spPr>
            <a:xfrm>
              <a:off x="2005768" y="1254261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2" name="Google Shape;1400;p28"/>
            <p:cNvSpPr/>
            <p:nvPr/>
          </p:nvSpPr>
          <p:spPr>
            <a:xfrm>
              <a:off x="2010493" y="1259896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3" name="Google Shape;1401;p28"/>
            <p:cNvSpPr/>
            <p:nvPr/>
          </p:nvSpPr>
          <p:spPr>
            <a:xfrm>
              <a:off x="1457027" y="1471843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4" name="Google Shape;1402;p28"/>
            <p:cNvSpPr/>
            <p:nvPr/>
          </p:nvSpPr>
          <p:spPr>
            <a:xfrm>
              <a:off x="1453895" y="1468144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5" name="Google Shape;1403;p28"/>
            <p:cNvSpPr/>
            <p:nvPr/>
          </p:nvSpPr>
          <p:spPr>
            <a:xfrm>
              <a:off x="1151258" y="1467631"/>
              <a:ext cx="268826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6" name="Google Shape;1404;p28"/>
            <p:cNvSpPr/>
            <p:nvPr/>
          </p:nvSpPr>
          <p:spPr>
            <a:xfrm>
              <a:off x="1148127" y="1464499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7" name="Google Shape;1405;p28"/>
            <p:cNvSpPr/>
            <p:nvPr/>
          </p:nvSpPr>
          <p:spPr>
            <a:xfrm>
              <a:off x="1256919" y="1147433"/>
              <a:ext cx="373863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8" name="Google Shape;1406;p28"/>
            <p:cNvSpPr/>
            <p:nvPr/>
          </p:nvSpPr>
          <p:spPr>
            <a:xfrm>
              <a:off x="1253219" y="1296701"/>
              <a:ext cx="380752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9" name="Google Shape;1407;p28"/>
            <p:cNvSpPr/>
            <p:nvPr/>
          </p:nvSpPr>
          <p:spPr>
            <a:xfrm>
              <a:off x="1318175" y="1281726"/>
              <a:ext cx="12513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0" name="Google Shape;1408;p28"/>
            <p:cNvSpPr/>
            <p:nvPr/>
          </p:nvSpPr>
          <p:spPr>
            <a:xfrm>
              <a:off x="1467615" y="1281726"/>
              <a:ext cx="11198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1" name="Google Shape;1409;p28"/>
            <p:cNvSpPr/>
            <p:nvPr/>
          </p:nvSpPr>
          <p:spPr>
            <a:xfrm>
              <a:off x="1318175" y="1345373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2" name="Google Shape;1410;p28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3" name="Google Shape;1411;p28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4" name="Google Shape;1412;p28"/>
            <p:cNvSpPr/>
            <p:nvPr/>
          </p:nvSpPr>
          <p:spPr>
            <a:xfrm>
              <a:off x="1456514" y="1345373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5" name="Google Shape;1413;p28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6" name="Google Shape;1414;p28"/>
            <p:cNvSpPr/>
            <p:nvPr/>
          </p:nvSpPr>
          <p:spPr>
            <a:xfrm>
              <a:off x="1253219" y="923674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7" name="Google Shape;1415;p28"/>
            <p:cNvSpPr/>
            <p:nvPr/>
          </p:nvSpPr>
          <p:spPr>
            <a:xfrm>
              <a:off x="1521984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8" name="Google Shape;1416;p28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9" name="Google Shape;1417;p28"/>
            <p:cNvSpPr/>
            <p:nvPr/>
          </p:nvSpPr>
          <p:spPr>
            <a:xfrm>
              <a:off x="1598041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0" name="Google Shape;1418;p28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1" name="Google Shape;1419;p28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2" name="Google Shape;1420;p28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3" name="Google Shape;1421;p28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4" name="Google Shape;1422;p28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5" name="Google Shape;1423;p28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6" name="Google Shape;1424;p28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7" name="Google Shape;1425;p28"/>
            <p:cNvSpPr/>
            <p:nvPr/>
          </p:nvSpPr>
          <p:spPr>
            <a:xfrm>
              <a:off x="655917" y="916273"/>
              <a:ext cx="556095" cy="49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8" name="Google Shape;1426;p28"/>
            <p:cNvSpPr/>
            <p:nvPr/>
          </p:nvSpPr>
          <p:spPr>
            <a:xfrm>
              <a:off x="652216" y="913141"/>
              <a:ext cx="563495" cy="5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9" name="Google Shape;1427;p28"/>
            <p:cNvSpPr/>
            <p:nvPr/>
          </p:nvSpPr>
          <p:spPr>
            <a:xfrm>
              <a:off x="849975" y="968819"/>
              <a:ext cx="167405" cy="16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0" name="Google Shape;1428;p28"/>
            <p:cNvSpPr/>
            <p:nvPr/>
          </p:nvSpPr>
          <p:spPr>
            <a:xfrm>
              <a:off x="847085" y="965402"/>
              <a:ext cx="17375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1" name="Google Shape;1429;p28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2" name="Google Shape;1430;p28"/>
            <p:cNvSpPr/>
            <p:nvPr/>
          </p:nvSpPr>
          <p:spPr>
            <a:xfrm>
              <a:off x="891434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3" name="Google Shape;1431;p28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4" name="Google Shape;1432;p28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5" name="Google Shape;1433;p28"/>
            <p:cNvSpPr/>
            <p:nvPr/>
          </p:nvSpPr>
          <p:spPr>
            <a:xfrm>
              <a:off x="771540" y="1177691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6" name="Google Shape;1434;p28"/>
            <p:cNvSpPr/>
            <p:nvPr/>
          </p:nvSpPr>
          <p:spPr>
            <a:xfrm>
              <a:off x="768409" y="1174560"/>
              <a:ext cx="331620" cy="6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7" name="Google Shape;1435;p28"/>
            <p:cNvSpPr/>
            <p:nvPr/>
          </p:nvSpPr>
          <p:spPr>
            <a:xfrm>
              <a:off x="887220" y="1350383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8" name="Google Shape;1436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9" name="Google Shape;1437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0" name="Google Shape;1438;p28"/>
            <p:cNvSpPr/>
            <p:nvPr/>
          </p:nvSpPr>
          <p:spPr>
            <a:xfrm>
              <a:off x="991231" y="1495127"/>
              <a:ext cx="71848" cy="201193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1" name="Google Shape;1439;p28"/>
            <p:cNvSpPr/>
            <p:nvPr/>
          </p:nvSpPr>
          <p:spPr>
            <a:xfrm>
              <a:off x="988099" y="1491939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2" name="Google Shape;1440;p28"/>
            <p:cNvSpPr/>
            <p:nvPr/>
          </p:nvSpPr>
          <p:spPr>
            <a:xfrm>
              <a:off x="889839" y="1582798"/>
              <a:ext cx="71848" cy="11352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3" name="Google Shape;1441;p28"/>
            <p:cNvSpPr/>
            <p:nvPr/>
          </p:nvSpPr>
          <p:spPr>
            <a:xfrm>
              <a:off x="886708" y="1579610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4" name="Google Shape;1442;p28"/>
            <p:cNvSpPr/>
            <p:nvPr/>
          </p:nvSpPr>
          <p:spPr>
            <a:xfrm>
              <a:off x="986505" y="1495127"/>
              <a:ext cx="71279" cy="194305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5" name="Google Shape;1443;p28"/>
            <p:cNvSpPr/>
            <p:nvPr/>
          </p:nvSpPr>
          <p:spPr>
            <a:xfrm>
              <a:off x="982805" y="1491939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6" name="Google Shape;1444;p28"/>
            <p:cNvSpPr/>
            <p:nvPr/>
          </p:nvSpPr>
          <p:spPr>
            <a:xfrm>
              <a:off x="884602" y="1582798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7" name="Google Shape;1445;p28"/>
            <p:cNvSpPr/>
            <p:nvPr/>
          </p:nvSpPr>
          <p:spPr>
            <a:xfrm>
              <a:off x="881414" y="1579610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8" name="Google Shape;1446;p28"/>
            <p:cNvSpPr/>
            <p:nvPr/>
          </p:nvSpPr>
          <p:spPr>
            <a:xfrm>
              <a:off x="787936" y="1634546"/>
              <a:ext cx="71849" cy="62284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9" name="Google Shape;1447;p28"/>
            <p:cNvSpPr/>
            <p:nvPr/>
          </p:nvSpPr>
          <p:spPr>
            <a:xfrm>
              <a:off x="784748" y="1631358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0" name="Google Shape;1448;p28"/>
            <p:cNvSpPr/>
            <p:nvPr/>
          </p:nvSpPr>
          <p:spPr>
            <a:xfrm>
              <a:off x="782642" y="1634546"/>
              <a:ext cx="71848" cy="58071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1" name="Google Shape;1449;p28"/>
            <p:cNvSpPr/>
            <p:nvPr/>
          </p:nvSpPr>
          <p:spPr>
            <a:xfrm>
              <a:off x="779454" y="1631358"/>
              <a:ext cx="78167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2" name="Google Shape;1450;p28"/>
            <p:cNvSpPr/>
            <p:nvPr/>
          </p:nvSpPr>
          <p:spPr>
            <a:xfrm>
              <a:off x="821752" y="1503040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3" name="Google Shape;1451;p28"/>
            <p:cNvSpPr/>
            <p:nvPr/>
          </p:nvSpPr>
          <p:spPr>
            <a:xfrm>
              <a:off x="1427992" y="1585930"/>
              <a:ext cx="268827" cy="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4" name="Google Shape;1452;p28"/>
            <p:cNvSpPr/>
            <p:nvPr/>
          </p:nvSpPr>
          <p:spPr>
            <a:xfrm>
              <a:off x="1424861" y="1582229"/>
              <a:ext cx="275147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5" name="Google Shape;1453;p28"/>
            <p:cNvSpPr/>
            <p:nvPr/>
          </p:nvSpPr>
          <p:spPr>
            <a:xfrm>
              <a:off x="1435906" y="1589630"/>
              <a:ext cx="260913" cy="27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6" name="Google Shape;1454;p28"/>
            <p:cNvSpPr/>
            <p:nvPr/>
          </p:nvSpPr>
          <p:spPr>
            <a:xfrm>
              <a:off x="1594339" y="1585417"/>
              <a:ext cx="742036" cy="63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7" name="Google Shape;1455;p28"/>
            <p:cNvSpPr/>
            <p:nvPr/>
          </p:nvSpPr>
          <p:spPr>
            <a:xfrm>
              <a:off x="1590126" y="1582229"/>
              <a:ext cx="749430" cy="64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8" name="Google Shape;1456;p28"/>
            <p:cNvSpPr/>
            <p:nvPr/>
          </p:nvSpPr>
          <p:spPr>
            <a:xfrm>
              <a:off x="1794504" y="1706903"/>
              <a:ext cx="88187" cy="8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9" name="Google Shape;1457;p28"/>
            <p:cNvSpPr/>
            <p:nvPr/>
          </p:nvSpPr>
          <p:spPr>
            <a:xfrm>
              <a:off x="1791373" y="1703715"/>
              <a:ext cx="94506" cy="9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0" name="Google Shape;1458;p28"/>
            <p:cNvSpPr/>
            <p:nvPr/>
          </p:nvSpPr>
          <p:spPr>
            <a:xfrm>
              <a:off x="1935517" y="1712679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1" name="Google Shape;1459;p28"/>
            <p:cNvSpPr/>
            <p:nvPr/>
          </p:nvSpPr>
          <p:spPr>
            <a:xfrm>
              <a:off x="1935517" y="1747777"/>
              <a:ext cx="1156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2" name="Google Shape;1460;p28"/>
            <p:cNvSpPr/>
            <p:nvPr/>
          </p:nvSpPr>
          <p:spPr>
            <a:xfrm>
              <a:off x="2097653" y="1747777"/>
              <a:ext cx="1161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3" name="Google Shape;1461;p28"/>
            <p:cNvSpPr/>
            <p:nvPr/>
          </p:nvSpPr>
          <p:spPr>
            <a:xfrm>
              <a:off x="1938193" y="1797162"/>
              <a:ext cx="1156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4" name="Google Shape;1462;p28"/>
            <p:cNvSpPr/>
            <p:nvPr/>
          </p:nvSpPr>
          <p:spPr>
            <a:xfrm>
              <a:off x="1796097" y="1858962"/>
              <a:ext cx="8505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5" name="Google Shape;1463;p28"/>
            <p:cNvSpPr/>
            <p:nvPr/>
          </p:nvSpPr>
          <p:spPr>
            <a:xfrm>
              <a:off x="1792909" y="1855830"/>
              <a:ext cx="91376" cy="9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6" name="Google Shape;1464;p28"/>
            <p:cNvSpPr/>
            <p:nvPr/>
          </p:nvSpPr>
          <p:spPr>
            <a:xfrm>
              <a:off x="1935517" y="1863457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7" name="Google Shape;1465;p28"/>
            <p:cNvSpPr/>
            <p:nvPr/>
          </p:nvSpPr>
          <p:spPr>
            <a:xfrm>
              <a:off x="1790804" y="1913897"/>
              <a:ext cx="323251" cy="3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8" name="Google Shape;1466;p28"/>
            <p:cNvSpPr/>
            <p:nvPr/>
          </p:nvSpPr>
          <p:spPr>
            <a:xfrm>
              <a:off x="1787672" y="1910198"/>
              <a:ext cx="329514" cy="31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9" name="Google Shape;1467;p28"/>
            <p:cNvSpPr/>
            <p:nvPr/>
          </p:nvSpPr>
          <p:spPr>
            <a:xfrm>
              <a:off x="1799799" y="1922323"/>
              <a:ext cx="307879" cy="29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0" name="Google Shape;1468;p28"/>
            <p:cNvSpPr/>
            <p:nvPr/>
          </p:nvSpPr>
          <p:spPr>
            <a:xfrm>
              <a:off x="2005768" y="1913897"/>
              <a:ext cx="634828" cy="4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1" name="Google Shape;1469;p28"/>
            <p:cNvSpPr/>
            <p:nvPr/>
          </p:nvSpPr>
          <p:spPr>
            <a:xfrm>
              <a:off x="2002581" y="1910197"/>
              <a:ext cx="641148" cy="50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2" name="Google Shape;1470;p28"/>
            <p:cNvSpPr/>
            <p:nvPr/>
          </p:nvSpPr>
          <p:spPr>
            <a:xfrm>
              <a:off x="2218571" y="2051723"/>
              <a:ext cx="81881" cy="8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3" name="Google Shape;1471;p28"/>
            <p:cNvSpPr/>
            <p:nvPr/>
          </p:nvSpPr>
          <p:spPr>
            <a:xfrm>
              <a:off x="2215439" y="2048592"/>
              <a:ext cx="88700" cy="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4" name="Google Shape;1472;p28"/>
            <p:cNvSpPr/>
            <p:nvPr/>
          </p:nvSpPr>
          <p:spPr>
            <a:xfrm>
              <a:off x="2342164" y="205303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5" name="Google Shape;1473;p28"/>
            <p:cNvSpPr/>
            <p:nvPr/>
          </p:nvSpPr>
          <p:spPr>
            <a:xfrm>
              <a:off x="2342164" y="2096866"/>
              <a:ext cx="11198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6" name="Google Shape;1474;p28"/>
            <p:cNvSpPr/>
            <p:nvPr/>
          </p:nvSpPr>
          <p:spPr>
            <a:xfrm>
              <a:off x="2342164" y="213330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7" name="Google Shape;1475;p28"/>
            <p:cNvSpPr/>
            <p:nvPr/>
          </p:nvSpPr>
          <p:spPr>
            <a:xfrm>
              <a:off x="2177923" y="2210670"/>
              <a:ext cx="598906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8" name="Google Shape;1476;p28"/>
            <p:cNvSpPr/>
            <p:nvPr/>
          </p:nvSpPr>
          <p:spPr>
            <a:xfrm>
              <a:off x="2172629" y="2207538"/>
              <a:ext cx="607388" cy="20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9" name="Google Shape;1477;p28"/>
            <p:cNvSpPr/>
            <p:nvPr/>
          </p:nvSpPr>
          <p:spPr>
            <a:xfrm>
              <a:off x="2185598" y="2214370"/>
              <a:ext cx="581211" cy="19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0" name="Google Shape;1478;p28"/>
            <p:cNvSpPr/>
            <p:nvPr/>
          </p:nvSpPr>
          <p:spPr>
            <a:xfrm>
              <a:off x="722467" y="1348307"/>
              <a:ext cx="562414" cy="56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1" name="Google Shape;1479;p28"/>
            <p:cNvSpPr/>
            <p:nvPr/>
          </p:nvSpPr>
          <p:spPr>
            <a:xfrm>
              <a:off x="612451" y="1314491"/>
              <a:ext cx="630047" cy="6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2" name="Google Shape;1480;p28"/>
            <p:cNvSpPr/>
            <p:nvPr/>
          </p:nvSpPr>
          <p:spPr>
            <a:xfrm>
              <a:off x="730380" y="1356220"/>
              <a:ext cx="547100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3" name="Google Shape;1481;p28"/>
            <p:cNvSpPr/>
            <p:nvPr/>
          </p:nvSpPr>
          <p:spPr>
            <a:xfrm>
              <a:off x="754441" y="1386620"/>
              <a:ext cx="128051" cy="1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4" name="Google Shape;1482;p28"/>
            <p:cNvSpPr/>
            <p:nvPr/>
          </p:nvSpPr>
          <p:spPr>
            <a:xfrm>
              <a:off x="577354" y="1875072"/>
              <a:ext cx="179151" cy="1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5" name="Google Shape;1483;p28"/>
            <p:cNvSpPr/>
            <p:nvPr/>
          </p:nvSpPr>
          <p:spPr>
            <a:xfrm>
              <a:off x="574052" y="1871656"/>
              <a:ext cx="185833" cy="18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6" name="Google Shape;1484;p28"/>
            <p:cNvSpPr/>
            <p:nvPr/>
          </p:nvSpPr>
          <p:spPr>
            <a:xfrm>
              <a:off x="526516" y="1967240"/>
              <a:ext cx="130999" cy="1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7" name="Google Shape;1485;p28"/>
            <p:cNvSpPr/>
            <p:nvPr/>
          </p:nvSpPr>
          <p:spPr>
            <a:xfrm>
              <a:off x="522816" y="1964052"/>
              <a:ext cx="137958" cy="1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8" name="Google Shape;1486;p28"/>
            <p:cNvSpPr/>
            <p:nvPr/>
          </p:nvSpPr>
          <p:spPr>
            <a:xfrm>
              <a:off x="200515" y="2017110"/>
              <a:ext cx="410410" cy="40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5" y="0"/>
                  </a:moveTo>
                  <a:cubicBezTo>
                    <a:pt x="15762" y="0"/>
                    <a:pt x="15744" y="6"/>
                    <a:pt x="15730" y="15"/>
                  </a:cubicBezTo>
                  <a:lnTo>
                    <a:pt x="1123" y="14957"/>
                  </a:lnTo>
                  <a:cubicBezTo>
                    <a:pt x="-375" y="16474"/>
                    <a:pt x="-375" y="18948"/>
                    <a:pt x="1123" y="20465"/>
                  </a:cubicBezTo>
                  <a:cubicBezTo>
                    <a:pt x="1857" y="21222"/>
                    <a:pt x="2830" y="21600"/>
                    <a:pt x="3804" y="21600"/>
                  </a:cubicBezTo>
                  <a:cubicBezTo>
                    <a:pt x="4780" y="21600"/>
                    <a:pt x="5760" y="21222"/>
                    <a:pt x="6507" y="20465"/>
                  </a:cubicBezTo>
                  <a:lnTo>
                    <a:pt x="21117" y="5520"/>
                  </a:lnTo>
                  <a:cubicBezTo>
                    <a:pt x="21225" y="5438"/>
                    <a:pt x="20926" y="4987"/>
                    <a:pt x="20436" y="4396"/>
                  </a:cubicBezTo>
                  <a:cubicBezTo>
                    <a:pt x="20380" y="4315"/>
                    <a:pt x="20328" y="4257"/>
                    <a:pt x="20272" y="4199"/>
                  </a:cubicBezTo>
                  <a:cubicBezTo>
                    <a:pt x="19322" y="3076"/>
                    <a:pt x="17823" y="1532"/>
                    <a:pt x="16791" y="663"/>
                  </a:cubicBezTo>
                  <a:cubicBezTo>
                    <a:pt x="16791" y="663"/>
                    <a:pt x="16791" y="663"/>
                    <a:pt x="16791" y="633"/>
                  </a:cubicBezTo>
                  <a:cubicBezTo>
                    <a:pt x="16316" y="242"/>
                    <a:pt x="15947" y="0"/>
                    <a:pt x="157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9" name="Google Shape;1487;p28"/>
            <p:cNvSpPr/>
            <p:nvPr/>
          </p:nvSpPr>
          <p:spPr>
            <a:xfrm>
              <a:off x="196954" y="2013809"/>
              <a:ext cx="417539" cy="4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0" name="Google Shape;1488;p28"/>
            <p:cNvSpPr/>
            <p:nvPr/>
          </p:nvSpPr>
          <p:spPr>
            <a:xfrm>
              <a:off x="583047" y="1208889"/>
              <a:ext cx="841827" cy="8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1" name="Google Shape;1489;p28"/>
            <p:cNvSpPr/>
            <p:nvPr/>
          </p:nvSpPr>
          <p:spPr>
            <a:xfrm>
              <a:off x="655547" y="1205187"/>
              <a:ext cx="849229" cy="84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2" name="Google Shape;1490;p28"/>
            <p:cNvSpPr/>
            <p:nvPr/>
          </p:nvSpPr>
          <p:spPr>
            <a:xfrm>
              <a:off x="1173052" y="1285515"/>
              <a:ext cx="207081" cy="2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3" name="Google Shape;1491;p28"/>
            <p:cNvSpPr/>
            <p:nvPr/>
          </p:nvSpPr>
          <p:spPr>
            <a:xfrm>
              <a:off x="690277" y="1929268"/>
              <a:ext cx="3965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4" name="Google Shape;1492;p28"/>
            <p:cNvSpPr/>
            <p:nvPr/>
          </p:nvSpPr>
          <p:spPr>
            <a:xfrm>
              <a:off x="1032960" y="1405862"/>
              <a:ext cx="214970" cy="2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5" name="Google Shape;1493;p28"/>
            <p:cNvSpPr/>
            <p:nvPr/>
          </p:nvSpPr>
          <p:spPr>
            <a:xfrm>
              <a:off x="221262" y="2356976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6" name="Google Shape;1494;p28"/>
            <p:cNvSpPr/>
            <p:nvPr/>
          </p:nvSpPr>
          <p:spPr>
            <a:xfrm>
              <a:off x="213151" y="1533668"/>
              <a:ext cx="1224366" cy="9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03 </a:t>
            </a:r>
            <a:r>
              <a:rPr>
                <a:solidFill>
                  <a:srgbClr val="000000"/>
                </a:solidFill>
              </a:rPr>
              <a:t>Tech Stack</a:t>
            </a:r>
          </a:p>
        </p:txBody>
      </p:sp>
      <p:sp>
        <p:nvSpPr>
          <p:cNvPr id="1780" name="Google Shape;1503;p29"/>
          <p:cNvSpPr txBox="1"/>
          <p:nvPr/>
        </p:nvSpPr>
        <p:spPr>
          <a:xfrm>
            <a:off x="811978" y="131450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9223">
              <a:defRPr b="1" sz="1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1781" name="Google Shape;1499;p29"/>
          <p:cNvSpPr txBox="1"/>
          <p:nvPr>
            <p:ph type="body" sz="quarter" idx="1"/>
          </p:nvPr>
        </p:nvSpPr>
        <p:spPr>
          <a:xfrm>
            <a:off x="936801" y="1739301"/>
            <a:ext cx="2751906" cy="570078"/>
          </a:xfrm>
          <a:prstGeom prst="rect">
            <a:avLst/>
          </a:prstGeom>
        </p:spPr>
        <p:txBody>
          <a:bodyPr/>
          <a:lstStyle/>
          <a:p>
            <a:pPr marL="109220" indent="-109220" defTabSz="416051">
              <a:lnSpc>
                <a:spcPct val="80000"/>
              </a:lnSpc>
              <a:buSzPct val="100000"/>
              <a:buChar char="•"/>
              <a:defRPr b="1"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React.js: </a:t>
            </a:r>
            <a:r>
              <a:rPr b="0"/>
              <a:t>Dynamic UI</a:t>
            </a:r>
          </a:p>
          <a:p>
            <a:pPr marL="109220" indent="-109220" defTabSz="416051">
              <a:lnSpc>
                <a:spcPct val="80000"/>
              </a:lnSpc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09220" indent="-109220" defTabSz="416051">
              <a:lnSpc>
                <a:spcPct val="80000"/>
              </a:lnSpc>
              <a:buSzPct val="100000"/>
              <a:buFont typeface="Arial"/>
              <a:buChar char="•"/>
              <a:defRPr b="1"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JavaScript, CSS:</a:t>
            </a:r>
            <a:r>
              <a:rPr b="0"/>
              <a:t> Interactivity &amp; styling</a:t>
            </a:r>
          </a:p>
        </p:txBody>
      </p:sp>
      <p:sp>
        <p:nvSpPr>
          <p:cNvPr id="1782" name="Google Shape;1503;p29"/>
          <p:cNvSpPr txBox="1"/>
          <p:nvPr/>
        </p:nvSpPr>
        <p:spPr>
          <a:xfrm>
            <a:off x="811978" y="2838507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9223">
              <a:defRPr b="1" sz="1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783" name="Google Shape;1499;p29"/>
          <p:cNvSpPr txBox="1"/>
          <p:nvPr/>
        </p:nvSpPr>
        <p:spPr>
          <a:xfrm>
            <a:off x="936801" y="3263300"/>
            <a:ext cx="2751906" cy="57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09220" indent="-109220" defTabSz="416051">
              <a:lnSpc>
                <a:spcPct val="80000"/>
              </a:lnSpc>
              <a:buSzPct val="100000"/>
              <a:buFont typeface="Arial"/>
              <a:buChar char="•"/>
              <a:defRPr b="1"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Flask (Python): </a:t>
            </a:r>
            <a:r>
              <a:rPr b="0"/>
              <a:t>RESTful APIs</a:t>
            </a:r>
          </a:p>
          <a:p>
            <a:pPr marL="109220" indent="-109220" defTabSz="416051">
              <a:lnSpc>
                <a:spcPct val="80000"/>
              </a:lnSpc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09220" indent="-109220" defTabSz="416051">
              <a:lnSpc>
                <a:spcPct val="80000"/>
              </a:lnSpc>
              <a:buSzPct val="100000"/>
              <a:buFont typeface="Arial"/>
              <a:buChar char="•"/>
              <a:defRPr b="1"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Supabase:</a:t>
            </a:r>
            <a:r>
              <a:rPr b="0"/>
              <a:t> API services</a:t>
            </a:r>
          </a:p>
        </p:txBody>
      </p:sp>
      <p:sp>
        <p:nvSpPr>
          <p:cNvPr id="1784" name="Google Shape;1503;p29"/>
          <p:cNvSpPr txBox="1"/>
          <p:nvPr/>
        </p:nvSpPr>
        <p:spPr>
          <a:xfrm>
            <a:off x="4867365" y="1312314"/>
            <a:ext cx="1956977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9223">
              <a:defRPr b="1" sz="1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785" name="Google Shape;1499;p29"/>
          <p:cNvSpPr txBox="1"/>
          <p:nvPr/>
        </p:nvSpPr>
        <p:spPr>
          <a:xfrm>
            <a:off x="5001713" y="1737107"/>
            <a:ext cx="2751905" cy="57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09220" indent="-109220" defTabSz="416051">
              <a:buSzPct val="100000"/>
              <a:buFont typeface="Arial"/>
              <a:buChar char="•"/>
              <a:defRPr b="1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PostgreSQL: </a:t>
            </a:r>
            <a:r>
              <a:rPr b="0"/>
              <a:t>Data storage &amp; queries</a:t>
            </a:r>
          </a:p>
        </p:txBody>
      </p:sp>
      <p:sp>
        <p:nvSpPr>
          <p:cNvPr id="1786" name="Google Shape;1503;p29"/>
          <p:cNvSpPr txBox="1"/>
          <p:nvPr/>
        </p:nvSpPr>
        <p:spPr>
          <a:xfrm>
            <a:off x="4867365" y="2836314"/>
            <a:ext cx="1956977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9223">
              <a:defRPr b="1" sz="1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787" name="Google Shape;1499;p29"/>
          <p:cNvSpPr txBox="1"/>
          <p:nvPr/>
        </p:nvSpPr>
        <p:spPr>
          <a:xfrm>
            <a:off x="5001713" y="3261107"/>
            <a:ext cx="2751905" cy="57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09220" indent="-109220" defTabSz="416051">
              <a:buSzPct val="100000"/>
              <a:buFont typeface="Arial"/>
              <a:buChar char="•"/>
              <a:defRPr b="1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XGBoost, LightGBM: </a:t>
            </a:r>
            <a:r>
              <a:rPr b="0"/>
              <a:t>Predictions</a:t>
            </a:r>
          </a:p>
        </p:txBody>
      </p:sp>
      <p:grpSp>
        <p:nvGrpSpPr>
          <p:cNvPr id="1829" name="Google Shape;1084;p26"/>
          <p:cNvGrpSpPr/>
          <p:nvPr/>
        </p:nvGrpSpPr>
        <p:grpSpPr>
          <a:xfrm>
            <a:off x="129827" y="773046"/>
            <a:ext cx="8598462" cy="4172727"/>
            <a:chOff x="-3" y="0"/>
            <a:chExt cx="8598460" cy="4172724"/>
          </a:xfrm>
        </p:grpSpPr>
        <p:sp>
          <p:nvSpPr>
            <p:cNvPr id="1788" name="Google Shape;1124;p26"/>
            <p:cNvSpPr/>
            <p:nvPr/>
          </p:nvSpPr>
          <p:spPr>
            <a:xfrm>
              <a:off x="3246" y="3022430"/>
              <a:ext cx="571774" cy="57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10798" y="5797"/>
                  </a:moveTo>
                  <a:cubicBezTo>
                    <a:pt x="13375" y="5797"/>
                    <a:pt x="15646" y="7824"/>
                    <a:pt x="15749" y="10623"/>
                  </a:cubicBezTo>
                  <a:cubicBezTo>
                    <a:pt x="15809" y="12523"/>
                    <a:pt x="14355" y="14757"/>
                    <a:pt x="12589" y="15425"/>
                  </a:cubicBezTo>
                  <a:cubicBezTo>
                    <a:pt x="11984" y="15655"/>
                    <a:pt x="11374" y="15763"/>
                    <a:pt x="10780" y="15763"/>
                  </a:cubicBezTo>
                  <a:cubicBezTo>
                    <a:pt x="8203" y="15763"/>
                    <a:pt x="5933" y="13735"/>
                    <a:pt x="5832" y="10936"/>
                  </a:cubicBezTo>
                  <a:cubicBezTo>
                    <a:pt x="5749" y="9037"/>
                    <a:pt x="7224" y="6802"/>
                    <a:pt x="8992" y="6136"/>
                  </a:cubicBezTo>
                  <a:cubicBezTo>
                    <a:pt x="9595" y="5905"/>
                    <a:pt x="10204" y="5797"/>
                    <a:pt x="10798" y="5797"/>
                  </a:cubicBezTo>
                  <a:close/>
                  <a:moveTo>
                    <a:pt x="9081" y="0"/>
                  </a:moveTo>
                  <a:cubicBezTo>
                    <a:pt x="9046" y="0"/>
                    <a:pt x="9007" y="7"/>
                    <a:pt x="8969" y="18"/>
                  </a:cubicBezTo>
                  <a:lnTo>
                    <a:pt x="6038" y="959"/>
                  </a:lnTo>
                  <a:cubicBezTo>
                    <a:pt x="5872" y="999"/>
                    <a:pt x="5769" y="1208"/>
                    <a:pt x="5832" y="1375"/>
                  </a:cubicBezTo>
                  <a:lnTo>
                    <a:pt x="6435" y="3337"/>
                  </a:lnTo>
                  <a:cubicBezTo>
                    <a:pt x="6475" y="3483"/>
                    <a:pt x="6412" y="3630"/>
                    <a:pt x="6289" y="3713"/>
                  </a:cubicBezTo>
                  <a:cubicBezTo>
                    <a:pt x="5644" y="4131"/>
                    <a:pt x="5083" y="4611"/>
                    <a:pt x="4583" y="5155"/>
                  </a:cubicBezTo>
                  <a:cubicBezTo>
                    <a:pt x="4516" y="5234"/>
                    <a:pt x="4424" y="5272"/>
                    <a:pt x="4328" y="5272"/>
                  </a:cubicBezTo>
                  <a:cubicBezTo>
                    <a:pt x="4274" y="5272"/>
                    <a:pt x="4220" y="5261"/>
                    <a:pt x="4167" y="5239"/>
                  </a:cubicBezTo>
                  <a:lnTo>
                    <a:pt x="2380" y="4298"/>
                  </a:lnTo>
                  <a:cubicBezTo>
                    <a:pt x="2324" y="4273"/>
                    <a:pt x="2266" y="4262"/>
                    <a:pt x="2210" y="4262"/>
                  </a:cubicBezTo>
                  <a:cubicBezTo>
                    <a:pt x="2080" y="4262"/>
                    <a:pt x="1959" y="4327"/>
                    <a:pt x="1901" y="4444"/>
                  </a:cubicBezTo>
                  <a:lnTo>
                    <a:pt x="489" y="7178"/>
                  </a:lnTo>
                  <a:cubicBezTo>
                    <a:pt x="404" y="7347"/>
                    <a:pt x="467" y="7554"/>
                    <a:pt x="632" y="7660"/>
                  </a:cubicBezTo>
                  <a:lnTo>
                    <a:pt x="2443" y="8598"/>
                  </a:lnTo>
                  <a:cubicBezTo>
                    <a:pt x="2566" y="8661"/>
                    <a:pt x="2649" y="8828"/>
                    <a:pt x="2609" y="8974"/>
                  </a:cubicBezTo>
                  <a:cubicBezTo>
                    <a:pt x="2443" y="9685"/>
                    <a:pt x="2380" y="10437"/>
                    <a:pt x="2421" y="11186"/>
                  </a:cubicBezTo>
                  <a:cubicBezTo>
                    <a:pt x="2421" y="11355"/>
                    <a:pt x="2338" y="11501"/>
                    <a:pt x="2172" y="11541"/>
                  </a:cubicBezTo>
                  <a:lnTo>
                    <a:pt x="238" y="12147"/>
                  </a:lnTo>
                  <a:cubicBezTo>
                    <a:pt x="72" y="12210"/>
                    <a:pt x="-31" y="12419"/>
                    <a:pt x="9" y="12586"/>
                  </a:cubicBezTo>
                  <a:lnTo>
                    <a:pt x="946" y="15529"/>
                  </a:lnTo>
                  <a:cubicBezTo>
                    <a:pt x="995" y="15680"/>
                    <a:pt x="1125" y="15776"/>
                    <a:pt x="1271" y="15776"/>
                  </a:cubicBezTo>
                  <a:cubicBezTo>
                    <a:pt x="1307" y="15776"/>
                    <a:pt x="1345" y="15772"/>
                    <a:pt x="1381" y="15758"/>
                  </a:cubicBezTo>
                  <a:lnTo>
                    <a:pt x="3315" y="15153"/>
                  </a:lnTo>
                  <a:cubicBezTo>
                    <a:pt x="3346" y="15144"/>
                    <a:pt x="3378" y="15140"/>
                    <a:pt x="3409" y="15140"/>
                  </a:cubicBezTo>
                  <a:cubicBezTo>
                    <a:pt x="3526" y="15140"/>
                    <a:pt x="3644" y="15200"/>
                    <a:pt x="3709" y="15299"/>
                  </a:cubicBezTo>
                  <a:cubicBezTo>
                    <a:pt x="4106" y="15947"/>
                    <a:pt x="4604" y="16510"/>
                    <a:pt x="5144" y="17012"/>
                  </a:cubicBezTo>
                  <a:cubicBezTo>
                    <a:pt x="5249" y="17115"/>
                    <a:pt x="5289" y="17282"/>
                    <a:pt x="5207" y="17428"/>
                  </a:cubicBezTo>
                  <a:lnTo>
                    <a:pt x="4272" y="19224"/>
                  </a:lnTo>
                  <a:cubicBezTo>
                    <a:pt x="4189" y="19390"/>
                    <a:pt x="4252" y="19600"/>
                    <a:pt x="4438" y="19703"/>
                  </a:cubicBezTo>
                  <a:lnTo>
                    <a:pt x="7161" y="21123"/>
                  </a:lnTo>
                  <a:cubicBezTo>
                    <a:pt x="7210" y="21148"/>
                    <a:pt x="7264" y="21161"/>
                    <a:pt x="7318" y="21161"/>
                  </a:cubicBezTo>
                  <a:cubicBezTo>
                    <a:pt x="7441" y="21161"/>
                    <a:pt x="7560" y="21094"/>
                    <a:pt x="7618" y="20977"/>
                  </a:cubicBezTo>
                  <a:lnTo>
                    <a:pt x="8555" y="19161"/>
                  </a:lnTo>
                  <a:cubicBezTo>
                    <a:pt x="8620" y="19044"/>
                    <a:pt x="8727" y="18981"/>
                    <a:pt x="8851" y="18981"/>
                  </a:cubicBezTo>
                  <a:cubicBezTo>
                    <a:pt x="8882" y="18981"/>
                    <a:pt x="8916" y="18985"/>
                    <a:pt x="8949" y="18994"/>
                  </a:cubicBezTo>
                  <a:cubicBezTo>
                    <a:pt x="9514" y="19127"/>
                    <a:pt x="10108" y="19194"/>
                    <a:pt x="10704" y="19194"/>
                  </a:cubicBezTo>
                  <a:cubicBezTo>
                    <a:pt x="10854" y="19194"/>
                    <a:pt x="11004" y="19190"/>
                    <a:pt x="11152" y="19181"/>
                  </a:cubicBezTo>
                  <a:cubicBezTo>
                    <a:pt x="11298" y="19181"/>
                    <a:pt x="11444" y="19267"/>
                    <a:pt x="11506" y="19411"/>
                  </a:cubicBezTo>
                  <a:lnTo>
                    <a:pt x="12109" y="21373"/>
                  </a:lnTo>
                  <a:cubicBezTo>
                    <a:pt x="12158" y="21508"/>
                    <a:pt x="12288" y="21600"/>
                    <a:pt x="12434" y="21600"/>
                  </a:cubicBezTo>
                  <a:cubicBezTo>
                    <a:pt x="12472" y="21600"/>
                    <a:pt x="12508" y="21595"/>
                    <a:pt x="12546" y="21582"/>
                  </a:cubicBezTo>
                  <a:lnTo>
                    <a:pt x="15478" y="20664"/>
                  </a:lnTo>
                  <a:cubicBezTo>
                    <a:pt x="15664" y="20601"/>
                    <a:pt x="15749" y="20414"/>
                    <a:pt x="15706" y="20225"/>
                  </a:cubicBezTo>
                  <a:lnTo>
                    <a:pt x="15083" y="18285"/>
                  </a:lnTo>
                  <a:cubicBezTo>
                    <a:pt x="15041" y="18139"/>
                    <a:pt x="15103" y="17970"/>
                    <a:pt x="15229" y="17887"/>
                  </a:cubicBezTo>
                  <a:cubicBezTo>
                    <a:pt x="15872" y="17471"/>
                    <a:pt x="16435" y="16989"/>
                    <a:pt x="16932" y="16447"/>
                  </a:cubicBezTo>
                  <a:cubicBezTo>
                    <a:pt x="17004" y="16377"/>
                    <a:pt x="17102" y="16334"/>
                    <a:pt x="17206" y="16334"/>
                  </a:cubicBezTo>
                  <a:cubicBezTo>
                    <a:pt x="17253" y="16334"/>
                    <a:pt x="17302" y="16343"/>
                    <a:pt x="17349" y="16364"/>
                  </a:cubicBezTo>
                  <a:lnTo>
                    <a:pt x="19158" y="17304"/>
                  </a:lnTo>
                  <a:cubicBezTo>
                    <a:pt x="19207" y="17336"/>
                    <a:pt x="19263" y="17349"/>
                    <a:pt x="19317" y="17349"/>
                  </a:cubicBezTo>
                  <a:cubicBezTo>
                    <a:pt x="19438" y="17349"/>
                    <a:pt x="19556" y="17273"/>
                    <a:pt x="19615" y="17158"/>
                  </a:cubicBezTo>
                  <a:lnTo>
                    <a:pt x="21029" y="14422"/>
                  </a:lnTo>
                  <a:cubicBezTo>
                    <a:pt x="21132" y="14255"/>
                    <a:pt x="21049" y="14046"/>
                    <a:pt x="20883" y="13963"/>
                  </a:cubicBezTo>
                  <a:lnTo>
                    <a:pt x="19095" y="13024"/>
                  </a:lnTo>
                  <a:cubicBezTo>
                    <a:pt x="18949" y="12941"/>
                    <a:pt x="18886" y="12795"/>
                    <a:pt x="18909" y="12628"/>
                  </a:cubicBezTo>
                  <a:cubicBezTo>
                    <a:pt x="19075" y="11917"/>
                    <a:pt x="19137" y="11166"/>
                    <a:pt x="19095" y="10414"/>
                  </a:cubicBezTo>
                  <a:cubicBezTo>
                    <a:pt x="19095" y="10248"/>
                    <a:pt x="19200" y="10122"/>
                    <a:pt x="19344" y="10061"/>
                  </a:cubicBezTo>
                  <a:lnTo>
                    <a:pt x="21278" y="9455"/>
                  </a:lnTo>
                  <a:cubicBezTo>
                    <a:pt x="21466" y="9392"/>
                    <a:pt x="21569" y="9203"/>
                    <a:pt x="21506" y="9017"/>
                  </a:cubicBezTo>
                  <a:lnTo>
                    <a:pt x="20572" y="6073"/>
                  </a:lnTo>
                  <a:cubicBezTo>
                    <a:pt x="20538" y="5923"/>
                    <a:pt x="20397" y="5826"/>
                    <a:pt x="20247" y="5826"/>
                  </a:cubicBezTo>
                  <a:cubicBezTo>
                    <a:pt x="20209" y="5826"/>
                    <a:pt x="20171" y="5830"/>
                    <a:pt x="20135" y="5844"/>
                  </a:cubicBezTo>
                  <a:lnTo>
                    <a:pt x="18201" y="6469"/>
                  </a:lnTo>
                  <a:cubicBezTo>
                    <a:pt x="18171" y="6478"/>
                    <a:pt x="18140" y="6483"/>
                    <a:pt x="18111" y="6483"/>
                  </a:cubicBezTo>
                  <a:cubicBezTo>
                    <a:pt x="17992" y="6483"/>
                    <a:pt x="17873" y="6418"/>
                    <a:pt x="17806" y="6303"/>
                  </a:cubicBezTo>
                  <a:cubicBezTo>
                    <a:pt x="17412" y="5675"/>
                    <a:pt x="16932" y="5092"/>
                    <a:pt x="16392" y="4611"/>
                  </a:cubicBezTo>
                  <a:cubicBezTo>
                    <a:pt x="16269" y="4507"/>
                    <a:pt x="16226" y="4341"/>
                    <a:pt x="16309" y="4194"/>
                  </a:cubicBezTo>
                  <a:lnTo>
                    <a:pt x="17246" y="2378"/>
                  </a:lnTo>
                  <a:cubicBezTo>
                    <a:pt x="17329" y="2212"/>
                    <a:pt x="17266" y="2003"/>
                    <a:pt x="17100" y="1919"/>
                  </a:cubicBezTo>
                  <a:lnTo>
                    <a:pt x="14355" y="500"/>
                  </a:lnTo>
                  <a:cubicBezTo>
                    <a:pt x="14306" y="468"/>
                    <a:pt x="14249" y="452"/>
                    <a:pt x="14196" y="452"/>
                  </a:cubicBezTo>
                  <a:cubicBezTo>
                    <a:pt x="14075" y="452"/>
                    <a:pt x="13956" y="529"/>
                    <a:pt x="13898" y="646"/>
                  </a:cubicBezTo>
                  <a:lnTo>
                    <a:pt x="12963" y="2442"/>
                  </a:lnTo>
                  <a:cubicBezTo>
                    <a:pt x="12907" y="2568"/>
                    <a:pt x="12773" y="2633"/>
                    <a:pt x="12643" y="2633"/>
                  </a:cubicBezTo>
                  <a:cubicBezTo>
                    <a:pt x="12625" y="2633"/>
                    <a:pt x="12607" y="2631"/>
                    <a:pt x="12589" y="2628"/>
                  </a:cubicBezTo>
                  <a:cubicBezTo>
                    <a:pt x="11950" y="2482"/>
                    <a:pt x="11311" y="2417"/>
                    <a:pt x="10646" y="2417"/>
                  </a:cubicBezTo>
                  <a:cubicBezTo>
                    <a:pt x="10552" y="2417"/>
                    <a:pt x="10457" y="2417"/>
                    <a:pt x="10363" y="2419"/>
                  </a:cubicBezTo>
                  <a:cubicBezTo>
                    <a:pt x="10350" y="2421"/>
                    <a:pt x="10339" y="2421"/>
                    <a:pt x="10325" y="2421"/>
                  </a:cubicBezTo>
                  <a:cubicBezTo>
                    <a:pt x="10193" y="2421"/>
                    <a:pt x="10068" y="2324"/>
                    <a:pt x="10032" y="2189"/>
                  </a:cubicBezTo>
                  <a:lnTo>
                    <a:pt x="9406" y="250"/>
                  </a:lnTo>
                  <a:cubicBezTo>
                    <a:pt x="9373" y="99"/>
                    <a:pt x="9234" y="0"/>
                    <a:pt x="908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9" name="Google Shape;1125;p26"/>
            <p:cNvSpPr/>
            <p:nvPr/>
          </p:nvSpPr>
          <p:spPr>
            <a:xfrm>
              <a:off x="-4" y="3019036"/>
              <a:ext cx="578293" cy="57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10793" y="5984"/>
                  </a:moveTo>
                  <a:cubicBezTo>
                    <a:pt x="11717" y="5984"/>
                    <a:pt x="12621" y="6251"/>
                    <a:pt x="13403" y="6789"/>
                  </a:cubicBezTo>
                  <a:cubicBezTo>
                    <a:pt x="14719" y="7634"/>
                    <a:pt x="15499" y="9058"/>
                    <a:pt x="15541" y="10625"/>
                  </a:cubicBezTo>
                  <a:cubicBezTo>
                    <a:pt x="15623" y="12440"/>
                    <a:pt x="14205" y="14606"/>
                    <a:pt x="12499" y="15247"/>
                  </a:cubicBezTo>
                  <a:cubicBezTo>
                    <a:pt x="11932" y="15462"/>
                    <a:pt x="11345" y="15569"/>
                    <a:pt x="10762" y="15569"/>
                  </a:cubicBezTo>
                  <a:cubicBezTo>
                    <a:pt x="9843" y="15569"/>
                    <a:pt x="8934" y="15302"/>
                    <a:pt x="8141" y="14773"/>
                  </a:cubicBezTo>
                  <a:cubicBezTo>
                    <a:pt x="6847" y="13906"/>
                    <a:pt x="6065" y="12502"/>
                    <a:pt x="6003" y="10915"/>
                  </a:cubicBezTo>
                  <a:cubicBezTo>
                    <a:pt x="5941" y="9100"/>
                    <a:pt x="7361" y="6954"/>
                    <a:pt x="9045" y="6313"/>
                  </a:cubicBezTo>
                  <a:cubicBezTo>
                    <a:pt x="9621" y="6087"/>
                    <a:pt x="10197" y="5984"/>
                    <a:pt x="10793" y="5984"/>
                  </a:cubicBezTo>
                  <a:close/>
                  <a:moveTo>
                    <a:pt x="10793" y="5720"/>
                  </a:moveTo>
                  <a:cubicBezTo>
                    <a:pt x="10179" y="5720"/>
                    <a:pt x="9561" y="5835"/>
                    <a:pt x="8963" y="6067"/>
                  </a:cubicBezTo>
                  <a:cubicBezTo>
                    <a:pt x="7133" y="6747"/>
                    <a:pt x="5675" y="8975"/>
                    <a:pt x="5737" y="10935"/>
                  </a:cubicBezTo>
                  <a:cubicBezTo>
                    <a:pt x="5799" y="12607"/>
                    <a:pt x="6621" y="14070"/>
                    <a:pt x="7997" y="15000"/>
                  </a:cubicBezTo>
                  <a:cubicBezTo>
                    <a:pt x="8839" y="15556"/>
                    <a:pt x="9785" y="15825"/>
                    <a:pt x="10771" y="15825"/>
                  </a:cubicBezTo>
                  <a:cubicBezTo>
                    <a:pt x="11367" y="15825"/>
                    <a:pt x="11985" y="15720"/>
                    <a:pt x="12601" y="15493"/>
                  </a:cubicBezTo>
                  <a:cubicBezTo>
                    <a:pt x="14409" y="14793"/>
                    <a:pt x="15889" y="12565"/>
                    <a:pt x="15807" y="10625"/>
                  </a:cubicBezTo>
                  <a:cubicBezTo>
                    <a:pt x="15745" y="8955"/>
                    <a:pt x="14923" y="7470"/>
                    <a:pt x="13547" y="6563"/>
                  </a:cubicBezTo>
                  <a:cubicBezTo>
                    <a:pt x="12716" y="6007"/>
                    <a:pt x="11761" y="5720"/>
                    <a:pt x="10793" y="5720"/>
                  </a:cubicBezTo>
                  <a:close/>
                  <a:moveTo>
                    <a:pt x="9120" y="254"/>
                  </a:moveTo>
                  <a:cubicBezTo>
                    <a:pt x="9149" y="254"/>
                    <a:pt x="9180" y="260"/>
                    <a:pt x="9209" y="269"/>
                  </a:cubicBezTo>
                  <a:cubicBezTo>
                    <a:pt x="9251" y="311"/>
                    <a:pt x="9293" y="351"/>
                    <a:pt x="9313" y="414"/>
                  </a:cubicBezTo>
                  <a:lnTo>
                    <a:pt x="9909" y="2333"/>
                  </a:lnTo>
                  <a:cubicBezTo>
                    <a:pt x="9967" y="2506"/>
                    <a:pt x="10151" y="2644"/>
                    <a:pt x="10341" y="2644"/>
                  </a:cubicBezTo>
                  <a:cubicBezTo>
                    <a:pt x="10354" y="2644"/>
                    <a:pt x="10368" y="2644"/>
                    <a:pt x="10381" y="2642"/>
                  </a:cubicBezTo>
                  <a:cubicBezTo>
                    <a:pt x="10470" y="2640"/>
                    <a:pt x="10558" y="2637"/>
                    <a:pt x="10647" y="2637"/>
                  </a:cubicBezTo>
                  <a:cubicBezTo>
                    <a:pt x="11278" y="2637"/>
                    <a:pt x="11910" y="2704"/>
                    <a:pt x="12539" y="2849"/>
                  </a:cubicBezTo>
                  <a:cubicBezTo>
                    <a:pt x="12570" y="2853"/>
                    <a:pt x="12601" y="2858"/>
                    <a:pt x="12630" y="2858"/>
                  </a:cubicBezTo>
                  <a:cubicBezTo>
                    <a:pt x="12803" y="2858"/>
                    <a:pt x="12967" y="2760"/>
                    <a:pt x="13053" y="2600"/>
                  </a:cubicBezTo>
                  <a:lnTo>
                    <a:pt x="13979" y="805"/>
                  </a:lnTo>
                  <a:cubicBezTo>
                    <a:pt x="13999" y="765"/>
                    <a:pt x="14039" y="723"/>
                    <a:pt x="14101" y="703"/>
                  </a:cubicBezTo>
                  <a:cubicBezTo>
                    <a:pt x="14119" y="696"/>
                    <a:pt x="14136" y="694"/>
                    <a:pt x="14152" y="694"/>
                  </a:cubicBezTo>
                  <a:cubicBezTo>
                    <a:pt x="14190" y="694"/>
                    <a:pt x="14223" y="709"/>
                    <a:pt x="14267" y="723"/>
                  </a:cubicBezTo>
                  <a:lnTo>
                    <a:pt x="16959" y="2126"/>
                  </a:lnTo>
                  <a:cubicBezTo>
                    <a:pt x="17021" y="2146"/>
                    <a:pt x="17041" y="2188"/>
                    <a:pt x="17061" y="2251"/>
                  </a:cubicBezTo>
                  <a:cubicBezTo>
                    <a:pt x="17081" y="2313"/>
                    <a:pt x="17081" y="2353"/>
                    <a:pt x="17041" y="2415"/>
                  </a:cubicBezTo>
                  <a:lnTo>
                    <a:pt x="16115" y="4210"/>
                  </a:lnTo>
                  <a:cubicBezTo>
                    <a:pt x="16033" y="4394"/>
                    <a:pt x="16075" y="4623"/>
                    <a:pt x="16239" y="4766"/>
                  </a:cubicBezTo>
                  <a:cubicBezTo>
                    <a:pt x="16773" y="5262"/>
                    <a:pt x="17225" y="5820"/>
                    <a:pt x="17617" y="6418"/>
                  </a:cubicBezTo>
                  <a:cubicBezTo>
                    <a:pt x="17712" y="6563"/>
                    <a:pt x="17870" y="6643"/>
                    <a:pt x="18023" y="6643"/>
                  </a:cubicBezTo>
                  <a:cubicBezTo>
                    <a:pt x="18067" y="6643"/>
                    <a:pt x="18109" y="6638"/>
                    <a:pt x="18151" y="6623"/>
                  </a:cubicBezTo>
                  <a:lnTo>
                    <a:pt x="20063" y="6024"/>
                  </a:lnTo>
                  <a:cubicBezTo>
                    <a:pt x="20088" y="6015"/>
                    <a:pt x="20114" y="6011"/>
                    <a:pt x="20136" y="6011"/>
                  </a:cubicBezTo>
                  <a:cubicBezTo>
                    <a:pt x="20172" y="6011"/>
                    <a:pt x="20203" y="6022"/>
                    <a:pt x="20227" y="6047"/>
                  </a:cubicBezTo>
                  <a:cubicBezTo>
                    <a:pt x="20289" y="6067"/>
                    <a:pt x="20329" y="6107"/>
                    <a:pt x="20329" y="6169"/>
                  </a:cubicBezTo>
                  <a:lnTo>
                    <a:pt x="21255" y="9078"/>
                  </a:lnTo>
                  <a:cubicBezTo>
                    <a:pt x="21275" y="9120"/>
                    <a:pt x="21275" y="9182"/>
                    <a:pt x="21233" y="9242"/>
                  </a:cubicBezTo>
                  <a:cubicBezTo>
                    <a:pt x="21213" y="9284"/>
                    <a:pt x="21171" y="9327"/>
                    <a:pt x="21111" y="9347"/>
                  </a:cubicBezTo>
                  <a:lnTo>
                    <a:pt x="19199" y="9945"/>
                  </a:lnTo>
                  <a:cubicBezTo>
                    <a:pt x="18993" y="10007"/>
                    <a:pt x="18869" y="10212"/>
                    <a:pt x="18869" y="10419"/>
                  </a:cubicBezTo>
                  <a:cubicBezTo>
                    <a:pt x="18911" y="11141"/>
                    <a:pt x="18849" y="11864"/>
                    <a:pt x="18685" y="12585"/>
                  </a:cubicBezTo>
                  <a:cubicBezTo>
                    <a:pt x="18643" y="12791"/>
                    <a:pt x="18747" y="12998"/>
                    <a:pt x="18931" y="13101"/>
                  </a:cubicBezTo>
                  <a:lnTo>
                    <a:pt x="20719" y="14030"/>
                  </a:lnTo>
                  <a:cubicBezTo>
                    <a:pt x="20823" y="14092"/>
                    <a:pt x="20863" y="14215"/>
                    <a:pt x="20801" y="14319"/>
                  </a:cubicBezTo>
                  <a:lnTo>
                    <a:pt x="19405" y="17021"/>
                  </a:lnTo>
                  <a:cubicBezTo>
                    <a:pt x="19363" y="17083"/>
                    <a:pt x="19323" y="17123"/>
                    <a:pt x="19281" y="17143"/>
                  </a:cubicBezTo>
                  <a:cubicBezTo>
                    <a:pt x="19219" y="17143"/>
                    <a:pt x="19157" y="17143"/>
                    <a:pt x="19117" y="17123"/>
                  </a:cubicBezTo>
                  <a:lnTo>
                    <a:pt x="17329" y="16196"/>
                  </a:lnTo>
                  <a:cubicBezTo>
                    <a:pt x="17260" y="16158"/>
                    <a:pt x="17187" y="16138"/>
                    <a:pt x="17114" y="16138"/>
                  </a:cubicBezTo>
                  <a:cubicBezTo>
                    <a:pt x="16988" y="16138"/>
                    <a:pt x="16864" y="16194"/>
                    <a:pt x="16773" y="16298"/>
                  </a:cubicBezTo>
                  <a:cubicBezTo>
                    <a:pt x="16281" y="16834"/>
                    <a:pt x="15725" y="17310"/>
                    <a:pt x="15109" y="17682"/>
                  </a:cubicBezTo>
                  <a:cubicBezTo>
                    <a:pt x="14923" y="17804"/>
                    <a:pt x="14841" y="18031"/>
                    <a:pt x="14903" y="18238"/>
                  </a:cubicBezTo>
                  <a:lnTo>
                    <a:pt x="15519" y="20157"/>
                  </a:lnTo>
                  <a:cubicBezTo>
                    <a:pt x="15561" y="20259"/>
                    <a:pt x="15499" y="20384"/>
                    <a:pt x="15375" y="20424"/>
                  </a:cubicBezTo>
                  <a:lnTo>
                    <a:pt x="12477" y="21333"/>
                  </a:lnTo>
                  <a:cubicBezTo>
                    <a:pt x="12457" y="21340"/>
                    <a:pt x="12435" y="21344"/>
                    <a:pt x="12413" y="21344"/>
                  </a:cubicBezTo>
                  <a:cubicBezTo>
                    <a:pt x="12326" y="21344"/>
                    <a:pt x="12244" y="21286"/>
                    <a:pt x="12211" y="21189"/>
                  </a:cubicBezTo>
                  <a:lnTo>
                    <a:pt x="11615" y="19269"/>
                  </a:lnTo>
                  <a:cubicBezTo>
                    <a:pt x="11553" y="19083"/>
                    <a:pt x="11367" y="18960"/>
                    <a:pt x="11163" y="18960"/>
                  </a:cubicBezTo>
                  <a:cubicBezTo>
                    <a:pt x="11163" y="18960"/>
                    <a:pt x="11141" y="18960"/>
                    <a:pt x="11141" y="18940"/>
                  </a:cubicBezTo>
                  <a:cubicBezTo>
                    <a:pt x="10999" y="18947"/>
                    <a:pt x="10853" y="18951"/>
                    <a:pt x="10709" y="18951"/>
                  </a:cubicBezTo>
                  <a:cubicBezTo>
                    <a:pt x="10128" y="18951"/>
                    <a:pt x="9543" y="18885"/>
                    <a:pt x="8983" y="18754"/>
                  </a:cubicBezTo>
                  <a:cubicBezTo>
                    <a:pt x="8954" y="18747"/>
                    <a:pt x="8923" y="18745"/>
                    <a:pt x="8892" y="18745"/>
                  </a:cubicBezTo>
                  <a:cubicBezTo>
                    <a:pt x="8719" y="18745"/>
                    <a:pt x="8558" y="18842"/>
                    <a:pt x="8469" y="19000"/>
                  </a:cubicBezTo>
                  <a:lnTo>
                    <a:pt x="7545" y="20795"/>
                  </a:lnTo>
                  <a:cubicBezTo>
                    <a:pt x="7525" y="20837"/>
                    <a:pt x="7463" y="20879"/>
                    <a:pt x="7421" y="20899"/>
                  </a:cubicBezTo>
                  <a:cubicBezTo>
                    <a:pt x="7361" y="20899"/>
                    <a:pt x="7299" y="20899"/>
                    <a:pt x="7257" y="20879"/>
                  </a:cubicBezTo>
                  <a:lnTo>
                    <a:pt x="4565" y="19476"/>
                  </a:lnTo>
                  <a:cubicBezTo>
                    <a:pt x="4463" y="19414"/>
                    <a:pt x="4421" y="19289"/>
                    <a:pt x="4463" y="19187"/>
                  </a:cubicBezTo>
                  <a:lnTo>
                    <a:pt x="5387" y="17393"/>
                  </a:lnTo>
                  <a:cubicBezTo>
                    <a:pt x="5489" y="17206"/>
                    <a:pt x="5449" y="16979"/>
                    <a:pt x="5285" y="16834"/>
                  </a:cubicBezTo>
                  <a:cubicBezTo>
                    <a:pt x="4749" y="16341"/>
                    <a:pt x="4297" y="15782"/>
                    <a:pt x="3907" y="15164"/>
                  </a:cubicBezTo>
                  <a:cubicBezTo>
                    <a:pt x="3812" y="15020"/>
                    <a:pt x="3652" y="14937"/>
                    <a:pt x="3499" y="14937"/>
                  </a:cubicBezTo>
                  <a:cubicBezTo>
                    <a:pt x="3457" y="14937"/>
                    <a:pt x="3413" y="14944"/>
                    <a:pt x="3373" y="14957"/>
                  </a:cubicBezTo>
                  <a:lnTo>
                    <a:pt x="1441" y="15576"/>
                  </a:lnTo>
                  <a:cubicBezTo>
                    <a:pt x="1419" y="15585"/>
                    <a:pt x="1397" y="15589"/>
                    <a:pt x="1375" y="15589"/>
                  </a:cubicBezTo>
                  <a:cubicBezTo>
                    <a:pt x="1290" y="15589"/>
                    <a:pt x="1206" y="15531"/>
                    <a:pt x="1173" y="15431"/>
                  </a:cubicBezTo>
                  <a:lnTo>
                    <a:pt x="269" y="12522"/>
                  </a:lnTo>
                  <a:cubicBezTo>
                    <a:pt x="229" y="12420"/>
                    <a:pt x="289" y="12296"/>
                    <a:pt x="413" y="12255"/>
                  </a:cubicBezTo>
                  <a:lnTo>
                    <a:pt x="2325" y="11657"/>
                  </a:lnTo>
                  <a:cubicBezTo>
                    <a:pt x="2509" y="11595"/>
                    <a:pt x="2653" y="11388"/>
                    <a:pt x="2633" y="11181"/>
                  </a:cubicBezTo>
                  <a:cubicBezTo>
                    <a:pt x="2613" y="10461"/>
                    <a:pt x="2673" y="9718"/>
                    <a:pt x="2839" y="9015"/>
                  </a:cubicBezTo>
                  <a:cubicBezTo>
                    <a:pt x="2879" y="8811"/>
                    <a:pt x="2777" y="8584"/>
                    <a:pt x="2591" y="8502"/>
                  </a:cubicBezTo>
                  <a:lnTo>
                    <a:pt x="803" y="7572"/>
                  </a:lnTo>
                  <a:cubicBezTo>
                    <a:pt x="763" y="7532"/>
                    <a:pt x="721" y="7490"/>
                    <a:pt x="701" y="7448"/>
                  </a:cubicBezTo>
                  <a:cubicBezTo>
                    <a:pt x="681" y="7388"/>
                    <a:pt x="701" y="7325"/>
                    <a:pt x="721" y="7283"/>
                  </a:cubicBezTo>
                  <a:lnTo>
                    <a:pt x="2119" y="4581"/>
                  </a:lnTo>
                  <a:cubicBezTo>
                    <a:pt x="2165" y="4505"/>
                    <a:pt x="2245" y="4461"/>
                    <a:pt x="2325" y="4461"/>
                  </a:cubicBezTo>
                  <a:cubicBezTo>
                    <a:pt x="2352" y="4461"/>
                    <a:pt x="2380" y="4468"/>
                    <a:pt x="2407" y="4479"/>
                  </a:cubicBezTo>
                  <a:lnTo>
                    <a:pt x="4195" y="5406"/>
                  </a:lnTo>
                  <a:cubicBezTo>
                    <a:pt x="4264" y="5444"/>
                    <a:pt x="4337" y="5462"/>
                    <a:pt x="4410" y="5462"/>
                  </a:cubicBezTo>
                  <a:cubicBezTo>
                    <a:pt x="4534" y="5462"/>
                    <a:pt x="4658" y="5408"/>
                    <a:pt x="4749" y="5304"/>
                  </a:cubicBezTo>
                  <a:cubicBezTo>
                    <a:pt x="5243" y="4766"/>
                    <a:pt x="5799" y="4292"/>
                    <a:pt x="6415" y="3921"/>
                  </a:cubicBezTo>
                  <a:cubicBezTo>
                    <a:pt x="6579" y="3796"/>
                    <a:pt x="6661" y="3569"/>
                    <a:pt x="6599" y="3365"/>
                  </a:cubicBezTo>
                  <a:lnTo>
                    <a:pt x="6003" y="1445"/>
                  </a:lnTo>
                  <a:cubicBezTo>
                    <a:pt x="5983" y="1403"/>
                    <a:pt x="5983" y="1343"/>
                    <a:pt x="6025" y="1301"/>
                  </a:cubicBezTo>
                  <a:cubicBezTo>
                    <a:pt x="6045" y="1239"/>
                    <a:pt x="6085" y="1199"/>
                    <a:pt x="6147" y="1176"/>
                  </a:cubicBezTo>
                  <a:lnTo>
                    <a:pt x="9045" y="269"/>
                  </a:lnTo>
                  <a:cubicBezTo>
                    <a:pt x="9067" y="260"/>
                    <a:pt x="9091" y="254"/>
                    <a:pt x="9120" y="254"/>
                  </a:cubicBezTo>
                  <a:close/>
                  <a:moveTo>
                    <a:pt x="9094" y="0"/>
                  </a:moveTo>
                  <a:cubicBezTo>
                    <a:pt x="9052" y="0"/>
                    <a:pt x="9007" y="7"/>
                    <a:pt x="8963" y="22"/>
                  </a:cubicBezTo>
                  <a:lnTo>
                    <a:pt x="6065" y="950"/>
                  </a:lnTo>
                  <a:cubicBezTo>
                    <a:pt x="5941" y="992"/>
                    <a:pt x="5839" y="1074"/>
                    <a:pt x="5799" y="1176"/>
                  </a:cubicBezTo>
                  <a:cubicBezTo>
                    <a:pt x="5737" y="1301"/>
                    <a:pt x="5715" y="1425"/>
                    <a:pt x="5757" y="1548"/>
                  </a:cubicBezTo>
                  <a:lnTo>
                    <a:pt x="6353" y="3467"/>
                  </a:lnTo>
                  <a:cubicBezTo>
                    <a:pt x="6395" y="3549"/>
                    <a:pt x="6353" y="3654"/>
                    <a:pt x="6271" y="3694"/>
                  </a:cubicBezTo>
                  <a:cubicBezTo>
                    <a:pt x="5633" y="4107"/>
                    <a:pt x="5059" y="4581"/>
                    <a:pt x="4565" y="5137"/>
                  </a:cubicBezTo>
                  <a:cubicBezTo>
                    <a:pt x="4523" y="5193"/>
                    <a:pt x="4465" y="5222"/>
                    <a:pt x="4405" y="5222"/>
                  </a:cubicBezTo>
                  <a:cubicBezTo>
                    <a:pt x="4374" y="5222"/>
                    <a:pt x="4346" y="5213"/>
                    <a:pt x="4319" y="5199"/>
                  </a:cubicBezTo>
                  <a:lnTo>
                    <a:pt x="2531" y="4272"/>
                  </a:lnTo>
                  <a:cubicBezTo>
                    <a:pt x="2458" y="4232"/>
                    <a:pt x="2380" y="4214"/>
                    <a:pt x="2305" y="4214"/>
                  </a:cubicBezTo>
                  <a:cubicBezTo>
                    <a:pt x="2139" y="4214"/>
                    <a:pt x="1977" y="4301"/>
                    <a:pt x="1893" y="4457"/>
                  </a:cubicBezTo>
                  <a:lnTo>
                    <a:pt x="495" y="7181"/>
                  </a:lnTo>
                  <a:cubicBezTo>
                    <a:pt x="433" y="7283"/>
                    <a:pt x="433" y="7408"/>
                    <a:pt x="455" y="7532"/>
                  </a:cubicBezTo>
                  <a:cubicBezTo>
                    <a:pt x="495" y="7654"/>
                    <a:pt x="577" y="7737"/>
                    <a:pt x="701" y="7799"/>
                  </a:cubicBezTo>
                  <a:lnTo>
                    <a:pt x="2469" y="8729"/>
                  </a:lnTo>
                  <a:cubicBezTo>
                    <a:pt x="2551" y="8769"/>
                    <a:pt x="2591" y="8873"/>
                    <a:pt x="2571" y="8975"/>
                  </a:cubicBezTo>
                  <a:cubicBezTo>
                    <a:pt x="2407" y="9698"/>
                    <a:pt x="2345" y="10441"/>
                    <a:pt x="2387" y="11204"/>
                  </a:cubicBezTo>
                  <a:cubicBezTo>
                    <a:pt x="2387" y="11306"/>
                    <a:pt x="2345" y="11388"/>
                    <a:pt x="2243" y="11410"/>
                  </a:cubicBezTo>
                  <a:lnTo>
                    <a:pt x="331" y="12029"/>
                  </a:lnTo>
                  <a:cubicBezTo>
                    <a:pt x="85" y="12091"/>
                    <a:pt x="-59" y="12358"/>
                    <a:pt x="23" y="12607"/>
                  </a:cubicBezTo>
                  <a:lnTo>
                    <a:pt x="947" y="15516"/>
                  </a:lnTo>
                  <a:cubicBezTo>
                    <a:pt x="998" y="15716"/>
                    <a:pt x="1182" y="15847"/>
                    <a:pt x="1381" y="15847"/>
                  </a:cubicBezTo>
                  <a:cubicBezTo>
                    <a:pt x="1428" y="15847"/>
                    <a:pt x="1476" y="15840"/>
                    <a:pt x="1523" y="15825"/>
                  </a:cubicBezTo>
                  <a:lnTo>
                    <a:pt x="3435" y="15227"/>
                  </a:lnTo>
                  <a:cubicBezTo>
                    <a:pt x="3462" y="15215"/>
                    <a:pt x="3490" y="15209"/>
                    <a:pt x="3515" y="15209"/>
                  </a:cubicBezTo>
                  <a:cubicBezTo>
                    <a:pt x="3588" y="15209"/>
                    <a:pt x="3650" y="15249"/>
                    <a:pt x="3681" y="15309"/>
                  </a:cubicBezTo>
                  <a:cubicBezTo>
                    <a:pt x="4093" y="15947"/>
                    <a:pt x="4565" y="16525"/>
                    <a:pt x="5119" y="17021"/>
                  </a:cubicBezTo>
                  <a:cubicBezTo>
                    <a:pt x="5201" y="17103"/>
                    <a:pt x="5201" y="17186"/>
                    <a:pt x="5161" y="17288"/>
                  </a:cubicBezTo>
                  <a:lnTo>
                    <a:pt x="4235" y="19063"/>
                  </a:lnTo>
                  <a:cubicBezTo>
                    <a:pt x="4133" y="19289"/>
                    <a:pt x="4215" y="19579"/>
                    <a:pt x="4441" y="19703"/>
                  </a:cubicBezTo>
                  <a:lnTo>
                    <a:pt x="7133" y="21106"/>
                  </a:lnTo>
                  <a:cubicBezTo>
                    <a:pt x="7213" y="21146"/>
                    <a:pt x="7292" y="21169"/>
                    <a:pt x="7372" y="21169"/>
                  </a:cubicBezTo>
                  <a:cubicBezTo>
                    <a:pt x="7416" y="21169"/>
                    <a:pt x="7461" y="21162"/>
                    <a:pt x="7503" y="21146"/>
                  </a:cubicBezTo>
                  <a:cubicBezTo>
                    <a:pt x="7607" y="21106"/>
                    <a:pt x="7709" y="21022"/>
                    <a:pt x="7771" y="20920"/>
                  </a:cubicBezTo>
                  <a:lnTo>
                    <a:pt x="8697" y="19125"/>
                  </a:lnTo>
                  <a:cubicBezTo>
                    <a:pt x="8730" y="19056"/>
                    <a:pt x="8806" y="19016"/>
                    <a:pt x="8890" y="19016"/>
                  </a:cubicBezTo>
                  <a:cubicBezTo>
                    <a:pt x="8908" y="19016"/>
                    <a:pt x="8925" y="19018"/>
                    <a:pt x="8943" y="19023"/>
                  </a:cubicBezTo>
                  <a:cubicBezTo>
                    <a:pt x="9519" y="19154"/>
                    <a:pt x="10106" y="19221"/>
                    <a:pt x="10709" y="19221"/>
                  </a:cubicBezTo>
                  <a:cubicBezTo>
                    <a:pt x="10860" y="19221"/>
                    <a:pt x="11010" y="19216"/>
                    <a:pt x="11163" y="19207"/>
                  </a:cubicBezTo>
                  <a:cubicBezTo>
                    <a:pt x="11265" y="19207"/>
                    <a:pt x="11347" y="19269"/>
                    <a:pt x="11367" y="19352"/>
                  </a:cubicBezTo>
                  <a:lnTo>
                    <a:pt x="11965" y="21271"/>
                  </a:lnTo>
                  <a:cubicBezTo>
                    <a:pt x="12025" y="21478"/>
                    <a:pt x="12211" y="21600"/>
                    <a:pt x="12417" y="21600"/>
                  </a:cubicBezTo>
                  <a:cubicBezTo>
                    <a:pt x="12457" y="21600"/>
                    <a:pt x="12519" y="21600"/>
                    <a:pt x="12561" y="21580"/>
                  </a:cubicBezTo>
                  <a:lnTo>
                    <a:pt x="15459" y="20673"/>
                  </a:lnTo>
                  <a:cubicBezTo>
                    <a:pt x="15705" y="20590"/>
                    <a:pt x="15829" y="20321"/>
                    <a:pt x="15767" y="20074"/>
                  </a:cubicBezTo>
                  <a:lnTo>
                    <a:pt x="15149" y="18155"/>
                  </a:lnTo>
                  <a:cubicBezTo>
                    <a:pt x="15129" y="18073"/>
                    <a:pt x="15171" y="17971"/>
                    <a:pt x="15253" y="17908"/>
                  </a:cubicBezTo>
                  <a:cubicBezTo>
                    <a:pt x="15869" y="17515"/>
                    <a:pt x="16445" y="17021"/>
                    <a:pt x="16959" y="16485"/>
                  </a:cubicBezTo>
                  <a:cubicBezTo>
                    <a:pt x="16999" y="16430"/>
                    <a:pt x="17059" y="16401"/>
                    <a:pt x="17119" y="16401"/>
                  </a:cubicBezTo>
                  <a:cubicBezTo>
                    <a:pt x="17147" y="16401"/>
                    <a:pt x="17178" y="16410"/>
                    <a:pt x="17205" y="16423"/>
                  </a:cubicBezTo>
                  <a:lnTo>
                    <a:pt x="18993" y="17350"/>
                  </a:lnTo>
                  <a:cubicBezTo>
                    <a:pt x="19060" y="17390"/>
                    <a:pt x="19135" y="17413"/>
                    <a:pt x="19212" y="17413"/>
                  </a:cubicBezTo>
                  <a:cubicBezTo>
                    <a:pt x="19254" y="17413"/>
                    <a:pt x="19299" y="17406"/>
                    <a:pt x="19343" y="17393"/>
                  </a:cubicBezTo>
                  <a:cubicBezTo>
                    <a:pt x="19467" y="17350"/>
                    <a:pt x="19569" y="17268"/>
                    <a:pt x="19631" y="17143"/>
                  </a:cubicBezTo>
                  <a:lnTo>
                    <a:pt x="21029" y="14442"/>
                  </a:lnTo>
                  <a:cubicBezTo>
                    <a:pt x="21151" y="14215"/>
                    <a:pt x="21049" y="13926"/>
                    <a:pt x="20823" y="13803"/>
                  </a:cubicBezTo>
                  <a:lnTo>
                    <a:pt x="19035" y="12874"/>
                  </a:lnTo>
                  <a:cubicBezTo>
                    <a:pt x="18953" y="12834"/>
                    <a:pt x="18911" y="12751"/>
                    <a:pt x="18931" y="12647"/>
                  </a:cubicBezTo>
                  <a:cubicBezTo>
                    <a:pt x="19097" y="11904"/>
                    <a:pt x="19157" y="11161"/>
                    <a:pt x="19137" y="10419"/>
                  </a:cubicBezTo>
                  <a:cubicBezTo>
                    <a:pt x="19137" y="10316"/>
                    <a:pt x="19179" y="10234"/>
                    <a:pt x="19281" y="10192"/>
                  </a:cubicBezTo>
                  <a:lnTo>
                    <a:pt x="21193" y="9594"/>
                  </a:lnTo>
                  <a:cubicBezTo>
                    <a:pt x="21315" y="9554"/>
                    <a:pt x="21399" y="9471"/>
                    <a:pt x="21459" y="9367"/>
                  </a:cubicBezTo>
                  <a:cubicBezTo>
                    <a:pt x="21521" y="9242"/>
                    <a:pt x="21541" y="9120"/>
                    <a:pt x="21501" y="8995"/>
                  </a:cubicBezTo>
                  <a:lnTo>
                    <a:pt x="20575" y="6087"/>
                  </a:lnTo>
                  <a:cubicBezTo>
                    <a:pt x="20535" y="5964"/>
                    <a:pt x="20453" y="5880"/>
                    <a:pt x="20349" y="5820"/>
                  </a:cubicBezTo>
                  <a:cubicBezTo>
                    <a:pt x="20283" y="5780"/>
                    <a:pt x="20201" y="5755"/>
                    <a:pt x="20121" y="5755"/>
                  </a:cubicBezTo>
                  <a:cubicBezTo>
                    <a:pt x="20079" y="5755"/>
                    <a:pt x="20037" y="5762"/>
                    <a:pt x="20001" y="5777"/>
                  </a:cubicBezTo>
                  <a:lnTo>
                    <a:pt x="18069" y="6396"/>
                  </a:lnTo>
                  <a:cubicBezTo>
                    <a:pt x="18054" y="6400"/>
                    <a:pt x="18040" y="6402"/>
                    <a:pt x="18025" y="6402"/>
                  </a:cubicBezTo>
                  <a:cubicBezTo>
                    <a:pt x="17952" y="6402"/>
                    <a:pt x="17876" y="6362"/>
                    <a:pt x="17843" y="6293"/>
                  </a:cubicBezTo>
                  <a:cubicBezTo>
                    <a:pt x="17431" y="5675"/>
                    <a:pt x="16959" y="5097"/>
                    <a:pt x="16403" y="4581"/>
                  </a:cubicBezTo>
                  <a:cubicBezTo>
                    <a:pt x="16321" y="4519"/>
                    <a:pt x="16301" y="4417"/>
                    <a:pt x="16363" y="4334"/>
                  </a:cubicBezTo>
                  <a:lnTo>
                    <a:pt x="17287" y="2540"/>
                  </a:lnTo>
                  <a:cubicBezTo>
                    <a:pt x="17329" y="2435"/>
                    <a:pt x="17349" y="2313"/>
                    <a:pt x="17307" y="2188"/>
                  </a:cubicBezTo>
                  <a:cubicBezTo>
                    <a:pt x="17267" y="2064"/>
                    <a:pt x="17185" y="1961"/>
                    <a:pt x="17081" y="1899"/>
                  </a:cubicBezTo>
                  <a:lnTo>
                    <a:pt x="14389" y="496"/>
                  </a:lnTo>
                  <a:cubicBezTo>
                    <a:pt x="14323" y="463"/>
                    <a:pt x="14254" y="447"/>
                    <a:pt x="14185" y="447"/>
                  </a:cubicBezTo>
                  <a:cubicBezTo>
                    <a:pt x="14130" y="447"/>
                    <a:pt x="14074" y="458"/>
                    <a:pt x="14019" y="476"/>
                  </a:cubicBezTo>
                  <a:cubicBezTo>
                    <a:pt x="13897" y="516"/>
                    <a:pt x="13813" y="600"/>
                    <a:pt x="13753" y="703"/>
                  </a:cubicBezTo>
                  <a:lnTo>
                    <a:pt x="12827" y="2497"/>
                  </a:lnTo>
                  <a:cubicBezTo>
                    <a:pt x="12794" y="2566"/>
                    <a:pt x="12716" y="2606"/>
                    <a:pt x="12634" y="2606"/>
                  </a:cubicBezTo>
                  <a:cubicBezTo>
                    <a:pt x="12617" y="2606"/>
                    <a:pt x="12599" y="2604"/>
                    <a:pt x="12581" y="2600"/>
                  </a:cubicBezTo>
                  <a:cubicBezTo>
                    <a:pt x="11950" y="2455"/>
                    <a:pt x="11303" y="2391"/>
                    <a:pt x="10640" y="2391"/>
                  </a:cubicBezTo>
                  <a:cubicBezTo>
                    <a:pt x="10547" y="2391"/>
                    <a:pt x="10454" y="2393"/>
                    <a:pt x="10361" y="2395"/>
                  </a:cubicBezTo>
                  <a:cubicBezTo>
                    <a:pt x="10350" y="2397"/>
                    <a:pt x="10339" y="2397"/>
                    <a:pt x="10328" y="2397"/>
                  </a:cubicBezTo>
                  <a:cubicBezTo>
                    <a:pt x="10252" y="2397"/>
                    <a:pt x="10173" y="2339"/>
                    <a:pt x="10155" y="2251"/>
                  </a:cubicBezTo>
                  <a:lnTo>
                    <a:pt x="9559" y="331"/>
                  </a:lnTo>
                  <a:cubicBezTo>
                    <a:pt x="9519" y="207"/>
                    <a:pt x="9435" y="125"/>
                    <a:pt x="9313" y="62"/>
                  </a:cubicBezTo>
                  <a:cubicBezTo>
                    <a:pt x="9247" y="22"/>
                    <a:pt x="9171" y="0"/>
                    <a:pt x="909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0" name="Google Shape;1162;p26"/>
            <p:cNvSpPr/>
            <p:nvPr/>
          </p:nvSpPr>
          <p:spPr>
            <a:xfrm>
              <a:off x="6304851" y="1565675"/>
              <a:ext cx="34770" cy="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85" y="4200"/>
                  </a:moveTo>
                  <a:cubicBezTo>
                    <a:pt x="14425" y="4200"/>
                    <a:pt x="17162" y="7313"/>
                    <a:pt x="17162" y="10800"/>
                  </a:cubicBezTo>
                  <a:cubicBezTo>
                    <a:pt x="17162" y="14287"/>
                    <a:pt x="14425" y="17400"/>
                    <a:pt x="10985" y="17400"/>
                  </a:cubicBezTo>
                  <a:cubicBezTo>
                    <a:pt x="7212" y="17400"/>
                    <a:pt x="4475" y="14287"/>
                    <a:pt x="4475" y="10800"/>
                  </a:cubicBezTo>
                  <a:cubicBezTo>
                    <a:pt x="4475" y="7313"/>
                    <a:pt x="7212" y="4200"/>
                    <a:pt x="10985" y="4200"/>
                  </a:cubicBezTo>
                  <a:close/>
                  <a:moveTo>
                    <a:pt x="10985" y="0"/>
                  </a:moveTo>
                  <a:cubicBezTo>
                    <a:pt x="4808" y="0"/>
                    <a:pt x="0" y="4875"/>
                    <a:pt x="0" y="10800"/>
                  </a:cubicBezTo>
                  <a:cubicBezTo>
                    <a:pt x="0" y="16725"/>
                    <a:pt x="4808" y="21600"/>
                    <a:pt x="10985" y="21600"/>
                  </a:cubicBezTo>
                  <a:cubicBezTo>
                    <a:pt x="16792" y="21600"/>
                    <a:pt x="21600" y="16725"/>
                    <a:pt x="21600" y="10800"/>
                  </a:cubicBezTo>
                  <a:cubicBezTo>
                    <a:pt x="21600" y="4875"/>
                    <a:pt x="16792" y="0"/>
                    <a:pt x="1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1" name="Google Shape;1163;p26"/>
            <p:cNvSpPr/>
            <p:nvPr/>
          </p:nvSpPr>
          <p:spPr>
            <a:xfrm>
              <a:off x="6358432" y="1565675"/>
              <a:ext cx="34770" cy="3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85" y="4200"/>
                  </a:moveTo>
                  <a:cubicBezTo>
                    <a:pt x="14388" y="4200"/>
                    <a:pt x="17162" y="7313"/>
                    <a:pt x="17162" y="10800"/>
                  </a:cubicBezTo>
                  <a:cubicBezTo>
                    <a:pt x="17162" y="14287"/>
                    <a:pt x="14388" y="17400"/>
                    <a:pt x="10985" y="17400"/>
                  </a:cubicBezTo>
                  <a:cubicBezTo>
                    <a:pt x="7212" y="17400"/>
                    <a:pt x="4438" y="14287"/>
                    <a:pt x="4438" y="10800"/>
                  </a:cubicBezTo>
                  <a:cubicBezTo>
                    <a:pt x="4438" y="7313"/>
                    <a:pt x="7212" y="4200"/>
                    <a:pt x="10985" y="4200"/>
                  </a:cubicBezTo>
                  <a:close/>
                  <a:moveTo>
                    <a:pt x="10985" y="0"/>
                  </a:moveTo>
                  <a:cubicBezTo>
                    <a:pt x="4808" y="0"/>
                    <a:pt x="0" y="4875"/>
                    <a:pt x="0" y="10800"/>
                  </a:cubicBezTo>
                  <a:cubicBezTo>
                    <a:pt x="0" y="16725"/>
                    <a:pt x="4808" y="21600"/>
                    <a:pt x="10985" y="21600"/>
                  </a:cubicBezTo>
                  <a:cubicBezTo>
                    <a:pt x="16792" y="21600"/>
                    <a:pt x="21600" y="16725"/>
                    <a:pt x="21600" y="10800"/>
                  </a:cubicBezTo>
                  <a:cubicBezTo>
                    <a:pt x="21600" y="4875"/>
                    <a:pt x="16792" y="0"/>
                    <a:pt x="1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2" name="Google Shape;1090;p26"/>
            <p:cNvSpPr/>
            <p:nvPr/>
          </p:nvSpPr>
          <p:spPr>
            <a:xfrm>
              <a:off x="7147610" y="292667"/>
              <a:ext cx="52511" cy="5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2" y="2743"/>
                  </a:moveTo>
                  <a:cubicBezTo>
                    <a:pt x="15233" y="2743"/>
                    <a:pt x="18857" y="6367"/>
                    <a:pt x="18857" y="10678"/>
                  </a:cubicBezTo>
                  <a:cubicBezTo>
                    <a:pt x="18857" y="15233"/>
                    <a:pt x="15233" y="18637"/>
                    <a:pt x="10922" y="18637"/>
                  </a:cubicBezTo>
                  <a:cubicBezTo>
                    <a:pt x="6367" y="18637"/>
                    <a:pt x="2743" y="15233"/>
                    <a:pt x="2743" y="10678"/>
                  </a:cubicBezTo>
                  <a:cubicBezTo>
                    <a:pt x="2743" y="6367"/>
                    <a:pt x="6367" y="2743"/>
                    <a:pt x="10922" y="2743"/>
                  </a:cubicBezTo>
                  <a:close/>
                  <a:moveTo>
                    <a:pt x="10922" y="0"/>
                  </a:moveTo>
                  <a:cubicBezTo>
                    <a:pt x="4776" y="0"/>
                    <a:pt x="0" y="4776"/>
                    <a:pt x="0" y="10678"/>
                  </a:cubicBezTo>
                  <a:cubicBezTo>
                    <a:pt x="0" y="16824"/>
                    <a:pt x="4776" y="21600"/>
                    <a:pt x="10922" y="21600"/>
                  </a:cubicBezTo>
                  <a:cubicBezTo>
                    <a:pt x="16824" y="21600"/>
                    <a:pt x="21600" y="16824"/>
                    <a:pt x="21600" y="10678"/>
                  </a:cubicBezTo>
                  <a:cubicBezTo>
                    <a:pt x="21600" y="4776"/>
                    <a:pt x="16824" y="0"/>
                    <a:pt x="1092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3" name="Google Shape;1124;p26"/>
            <p:cNvSpPr/>
            <p:nvPr/>
          </p:nvSpPr>
          <p:spPr>
            <a:xfrm>
              <a:off x="8023279" y="59117"/>
              <a:ext cx="571774" cy="57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10798" y="5797"/>
                  </a:moveTo>
                  <a:cubicBezTo>
                    <a:pt x="13375" y="5797"/>
                    <a:pt x="15646" y="7824"/>
                    <a:pt x="15749" y="10623"/>
                  </a:cubicBezTo>
                  <a:cubicBezTo>
                    <a:pt x="15809" y="12523"/>
                    <a:pt x="14355" y="14757"/>
                    <a:pt x="12589" y="15425"/>
                  </a:cubicBezTo>
                  <a:cubicBezTo>
                    <a:pt x="11984" y="15655"/>
                    <a:pt x="11374" y="15763"/>
                    <a:pt x="10780" y="15763"/>
                  </a:cubicBezTo>
                  <a:cubicBezTo>
                    <a:pt x="8203" y="15763"/>
                    <a:pt x="5933" y="13735"/>
                    <a:pt x="5832" y="10936"/>
                  </a:cubicBezTo>
                  <a:cubicBezTo>
                    <a:pt x="5749" y="9037"/>
                    <a:pt x="7224" y="6802"/>
                    <a:pt x="8992" y="6136"/>
                  </a:cubicBezTo>
                  <a:cubicBezTo>
                    <a:pt x="9595" y="5905"/>
                    <a:pt x="10204" y="5797"/>
                    <a:pt x="10798" y="5797"/>
                  </a:cubicBezTo>
                  <a:close/>
                  <a:moveTo>
                    <a:pt x="9081" y="0"/>
                  </a:moveTo>
                  <a:cubicBezTo>
                    <a:pt x="9046" y="0"/>
                    <a:pt x="9007" y="7"/>
                    <a:pt x="8969" y="18"/>
                  </a:cubicBezTo>
                  <a:lnTo>
                    <a:pt x="6038" y="959"/>
                  </a:lnTo>
                  <a:cubicBezTo>
                    <a:pt x="5872" y="999"/>
                    <a:pt x="5769" y="1208"/>
                    <a:pt x="5832" y="1375"/>
                  </a:cubicBezTo>
                  <a:lnTo>
                    <a:pt x="6435" y="3337"/>
                  </a:lnTo>
                  <a:cubicBezTo>
                    <a:pt x="6475" y="3483"/>
                    <a:pt x="6412" y="3630"/>
                    <a:pt x="6289" y="3713"/>
                  </a:cubicBezTo>
                  <a:cubicBezTo>
                    <a:pt x="5644" y="4131"/>
                    <a:pt x="5083" y="4611"/>
                    <a:pt x="4583" y="5155"/>
                  </a:cubicBezTo>
                  <a:cubicBezTo>
                    <a:pt x="4516" y="5234"/>
                    <a:pt x="4424" y="5272"/>
                    <a:pt x="4328" y="5272"/>
                  </a:cubicBezTo>
                  <a:cubicBezTo>
                    <a:pt x="4274" y="5272"/>
                    <a:pt x="4220" y="5261"/>
                    <a:pt x="4167" y="5239"/>
                  </a:cubicBezTo>
                  <a:lnTo>
                    <a:pt x="2380" y="4298"/>
                  </a:lnTo>
                  <a:cubicBezTo>
                    <a:pt x="2324" y="4273"/>
                    <a:pt x="2266" y="4262"/>
                    <a:pt x="2210" y="4262"/>
                  </a:cubicBezTo>
                  <a:cubicBezTo>
                    <a:pt x="2080" y="4262"/>
                    <a:pt x="1959" y="4327"/>
                    <a:pt x="1901" y="4444"/>
                  </a:cubicBezTo>
                  <a:lnTo>
                    <a:pt x="489" y="7178"/>
                  </a:lnTo>
                  <a:cubicBezTo>
                    <a:pt x="404" y="7347"/>
                    <a:pt x="467" y="7554"/>
                    <a:pt x="632" y="7660"/>
                  </a:cubicBezTo>
                  <a:lnTo>
                    <a:pt x="2443" y="8598"/>
                  </a:lnTo>
                  <a:cubicBezTo>
                    <a:pt x="2566" y="8661"/>
                    <a:pt x="2649" y="8828"/>
                    <a:pt x="2609" y="8974"/>
                  </a:cubicBezTo>
                  <a:cubicBezTo>
                    <a:pt x="2443" y="9685"/>
                    <a:pt x="2380" y="10437"/>
                    <a:pt x="2421" y="11186"/>
                  </a:cubicBezTo>
                  <a:cubicBezTo>
                    <a:pt x="2421" y="11355"/>
                    <a:pt x="2338" y="11501"/>
                    <a:pt x="2172" y="11541"/>
                  </a:cubicBezTo>
                  <a:lnTo>
                    <a:pt x="238" y="12147"/>
                  </a:lnTo>
                  <a:cubicBezTo>
                    <a:pt x="72" y="12210"/>
                    <a:pt x="-31" y="12419"/>
                    <a:pt x="9" y="12586"/>
                  </a:cubicBezTo>
                  <a:lnTo>
                    <a:pt x="946" y="15529"/>
                  </a:lnTo>
                  <a:cubicBezTo>
                    <a:pt x="995" y="15680"/>
                    <a:pt x="1125" y="15776"/>
                    <a:pt x="1271" y="15776"/>
                  </a:cubicBezTo>
                  <a:cubicBezTo>
                    <a:pt x="1307" y="15776"/>
                    <a:pt x="1345" y="15772"/>
                    <a:pt x="1381" y="15758"/>
                  </a:cubicBezTo>
                  <a:lnTo>
                    <a:pt x="3315" y="15153"/>
                  </a:lnTo>
                  <a:cubicBezTo>
                    <a:pt x="3346" y="15144"/>
                    <a:pt x="3378" y="15140"/>
                    <a:pt x="3409" y="15140"/>
                  </a:cubicBezTo>
                  <a:cubicBezTo>
                    <a:pt x="3526" y="15140"/>
                    <a:pt x="3644" y="15200"/>
                    <a:pt x="3709" y="15299"/>
                  </a:cubicBezTo>
                  <a:cubicBezTo>
                    <a:pt x="4106" y="15947"/>
                    <a:pt x="4604" y="16510"/>
                    <a:pt x="5144" y="17012"/>
                  </a:cubicBezTo>
                  <a:cubicBezTo>
                    <a:pt x="5249" y="17115"/>
                    <a:pt x="5289" y="17282"/>
                    <a:pt x="5207" y="17428"/>
                  </a:cubicBezTo>
                  <a:lnTo>
                    <a:pt x="4272" y="19224"/>
                  </a:lnTo>
                  <a:cubicBezTo>
                    <a:pt x="4189" y="19390"/>
                    <a:pt x="4252" y="19600"/>
                    <a:pt x="4438" y="19703"/>
                  </a:cubicBezTo>
                  <a:lnTo>
                    <a:pt x="7161" y="21123"/>
                  </a:lnTo>
                  <a:cubicBezTo>
                    <a:pt x="7210" y="21148"/>
                    <a:pt x="7264" y="21161"/>
                    <a:pt x="7318" y="21161"/>
                  </a:cubicBezTo>
                  <a:cubicBezTo>
                    <a:pt x="7441" y="21161"/>
                    <a:pt x="7560" y="21094"/>
                    <a:pt x="7618" y="20977"/>
                  </a:cubicBezTo>
                  <a:lnTo>
                    <a:pt x="8555" y="19161"/>
                  </a:lnTo>
                  <a:cubicBezTo>
                    <a:pt x="8620" y="19044"/>
                    <a:pt x="8727" y="18981"/>
                    <a:pt x="8851" y="18981"/>
                  </a:cubicBezTo>
                  <a:cubicBezTo>
                    <a:pt x="8882" y="18981"/>
                    <a:pt x="8916" y="18985"/>
                    <a:pt x="8949" y="18994"/>
                  </a:cubicBezTo>
                  <a:cubicBezTo>
                    <a:pt x="9514" y="19127"/>
                    <a:pt x="10108" y="19194"/>
                    <a:pt x="10704" y="19194"/>
                  </a:cubicBezTo>
                  <a:cubicBezTo>
                    <a:pt x="10854" y="19194"/>
                    <a:pt x="11004" y="19190"/>
                    <a:pt x="11152" y="19181"/>
                  </a:cubicBezTo>
                  <a:cubicBezTo>
                    <a:pt x="11298" y="19181"/>
                    <a:pt x="11444" y="19267"/>
                    <a:pt x="11506" y="19411"/>
                  </a:cubicBezTo>
                  <a:lnTo>
                    <a:pt x="12109" y="21373"/>
                  </a:lnTo>
                  <a:cubicBezTo>
                    <a:pt x="12158" y="21508"/>
                    <a:pt x="12288" y="21600"/>
                    <a:pt x="12434" y="21600"/>
                  </a:cubicBezTo>
                  <a:cubicBezTo>
                    <a:pt x="12472" y="21600"/>
                    <a:pt x="12508" y="21595"/>
                    <a:pt x="12546" y="21582"/>
                  </a:cubicBezTo>
                  <a:lnTo>
                    <a:pt x="15478" y="20664"/>
                  </a:lnTo>
                  <a:cubicBezTo>
                    <a:pt x="15664" y="20601"/>
                    <a:pt x="15749" y="20414"/>
                    <a:pt x="15706" y="20225"/>
                  </a:cubicBezTo>
                  <a:lnTo>
                    <a:pt x="15083" y="18285"/>
                  </a:lnTo>
                  <a:cubicBezTo>
                    <a:pt x="15041" y="18139"/>
                    <a:pt x="15103" y="17970"/>
                    <a:pt x="15229" y="17887"/>
                  </a:cubicBezTo>
                  <a:cubicBezTo>
                    <a:pt x="15872" y="17471"/>
                    <a:pt x="16435" y="16989"/>
                    <a:pt x="16932" y="16447"/>
                  </a:cubicBezTo>
                  <a:cubicBezTo>
                    <a:pt x="17004" y="16377"/>
                    <a:pt x="17102" y="16334"/>
                    <a:pt x="17206" y="16334"/>
                  </a:cubicBezTo>
                  <a:cubicBezTo>
                    <a:pt x="17253" y="16334"/>
                    <a:pt x="17302" y="16343"/>
                    <a:pt x="17349" y="16364"/>
                  </a:cubicBezTo>
                  <a:lnTo>
                    <a:pt x="19158" y="17304"/>
                  </a:lnTo>
                  <a:cubicBezTo>
                    <a:pt x="19207" y="17336"/>
                    <a:pt x="19263" y="17349"/>
                    <a:pt x="19317" y="17349"/>
                  </a:cubicBezTo>
                  <a:cubicBezTo>
                    <a:pt x="19438" y="17349"/>
                    <a:pt x="19556" y="17273"/>
                    <a:pt x="19615" y="17158"/>
                  </a:cubicBezTo>
                  <a:lnTo>
                    <a:pt x="21029" y="14422"/>
                  </a:lnTo>
                  <a:cubicBezTo>
                    <a:pt x="21132" y="14255"/>
                    <a:pt x="21049" y="14046"/>
                    <a:pt x="20883" y="13963"/>
                  </a:cubicBezTo>
                  <a:lnTo>
                    <a:pt x="19095" y="13024"/>
                  </a:lnTo>
                  <a:cubicBezTo>
                    <a:pt x="18949" y="12941"/>
                    <a:pt x="18886" y="12795"/>
                    <a:pt x="18909" y="12628"/>
                  </a:cubicBezTo>
                  <a:cubicBezTo>
                    <a:pt x="19075" y="11917"/>
                    <a:pt x="19137" y="11166"/>
                    <a:pt x="19095" y="10414"/>
                  </a:cubicBezTo>
                  <a:cubicBezTo>
                    <a:pt x="19095" y="10248"/>
                    <a:pt x="19200" y="10122"/>
                    <a:pt x="19344" y="10061"/>
                  </a:cubicBezTo>
                  <a:lnTo>
                    <a:pt x="21278" y="9455"/>
                  </a:lnTo>
                  <a:cubicBezTo>
                    <a:pt x="21466" y="9392"/>
                    <a:pt x="21569" y="9203"/>
                    <a:pt x="21506" y="9017"/>
                  </a:cubicBezTo>
                  <a:lnTo>
                    <a:pt x="20572" y="6073"/>
                  </a:lnTo>
                  <a:cubicBezTo>
                    <a:pt x="20538" y="5923"/>
                    <a:pt x="20397" y="5826"/>
                    <a:pt x="20247" y="5826"/>
                  </a:cubicBezTo>
                  <a:cubicBezTo>
                    <a:pt x="20209" y="5826"/>
                    <a:pt x="20171" y="5830"/>
                    <a:pt x="20135" y="5844"/>
                  </a:cubicBezTo>
                  <a:lnTo>
                    <a:pt x="18201" y="6469"/>
                  </a:lnTo>
                  <a:cubicBezTo>
                    <a:pt x="18171" y="6478"/>
                    <a:pt x="18140" y="6483"/>
                    <a:pt x="18111" y="6483"/>
                  </a:cubicBezTo>
                  <a:cubicBezTo>
                    <a:pt x="17992" y="6483"/>
                    <a:pt x="17873" y="6418"/>
                    <a:pt x="17806" y="6303"/>
                  </a:cubicBezTo>
                  <a:cubicBezTo>
                    <a:pt x="17412" y="5675"/>
                    <a:pt x="16932" y="5092"/>
                    <a:pt x="16392" y="4611"/>
                  </a:cubicBezTo>
                  <a:cubicBezTo>
                    <a:pt x="16269" y="4507"/>
                    <a:pt x="16226" y="4341"/>
                    <a:pt x="16309" y="4194"/>
                  </a:cubicBezTo>
                  <a:lnTo>
                    <a:pt x="17246" y="2378"/>
                  </a:lnTo>
                  <a:cubicBezTo>
                    <a:pt x="17329" y="2212"/>
                    <a:pt x="17266" y="2003"/>
                    <a:pt x="17100" y="1919"/>
                  </a:cubicBezTo>
                  <a:lnTo>
                    <a:pt x="14355" y="500"/>
                  </a:lnTo>
                  <a:cubicBezTo>
                    <a:pt x="14306" y="468"/>
                    <a:pt x="14249" y="452"/>
                    <a:pt x="14196" y="452"/>
                  </a:cubicBezTo>
                  <a:cubicBezTo>
                    <a:pt x="14075" y="452"/>
                    <a:pt x="13956" y="529"/>
                    <a:pt x="13898" y="646"/>
                  </a:cubicBezTo>
                  <a:lnTo>
                    <a:pt x="12963" y="2442"/>
                  </a:lnTo>
                  <a:cubicBezTo>
                    <a:pt x="12907" y="2568"/>
                    <a:pt x="12773" y="2633"/>
                    <a:pt x="12643" y="2633"/>
                  </a:cubicBezTo>
                  <a:cubicBezTo>
                    <a:pt x="12625" y="2633"/>
                    <a:pt x="12607" y="2631"/>
                    <a:pt x="12589" y="2628"/>
                  </a:cubicBezTo>
                  <a:cubicBezTo>
                    <a:pt x="11950" y="2482"/>
                    <a:pt x="11311" y="2417"/>
                    <a:pt x="10646" y="2417"/>
                  </a:cubicBezTo>
                  <a:cubicBezTo>
                    <a:pt x="10552" y="2417"/>
                    <a:pt x="10457" y="2417"/>
                    <a:pt x="10363" y="2419"/>
                  </a:cubicBezTo>
                  <a:cubicBezTo>
                    <a:pt x="10350" y="2421"/>
                    <a:pt x="10339" y="2421"/>
                    <a:pt x="10325" y="2421"/>
                  </a:cubicBezTo>
                  <a:cubicBezTo>
                    <a:pt x="10193" y="2421"/>
                    <a:pt x="10068" y="2324"/>
                    <a:pt x="10032" y="2189"/>
                  </a:cubicBezTo>
                  <a:lnTo>
                    <a:pt x="9406" y="250"/>
                  </a:lnTo>
                  <a:cubicBezTo>
                    <a:pt x="9373" y="99"/>
                    <a:pt x="9234" y="0"/>
                    <a:pt x="908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4" name="Google Shape;1125;p26"/>
            <p:cNvSpPr/>
            <p:nvPr/>
          </p:nvSpPr>
          <p:spPr>
            <a:xfrm>
              <a:off x="8020167" y="55723"/>
              <a:ext cx="578291" cy="57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10793" y="5984"/>
                  </a:moveTo>
                  <a:cubicBezTo>
                    <a:pt x="11717" y="5984"/>
                    <a:pt x="12621" y="6251"/>
                    <a:pt x="13403" y="6789"/>
                  </a:cubicBezTo>
                  <a:cubicBezTo>
                    <a:pt x="14719" y="7634"/>
                    <a:pt x="15499" y="9058"/>
                    <a:pt x="15541" y="10625"/>
                  </a:cubicBezTo>
                  <a:cubicBezTo>
                    <a:pt x="15623" y="12440"/>
                    <a:pt x="14205" y="14606"/>
                    <a:pt x="12499" y="15247"/>
                  </a:cubicBezTo>
                  <a:cubicBezTo>
                    <a:pt x="11932" y="15462"/>
                    <a:pt x="11345" y="15569"/>
                    <a:pt x="10762" y="15569"/>
                  </a:cubicBezTo>
                  <a:cubicBezTo>
                    <a:pt x="9843" y="15569"/>
                    <a:pt x="8934" y="15302"/>
                    <a:pt x="8141" y="14773"/>
                  </a:cubicBezTo>
                  <a:cubicBezTo>
                    <a:pt x="6847" y="13906"/>
                    <a:pt x="6065" y="12502"/>
                    <a:pt x="6003" y="10915"/>
                  </a:cubicBezTo>
                  <a:cubicBezTo>
                    <a:pt x="5941" y="9100"/>
                    <a:pt x="7361" y="6954"/>
                    <a:pt x="9045" y="6313"/>
                  </a:cubicBezTo>
                  <a:cubicBezTo>
                    <a:pt x="9621" y="6087"/>
                    <a:pt x="10197" y="5984"/>
                    <a:pt x="10793" y="5984"/>
                  </a:cubicBezTo>
                  <a:close/>
                  <a:moveTo>
                    <a:pt x="10793" y="5720"/>
                  </a:moveTo>
                  <a:cubicBezTo>
                    <a:pt x="10179" y="5720"/>
                    <a:pt x="9561" y="5835"/>
                    <a:pt x="8963" y="6067"/>
                  </a:cubicBezTo>
                  <a:cubicBezTo>
                    <a:pt x="7133" y="6747"/>
                    <a:pt x="5675" y="8975"/>
                    <a:pt x="5737" y="10935"/>
                  </a:cubicBezTo>
                  <a:cubicBezTo>
                    <a:pt x="5799" y="12607"/>
                    <a:pt x="6621" y="14070"/>
                    <a:pt x="7997" y="15000"/>
                  </a:cubicBezTo>
                  <a:cubicBezTo>
                    <a:pt x="8839" y="15556"/>
                    <a:pt x="9785" y="15825"/>
                    <a:pt x="10771" y="15825"/>
                  </a:cubicBezTo>
                  <a:cubicBezTo>
                    <a:pt x="11367" y="15825"/>
                    <a:pt x="11985" y="15720"/>
                    <a:pt x="12601" y="15493"/>
                  </a:cubicBezTo>
                  <a:cubicBezTo>
                    <a:pt x="14409" y="14793"/>
                    <a:pt x="15889" y="12565"/>
                    <a:pt x="15807" y="10625"/>
                  </a:cubicBezTo>
                  <a:cubicBezTo>
                    <a:pt x="15745" y="8955"/>
                    <a:pt x="14923" y="7470"/>
                    <a:pt x="13547" y="6563"/>
                  </a:cubicBezTo>
                  <a:cubicBezTo>
                    <a:pt x="12716" y="6007"/>
                    <a:pt x="11761" y="5720"/>
                    <a:pt x="10793" y="5720"/>
                  </a:cubicBezTo>
                  <a:close/>
                  <a:moveTo>
                    <a:pt x="9120" y="254"/>
                  </a:moveTo>
                  <a:cubicBezTo>
                    <a:pt x="9149" y="254"/>
                    <a:pt x="9180" y="260"/>
                    <a:pt x="9209" y="269"/>
                  </a:cubicBezTo>
                  <a:cubicBezTo>
                    <a:pt x="9251" y="311"/>
                    <a:pt x="9293" y="351"/>
                    <a:pt x="9313" y="414"/>
                  </a:cubicBezTo>
                  <a:lnTo>
                    <a:pt x="9909" y="2333"/>
                  </a:lnTo>
                  <a:cubicBezTo>
                    <a:pt x="9967" y="2506"/>
                    <a:pt x="10151" y="2644"/>
                    <a:pt x="10341" y="2644"/>
                  </a:cubicBezTo>
                  <a:cubicBezTo>
                    <a:pt x="10354" y="2644"/>
                    <a:pt x="10368" y="2644"/>
                    <a:pt x="10381" y="2642"/>
                  </a:cubicBezTo>
                  <a:cubicBezTo>
                    <a:pt x="10470" y="2640"/>
                    <a:pt x="10558" y="2637"/>
                    <a:pt x="10647" y="2637"/>
                  </a:cubicBezTo>
                  <a:cubicBezTo>
                    <a:pt x="11278" y="2637"/>
                    <a:pt x="11910" y="2704"/>
                    <a:pt x="12539" y="2849"/>
                  </a:cubicBezTo>
                  <a:cubicBezTo>
                    <a:pt x="12570" y="2853"/>
                    <a:pt x="12601" y="2858"/>
                    <a:pt x="12630" y="2858"/>
                  </a:cubicBezTo>
                  <a:cubicBezTo>
                    <a:pt x="12803" y="2858"/>
                    <a:pt x="12967" y="2760"/>
                    <a:pt x="13053" y="2600"/>
                  </a:cubicBezTo>
                  <a:lnTo>
                    <a:pt x="13979" y="805"/>
                  </a:lnTo>
                  <a:cubicBezTo>
                    <a:pt x="13999" y="765"/>
                    <a:pt x="14039" y="723"/>
                    <a:pt x="14101" y="703"/>
                  </a:cubicBezTo>
                  <a:cubicBezTo>
                    <a:pt x="14119" y="696"/>
                    <a:pt x="14136" y="694"/>
                    <a:pt x="14152" y="694"/>
                  </a:cubicBezTo>
                  <a:cubicBezTo>
                    <a:pt x="14190" y="694"/>
                    <a:pt x="14223" y="709"/>
                    <a:pt x="14267" y="723"/>
                  </a:cubicBezTo>
                  <a:lnTo>
                    <a:pt x="16959" y="2126"/>
                  </a:lnTo>
                  <a:cubicBezTo>
                    <a:pt x="17021" y="2146"/>
                    <a:pt x="17041" y="2188"/>
                    <a:pt x="17061" y="2251"/>
                  </a:cubicBezTo>
                  <a:cubicBezTo>
                    <a:pt x="17081" y="2313"/>
                    <a:pt x="17081" y="2353"/>
                    <a:pt x="17041" y="2415"/>
                  </a:cubicBezTo>
                  <a:lnTo>
                    <a:pt x="16115" y="4210"/>
                  </a:lnTo>
                  <a:cubicBezTo>
                    <a:pt x="16033" y="4394"/>
                    <a:pt x="16075" y="4623"/>
                    <a:pt x="16239" y="4766"/>
                  </a:cubicBezTo>
                  <a:cubicBezTo>
                    <a:pt x="16773" y="5262"/>
                    <a:pt x="17225" y="5820"/>
                    <a:pt x="17617" y="6418"/>
                  </a:cubicBezTo>
                  <a:cubicBezTo>
                    <a:pt x="17712" y="6563"/>
                    <a:pt x="17870" y="6643"/>
                    <a:pt x="18023" y="6643"/>
                  </a:cubicBezTo>
                  <a:cubicBezTo>
                    <a:pt x="18067" y="6643"/>
                    <a:pt x="18109" y="6638"/>
                    <a:pt x="18151" y="6623"/>
                  </a:cubicBezTo>
                  <a:lnTo>
                    <a:pt x="20063" y="6024"/>
                  </a:lnTo>
                  <a:cubicBezTo>
                    <a:pt x="20088" y="6015"/>
                    <a:pt x="20114" y="6011"/>
                    <a:pt x="20136" y="6011"/>
                  </a:cubicBezTo>
                  <a:cubicBezTo>
                    <a:pt x="20172" y="6011"/>
                    <a:pt x="20203" y="6022"/>
                    <a:pt x="20227" y="6047"/>
                  </a:cubicBezTo>
                  <a:cubicBezTo>
                    <a:pt x="20289" y="6067"/>
                    <a:pt x="20329" y="6107"/>
                    <a:pt x="20329" y="6169"/>
                  </a:cubicBezTo>
                  <a:lnTo>
                    <a:pt x="21255" y="9078"/>
                  </a:lnTo>
                  <a:cubicBezTo>
                    <a:pt x="21275" y="9120"/>
                    <a:pt x="21275" y="9182"/>
                    <a:pt x="21233" y="9242"/>
                  </a:cubicBezTo>
                  <a:cubicBezTo>
                    <a:pt x="21213" y="9284"/>
                    <a:pt x="21171" y="9327"/>
                    <a:pt x="21111" y="9347"/>
                  </a:cubicBezTo>
                  <a:lnTo>
                    <a:pt x="19199" y="9945"/>
                  </a:lnTo>
                  <a:cubicBezTo>
                    <a:pt x="18993" y="10007"/>
                    <a:pt x="18869" y="10212"/>
                    <a:pt x="18869" y="10419"/>
                  </a:cubicBezTo>
                  <a:cubicBezTo>
                    <a:pt x="18911" y="11141"/>
                    <a:pt x="18849" y="11864"/>
                    <a:pt x="18685" y="12585"/>
                  </a:cubicBezTo>
                  <a:cubicBezTo>
                    <a:pt x="18643" y="12791"/>
                    <a:pt x="18747" y="12998"/>
                    <a:pt x="18931" y="13101"/>
                  </a:cubicBezTo>
                  <a:lnTo>
                    <a:pt x="20719" y="14030"/>
                  </a:lnTo>
                  <a:cubicBezTo>
                    <a:pt x="20823" y="14092"/>
                    <a:pt x="20863" y="14215"/>
                    <a:pt x="20801" y="14319"/>
                  </a:cubicBezTo>
                  <a:lnTo>
                    <a:pt x="19405" y="17021"/>
                  </a:lnTo>
                  <a:cubicBezTo>
                    <a:pt x="19363" y="17083"/>
                    <a:pt x="19323" y="17123"/>
                    <a:pt x="19281" y="17143"/>
                  </a:cubicBezTo>
                  <a:cubicBezTo>
                    <a:pt x="19219" y="17143"/>
                    <a:pt x="19157" y="17143"/>
                    <a:pt x="19117" y="17123"/>
                  </a:cubicBezTo>
                  <a:lnTo>
                    <a:pt x="17329" y="16196"/>
                  </a:lnTo>
                  <a:cubicBezTo>
                    <a:pt x="17260" y="16158"/>
                    <a:pt x="17187" y="16138"/>
                    <a:pt x="17114" y="16138"/>
                  </a:cubicBezTo>
                  <a:cubicBezTo>
                    <a:pt x="16988" y="16138"/>
                    <a:pt x="16864" y="16194"/>
                    <a:pt x="16773" y="16298"/>
                  </a:cubicBezTo>
                  <a:cubicBezTo>
                    <a:pt x="16281" y="16834"/>
                    <a:pt x="15725" y="17310"/>
                    <a:pt x="15109" y="17682"/>
                  </a:cubicBezTo>
                  <a:cubicBezTo>
                    <a:pt x="14923" y="17804"/>
                    <a:pt x="14841" y="18031"/>
                    <a:pt x="14903" y="18238"/>
                  </a:cubicBezTo>
                  <a:lnTo>
                    <a:pt x="15519" y="20157"/>
                  </a:lnTo>
                  <a:cubicBezTo>
                    <a:pt x="15561" y="20259"/>
                    <a:pt x="15499" y="20384"/>
                    <a:pt x="15375" y="20424"/>
                  </a:cubicBezTo>
                  <a:lnTo>
                    <a:pt x="12477" y="21333"/>
                  </a:lnTo>
                  <a:cubicBezTo>
                    <a:pt x="12457" y="21340"/>
                    <a:pt x="12435" y="21344"/>
                    <a:pt x="12413" y="21344"/>
                  </a:cubicBezTo>
                  <a:cubicBezTo>
                    <a:pt x="12326" y="21344"/>
                    <a:pt x="12244" y="21286"/>
                    <a:pt x="12211" y="21189"/>
                  </a:cubicBezTo>
                  <a:lnTo>
                    <a:pt x="11615" y="19269"/>
                  </a:lnTo>
                  <a:cubicBezTo>
                    <a:pt x="11553" y="19083"/>
                    <a:pt x="11367" y="18960"/>
                    <a:pt x="11163" y="18960"/>
                  </a:cubicBezTo>
                  <a:cubicBezTo>
                    <a:pt x="11163" y="18960"/>
                    <a:pt x="11141" y="18960"/>
                    <a:pt x="11141" y="18940"/>
                  </a:cubicBezTo>
                  <a:cubicBezTo>
                    <a:pt x="10999" y="18947"/>
                    <a:pt x="10853" y="18951"/>
                    <a:pt x="10709" y="18951"/>
                  </a:cubicBezTo>
                  <a:cubicBezTo>
                    <a:pt x="10128" y="18951"/>
                    <a:pt x="9543" y="18885"/>
                    <a:pt x="8983" y="18754"/>
                  </a:cubicBezTo>
                  <a:cubicBezTo>
                    <a:pt x="8954" y="18747"/>
                    <a:pt x="8923" y="18745"/>
                    <a:pt x="8892" y="18745"/>
                  </a:cubicBezTo>
                  <a:cubicBezTo>
                    <a:pt x="8719" y="18745"/>
                    <a:pt x="8558" y="18842"/>
                    <a:pt x="8469" y="19000"/>
                  </a:cubicBezTo>
                  <a:lnTo>
                    <a:pt x="7545" y="20795"/>
                  </a:lnTo>
                  <a:cubicBezTo>
                    <a:pt x="7525" y="20837"/>
                    <a:pt x="7463" y="20879"/>
                    <a:pt x="7421" y="20899"/>
                  </a:cubicBezTo>
                  <a:cubicBezTo>
                    <a:pt x="7361" y="20899"/>
                    <a:pt x="7299" y="20899"/>
                    <a:pt x="7257" y="20879"/>
                  </a:cubicBezTo>
                  <a:lnTo>
                    <a:pt x="4565" y="19476"/>
                  </a:lnTo>
                  <a:cubicBezTo>
                    <a:pt x="4463" y="19414"/>
                    <a:pt x="4421" y="19289"/>
                    <a:pt x="4463" y="19187"/>
                  </a:cubicBezTo>
                  <a:lnTo>
                    <a:pt x="5387" y="17393"/>
                  </a:lnTo>
                  <a:cubicBezTo>
                    <a:pt x="5489" y="17206"/>
                    <a:pt x="5449" y="16979"/>
                    <a:pt x="5285" y="16834"/>
                  </a:cubicBezTo>
                  <a:cubicBezTo>
                    <a:pt x="4749" y="16341"/>
                    <a:pt x="4297" y="15782"/>
                    <a:pt x="3907" y="15164"/>
                  </a:cubicBezTo>
                  <a:cubicBezTo>
                    <a:pt x="3812" y="15020"/>
                    <a:pt x="3652" y="14937"/>
                    <a:pt x="3499" y="14937"/>
                  </a:cubicBezTo>
                  <a:cubicBezTo>
                    <a:pt x="3457" y="14937"/>
                    <a:pt x="3413" y="14944"/>
                    <a:pt x="3373" y="14957"/>
                  </a:cubicBezTo>
                  <a:lnTo>
                    <a:pt x="1441" y="15576"/>
                  </a:lnTo>
                  <a:cubicBezTo>
                    <a:pt x="1419" y="15585"/>
                    <a:pt x="1397" y="15589"/>
                    <a:pt x="1375" y="15589"/>
                  </a:cubicBezTo>
                  <a:cubicBezTo>
                    <a:pt x="1290" y="15589"/>
                    <a:pt x="1206" y="15531"/>
                    <a:pt x="1173" y="15431"/>
                  </a:cubicBezTo>
                  <a:lnTo>
                    <a:pt x="269" y="12522"/>
                  </a:lnTo>
                  <a:cubicBezTo>
                    <a:pt x="229" y="12420"/>
                    <a:pt x="289" y="12296"/>
                    <a:pt x="413" y="12255"/>
                  </a:cubicBezTo>
                  <a:lnTo>
                    <a:pt x="2325" y="11657"/>
                  </a:lnTo>
                  <a:cubicBezTo>
                    <a:pt x="2509" y="11595"/>
                    <a:pt x="2653" y="11388"/>
                    <a:pt x="2633" y="11181"/>
                  </a:cubicBezTo>
                  <a:cubicBezTo>
                    <a:pt x="2613" y="10461"/>
                    <a:pt x="2673" y="9718"/>
                    <a:pt x="2839" y="9015"/>
                  </a:cubicBezTo>
                  <a:cubicBezTo>
                    <a:pt x="2879" y="8811"/>
                    <a:pt x="2777" y="8584"/>
                    <a:pt x="2591" y="8502"/>
                  </a:cubicBezTo>
                  <a:lnTo>
                    <a:pt x="803" y="7572"/>
                  </a:lnTo>
                  <a:cubicBezTo>
                    <a:pt x="763" y="7532"/>
                    <a:pt x="721" y="7490"/>
                    <a:pt x="701" y="7448"/>
                  </a:cubicBezTo>
                  <a:cubicBezTo>
                    <a:pt x="681" y="7388"/>
                    <a:pt x="701" y="7325"/>
                    <a:pt x="721" y="7283"/>
                  </a:cubicBezTo>
                  <a:lnTo>
                    <a:pt x="2119" y="4581"/>
                  </a:lnTo>
                  <a:cubicBezTo>
                    <a:pt x="2165" y="4505"/>
                    <a:pt x="2245" y="4461"/>
                    <a:pt x="2325" y="4461"/>
                  </a:cubicBezTo>
                  <a:cubicBezTo>
                    <a:pt x="2352" y="4461"/>
                    <a:pt x="2380" y="4468"/>
                    <a:pt x="2407" y="4479"/>
                  </a:cubicBezTo>
                  <a:lnTo>
                    <a:pt x="4195" y="5406"/>
                  </a:lnTo>
                  <a:cubicBezTo>
                    <a:pt x="4264" y="5444"/>
                    <a:pt x="4337" y="5462"/>
                    <a:pt x="4410" y="5462"/>
                  </a:cubicBezTo>
                  <a:cubicBezTo>
                    <a:pt x="4534" y="5462"/>
                    <a:pt x="4658" y="5408"/>
                    <a:pt x="4749" y="5304"/>
                  </a:cubicBezTo>
                  <a:cubicBezTo>
                    <a:pt x="5243" y="4766"/>
                    <a:pt x="5799" y="4292"/>
                    <a:pt x="6415" y="3921"/>
                  </a:cubicBezTo>
                  <a:cubicBezTo>
                    <a:pt x="6579" y="3796"/>
                    <a:pt x="6661" y="3569"/>
                    <a:pt x="6599" y="3365"/>
                  </a:cubicBezTo>
                  <a:lnTo>
                    <a:pt x="6003" y="1445"/>
                  </a:lnTo>
                  <a:cubicBezTo>
                    <a:pt x="5983" y="1403"/>
                    <a:pt x="5983" y="1343"/>
                    <a:pt x="6025" y="1301"/>
                  </a:cubicBezTo>
                  <a:cubicBezTo>
                    <a:pt x="6045" y="1239"/>
                    <a:pt x="6085" y="1199"/>
                    <a:pt x="6147" y="1176"/>
                  </a:cubicBezTo>
                  <a:lnTo>
                    <a:pt x="9045" y="269"/>
                  </a:lnTo>
                  <a:cubicBezTo>
                    <a:pt x="9067" y="260"/>
                    <a:pt x="9091" y="254"/>
                    <a:pt x="9120" y="254"/>
                  </a:cubicBezTo>
                  <a:close/>
                  <a:moveTo>
                    <a:pt x="9094" y="0"/>
                  </a:moveTo>
                  <a:cubicBezTo>
                    <a:pt x="9052" y="0"/>
                    <a:pt x="9007" y="7"/>
                    <a:pt x="8963" y="22"/>
                  </a:cubicBezTo>
                  <a:lnTo>
                    <a:pt x="6065" y="950"/>
                  </a:lnTo>
                  <a:cubicBezTo>
                    <a:pt x="5941" y="992"/>
                    <a:pt x="5839" y="1074"/>
                    <a:pt x="5799" y="1176"/>
                  </a:cubicBezTo>
                  <a:cubicBezTo>
                    <a:pt x="5737" y="1301"/>
                    <a:pt x="5715" y="1425"/>
                    <a:pt x="5757" y="1548"/>
                  </a:cubicBezTo>
                  <a:lnTo>
                    <a:pt x="6353" y="3467"/>
                  </a:lnTo>
                  <a:cubicBezTo>
                    <a:pt x="6395" y="3549"/>
                    <a:pt x="6353" y="3654"/>
                    <a:pt x="6271" y="3694"/>
                  </a:cubicBezTo>
                  <a:cubicBezTo>
                    <a:pt x="5633" y="4107"/>
                    <a:pt x="5059" y="4581"/>
                    <a:pt x="4565" y="5137"/>
                  </a:cubicBezTo>
                  <a:cubicBezTo>
                    <a:pt x="4523" y="5193"/>
                    <a:pt x="4465" y="5222"/>
                    <a:pt x="4405" y="5222"/>
                  </a:cubicBezTo>
                  <a:cubicBezTo>
                    <a:pt x="4374" y="5222"/>
                    <a:pt x="4346" y="5213"/>
                    <a:pt x="4319" y="5199"/>
                  </a:cubicBezTo>
                  <a:lnTo>
                    <a:pt x="2531" y="4272"/>
                  </a:lnTo>
                  <a:cubicBezTo>
                    <a:pt x="2458" y="4232"/>
                    <a:pt x="2380" y="4214"/>
                    <a:pt x="2305" y="4214"/>
                  </a:cubicBezTo>
                  <a:cubicBezTo>
                    <a:pt x="2139" y="4214"/>
                    <a:pt x="1977" y="4301"/>
                    <a:pt x="1893" y="4457"/>
                  </a:cubicBezTo>
                  <a:lnTo>
                    <a:pt x="495" y="7181"/>
                  </a:lnTo>
                  <a:cubicBezTo>
                    <a:pt x="433" y="7283"/>
                    <a:pt x="433" y="7408"/>
                    <a:pt x="455" y="7532"/>
                  </a:cubicBezTo>
                  <a:cubicBezTo>
                    <a:pt x="495" y="7654"/>
                    <a:pt x="577" y="7737"/>
                    <a:pt x="701" y="7799"/>
                  </a:cubicBezTo>
                  <a:lnTo>
                    <a:pt x="2469" y="8729"/>
                  </a:lnTo>
                  <a:cubicBezTo>
                    <a:pt x="2551" y="8769"/>
                    <a:pt x="2591" y="8873"/>
                    <a:pt x="2571" y="8975"/>
                  </a:cubicBezTo>
                  <a:cubicBezTo>
                    <a:pt x="2407" y="9698"/>
                    <a:pt x="2345" y="10441"/>
                    <a:pt x="2387" y="11204"/>
                  </a:cubicBezTo>
                  <a:cubicBezTo>
                    <a:pt x="2387" y="11306"/>
                    <a:pt x="2345" y="11388"/>
                    <a:pt x="2243" y="11410"/>
                  </a:cubicBezTo>
                  <a:lnTo>
                    <a:pt x="331" y="12029"/>
                  </a:lnTo>
                  <a:cubicBezTo>
                    <a:pt x="85" y="12091"/>
                    <a:pt x="-59" y="12358"/>
                    <a:pt x="23" y="12607"/>
                  </a:cubicBezTo>
                  <a:lnTo>
                    <a:pt x="947" y="15516"/>
                  </a:lnTo>
                  <a:cubicBezTo>
                    <a:pt x="998" y="15716"/>
                    <a:pt x="1182" y="15847"/>
                    <a:pt x="1381" y="15847"/>
                  </a:cubicBezTo>
                  <a:cubicBezTo>
                    <a:pt x="1428" y="15847"/>
                    <a:pt x="1476" y="15840"/>
                    <a:pt x="1523" y="15825"/>
                  </a:cubicBezTo>
                  <a:lnTo>
                    <a:pt x="3435" y="15227"/>
                  </a:lnTo>
                  <a:cubicBezTo>
                    <a:pt x="3462" y="15215"/>
                    <a:pt x="3490" y="15209"/>
                    <a:pt x="3515" y="15209"/>
                  </a:cubicBezTo>
                  <a:cubicBezTo>
                    <a:pt x="3588" y="15209"/>
                    <a:pt x="3650" y="15249"/>
                    <a:pt x="3681" y="15309"/>
                  </a:cubicBezTo>
                  <a:cubicBezTo>
                    <a:pt x="4093" y="15947"/>
                    <a:pt x="4565" y="16525"/>
                    <a:pt x="5119" y="17021"/>
                  </a:cubicBezTo>
                  <a:cubicBezTo>
                    <a:pt x="5201" y="17103"/>
                    <a:pt x="5201" y="17186"/>
                    <a:pt x="5161" y="17288"/>
                  </a:cubicBezTo>
                  <a:lnTo>
                    <a:pt x="4235" y="19063"/>
                  </a:lnTo>
                  <a:cubicBezTo>
                    <a:pt x="4133" y="19289"/>
                    <a:pt x="4215" y="19579"/>
                    <a:pt x="4441" y="19703"/>
                  </a:cubicBezTo>
                  <a:lnTo>
                    <a:pt x="7133" y="21106"/>
                  </a:lnTo>
                  <a:cubicBezTo>
                    <a:pt x="7213" y="21146"/>
                    <a:pt x="7292" y="21169"/>
                    <a:pt x="7372" y="21169"/>
                  </a:cubicBezTo>
                  <a:cubicBezTo>
                    <a:pt x="7416" y="21169"/>
                    <a:pt x="7461" y="21162"/>
                    <a:pt x="7503" y="21146"/>
                  </a:cubicBezTo>
                  <a:cubicBezTo>
                    <a:pt x="7607" y="21106"/>
                    <a:pt x="7709" y="21022"/>
                    <a:pt x="7771" y="20920"/>
                  </a:cubicBezTo>
                  <a:lnTo>
                    <a:pt x="8697" y="19125"/>
                  </a:lnTo>
                  <a:cubicBezTo>
                    <a:pt x="8730" y="19056"/>
                    <a:pt x="8806" y="19016"/>
                    <a:pt x="8890" y="19016"/>
                  </a:cubicBezTo>
                  <a:cubicBezTo>
                    <a:pt x="8908" y="19016"/>
                    <a:pt x="8925" y="19018"/>
                    <a:pt x="8943" y="19023"/>
                  </a:cubicBezTo>
                  <a:cubicBezTo>
                    <a:pt x="9519" y="19154"/>
                    <a:pt x="10106" y="19221"/>
                    <a:pt x="10709" y="19221"/>
                  </a:cubicBezTo>
                  <a:cubicBezTo>
                    <a:pt x="10860" y="19221"/>
                    <a:pt x="11010" y="19216"/>
                    <a:pt x="11163" y="19207"/>
                  </a:cubicBezTo>
                  <a:cubicBezTo>
                    <a:pt x="11265" y="19207"/>
                    <a:pt x="11347" y="19269"/>
                    <a:pt x="11367" y="19352"/>
                  </a:cubicBezTo>
                  <a:lnTo>
                    <a:pt x="11965" y="21271"/>
                  </a:lnTo>
                  <a:cubicBezTo>
                    <a:pt x="12025" y="21478"/>
                    <a:pt x="12211" y="21600"/>
                    <a:pt x="12417" y="21600"/>
                  </a:cubicBezTo>
                  <a:cubicBezTo>
                    <a:pt x="12457" y="21600"/>
                    <a:pt x="12519" y="21600"/>
                    <a:pt x="12561" y="21580"/>
                  </a:cubicBezTo>
                  <a:lnTo>
                    <a:pt x="15459" y="20673"/>
                  </a:lnTo>
                  <a:cubicBezTo>
                    <a:pt x="15705" y="20590"/>
                    <a:pt x="15829" y="20321"/>
                    <a:pt x="15767" y="20074"/>
                  </a:cubicBezTo>
                  <a:lnTo>
                    <a:pt x="15149" y="18155"/>
                  </a:lnTo>
                  <a:cubicBezTo>
                    <a:pt x="15129" y="18073"/>
                    <a:pt x="15171" y="17971"/>
                    <a:pt x="15253" y="17908"/>
                  </a:cubicBezTo>
                  <a:cubicBezTo>
                    <a:pt x="15869" y="17515"/>
                    <a:pt x="16445" y="17021"/>
                    <a:pt x="16959" y="16485"/>
                  </a:cubicBezTo>
                  <a:cubicBezTo>
                    <a:pt x="16999" y="16430"/>
                    <a:pt x="17059" y="16401"/>
                    <a:pt x="17119" y="16401"/>
                  </a:cubicBezTo>
                  <a:cubicBezTo>
                    <a:pt x="17147" y="16401"/>
                    <a:pt x="17178" y="16410"/>
                    <a:pt x="17205" y="16423"/>
                  </a:cubicBezTo>
                  <a:lnTo>
                    <a:pt x="18993" y="17350"/>
                  </a:lnTo>
                  <a:cubicBezTo>
                    <a:pt x="19060" y="17390"/>
                    <a:pt x="19135" y="17413"/>
                    <a:pt x="19212" y="17413"/>
                  </a:cubicBezTo>
                  <a:cubicBezTo>
                    <a:pt x="19254" y="17413"/>
                    <a:pt x="19299" y="17406"/>
                    <a:pt x="19343" y="17393"/>
                  </a:cubicBezTo>
                  <a:cubicBezTo>
                    <a:pt x="19467" y="17350"/>
                    <a:pt x="19569" y="17268"/>
                    <a:pt x="19631" y="17143"/>
                  </a:cubicBezTo>
                  <a:lnTo>
                    <a:pt x="21029" y="14442"/>
                  </a:lnTo>
                  <a:cubicBezTo>
                    <a:pt x="21151" y="14215"/>
                    <a:pt x="21049" y="13926"/>
                    <a:pt x="20823" y="13803"/>
                  </a:cubicBezTo>
                  <a:lnTo>
                    <a:pt x="19035" y="12874"/>
                  </a:lnTo>
                  <a:cubicBezTo>
                    <a:pt x="18953" y="12834"/>
                    <a:pt x="18911" y="12751"/>
                    <a:pt x="18931" y="12647"/>
                  </a:cubicBezTo>
                  <a:cubicBezTo>
                    <a:pt x="19097" y="11904"/>
                    <a:pt x="19157" y="11161"/>
                    <a:pt x="19137" y="10419"/>
                  </a:cubicBezTo>
                  <a:cubicBezTo>
                    <a:pt x="19137" y="10316"/>
                    <a:pt x="19179" y="10234"/>
                    <a:pt x="19281" y="10192"/>
                  </a:cubicBezTo>
                  <a:lnTo>
                    <a:pt x="21193" y="9594"/>
                  </a:lnTo>
                  <a:cubicBezTo>
                    <a:pt x="21315" y="9554"/>
                    <a:pt x="21399" y="9471"/>
                    <a:pt x="21459" y="9367"/>
                  </a:cubicBezTo>
                  <a:cubicBezTo>
                    <a:pt x="21521" y="9242"/>
                    <a:pt x="21541" y="9120"/>
                    <a:pt x="21501" y="8995"/>
                  </a:cubicBezTo>
                  <a:lnTo>
                    <a:pt x="20575" y="6087"/>
                  </a:lnTo>
                  <a:cubicBezTo>
                    <a:pt x="20535" y="5964"/>
                    <a:pt x="20453" y="5880"/>
                    <a:pt x="20349" y="5820"/>
                  </a:cubicBezTo>
                  <a:cubicBezTo>
                    <a:pt x="20283" y="5780"/>
                    <a:pt x="20201" y="5755"/>
                    <a:pt x="20121" y="5755"/>
                  </a:cubicBezTo>
                  <a:cubicBezTo>
                    <a:pt x="20079" y="5755"/>
                    <a:pt x="20037" y="5762"/>
                    <a:pt x="20001" y="5777"/>
                  </a:cubicBezTo>
                  <a:lnTo>
                    <a:pt x="18069" y="6396"/>
                  </a:lnTo>
                  <a:cubicBezTo>
                    <a:pt x="18054" y="6400"/>
                    <a:pt x="18040" y="6402"/>
                    <a:pt x="18025" y="6402"/>
                  </a:cubicBezTo>
                  <a:cubicBezTo>
                    <a:pt x="17952" y="6402"/>
                    <a:pt x="17876" y="6362"/>
                    <a:pt x="17843" y="6293"/>
                  </a:cubicBezTo>
                  <a:cubicBezTo>
                    <a:pt x="17431" y="5675"/>
                    <a:pt x="16959" y="5097"/>
                    <a:pt x="16403" y="4581"/>
                  </a:cubicBezTo>
                  <a:cubicBezTo>
                    <a:pt x="16321" y="4519"/>
                    <a:pt x="16301" y="4417"/>
                    <a:pt x="16363" y="4334"/>
                  </a:cubicBezTo>
                  <a:lnTo>
                    <a:pt x="17287" y="2540"/>
                  </a:lnTo>
                  <a:cubicBezTo>
                    <a:pt x="17329" y="2435"/>
                    <a:pt x="17349" y="2313"/>
                    <a:pt x="17307" y="2188"/>
                  </a:cubicBezTo>
                  <a:cubicBezTo>
                    <a:pt x="17267" y="2064"/>
                    <a:pt x="17185" y="1961"/>
                    <a:pt x="17081" y="1899"/>
                  </a:cubicBezTo>
                  <a:lnTo>
                    <a:pt x="14389" y="496"/>
                  </a:lnTo>
                  <a:cubicBezTo>
                    <a:pt x="14323" y="463"/>
                    <a:pt x="14254" y="447"/>
                    <a:pt x="14185" y="447"/>
                  </a:cubicBezTo>
                  <a:cubicBezTo>
                    <a:pt x="14130" y="447"/>
                    <a:pt x="14074" y="458"/>
                    <a:pt x="14019" y="476"/>
                  </a:cubicBezTo>
                  <a:cubicBezTo>
                    <a:pt x="13897" y="516"/>
                    <a:pt x="13813" y="600"/>
                    <a:pt x="13753" y="703"/>
                  </a:cubicBezTo>
                  <a:lnTo>
                    <a:pt x="12827" y="2497"/>
                  </a:lnTo>
                  <a:cubicBezTo>
                    <a:pt x="12794" y="2566"/>
                    <a:pt x="12716" y="2606"/>
                    <a:pt x="12634" y="2606"/>
                  </a:cubicBezTo>
                  <a:cubicBezTo>
                    <a:pt x="12617" y="2606"/>
                    <a:pt x="12599" y="2604"/>
                    <a:pt x="12581" y="2600"/>
                  </a:cubicBezTo>
                  <a:cubicBezTo>
                    <a:pt x="11950" y="2455"/>
                    <a:pt x="11303" y="2391"/>
                    <a:pt x="10640" y="2391"/>
                  </a:cubicBezTo>
                  <a:cubicBezTo>
                    <a:pt x="10547" y="2391"/>
                    <a:pt x="10454" y="2393"/>
                    <a:pt x="10361" y="2395"/>
                  </a:cubicBezTo>
                  <a:cubicBezTo>
                    <a:pt x="10350" y="2397"/>
                    <a:pt x="10339" y="2397"/>
                    <a:pt x="10328" y="2397"/>
                  </a:cubicBezTo>
                  <a:cubicBezTo>
                    <a:pt x="10252" y="2397"/>
                    <a:pt x="10173" y="2339"/>
                    <a:pt x="10155" y="2251"/>
                  </a:cubicBezTo>
                  <a:lnTo>
                    <a:pt x="9559" y="331"/>
                  </a:lnTo>
                  <a:cubicBezTo>
                    <a:pt x="9519" y="207"/>
                    <a:pt x="9435" y="125"/>
                    <a:pt x="9313" y="62"/>
                  </a:cubicBezTo>
                  <a:cubicBezTo>
                    <a:pt x="9247" y="22"/>
                    <a:pt x="9171" y="0"/>
                    <a:pt x="909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5" name="Google Shape;1126;p26"/>
            <p:cNvSpPr/>
            <p:nvPr/>
          </p:nvSpPr>
          <p:spPr>
            <a:xfrm>
              <a:off x="7366872" y="3274"/>
              <a:ext cx="967602" cy="66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7" y="0"/>
                  </a:moveTo>
                  <a:cubicBezTo>
                    <a:pt x="259" y="0"/>
                    <a:pt x="0" y="375"/>
                    <a:pt x="0" y="821"/>
                  </a:cubicBezTo>
                  <a:lnTo>
                    <a:pt x="0" y="21315"/>
                  </a:lnTo>
                  <a:cubicBezTo>
                    <a:pt x="0" y="21475"/>
                    <a:pt x="86" y="21600"/>
                    <a:pt x="198" y="21600"/>
                  </a:cubicBezTo>
                  <a:lnTo>
                    <a:pt x="21402" y="21600"/>
                  </a:lnTo>
                  <a:cubicBezTo>
                    <a:pt x="21514" y="21600"/>
                    <a:pt x="21600" y="21475"/>
                    <a:pt x="21600" y="21315"/>
                  </a:cubicBezTo>
                  <a:lnTo>
                    <a:pt x="21600" y="821"/>
                  </a:lnTo>
                  <a:cubicBezTo>
                    <a:pt x="21600" y="375"/>
                    <a:pt x="21341" y="0"/>
                    <a:pt x="2103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6" name="Google Shape;1127;p26"/>
            <p:cNvSpPr/>
            <p:nvPr/>
          </p:nvSpPr>
          <p:spPr>
            <a:xfrm>
              <a:off x="7363538" y="0"/>
              <a:ext cx="974271" cy="67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228"/>
                  </a:moveTo>
                  <a:cubicBezTo>
                    <a:pt x="21232" y="228"/>
                    <a:pt x="21440" y="529"/>
                    <a:pt x="21440" y="917"/>
                  </a:cubicBezTo>
                  <a:lnTo>
                    <a:pt x="21440" y="21195"/>
                  </a:lnTo>
                  <a:cubicBezTo>
                    <a:pt x="21440" y="21301"/>
                    <a:pt x="21391" y="21372"/>
                    <a:pt x="21329" y="21372"/>
                  </a:cubicBezTo>
                  <a:lnTo>
                    <a:pt x="271" y="21372"/>
                  </a:lnTo>
                  <a:cubicBezTo>
                    <a:pt x="209" y="21372"/>
                    <a:pt x="148" y="21301"/>
                    <a:pt x="148" y="21195"/>
                  </a:cubicBezTo>
                  <a:lnTo>
                    <a:pt x="148" y="917"/>
                  </a:lnTo>
                  <a:cubicBezTo>
                    <a:pt x="148" y="529"/>
                    <a:pt x="368" y="228"/>
                    <a:pt x="638" y="228"/>
                  </a:cubicBezTo>
                  <a:close/>
                  <a:moveTo>
                    <a:pt x="638" y="0"/>
                  </a:moveTo>
                  <a:cubicBezTo>
                    <a:pt x="282" y="0"/>
                    <a:pt x="0" y="405"/>
                    <a:pt x="0" y="917"/>
                  </a:cubicBezTo>
                  <a:lnTo>
                    <a:pt x="0" y="21195"/>
                  </a:lnTo>
                  <a:cubicBezTo>
                    <a:pt x="0" y="21423"/>
                    <a:pt x="123" y="21600"/>
                    <a:pt x="271" y="21600"/>
                  </a:cubicBezTo>
                  <a:lnTo>
                    <a:pt x="21329" y="21600"/>
                  </a:lnTo>
                  <a:cubicBezTo>
                    <a:pt x="21477" y="21600"/>
                    <a:pt x="21600" y="21423"/>
                    <a:pt x="21600" y="21195"/>
                  </a:cubicBezTo>
                  <a:lnTo>
                    <a:pt x="21600" y="917"/>
                  </a:lnTo>
                  <a:cubicBezTo>
                    <a:pt x="21600" y="405"/>
                    <a:pt x="21318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7" name="Google Shape;1128;p26"/>
            <p:cNvSpPr/>
            <p:nvPr/>
          </p:nvSpPr>
          <p:spPr>
            <a:xfrm>
              <a:off x="7440069" y="67958"/>
              <a:ext cx="826209" cy="5400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8" name="Google Shape;1129;p26"/>
            <p:cNvSpPr/>
            <p:nvPr/>
          </p:nvSpPr>
          <p:spPr>
            <a:xfrm>
              <a:off x="7434264" y="64058"/>
              <a:ext cx="832818" cy="54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" y="0"/>
                  </a:moveTo>
                  <a:cubicBezTo>
                    <a:pt x="43" y="0"/>
                    <a:pt x="0" y="66"/>
                    <a:pt x="0" y="153"/>
                  </a:cubicBezTo>
                  <a:lnTo>
                    <a:pt x="0" y="21468"/>
                  </a:lnTo>
                  <a:cubicBezTo>
                    <a:pt x="0" y="21555"/>
                    <a:pt x="43" y="21600"/>
                    <a:pt x="86" y="21600"/>
                  </a:cubicBezTo>
                  <a:lnTo>
                    <a:pt x="21515" y="21600"/>
                  </a:lnTo>
                  <a:cubicBezTo>
                    <a:pt x="21557" y="21600"/>
                    <a:pt x="21600" y="21555"/>
                    <a:pt x="21600" y="21468"/>
                  </a:cubicBezTo>
                  <a:lnTo>
                    <a:pt x="21600" y="17523"/>
                  </a:lnTo>
                  <a:cubicBezTo>
                    <a:pt x="21600" y="17458"/>
                    <a:pt x="21557" y="17392"/>
                    <a:pt x="21515" y="17392"/>
                  </a:cubicBezTo>
                  <a:cubicBezTo>
                    <a:pt x="21456" y="17392"/>
                    <a:pt x="21415" y="17458"/>
                    <a:pt x="21415" y="17523"/>
                  </a:cubicBezTo>
                  <a:lnTo>
                    <a:pt x="21415" y="21339"/>
                  </a:lnTo>
                  <a:lnTo>
                    <a:pt x="171" y="21339"/>
                  </a:lnTo>
                  <a:lnTo>
                    <a:pt x="171" y="282"/>
                  </a:lnTo>
                  <a:lnTo>
                    <a:pt x="21415" y="282"/>
                  </a:lnTo>
                  <a:lnTo>
                    <a:pt x="21415" y="5078"/>
                  </a:lnTo>
                  <a:cubicBezTo>
                    <a:pt x="21415" y="5143"/>
                    <a:pt x="21456" y="5209"/>
                    <a:pt x="21515" y="5209"/>
                  </a:cubicBezTo>
                  <a:cubicBezTo>
                    <a:pt x="21557" y="5209"/>
                    <a:pt x="21600" y="5143"/>
                    <a:pt x="21600" y="5078"/>
                  </a:cubicBezTo>
                  <a:lnTo>
                    <a:pt x="21600" y="153"/>
                  </a:lnTo>
                  <a:cubicBezTo>
                    <a:pt x="21600" y="66"/>
                    <a:pt x="21557" y="0"/>
                    <a:pt x="215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9" name="Google Shape;1130;p26"/>
            <p:cNvSpPr/>
            <p:nvPr/>
          </p:nvSpPr>
          <p:spPr>
            <a:xfrm>
              <a:off x="8257160" y="236349"/>
              <a:ext cx="12701" cy="181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4860" y="0"/>
                    <a:pt x="0" y="135"/>
                    <a:pt x="0" y="398"/>
                  </a:cubicBezTo>
                  <a:lnTo>
                    <a:pt x="0" y="21202"/>
                  </a:lnTo>
                  <a:cubicBezTo>
                    <a:pt x="0" y="21401"/>
                    <a:pt x="4860" y="21600"/>
                    <a:pt x="11700" y="21600"/>
                  </a:cubicBezTo>
                  <a:cubicBezTo>
                    <a:pt x="16560" y="21600"/>
                    <a:pt x="21600" y="21401"/>
                    <a:pt x="21600" y="21202"/>
                  </a:cubicBezTo>
                  <a:lnTo>
                    <a:pt x="21600" y="398"/>
                  </a:lnTo>
                  <a:cubicBezTo>
                    <a:pt x="21600" y="13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0" name="Google Shape;1131;p26"/>
            <p:cNvSpPr/>
            <p:nvPr/>
          </p:nvSpPr>
          <p:spPr>
            <a:xfrm>
              <a:off x="7839629" y="25361"/>
              <a:ext cx="22089" cy="2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9" y="7220"/>
                  </a:moveTo>
                  <a:cubicBezTo>
                    <a:pt x="12983" y="7220"/>
                    <a:pt x="14555" y="8891"/>
                    <a:pt x="14555" y="11098"/>
                  </a:cubicBezTo>
                  <a:cubicBezTo>
                    <a:pt x="14555" y="13306"/>
                    <a:pt x="12983" y="14977"/>
                    <a:pt x="10829" y="14977"/>
                  </a:cubicBezTo>
                  <a:cubicBezTo>
                    <a:pt x="8617" y="14977"/>
                    <a:pt x="7045" y="13306"/>
                    <a:pt x="7045" y="11098"/>
                  </a:cubicBezTo>
                  <a:cubicBezTo>
                    <a:pt x="7045" y="8891"/>
                    <a:pt x="8617" y="7220"/>
                    <a:pt x="10829" y="7220"/>
                  </a:cubicBezTo>
                  <a:close/>
                  <a:moveTo>
                    <a:pt x="10829" y="0"/>
                  </a:moveTo>
                  <a:cubicBezTo>
                    <a:pt x="4832" y="0"/>
                    <a:pt x="0" y="5012"/>
                    <a:pt x="0" y="11098"/>
                  </a:cubicBezTo>
                  <a:cubicBezTo>
                    <a:pt x="0" y="16648"/>
                    <a:pt x="4832" y="21600"/>
                    <a:pt x="10829" y="21600"/>
                  </a:cubicBezTo>
                  <a:cubicBezTo>
                    <a:pt x="16768" y="21600"/>
                    <a:pt x="21600" y="17185"/>
                    <a:pt x="21600" y="11098"/>
                  </a:cubicBezTo>
                  <a:cubicBezTo>
                    <a:pt x="21600" y="5012"/>
                    <a:pt x="16768" y="0"/>
                    <a:pt x="108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1" name="Google Shape;1132;p26"/>
            <p:cNvSpPr/>
            <p:nvPr/>
          </p:nvSpPr>
          <p:spPr>
            <a:xfrm>
              <a:off x="7208394" y="667134"/>
              <a:ext cx="1284024" cy="8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3203"/>
                  </a:lnTo>
                  <a:cubicBezTo>
                    <a:pt x="0" y="17891"/>
                    <a:pt x="259" y="21600"/>
                    <a:pt x="576" y="21600"/>
                  </a:cubicBezTo>
                  <a:lnTo>
                    <a:pt x="21033" y="21600"/>
                  </a:lnTo>
                  <a:cubicBezTo>
                    <a:pt x="21350" y="21600"/>
                    <a:pt x="21600" y="17891"/>
                    <a:pt x="21600" y="1320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2" name="Google Shape;1133;p26"/>
            <p:cNvSpPr/>
            <p:nvPr/>
          </p:nvSpPr>
          <p:spPr>
            <a:xfrm>
              <a:off x="7205060" y="663800"/>
              <a:ext cx="1291227" cy="9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9" y="1529"/>
                  </a:moveTo>
                  <a:lnTo>
                    <a:pt x="21479" y="13032"/>
                  </a:lnTo>
                  <a:cubicBezTo>
                    <a:pt x="21479" y="16875"/>
                    <a:pt x="21248" y="20071"/>
                    <a:pt x="20972" y="20071"/>
                  </a:cubicBezTo>
                  <a:lnTo>
                    <a:pt x="628" y="20071"/>
                  </a:lnTo>
                  <a:cubicBezTo>
                    <a:pt x="342" y="20071"/>
                    <a:pt x="121" y="16875"/>
                    <a:pt x="121" y="13032"/>
                  </a:cubicBezTo>
                  <a:lnTo>
                    <a:pt x="121" y="1529"/>
                  </a:lnTo>
                  <a:close/>
                  <a:moveTo>
                    <a:pt x="56" y="0"/>
                  </a:moveTo>
                  <a:cubicBezTo>
                    <a:pt x="28" y="0"/>
                    <a:pt x="0" y="386"/>
                    <a:pt x="0" y="771"/>
                  </a:cubicBezTo>
                  <a:lnTo>
                    <a:pt x="0" y="13032"/>
                  </a:lnTo>
                  <a:cubicBezTo>
                    <a:pt x="0" y="17770"/>
                    <a:pt x="277" y="21600"/>
                    <a:pt x="628" y="21600"/>
                  </a:cubicBezTo>
                  <a:lnTo>
                    <a:pt x="20972" y="21600"/>
                  </a:lnTo>
                  <a:cubicBezTo>
                    <a:pt x="21313" y="21600"/>
                    <a:pt x="21600" y="17770"/>
                    <a:pt x="21600" y="13032"/>
                  </a:cubicBezTo>
                  <a:lnTo>
                    <a:pt x="21600" y="771"/>
                  </a:lnTo>
                  <a:cubicBezTo>
                    <a:pt x="21600" y="386"/>
                    <a:pt x="21572" y="0"/>
                    <a:pt x="21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3" name="Google Shape;1134;p26"/>
            <p:cNvSpPr/>
            <p:nvPr/>
          </p:nvSpPr>
          <p:spPr>
            <a:xfrm>
              <a:off x="7217205" y="727045"/>
              <a:ext cx="126640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" y="0"/>
                  </a:moveTo>
                  <a:cubicBezTo>
                    <a:pt x="28" y="0"/>
                    <a:pt x="0" y="5400"/>
                    <a:pt x="0" y="10800"/>
                  </a:cubicBezTo>
                  <a:cubicBezTo>
                    <a:pt x="0" y="17936"/>
                    <a:pt x="28" y="21600"/>
                    <a:pt x="66" y="21600"/>
                  </a:cubicBezTo>
                  <a:lnTo>
                    <a:pt x="21543" y="21600"/>
                  </a:lnTo>
                  <a:cubicBezTo>
                    <a:pt x="21581" y="21600"/>
                    <a:pt x="21600" y="17936"/>
                    <a:pt x="21600" y="10800"/>
                  </a:cubicBezTo>
                  <a:cubicBezTo>
                    <a:pt x="21600" y="5400"/>
                    <a:pt x="21581" y="0"/>
                    <a:pt x="2154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4" name="Google Shape;1135;p26"/>
            <p:cNvSpPr/>
            <p:nvPr/>
          </p:nvSpPr>
          <p:spPr>
            <a:xfrm>
              <a:off x="7728063" y="672671"/>
              <a:ext cx="245221" cy="270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5" name="Google Shape;1136;p26"/>
            <p:cNvSpPr/>
            <p:nvPr/>
          </p:nvSpPr>
          <p:spPr>
            <a:xfrm>
              <a:off x="7724729" y="669337"/>
              <a:ext cx="251889" cy="33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28" y="4236"/>
                  </a:moveTo>
                  <a:lnTo>
                    <a:pt x="21028" y="17326"/>
                  </a:lnTo>
                  <a:lnTo>
                    <a:pt x="572" y="17326"/>
                  </a:lnTo>
                  <a:lnTo>
                    <a:pt x="572" y="4236"/>
                  </a:lnTo>
                  <a:close/>
                  <a:moveTo>
                    <a:pt x="286" y="0"/>
                  </a:moveTo>
                  <a:cubicBezTo>
                    <a:pt x="143" y="0"/>
                    <a:pt x="0" y="687"/>
                    <a:pt x="0" y="2137"/>
                  </a:cubicBezTo>
                  <a:lnTo>
                    <a:pt x="0" y="19463"/>
                  </a:lnTo>
                  <a:cubicBezTo>
                    <a:pt x="0" y="20531"/>
                    <a:pt x="143" y="21600"/>
                    <a:pt x="286" y="21600"/>
                  </a:cubicBezTo>
                  <a:lnTo>
                    <a:pt x="21314" y="21600"/>
                  </a:lnTo>
                  <a:cubicBezTo>
                    <a:pt x="21457" y="21600"/>
                    <a:pt x="21600" y="20531"/>
                    <a:pt x="21600" y="19463"/>
                  </a:cubicBezTo>
                  <a:lnTo>
                    <a:pt x="21600" y="2137"/>
                  </a:lnTo>
                  <a:cubicBezTo>
                    <a:pt x="21600" y="687"/>
                    <a:pt x="21457" y="0"/>
                    <a:pt x="213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6" name="Google Shape;1137;p26"/>
            <p:cNvSpPr/>
            <p:nvPr/>
          </p:nvSpPr>
          <p:spPr>
            <a:xfrm>
              <a:off x="7602684" y="170088"/>
              <a:ext cx="442397" cy="37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3" y="0"/>
                  </a:moveTo>
                  <a:cubicBezTo>
                    <a:pt x="378" y="0"/>
                    <a:pt x="0" y="472"/>
                    <a:pt x="0" y="1008"/>
                  </a:cubicBezTo>
                  <a:lnTo>
                    <a:pt x="0" y="20592"/>
                  </a:lnTo>
                  <a:cubicBezTo>
                    <a:pt x="0" y="21159"/>
                    <a:pt x="378" y="21600"/>
                    <a:pt x="863" y="21600"/>
                  </a:cubicBezTo>
                  <a:lnTo>
                    <a:pt x="20737" y="21600"/>
                  </a:lnTo>
                  <a:cubicBezTo>
                    <a:pt x="21222" y="21600"/>
                    <a:pt x="21600" y="21159"/>
                    <a:pt x="21600" y="20592"/>
                  </a:cubicBezTo>
                  <a:lnTo>
                    <a:pt x="21600" y="1008"/>
                  </a:lnTo>
                  <a:cubicBezTo>
                    <a:pt x="21600" y="472"/>
                    <a:pt x="21222" y="0"/>
                    <a:pt x="20737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7" name="Google Shape;1138;p26"/>
            <p:cNvSpPr/>
            <p:nvPr/>
          </p:nvSpPr>
          <p:spPr>
            <a:xfrm>
              <a:off x="7631976" y="140261"/>
              <a:ext cx="442397" cy="37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3" y="0"/>
                  </a:moveTo>
                  <a:cubicBezTo>
                    <a:pt x="459" y="0"/>
                    <a:pt x="0" y="536"/>
                    <a:pt x="0" y="1195"/>
                  </a:cubicBezTo>
                  <a:lnTo>
                    <a:pt x="0" y="20402"/>
                  </a:lnTo>
                  <a:cubicBezTo>
                    <a:pt x="0" y="21064"/>
                    <a:pt x="459" y="21600"/>
                    <a:pt x="1023" y="21600"/>
                  </a:cubicBezTo>
                  <a:lnTo>
                    <a:pt x="20600" y="21600"/>
                  </a:lnTo>
                  <a:cubicBezTo>
                    <a:pt x="21141" y="21600"/>
                    <a:pt x="21600" y="21064"/>
                    <a:pt x="21600" y="20402"/>
                  </a:cubicBezTo>
                  <a:lnTo>
                    <a:pt x="21600" y="1195"/>
                  </a:lnTo>
                  <a:cubicBezTo>
                    <a:pt x="21600" y="536"/>
                    <a:pt x="21141" y="0"/>
                    <a:pt x="20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8" name="Google Shape;1139;p26"/>
            <p:cNvSpPr/>
            <p:nvPr/>
          </p:nvSpPr>
          <p:spPr>
            <a:xfrm>
              <a:off x="7628642" y="136927"/>
              <a:ext cx="449030" cy="38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fill="norm" stroke="1" extrusionOk="0">
                  <a:moveTo>
                    <a:pt x="20430" y="374"/>
                  </a:moveTo>
                  <a:cubicBezTo>
                    <a:pt x="20882" y="374"/>
                    <a:pt x="21254" y="804"/>
                    <a:pt x="21254" y="1361"/>
                  </a:cubicBezTo>
                  <a:lnTo>
                    <a:pt x="21254" y="20239"/>
                  </a:lnTo>
                  <a:cubicBezTo>
                    <a:pt x="21254" y="20766"/>
                    <a:pt x="20882" y="21200"/>
                    <a:pt x="20430" y="21200"/>
                  </a:cubicBezTo>
                  <a:lnTo>
                    <a:pt x="1167" y="21200"/>
                  </a:lnTo>
                  <a:cubicBezTo>
                    <a:pt x="689" y="21200"/>
                    <a:pt x="320" y="20766"/>
                    <a:pt x="320" y="20239"/>
                  </a:cubicBezTo>
                  <a:lnTo>
                    <a:pt x="320" y="1361"/>
                  </a:lnTo>
                  <a:cubicBezTo>
                    <a:pt x="320" y="804"/>
                    <a:pt x="689" y="374"/>
                    <a:pt x="1167" y="374"/>
                  </a:cubicBezTo>
                  <a:close/>
                  <a:moveTo>
                    <a:pt x="1167" y="0"/>
                  </a:moveTo>
                  <a:cubicBezTo>
                    <a:pt x="506" y="0"/>
                    <a:pt x="0" y="587"/>
                    <a:pt x="0" y="1361"/>
                  </a:cubicBezTo>
                  <a:lnTo>
                    <a:pt x="0" y="20239"/>
                  </a:lnTo>
                  <a:cubicBezTo>
                    <a:pt x="0" y="20983"/>
                    <a:pt x="506" y="21600"/>
                    <a:pt x="1167" y="21600"/>
                  </a:cubicBezTo>
                  <a:lnTo>
                    <a:pt x="20430" y="21600"/>
                  </a:lnTo>
                  <a:cubicBezTo>
                    <a:pt x="21068" y="21600"/>
                    <a:pt x="21600" y="20983"/>
                    <a:pt x="21571" y="20239"/>
                  </a:cubicBezTo>
                  <a:lnTo>
                    <a:pt x="21571" y="1361"/>
                  </a:lnTo>
                  <a:cubicBezTo>
                    <a:pt x="21571" y="620"/>
                    <a:pt x="21068" y="0"/>
                    <a:pt x="2043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9" name="Google Shape;1140;p26"/>
            <p:cNvSpPr/>
            <p:nvPr/>
          </p:nvSpPr>
          <p:spPr>
            <a:xfrm>
              <a:off x="7699904" y="339639"/>
              <a:ext cx="305409" cy="4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8" y="0"/>
                  </a:moveTo>
                  <a:cubicBezTo>
                    <a:pt x="623" y="0"/>
                    <a:pt x="0" y="4660"/>
                    <a:pt x="0" y="10202"/>
                  </a:cubicBezTo>
                  <a:lnTo>
                    <a:pt x="0" y="11398"/>
                  </a:lnTo>
                  <a:cubicBezTo>
                    <a:pt x="0" y="17223"/>
                    <a:pt x="623" y="21600"/>
                    <a:pt x="1368" y="21600"/>
                  </a:cubicBezTo>
                  <a:lnTo>
                    <a:pt x="20232" y="21600"/>
                  </a:lnTo>
                  <a:cubicBezTo>
                    <a:pt x="21015" y="21600"/>
                    <a:pt x="21600" y="17223"/>
                    <a:pt x="21600" y="11398"/>
                  </a:cubicBezTo>
                  <a:lnTo>
                    <a:pt x="21600" y="10202"/>
                  </a:lnTo>
                  <a:cubicBezTo>
                    <a:pt x="21600" y="4660"/>
                    <a:pt x="21015" y="0"/>
                    <a:pt x="202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0" name="Google Shape;1141;p26"/>
            <p:cNvSpPr/>
            <p:nvPr/>
          </p:nvSpPr>
          <p:spPr>
            <a:xfrm>
              <a:off x="7696569" y="336306"/>
              <a:ext cx="312613" cy="47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96" y="3005"/>
                  </a:moveTo>
                  <a:cubicBezTo>
                    <a:pt x="20609" y="3005"/>
                    <a:pt x="21102" y="6280"/>
                    <a:pt x="21102" y="10286"/>
                  </a:cubicBezTo>
                  <a:lnTo>
                    <a:pt x="21102" y="11314"/>
                  </a:lnTo>
                  <a:cubicBezTo>
                    <a:pt x="21102" y="15320"/>
                    <a:pt x="20609" y="18595"/>
                    <a:pt x="19996" y="18595"/>
                  </a:cubicBezTo>
                  <a:lnTo>
                    <a:pt x="1567" y="18595"/>
                  </a:lnTo>
                  <a:cubicBezTo>
                    <a:pt x="954" y="18595"/>
                    <a:pt x="461" y="15320"/>
                    <a:pt x="461" y="11314"/>
                  </a:cubicBezTo>
                  <a:lnTo>
                    <a:pt x="461" y="10286"/>
                  </a:lnTo>
                  <a:cubicBezTo>
                    <a:pt x="461" y="6280"/>
                    <a:pt x="954" y="3005"/>
                    <a:pt x="1567" y="3005"/>
                  </a:cubicBezTo>
                  <a:close/>
                  <a:moveTo>
                    <a:pt x="1567" y="0"/>
                  </a:moveTo>
                  <a:cubicBezTo>
                    <a:pt x="687" y="0"/>
                    <a:pt x="0" y="4520"/>
                    <a:pt x="0" y="10286"/>
                  </a:cubicBezTo>
                  <a:lnTo>
                    <a:pt x="0" y="11314"/>
                  </a:lnTo>
                  <a:cubicBezTo>
                    <a:pt x="0" y="17080"/>
                    <a:pt x="687" y="21600"/>
                    <a:pt x="1567" y="21600"/>
                  </a:cubicBezTo>
                  <a:lnTo>
                    <a:pt x="19996" y="21600"/>
                  </a:lnTo>
                  <a:cubicBezTo>
                    <a:pt x="20876" y="21600"/>
                    <a:pt x="21600" y="17080"/>
                    <a:pt x="21600" y="11314"/>
                  </a:cubicBezTo>
                  <a:lnTo>
                    <a:pt x="21600" y="10286"/>
                  </a:lnTo>
                  <a:cubicBezTo>
                    <a:pt x="21600" y="4520"/>
                    <a:pt x="20876" y="0"/>
                    <a:pt x="1999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1" name="Google Shape;1142;p26"/>
            <p:cNvSpPr/>
            <p:nvPr/>
          </p:nvSpPr>
          <p:spPr>
            <a:xfrm>
              <a:off x="7733064" y="350653"/>
              <a:ext cx="237482" cy="1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2" y="4200"/>
                  </a:moveTo>
                  <a:cubicBezTo>
                    <a:pt x="21096" y="4200"/>
                    <a:pt x="21297" y="6975"/>
                    <a:pt x="21297" y="10425"/>
                  </a:cubicBezTo>
                  <a:lnTo>
                    <a:pt x="21297" y="11175"/>
                  </a:lnTo>
                  <a:cubicBezTo>
                    <a:pt x="21297" y="14625"/>
                    <a:pt x="21096" y="17400"/>
                    <a:pt x="20842" y="17400"/>
                  </a:cubicBezTo>
                  <a:lnTo>
                    <a:pt x="753" y="17400"/>
                  </a:lnTo>
                  <a:cubicBezTo>
                    <a:pt x="498" y="17400"/>
                    <a:pt x="298" y="14625"/>
                    <a:pt x="298" y="11175"/>
                  </a:cubicBezTo>
                  <a:lnTo>
                    <a:pt x="298" y="10425"/>
                  </a:lnTo>
                  <a:cubicBezTo>
                    <a:pt x="298" y="6975"/>
                    <a:pt x="498" y="4200"/>
                    <a:pt x="753" y="4200"/>
                  </a:cubicBezTo>
                  <a:close/>
                  <a:moveTo>
                    <a:pt x="753" y="0"/>
                  </a:moveTo>
                  <a:cubicBezTo>
                    <a:pt x="352" y="0"/>
                    <a:pt x="0" y="4875"/>
                    <a:pt x="0" y="10425"/>
                  </a:cubicBezTo>
                  <a:lnTo>
                    <a:pt x="0" y="11175"/>
                  </a:lnTo>
                  <a:cubicBezTo>
                    <a:pt x="0" y="16725"/>
                    <a:pt x="352" y="21600"/>
                    <a:pt x="753" y="21600"/>
                  </a:cubicBezTo>
                  <a:lnTo>
                    <a:pt x="20842" y="21600"/>
                  </a:lnTo>
                  <a:cubicBezTo>
                    <a:pt x="21248" y="21600"/>
                    <a:pt x="21600" y="17400"/>
                    <a:pt x="21600" y="11175"/>
                  </a:cubicBezTo>
                  <a:lnTo>
                    <a:pt x="21600" y="10425"/>
                  </a:lnTo>
                  <a:cubicBezTo>
                    <a:pt x="21600" y="4875"/>
                    <a:pt x="21248" y="0"/>
                    <a:pt x="208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2" name="Google Shape;1143;p26"/>
            <p:cNvSpPr/>
            <p:nvPr/>
          </p:nvSpPr>
          <p:spPr>
            <a:xfrm>
              <a:off x="7752948" y="403698"/>
              <a:ext cx="199916" cy="2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8" y="0"/>
                  </a:moveTo>
                  <a:cubicBezTo>
                    <a:pt x="592" y="0"/>
                    <a:pt x="0" y="4493"/>
                    <a:pt x="0" y="10556"/>
                  </a:cubicBezTo>
                  <a:cubicBezTo>
                    <a:pt x="0" y="16565"/>
                    <a:pt x="592" y="21600"/>
                    <a:pt x="1248" y="21600"/>
                  </a:cubicBezTo>
                  <a:lnTo>
                    <a:pt x="20288" y="21600"/>
                  </a:lnTo>
                  <a:cubicBezTo>
                    <a:pt x="21002" y="21600"/>
                    <a:pt x="21600" y="16565"/>
                    <a:pt x="21600" y="10556"/>
                  </a:cubicBezTo>
                  <a:cubicBezTo>
                    <a:pt x="21600" y="4493"/>
                    <a:pt x="21002" y="0"/>
                    <a:pt x="202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3" name="Google Shape;1144;p26"/>
            <p:cNvSpPr/>
            <p:nvPr/>
          </p:nvSpPr>
          <p:spPr>
            <a:xfrm>
              <a:off x="7749613" y="400364"/>
              <a:ext cx="206524" cy="3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7" y="4744"/>
                  </a:moveTo>
                  <a:cubicBezTo>
                    <a:pt x="20448" y="4744"/>
                    <a:pt x="20853" y="7454"/>
                    <a:pt x="20853" y="10631"/>
                  </a:cubicBezTo>
                  <a:cubicBezTo>
                    <a:pt x="20853" y="14146"/>
                    <a:pt x="20448" y="16518"/>
                    <a:pt x="19987" y="16518"/>
                  </a:cubicBezTo>
                  <a:lnTo>
                    <a:pt x="1557" y="16518"/>
                  </a:lnTo>
                  <a:cubicBezTo>
                    <a:pt x="1096" y="16518"/>
                    <a:pt x="691" y="14146"/>
                    <a:pt x="691" y="10631"/>
                  </a:cubicBezTo>
                  <a:cubicBezTo>
                    <a:pt x="691" y="7454"/>
                    <a:pt x="1096" y="4744"/>
                    <a:pt x="1557" y="4744"/>
                  </a:cubicBezTo>
                  <a:close/>
                  <a:moveTo>
                    <a:pt x="1557" y="0"/>
                  </a:moveTo>
                  <a:cubicBezTo>
                    <a:pt x="691" y="0"/>
                    <a:pt x="0" y="4744"/>
                    <a:pt x="0" y="10631"/>
                  </a:cubicBezTo>
                  <a:cubicBezTo>
                    <a:pt x="0" y="16899"/>
                    <a:pt x="691" y="21600"/>
                    <a:pt x="1557" y="21600"/>
                  </a:cubicBezTo>
                  <a:lnTo>
                    <a:pt x="19987" y="21600"/>
                  </a:lnTo>
                  <a:cubicBezTo>
                    <a:pt x="20853" y="21600"/>
                    <a:pt x="21600" y="16899"/>
                    <a:pt x="21600" y="10631"/>
                  </a:cubicBezTo>
                  <a:cubicBezTo>
                    <a:pt x="21600" y="4744"/>
                    <a:pt x="20853" y="0"/>
                    <a:pt x="199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4" name="Google Shape;1145;p26"/>
            <p:cNvSpPr/>
            <p:nvPr/>
          </p:nvSpPr>
          <p:spPr>
            <a:xfrm>
              <a:off x="7792410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58" y="6203"/>
                  </a:moveTo>
                  <a:cubicBezTo>
                    <a:pt x="12960" y="6203"/>
                    <a:pt x="15178" y="8197"/>
                    <a:pt x="15178" y="10302"/>
                  </a:cubicBezTo>
                  <a:cubicBezTo>
                    <a:pt x="15178" y="12295"/>
                    <a:pt x="12960" y="14400"/>
                    <a:pt x="10858" y="14400"/>
                  </a:cubicBezTo>
                  <a:cubicBezTo>
                    <a:pt x="8640" y="14400"/>
                    <a:pt x="6422" y="12295"/>
                    <a:pt x="6422" y="10302"/>
                  </a:cubicBezTo>
                  <a:cubicBezTo>
                    <a:pt x="6422" y="8197"/>
                    <a:pt x="8640" y="6203"/>
                    <a:pt x="10858" y="6203"/>
                  </a:cubicBezTo>
                  <a:close/>
                  <a:moveTo>
                    <a:pt x="10858" y="0"/>
                  </a:moveTo>
                  <a:cubicBezTo>
                    <a:pt x="4320" y="0"/>
                    <a:pt x="0" y="4098"/>
                    <a:pt x="0" y="10302"/>
                  </a:cubicBezTo>
                  <a:cubicBezTo>
                    <a:pt x="0" y="16394"/>
                    <a:pt x="4320" y="21600"/>
                    <a:pt x="10858" y="21600"/>
                  </a:cubicBezTo>
                  <a:cubicBezTo>
                    <a:pt x="17280" y="21600"/>
                    <a:pt x="21600" y="16394"/>
                    <a:pt x="21600" y="10302"/>
                  </a:cubicBezTo>
                  <a:cubicBezTo>
                    <a:pt x="21600" y="4098"/>
                    <a:pt x="17280" y="0"/>
                    <a:pt x="1085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5" name="Google Shape;1146;p26"/>
            <p:cNvSpPr/>
            <p:nvPr/>
          </p:nvSpPr>
          <p:spPr>
            <a:xfrm>
              <a:off x="7814497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58" y="6203"/>
                  </a:moveTo>
                  <a:cubicBezTo>
                    <a:pt x="12960" y="6203"/>
                    <a:pt x="15178" y="8197"/>
                    <a:pt x="15178" y="10302"/>
                  </a:cubicBezTo>
                  <a:cubicBezTo>
                    <a:pt x="15178" y="12295"/>
                    <a:pt x="12960" y="14400"/>
                    <a:pt x="10858" y="14400"/>
                  </a:cubicBezTo>
                  <a:cubicBezTo>
                    <a:pt x="8640" y="14400"/>
                    <a:pt x="6422" y="12295"/>
                    <a:pt x="6422" y="10302"/>
                  </a:cubicBezTo>
                  <a:cubicBezTo>
                    <a:pt x="6422" y="8197"/>
                    <a:pt x="8640" y="6203"/>
                    <a:pt x="10858" y="6203"/>
                  </a:cubicBezTo>
                  <a:close/>
                  <a:moveTo>
                    <a:pt x="10858" y="0"/>
                  </a:moveTo>
                  <a:cubicBezTo>
                    <a:pt x="4320" y="0"/>
                    <a:pt x="0" y="4098"/>
                    <a:pt x="0" y="10302"/>
                  </a:cubicBezTo>
                  <a:cubicBezTo>
                    <a:pt x="0" y="16394"/>
                    <a:pt x="4320" y="21600"/>
                    <a:pt x="10858" y="21600"/>
                  </a:cubicBezTo>
                  <a:cubicBezTo>
                    <a:pt x="17280" y="21600"/>
                    <a:pt x="21600" y="16394"/>
                    <a:pt x="21600" y="10302"/>
                  </a:cubicBezTo>
                  <a:cubicBezTo>
                    <a:pt x="21600" y="4098"/>
                    <a:pt x="17280" y="0"/>
                    <a:pt x="1085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6" name="Google Shape;1147;p26"/>
            <p:cNvSpPr/>
            <p:nvPr/>
          </p:nvSpPr>
          <p:spPr>
            <a:xfrm>
              <a:off x="7835214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2" y="6203"/>
                  </a:moveTo>
                  <a:cubicBezTo>
                    <a:pt x="13403" y="6203"/>
                    <a:pt x="15397" y="8197"/>
                    <a:pt x="15397" y="10302"/>
                  </a:cubicBezTo>
                  <a:cubicBezTo>
                    <a:pt x="15397" y="12295"/>
                    <a:pt x="13403" y="14400"/>
                    <a:pt x="10302" y="14400"/>
                  </a:cubicBezTo>
                  <a:cubicBezTo>
                    <a:pt x="8197" y="14400"/>
                    <a:pt x="6203" y="12295"/>
                    <a:pt x="6203" y="10302"/>
                  </a:cubicBezTo>
                  <a:cubicBezTo>
                    <a:pt x="6203" y="8197"/>
                    <a:pt x="8197" y="6203"/>
                    <a:pt x="10302" y="6203"/>
                  </a:cubicBezTo>
                  <a:close/>
                  <a:moveTo>
                    <a:pt x="10302" y="0"/>
                  </a:moveTo>
                  <a:cubicBezTo>
                    <a:pt x="5095" y="0"/>
                    <a:pt x="0" y="4098"/>
                    <a:pt x="0" y="10302"/>
                  </a:cubicBezTo>
                  <a:cubicBezTo>
                    <a:pt x="0" y="16394"/>
                    <a:pt x="5095" y="21600"/>
                    <a:pt x="10302" y="21600"/>
                  </a:cubicBezTo>
                  <a:cubicBezTo>
                    <a:pt x="16394" y="21600"/>
                    <a:pt x="21600" y="16394"/>
                    <a:pt x="21600" y="10302"/>
                  </a:cubicBezTo>
                  <a:cubicBezTo>
                    <a:pt x="21600" y="4098"/>
                    <a:pt x="16394" y="0"/>
                    <a:pt x="103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7" name="Google Shape;1148;p26"/>
            <p:cNvSpPr/>
            <p:nvPr/>
          </p:nvSpPr>
          <p:spPr>
            <a:xfrm>
              <a:off x="7857301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2" y="6203"/>
                  </a:moveTo>
                  <a:cubicBezTo>
                    <a:pt x="13403" y="6203"/>
                    <a:pt x="15397" y="8197"/>
                    <a:pt x="15397" y="10302"/>
                  </a:cubicBezTo>
                  <a:cubicBezTo>
                    <a:pt x="15397" y="12295"/>
                    <a:pt x="13403" y="14400"/>
                    <a:pt x="10302" y="14400"/>
                  </a:cubicBezTo>
                  <a:cubicBezTo>
                    <a:pt x="8197" y="14400"/>
                    <a:pt x="6203" y="12295"/>
                    <a:pt x="6203" y="10302"/>
                  </a:cubicBezTo>
                  <a:cubicBezTo>
                    <a:pt x="6203" y="8197"/>
                    <a:pt x="8197" y="6203"/>
                    <a:pt x="10302" y="6203"/>
                  </a:cubicBezTo>
                  <a:close/>
                  <a:moveTo>
                    <a:pt x="10302" y="0"/>
                  </a:moveTo>
                  <a:cubicBezTo>
                    <a:pt x="5206" y="0"/>
                    <a:pt x="0" y="4098"/>
                    <a:pt x="0" y="10302"/>
                  </a:cubicBezTo>
                  <a:cubicBezTo>
                    <a:pt x="0" y="16394"/>
                    <a:pt x="5206" y="21600"/>
                    <a:pt x="10302" y="21600"/>
                  </a:cubicBezTo>
                  <a:cubicBezTo>
                    <a:pt x="16505" y="21600"/>
                    <a:pt x="21600" y="16394"/>
                    <a:pt x="21600" y="10302"/>
                  </a:cubicBezTo>
                  <a:cubicBezTo>
                    <a:pt x="21600" y="4098"/>
                    <a:pt x="16505" y="0"/>
                    <a:pt x="103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8" name="Google Shape;1149;p26"/>
            <p:cNvSpPr/>
            <p:nvPr/>
          </p:nvSpPr>
          <p:spPr>
            <a:xfrm>
              <a:off x="7878853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2" y="6203"/>
                  </a:moveTo>
                  <a:cubicBezTo>
                    <a:pt x="13403" y="6203"/>
                    <a:pt x="14400" y="8197"/>
                    <a:pt x="14400" y="10302"/>
                  </a:cubicBezTo>
                  <a:cubicBezTo>
                    <a:pt x="14400" y="12295"/>
                    <a:pt x="13403" y="14400"/>
                    <a:pt x="10302" y="14400"/>
                  </a:cubicBezTo>
                  <a:cubicBezTo>
                    <a:pt x="8197" y="14400"/>
                    <a:pt x="6203" y="12295"/>
                    <a:pt x="6203" y="10302"/>
                  </a:cubicBezTo>
                  <a:cubicBezTo>
                    <a:pt x="6203" y="8197"/>
                    <a:pt x="8197" y="6203"/>
                    <a:pt x="10302" y="6203"/>
                  </a:cubicBezTo>
                  <a:close/>
                  <a:moveTo>
                    <a:pt x="10302" y="0"/>
                  </a:moveTo>
                  <a:cubicBezTo>
                    <a:pt x="5095" y="0"/>
                    <a:pt x="0" y="4098"/>
                    <a:pt x="0" y="10302"/>
                  </a:cubicBezTo>
                  <a:cubicBezTo>
                    <a:pt x="0" y="16394"/>
                    <a:pt x="5095" y="21600"/>
                    <a:pt x="10302" y="21600"/>
                  </a:cubicBezTo>
                  <a:cubicBezTo>
                    <a:pt x="16394" y="21600"/>
                    <a:pt x="21600" y="16394"/>
                    <a:pt x="21600" y="10302"/>
                  </a:cubicBezTo>
                  <a:cubicBezTo>
                    <a:pt x="21600" y="4098"/>
                    <a:pt x="16394" y="0"/>
                    <a:pt x="103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9" name="Google Shape;1150;p26"/>
            <p:cNvSpPr/>
            <p:nvPr/>
          </p:nvSpPr>
          <p:spPr>
            <a:xfrm>
              <a:off x="7900940" y="4092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2" y="6203"/>
                  </a:moveTo>
                  <a:cubicBezTo>
                    <a:pt x="13403" y="6203"/>
                    <a:pt x="14400" y="8197"/>
                    <a:pt x="14400" y="10302"/>
                  </a:cubicBezTo>
                  <a:cubicBezTo>
                    <a:pt x="14400" y="12295"/>
                    <a:pt x="12295" y="14400"/>
                    <a:pt x="10302" y="14400"/>
                  </a:cubicBezTo>
                  <a:cubicBezTo>
                    <a:pt x="8197" y="14400"/>
                    <a:pt x="6203" y="12295"/>
                    <a:pt x="6203" y="10302"/>
                  </a:cubicBezTo>
                  <a:cubicBezTo>
                    <a:pt x="6203" y="8197"/>
                    <a:pt x="8197" y="6203"/>
                    <a:pt x="10302" y="6203"/>
                  </a:cubicBezTo>
                  <a:close/>
                  <a:moveTo>
                    <a:pt x="10302" y="0"/>
                  </a:moveTo>
                  <a:cubicBezTo>
                    <a:pt x="5095" y="0"/>
                    <a:pt x="0" y="4098"/>
                    <a:pt x="0" y="10302"/>
                  </a:cubicBezTo>
                  <a:cubicBezTo>
                    <a:pt x="0" y="16394"/>
                    <a:pt x="5095" y="21600"/>
                    <a:pt x="10302" y="21600"/>
                  </a:cubicBezTo>
                  <a:cubicBezTo>
                    <a:pt x="16394" y="21600"/>
                    <a:pt x="21600" y="16394"/>
                    <a:pt x="21600" y="10302"/>
                  </a:cubicBezTo>
                  <a:cubicBezTo>
                    <a:pt x="21600" y="4098"/>
                    <a:pt x="16394" y="0"/>
                    <a:pt x="103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0" name="Google Shape;1151;p26"/>
            <p:cNvSpPr/>
            <p:nvPr/>
          </p:nvSpPr>
          <p:spPr>
            <a:xfrm>
              <a:off x="7788847" y="184971"/>
              <a:ext cx="128119" cy="127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8" y="0"/>
                    <a:pt x="0" y="4768"/>
                    <a:pt x="0" y="10755"/>
                  </a:cubicBezTo>
                  <a:cubicBezTo>
                    <a:pt x="0" y="16742"/>
                    <a:pt x="4838" y="21600"/>
                    <a:pt x="10800" y="21600"/>
                  </a:cubicBezTo>
                  <a:cubicBezTo>
                    <a:pt x="16752" y="21600"/>
                    <a:pt x="21600" y="16742"/>
                    <a:pt x="21600" y="10755"/>
                  </a:cubicBezTo>
                  <a:cubicBezTo>
                    <a:pt x="21600" y="4768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1" name="Google Shape;1152;p26"/>
            <p:cNvSpPr/>
            <p:nvPr/>
          </p:nvSpPr>
          <p:spPr>
            <a:xfrm>
              <a:off x="7785513" y="181101"/>
              <a:ext cx="134727" cy="13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1150"/>
                  </a:moveTo>
                  <a:cubicBezTo>
                    <a:pt x="16112" y="1150"/>
                    <a:pt x="20455" y="5474"/>
                    <a:pt x="20455" y="10757"/>
                  </a:cubicBezTo>
                  <a:cubicBezTo>
                    <a:pt x="20455" y="16136"/>
                    <a:pt x="16112" y="20460"/>
                    <a:pt x="10805" y="20460"/>
                  </a:cubicBezTo>
                  <a:cubicBezTo>
                    <a:pt x="5402" y="20460"/>
                    <a:pt x="1059" y="16136"/>
                    <a:pt x="1059" y="10757"/>
                  </a:cubicBezTo>
                  <a:cubicBezTo>
                    <a:pt x="1059" y="5474"/>
                    <a:pt x="5402" y="1150"/>
                    <a:pt x="10805" y="1150"/>
                  </a:cubicBezTo>
                  <a:close/>
                  <a:moveTo>
                    <a:pt x="10805" y="0"/>
                  </a:moveTo>
                  <a:cubicBezTo>
                    <a:pt x="4782" y="0"/>
                    <a:pt x="0" y="4856"/>
                    <a:pt x="0" y="10757"/>
                  </a:cubicBezTo>
                  <a:cubicBezTo>
                    <a:pt x="0" y="16754"/>
                    <a:pt x="4782" y="21600"/>
                    <a:pt x="10805" y="21600"/>
                  </a:cubicBezTo>
                  <a:cubicBezTo>
                    <a:pt x="16732" y="21600"/>
                    <a:pt x="21600" y="16754"/>
                    <a:pt x="21600" y="10757"/>
                  </a:cubicBezTo>
                  <a:cubicBezTo>
                    <a:pt x="21600" y="4856"/>
                    <a:pt x="16732" y="0"/>
                    <a:pt x="10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2" name="Google Shape;1153;p26"/>
            <p:cNvSpPr/>
            <p:nvPr/>
          </p:nvSpPr>
          <p:spPr>
            <a:xfrm>
              <a:off x="7824150" y="252363"/>
              <a:ext cx="56917" cy="28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3" y="0"/>
                  </a:moveTo>
                  <a:cubicBezTo>
                    <a:pt x="4835" y="0"/>
                    <a:pt x="0" y="9545"/>
                    <a:pt x="0" y="21600"/>
                  </a:cubicBezTo>
                  <a:lnTo>
                    <a:pt x="21600" y="21600"/>
                  </a:lnTo>
                  <a:cubicBezTo>
                    <a:pt x="21600" y="9545"/>
                    <a:pt x="16765" y="0"/>
                    <a:pt x="109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3" name="Google Shape;1154;p26"/>
            <p:cNvSpPr/>
            <p:nvPr/>
          </p:nvSpPr>
          <p:spPr>
            <a:xfrm>
              <a:off x="7820876" y="249029"/>
              <a:ext cx="64060" cy="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400"/>
                  </a:moveTo>
                  <a:cubicBezTo>
                    <a:pt x="14895" y="4400"/>
                    <a:pt x="18428" y="10145"/>
                    <a:pt x="18990" y="17564"/>
                  </a:cubicBezTo>
                  <a:lnTo>
                    <a:pt x="2409" y="17564"/>
                  </a:lnTo>
                  <a:cubicBezTo>
                    <a:pt x="2971" y="10145"/>
                    <a:pt x="6504" y="4400"/>
                    <a:pt x="10800" y="4400"/>
                  </a:cubicBezTo>
                  <a:close/>
                  <a:moveTo>
                    <a:pt x="10800" y="0"/>
                  </a:moveTo>
                  <a:cubicBezTo>
                    <a:pt x="4838" y="0"/>
                    <a:pt x="0" y="8800"/>
                    <a:pt x="0" y="19564"/>
                  </a:cubicBezTo>
                  <a:cubicBezTo>
                    <a:pt x="0" y="21600"/>
                    <a:pt x="0" y="21600"/>
                    <a:pt x="4657" y="21600"/>
                  </a:cubicBezTo>
                  <a:lnTo>
                    <a:pt x="11723" y="21600"/>
                  </a:lnTo>
                  <a:cubicBezTo>
                    <a:pt x="21399" y="21600"/>
                    <a:pt x="21399" y="21600"/>
                    <a:pt x="21600" y="19564"/>
                  </a:cubicBezTo>
                  <a:cubicBezTo>
                    <a:pt x="21600" y="8800"/>
                    <a:pt x="1674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4" name="Google Shape;1155;p26"/>
            <p:cNvSpPr/>
            <p:nvPr/>
          </p:nvSpPr>
          <p:spPr>
            <a:xfrm>
              <a:off x="7836891" y="216464"/>
              <a:ext cx="32031" cy="3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8" y="0"/>
                    <a:pt x="0" y="4858"/>
                    <a:pt x="0" y="10800"/>
                  </a:cubicBezTo>
                  <a:cubicBezTo>
                    <a:pt x="0" y="16782"/>
                    <a:pt x="4818" y="21600"/>
                    <a:pt x="10800" y="21600"/>
                  </a:cubicBezTo>
                  <a:cubicBezTo>
                    <a:pt x="16742" y="21600"/>
                    <a:pt x="21600" y="16782"/>
                    <a:pt x="21600" y="10800"/>
                  </a:cubicBezTo>
                  <a:cubicBezTo>
                    <a:pt x="21600" y="4858"/>
                    <a:pt x="16742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5" name="Google Shape;1156;p26"/>
            <p:cNvSpPr/>
            <p:nvPr/>
          </p:nvSpPr>
          <p:spPr>
            <a:xfrm>
              <a:off x="7833556" y="213130"/>
              <a:ext cx="39235" cy="3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53" y="3671"/>
                  </a:moveTo>
                  <a:cubicBezTo>
                    <a:pt x="14586" y="3671"/>
                    <a:pt x="17634" y="6686"/>
                    <a:pt x="17634" y="10653"/>
                  </a:cubicBezTo>
                  <a:cubicBezTo>
                    <a:pt x="17634" y="14619"/>
                    <a:pt x="14586" y="17634"/>
                    <a:pt x="10653" y="17634"/>
                  </a:cubicBezTo>
                  <a:cubicBezTo>
                    <a:pt x="6686" y="17634"/>
                    <a:pt x="3638" y="14619"/>
                    <a:pt x="3638" y="10653"/>
                  </a:cubicBezTo>
                  <a:cubicBezTo>
                    <a:pt x="3638" y="6686"/>
                    <a:pt x="6686" y="3671"/>
                    <a:pt x="10653" y="3671"/>
                  </a:cubicBezTo>
                  <a:close/>
                  <a:moveTo>
                    <a:pt x="10653" y="0"/>
                  </a:moveTo>
                  <a:cubicBezTo>
                    <a:pt x="4556" y="0"/>
                    <a:pt x="0" y="4589"/>
                    <a:pt x="0" y="10653"/>
                  </a:cubicBezTo>
                  <a:cubicBezTo>
                    <a:pt x="0" y="16749"/>
                    <a:pt x="4556" y="21600"/>
                    <a:pt x="10653" y="21600"/>
                  </a:cubicBezTo>
                  <a:cubicBezTo>
                    <a:pt x="16716" y="21600"/>
                    <a:pt x="21600" y="16749"/>
                    <a:pt x="21600" y="10653"/>
                  </a:cubicBezTo>
                  <a:cubicBezTo>
                    <a:pt x="21600" y="4589"/>
                    <a:pt x="16716" y="0"/>
                    <a:pt x="106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6" name="Google Shape;1157;p26"/>
            <p:cNvSpPr/>
            <p:nvPr/>
          </p:nvSpPr>
          <p:spPr>
            <a:xfrm>
              <a:off x="7805397" y="446205"/>
              <a:ext cx="94423" cy="2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5" y="0"/>
                  </a:moveTo>
                  <a:cubicBezTo>
                    <a:pt x="1512" y="0"/>
                    <a:pt x="0" y="4873"/>
                    <a:pt x="0" y="11020"/>
                  </a:cubicBezTo>
                  <a:cubicBezTo>
                    <a:pt x="0" y="17122"/>
                    <a:pt x="1512" y="21600"/>
                    <a:pt x="3405" y="21600"/>
                  </a:cubicBezTo>
                  <a:lnTo>
                    <a:pt x="18318" y="21600"/>
                  </a:lnTo>
                  <a:cubicBezTo>
                    <a:pt x="20088" y="21600"/>
                    <a:pt x="21600" y="17122"/>
                    <a:pt x="21600" y="11020"/>
                  </a:cubicBezTo>
                  <a:cubicBezTo>
                    <a:pt x="21600" y="4873"/>
                    <a:pt x="20088" y="0"/>
                    <a:pt x="18318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7" name="Google Shape;1158;p26"/>
            <p:cNvSpPr/>
            <p:nvPr/>
          </p:nvSpPr>
          <p:spPr>
            <a:xfrm>
              <a:off x="7802063" y="442871"/>
              <a:ext cx="101091" cy="3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22" y="4264"/>
                  </a:moveTo>
                  <a:cubicBezTo>
                    <a:pt x="19119" y="4264"/>
                    <a:pt x="20175" y="7223"/>
                    <a:pt x="20175" y="10818"/>
                  </a:cubicBezTo>
                  <a:cubicBezTo>
                    <a:pt x="20175" y="14412"/>
                    <a:pt x="19119" y="17336"/>
                    <a:pt x="17822" y="17336"/>
                  </a:cubicBezTo>
                  <a:lnTo>
                    <a:pt x="3893" y="17336"/>
                  </a:lnTo>
                  <a:cubicBezTo>
                    <a:pt x="2595" y="17336"/>
                    <a:pt x="1425" y="14412"/>
                    <a:pt x="1425" y="10818"/>
                  </a:cubicBezTo>
                  <a:cubicBezTo>
                    <a:pt x="1425" y="7223"/>
                    <a:pt x="2481" y="4264"/>
                    <a:pt x="3893" y="4264"/>
                  </a:cubicBezTo>
                  <a:close/>
                  <a:moveTo>
                    <a:pt x="3893" y="0"/>
                  </a:moveTo>
                  <a:cubicBezTo>
                    <a:pt x="1768" y="0"/>
                    <a:pt x="0" y="4933"/>
                    <a:pt x="0" y="10818"/>
                  </a:cubicBezTo>
                  <a:cubicBezTo>
                    <a:pt x="0" y="16702"/>
                    <a:pt x="1654" y="21600"/>
                    <a:pt x="3893" y="21600"/>
                  </a:cubicBezTo>
                  <a:lnTo>
                    <a:pt x="17822" y="21600"/>
                  </a:lnTo>
                  <a:cubicBezTo>
                    <a:pt x="19946" y="21600"/>
                    <a:pt x="21600" y="16702"/>
                    <a:pt x="21600" y="10818"/>
                  </a:cubicBezTo>
                  <a:cubicBezTo>
                    <a:pt x="21600" y="4933"/>
                    <a:pt x="19946" y="0"/>
                    <a:pt x="17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8" name="Google Shape;1092;p26"/>
            <p:cNvSpPr/>
            <p:nvPr/>
          </p:nvSpPr>
          <p:spPr>
            <a:xfrm>
              <a:off x="398655" y="3351993"/>
              <a:ext cx="820856" cy="82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10817" y="5946"/>
                  </a:moveTo>
                  <a:cubicBezTo>
                    <a:pt x="11747" y="5946"/>
                    <a:pt x="12676" y="6222"/>
                    <a:pt x="13474" y="6759"/>
                  </a:cubicBezTo>
                  <a:cubicBezTo>
                    <a:pt x="14652" y="7544"/>
                    <a:pt x="15422" y="8794"/>
                    <a:pt x="15596" y="10205"/>
                  </a:cubicBezTo>
                  <a:cubicBezTo>
                    <a:pt x="15886" y="12530"/>
                    <a:pt x="14404" y="14769"/>
                    <a:pt x="12153" y="15408"/>
                  </a:cubicBezTo>
                  <a:cubicBezTo>
                    <a:pt x="11709" y="15535"/>
                    <a:pt x="11254" y="15599"/>
                    <a:pt x="10803" y="15599"/>
                  </a:cubicBezTo>
                  <a:cubicBezTo>
                    <a:pt x="9863" y="15599"/>
                    <a:pt x="8938" y="15327"/>
                    <a:pt x="8144" y="14797"/>
                  </a:cubicBezTo>
                  <a:cubicBezTo>
                    <a:pt x="6966" y="14012"/>
                    <a:pt x="6198" y="12763"/>
                    <a:pt x="6024" y="11353"/>
                  </a:cubicBezTo>
                  <a:cubicBezTo>
                    <a:pt x="5747" y="9026"/>
                    <a:pt x="7228" y="6789"/>
                    <a:pt x="9466" y="6134"/>
                  </a:cubicBezTo>
                  <a:cubicBezTo>
                    <a:pt x="9917" y="6018"/>
                    <a:pt x="10366" y="5946"/>
                    <a:pt x="10817" y="5946"/>
                  </a:cubicBezTo>
                  <a:close/>
                  <a:moveTo>
                    <a:pt x="10815" y="5764"/>
                  </a:moveTo>
                  <a:cubicBezTo>
                    <a:pt x="10350" y="5764"/>
                    <a:pt x="9882" y="5829"/>
                    <a:pt x="9422" y="5960"/>
                  </a:cubicBezTo>
                  <a:cubicBezTo>
                    <a:pt x="7084" y="6629"/>
                    <a:pt x="5543" y="8954"/>
                    <a:pt x="5848" y="11367"/>
                  </a:cubicBezTo>
                  <a:cubicBezTo>
                    <a:pt x="6024" y="12835"/>
                    <a:pt x="6822" y="14144"/>
                    <a:pt x="8042" y="14943"/>
                  </a:cubicBezTo>
                  <a:cubicBezTo>
                    <a:pt x="8871" y="15496"/>
                    <a:pt x="9843" y="15786"/>
                    <a:pt x="10817" y="15786"/>
                  </a:cubicBezTo>
                  <a:cubicBezTo>
                    <a:pt x="11282" y="15786"/>
                    <a:pt x="11747" y="15714"/>
                    <a:pt x="12196" y="15582"/>
                  </a:cubicBezTo>
                  <a:cubicBezTo>
                    <a:pt x="14536" y="14913"/>
                    <a:pt x="16075" y="12588"/>
                    <a:pt x="15784" y="10175"/>
                  </a:cubicBezTo>
                  <a:cubicBezTo>
                    <a:pt x="15596" y="8722"/>
                    <a:pt x="14797" y="7414"/>
                    <a:pt x="13576" y="6599"/>
                  </a:cubicBezTo>
                  <a:cubicBezTo>
                    <a:pt x="12751" y="6049"/>
                    <a:pt x="11791" y="5764"/>
                    <a:pt x="10815" y="5764"/>
                  </a:cubicBezTo>
                  <a:close/>
                  <a:moveTo>
                    <a:pt x="9276" y="183"/>
                  </a:moveTo>
                  <a:cubicBezTo>
                    <a:pt x="9285" y="183"/>
                    <a:pt x="9292" y="190"/>
                    <a:pt x="9292" y="190"/>
                  </a:cubicBezTo>
                  <a:cubicBezTo>
                    <a:pt x="9292" y="190"/>
                    <a:pt x="9306" y="190"/>
                    <a:pt x="9306" y="205"/>
                  </a:cubicBezTo>
                  <a:lnTo>
                    <a:pt x="10032" y="2487"/>
                  </a:lnTo>
                  <a:cubicBezTo>
                    <a:pt x="10059" y="2577"/>
                    <a:pt x="10131" y="2634"/>
                    <a:pt x="10219" y="2634"/>
                  </a:cubicBezTo>
                  <a:cubicBezTo>
                    <a:pt x="10230" y="2634"/>
                    <a:pt x="10239" y="2634"/>
                    <a:pt x="10250" y="2632"/>
                  </a:cubicBezTo>
                  <a:cubicBezTo>
                    <a:pt x="10438" y="2618"/>
                    <a:pt x="10624" y="2612"/>
                    <a:pt x="10809" y="2612"/>
                  </a:cubicBezTo>
                  <a:cubicBezTo>
                    <a:pt x="11461" y="2612"/>
                    <a:pt x="12101" y="2692"/>
                    <a:pt x="12734" y="2850"/>
                  </a:cubicBezTo>
                  <a:cubicBezTo>
                    <a:pt x="12756" y="2856"/>
                    <a:pt x="12776" y="2859"/>
                    <a:pt x="12798" y="2859"/>
                  </a:cubicBezTo>
                  <a:cubicBezTo>
                    <a:pt x="12876" y="2859"/>
                    <a:pt x="12947" y="2817"/>
                    <a:pt x="12981" y="2748"/>
                  </a:cubicBezTo>
                  <a:lnTo>
                    <a:pt x="14085" y="611"/>
                  </a:lnTo>
                  <a:cubicBezTo>
                    <a:pt x="14085" y="597"/>
                    <a:pt x="14115" y="597"/>
                    <a:pt x="14129" y="597"/>
                  </a:cubicBezTo>
                  <a:lnTo>
                    <a:pt x="17223" y="2211"/>
                  </a:lnTo>
                  <a:cubicBezTo>
                    <a:pt x="17237" y="2211"/>
                    <a:pt x="17237" y="2239"/>
                    <a:pt x="17237" y="2255"/>
                  </a:cubicBezTo>
                  <a:lnTo>
                    <a:pt x="16133" y="4376"/>
                  </a:lnTo>
                  <a:cubicBezTo>
                    <a:pt x="16089" y="4464"/>
                    <a:pt x="16105" y="4580"/>
                    <a:pt x="16177" y="4638"/>
                  </a:cubicBezTo>
                  <a:cubicBezTo>
                    <a:pt x="16816" y="5189"/>
                    <a:pt x="17353" y="5844"/>
                    <a:pt x="17790" y="6556"/>
                  </a:cubicBezTo>
                  <a:cubicBezTo>
                    <a:pt x="17823" y="6621"/>
                    <a:pt x="17887" y="6654"/>
                    <a:pt x="17961" y="6654"/>
                  </a:cubicBezTo>
                  <a:cubicBezTo>
                    <a:pt x="17986" y="6654"/>
                    <a:pt x="18011" y="6651"/>
                    <a:pt x="18036" y="6643"/>
                  </a:cubicBezTo>
                  <a:lnTo>
                    <a:pt x="20317" y="5932"/>
                  </a:lnTo>
                  <a:cubicBezTo>
                    <a:pt x="20320" y="5927"/>
                    <a:pt x="20327" y="5926"/>
                    <a:pt x="20333" y="5926"/>
                  </a:cubicBezTo>
                  <a:cubicBezTo>
                    <a:pt x="20345" y="5926"/>
                    <a:pt x="20361" y="5935"/>
                    <a:pt x="20361" y="5946"/>
                  </a:cubicBezTo>
                  <a:lnTo>
                    <a:pt x="21407" y="9274"/>
                  </a:lnTo>
                  <a:cubicBezTo>
                    <a:pt x="21407" y="9288"/>
                    <a:pt x="21407" y="9304"/>
                    <a:pt x="21391" y="9318"/>
                  </a:cubicBezTo>
                  <a:lnTo>
                    <a:pt x="19097" y="10031"/>
                  </a:lnTo>
                  <a:cubicBezTo>
                    <a:pt x="19010" y="10059"/>
                    <a:pt x="18952" y="10161"/>
                    <a:pt x="18952" y="10248"/>
                  </a:cubicBezTo>
                  <a:cubicBezTo>
                    <a:pt x="19010" y="11091"/>
                    <a:pt x="18936" y="11934"/>
                    <a:pt x="18734" y="12748"/>
                  </a:cubicBezTo>
                  <a:cubicBezTo>
                    <a:pt x="18718" y="12849"/>
                    <a:pt x="18762" y="12937"/>
                    <a:pt x="18850" y="12995"/>
                  </a:cubicBezTo>
                  <a:lnTo>
                    <a:pt x="20970" y="14100"/>
                  </a:lnTo>
                  <a:cubicBezTo>
                    <a:pt x="21000" y="14100"/>
                    <a:pt x="21000" y="14114"/>
                    <a:pt x="20986" y="14144"/>
                  </a:cubicBezTo>
                  <a:lnTo>
                    <a:pt x="19387" y="17224"/>
                  </a:lnTo>
                  <a:cubicBezTo>
                    <a:pt x="19378" y="17235"/>
                    <a:pt x="19367" y="17246"/>
                    <a:pt x="19356" y="17246"/>
                  </a:cubicBezTo>
                  <a:cubicBezTo>
                    <a:pt x="19353" y="17246"/>
                    <a:pt x="19348" y="17243"/>
                    <a:pt x="19343" y="17240"/>
                  </a:cubicBezTo>
                  <a:lnTo>
                    <a:pt x="17209" y="16135"/>
                  </a:lnTo>
                  <a:cubicBezTo>
                    <a:pt x="17182" y="16119"/>
                    <a:pt x="17151" y="16111"/>
                    <a:pt x="17118" y="16111"/>
                  </a:cubicBezTo>
                  <a:cubicBezTo>
                    <a:pt x="17060" y="16111"/>
                    <a:pt x="16999" y="16137"/>
                    <a:pt x="16962" y="16193"/>
                  </a:cubicBezTo>
                  <a:cubicBezTo>
                    <a:pt x="16409" y="16818"/>
                    <a:pt x="15756" y="17370"/>
                    <a:pt x="15043" y="17807"/>
                  </a:cubicBezTo>
                  <a:cubicBezTo>
                    <a:pt x="14957" y="17849"/>
                    <a:pt x="14913" y="17951"/>
                    <a:pt x="14941" y="18053"/>
                  </a:cubicBezTo>
                  <a:lnTo>
                    <a:pt x="15668" y="20336"/>
                  </a:lnTo>
                  <a:cubicBezTo>
                    <a:pt x="15668" y="20350"/>
                    <a:pt x="15668" y="20364"/>
                    <a:pt x="15654" y="20379"/>
                  </a:cubicBezTo>
                  <a:lnTo>
                    <a:pt x="12328" y="21425"/>
                  </a:lnTo>
                  <a:cubicBezTo>
                    <a:pt x="12312" y="21425"/>
                    <a:pt x="12284" y="21410"/>
                    <a:pt x="12284" y="21396"/>
                  </a:cubicBezTo>
                  <a:lnTo>
                    <a:pt x="11558" y="19113"/>
                  </a:lnTo>
                  <a:cubicBezTo>
                    <a:pt x="11528" y="19027"/>
                    <a:pt x="11456" y="18969"/>
                    <a:pt x="11354" y="18969"/>
                  </a:cubicBezTo>
                  <a:lnTo>
                    <a:pt x="11340" y="18969"/>
                  </a:lnTo>
                  <a:cubicBezTo>
                    <a:pt x="11155" y="18982"/>
                    <a:pt x="10970" y="18988"/>
                    <a:pt x="10786" y="18988"/>
                  </a:cubicBezTo>
                  <a:cubicBezTo>
                    <a:pt x="10139" y="18988"/>
                    <a:pt x="9489" y="18910"/>
                    <a:pt x="8855" y="18752"/>
                  </a:cubicBezTo>
                  <a:cubicBezTo>
                    <a:pt x="8842" y="18748"/>
                    <a:pt x="8830" y="18748"/>
                    <a:pt x="8817" y="18748"/>
                  </a:cubicBezTo>
                  <a:cubicBezTo>
                    <a:pt x="8730" y="18748"/>
                    <a:pt x="8647" y="18791"/>
                    <a:pt x="8609" y="18867"/>
                  </a:cubicBezTo>
                  <a:lnTo>
                    <a:pt x="7505" y="20989"/>
                  </a:lnTo>
                  <a:cubicBezTo>
                    <a:pt x="7505" y="21000"/>
                    <a:pt x="7489" y="21009"/>
                    <a:pt x="7477" y="21009"/>
                  </a:cubicBezTo>
                  <a:cubicBezTo>
                    <a:pt x="7471" y="21009"/>
                    <a:pt x="7466" y="21008"/>
                    <a:pt x="7461" y="21003"/>
                  </a:cubicBezTo>
                  <a:lnTo>
                    <a:pt x="4367" y="19405"/>
                  </a:lnTo>
                  <a:cubicBezTo>
                    <a:pt x="4353" y="19391"/>
                    <a:pt x="4353" y="19375"/>
                    <a:pt x="4353" y="19361"/>
                  </a:cubicBezTo>
                  <a:lnTo>
                    <a:pt x="5457" y="17224"/>
                  </a:lnTo>
                  <a:cubicBezTo>
                    <a:pt x="5501" y="17138"/>
                    <a:pt x="5485" y="17036"/>
                    <a:pt x="5413" y="16964"/>
                  </a:cubicBezTo>
                  <a:cubicBezTo>
                    <a:pt x="4774" y="16411"/>
                    <a:pt x="4235" y="15771"/>
                    <a:pt x="3800" y="15059"/>
                  </a:cubicBezTo>
                  <a:cubicBezTo>
                    <a:pt x="3766" y="14990"/>
                    <a:pt x="3695" y="14949"/>
                    <a:pt x="3617" y="14949"/>
                  </a:cubicBezTo>
                  <a:cubicBezTo>
                    <a:pt x="3597" y="14949"/>
                    <a:pt x="3575" y="14950"/>
                    <a:pt x="3553" y="14957"/>
                  </a:cubicBezTo>
                  <a:lnTo>
                    <a:pt x="1273" y="15684"/>
                  </a:lnTo>
                  <a:cubicBezTo>
                    <a:pt x="1259" y="15684"/>
                    <a:pt x="1229" y="15670"/>
                    <a:pt x="1229" y="15656"/>
                  </a:cubicBezTo>
                  <a:lnTo>
                    <a:pt x="183" y="12342"/>
                  </a:lnTo>
                  <a:cubicBezTo>
                    <a:pt x="183" y="12326"/>
                    <a:pt x="183" y="12298"/>
                    <a:pt x="199" y="12298"/>
                  </a:cubicBezTo>
                  <a:lnTo>
                    <a:pt x="2493" y="11571"/>
                  </a:lnTo>
                  <a:cubicBezTo>
                    <a:pt x="2580" y="11541"/>
                    <a:pt x="2638" y="11455"/>
                    <a:pt x="2638" y="11353"/>
                  </a:cubicBezTo>
                  <a:cubicBezTo>
                    <a:pt x="2580" y="10510"/>
                    <a:pt x="2652" y="9681"/>
                    <a:pt x="2856" y="8852"/>
                  </a:cubicBezTo>
                  <a:cubicBezTo>
                    <a:pt x="2870" y="8765"/>
                    <a:pt x="2828" y="8664"/>
                    <a:pt x="2740" y="8621"/>
                  </a:cubicBezTo>
                  <a:lnTo>
                    <a:pt x="620" y="7516"/>
                  </a:lnTo>
                  <a:cubicBezTo>
                    <a:pt x="604" y="7500"/>
                    <a:pt x="590" y="7486"/>
                    <a:pt x="604" y="7472"/>
                  </a:cubicBezTo>
                  <a:lnTo>
                    <a:pt x="2203" y="4376"/>
                  </a:lnTo>
                  <a:cubicBezTo>
                    <a:pt x="2217" y="4362"/>
                    <a:pt x="2231" y="4362"/>
                    <a:pt x="2247" y="4362"/>
                  </a:cubicBezTo>
                  <a:lnTo>
                    <a:pt x="4381" y="5467"/>
                  </a:lnTo>
                  <a:cubicBezTo>
                    <a:pt x="4414" y="5482"/>
                    <a:pt x="4448" y="5490"/>
                    <a:pt x="4483" y="5490"/>
                  </a:cubicBezTo>
                  <a:cubicBezTo>
                    <a:pt x="4541" y="5490"/>
                    <a:pt x="4597" y="5468"/>
                    <a:pt x="4643" y="5423"/>
                  </a:cubicBezTo>
                  <a:cubicBezTo>
                    <a:pt x="5195" y="4783"/>
                    <a:pt x="5834" y="4244"/>
                    <a:pt x="6545" y="3809"/>
                  </a:cubicBezTo>
                  <a:cubicBezTo>
                    <a:pt x="6633" y="3751"/>
                    <a:pt x="6677" y="3649"/>
                    <a:pt x="6647" y="3561"/>
                  </a:cubicBezTo>
                  <a:lnTo>
                    <a:pt x="5922" y="1280"/>
                  </a:lnTo>
                  <a:cubicBezTo>
                    <a:pt x="5922" y="1250"/>
                    <a:pt x="5922" y="1236"/>
                    <a:pt x="5950" y="1236"/>
                  </a:cubicBezTo>
                  <a:lnTo>
                    <a:pt x="9262" y="190"/>
                  </a:lnTo>
                  <a:cubicBezTo>
                    <a:pt x="9267" y="185"/>
                    <a:pt x="9271" y="183"/>
                    <a:pt x="9276" y="183"/>
                  </a:cubicBezTo>
                  <a:close/>
                  <a:moveTo>
                    <a:pt x="9271" y="0"/>
                  </a:moveTo>
                  <a:cubicBezTo>
                    <a:pt x="9248" y="0"/>
                    <a:pt x="9226" y="5"/>
                    <a:pt x="9204" y="16"/>
                  </a:cubicBezTo>
                  <a:lnTo>
                    <a:pt x="5892" y="1062"/>
                  </a:lnTo>
                  <a:cubicBezTo>
                    <a:pt x="5776" y="1090"/>
                    <a:pt x="5718" y="1222"/>
                    <a:pt x="5747" y="1324"/>
                  </a:cubicBezTo>
                  <a:lnTo>
                    <a:pt x="6473" y="3621"/>
                  </a:lnTo>
                  <a:cubicBezTo>
                    <a:pt x="6473" y="3635"/>
                    <a:pt x="6473" y="3649"/>
                    <a:pt x="6459" y="3649"/>
                  </a:cubicBezTo>
                  <a:cubicBezTo>
                    <a:pt x="5718" y="4100"/>
                    <a:pt x="5064" y="4652"/>
                    <a:pt x="4497" y="5291"/>
                  </a:cubicBezTo>
                  <a:cubicBezTo>
                    <a:pt x="4483" y="5307"/>
                    <a:pt x="4469" y="5307"/>
                    <a:pt x="4455" y="5307"/>
                  </a:cubicBezTo>
                  <a:lnTo>
                    <a:pt x="2333" y="4202"/>
                  </a:lnTo>
                  <a:cubicBezTo>
                    <a:pt x="2302" y="4183"/>
                    <a:pt x="2269" y="4176"/>
                    <a:pt x="2234" y="4176"/>
                  </a:cubicBezTo>
                  <a:cubicBezTo>
                    <a:pt x="2159" y="4176"/>
                    <a:pt x="2082" y="4218"/>
                    <a:pt x="2043" y="4288"/>
                  </a:cubicBezTo>
                  <a:lnTo>
                    <a:pt x="444" y="7384"/>
                  </a:lnTo>
                  <a:cubicBezTo>
                    <a:pt x="386" y="7486"/>
                    <a:pt x="430" y="7618"/>
                    <a:pt x="532" y="7676"/>
                  </a:cubicBezTo>
                  <a:lnTo>
                    <a:pt x="2652" y="8780"/>
                  </a:lnTo>
                  <a:cubicBezTo>
                    <a:pt x="2668" y="8780"/>
                    <a:pt x="2682" y="8794"/>
                    <a:pt x="2668" y="8809"/>
                  </a:cubicBezTo>
                  <a:cubicBezTo>
                    <a:pt x="2464" y="9652"/>
                    <a:pt x="2391" y="10510"/>
                    <a:pt x="2449" y="11367"/>
                  </a:cubicBezTo>
                  <a:cubicBezTo>
                    <a:pt x="2449" y="11381"/>
                    <a:pt x="2449" y="11397"/>
                    <a:pt x="2435" y="11397"/>
                  </a:cubicBezTo>
                  <a:lnTo>
                    <a:pt x="139" y="12122"/>
                  </a:lnTo>
                  <a:cubicBezTo>
                    <a:pt x="97" y="12138"/>
                    <a:pt x="53" y="12166"/>
                    <a:pt x="23" y="12224"/>
                  </a:cubicBezTo>
                  <a:cubicBezTo>
                    <a:pt x="-5" y="12268"/>
                    <a:pt x="-5" y="12326"/>
                    <a:pt x="9" y="12384"/>
                  </a:cubicBezTo>
                  <a:lnTo>
                    <a:pt x="1055" y="15714"/>
                  </a:lnTo>
                  <a:cubicBezTo>
                    <a:pt x="1077" y="15803"/>
                    <a:pt x="1162" y="15858"/>
                    <a:pt x="1251" y="15858"/>
                  </a:cubicBezTo>
                  <a:cubicBezTo>
                    <a:pt x="1277" y="15858"/>
                    <a:pt x="1304" y="15853"/>
                    <a:pt x="1331" y="15844"/>
                  </a:cubicBezTo>
                  <a:lnTo>
                    <a:pt x="3612" y="15132"/>
                  </a:lnTo>
                  <a:cubicBezTo>
                    <a:pt x="3615" y="15128"/>
                    <a:pt x="3620" y="15126"/>
                    <a:pt x="3623" y="15126"/>
                  </a:cubicBezTo>
                  <a:cubicBezTo>
                    <a:pt x="3633" y="15126"/>
                    <a:pt x="3640" y="15135"/>
                    <a:pt x="3640" y="15146"/>
                  </a:cubicBezTo>
                  <a:cubicBezTo>
                    <a:pt x="4091" y="15873"/>
                    <a:pt x="4643" y="16541"/>
                    <a:pt x="5297" y="17108"/>
                  </a:cubicBezTo>
                  <a:cubicBezTo>
                    <a:pt x="5297" y="17108"/>
                    <a:pt x="5311" y="17124"/>
                    <a:pt x="5297" y="17138"/>
                  </a:cubicBezTo>
                  <a:lnTo>
                    <a:pt x="4193" y="19273"/>
                  </a:lnTo>
                  <a:cubicBezTo>
                    <a:pt x="4135" y="19375"/>
                    <a:pt x="4178" y="19507"/>
                    <a:pt x="4279" y="19551"/>
                  </a:cubicBezTo>
                  <a:lnTo>
                    <a:pt x="7374" y="21163"/>
                  </a:lnTo>
                  <a:cubicBezTo>
                    <a:pt x="7405" y="21182"/>
                    <a:pt x="7439" y="21189"/>
                    <a:pt x="7472" y="21189"/>
                  </a:cubicBezTo>
                  <a:cubicBezTo>
                    <a:pt x="7549" y="21189"/>
                    <a:pt x="7624" y="21147"/>
                    <a:pt x="7665" y="21077"/>
                  </a:cubicBezTo>
                  <a:lnTo>
                    <a:pt x="8769" y="18940"/>
                  </a:lnTo>
                  <a:cubicBezTo>
                    <a:pt x="8783" y="18925"/>
                    <a:pt x="8797" y="18925"/>
                    <a:pt x="8813" y="18925"/>
                  </a:cubicBezTo>
                  <a:cubicBezTo>
                    <a:pt x="9456" y="19084"/>
                    <a:pt x="10117" y="19162"/>
                    <a:pt x="10782" y="19162"/>
                  </a:cubicBezTo>
                  <a:cubicBezTo>
                    <a:pt x="10974" y="19162"/>
                    <a:pt x="11163" y="19156"/>
                    <a:pt x="11354" y="19143"/>
                  </a:cubicBezTo>
                  <a:cubicBezTo>
                    <a:pt x="11368" y="19143"/>
                    <a:pt x="11384" y="19157"/>
                    <a:pt x="11384" y="19173"/>
                  </a:cubicBezTo>
                  <a:lnTo>
                    <a:pt x="12109" y="21454"/>
                  </a:lnTo>
                  <a:cubicBezTo>
                    <a:pt x="12124" y="21512"/>
                    <a:pt x="12168" y="21556"/>
                    <a:pt x="12211" y="21584"/>
                  </a:cubicBezTo>
                  <a:cubicBezTo>
                    <a:pt x="12240" y="21600"/>
                    <a:pt x="12284" y="21600"/>
                    <a:pt x="12312" y="21600"/>
                  </a:cubicBezTo>
                  <a:lnTo>
                    <a:pt x="12370" y="21600"/>
                  </a:lnTo>
                  <a:lnTo>
                    <a:pt x="15698" y="20553"/>
                  </a:lnTo>
                  <a:cubicBezTo>
                    <a:pt x="15756" y="20524"/>
                    <a:pt x="15800" y="20495"/>
                    <a:pt x="15828" y="20437"/>
                  </a:cubicBezTo>
                  <a:cubicBezTo>
                    <a:pt x="15858" y="20394"/>
                    <a:pt x="15858" y="20336"/>
                    <a:pt x="15843" y="20278"/>
                  </a:cubicBezTo>
                  <a:lnTo>
                    <a:pt x="15117" y="17995"/>
                  </a:lnTo>
                  <a:cubicBezTo>
                    <a:pt x="15117" y="17981"/>
                    <a:pt x="15117" y="17967"/>
                    <a:pt x="15131" y="17951"/>
                  </a:cubicBezTo>
                  <a:cubicBezTo>
                    <a:pt x="15858" y="17515"/>
                    <a:pt x="16526" y="16964"/>
                    <a:pt x="17091" y="16309"/>
                  </a:cubicBezTo>
                  <a:cubicBezTo>
                    <a:pt x="17091" y="16301"/>
                    <a:pt x="17096" y="16298"/>
                    <a:pt x="17101" y="16298"/>
                  </a:cubicBezTo>
                  <a:cubicBezTo>
                    <a:pt x="17107" y="16298"/>
                    <a:pt x="17113" y="16301"/>
                    <a:pt x="17121" y="16309"/>
                  </a:cubicBezTo>
                  <a:lnTo>
                    <a:pt x="19257" y="17413"/>
                  </a:lnTo>
                  <a:cubicBezTo>
                    <a:pt x="19287" y="17426"/>
                    <a:pt x="19318" y="17432"/>
                    <a:pt x="19350" y="17432"/>
                  </a:cubicBezTo>
                  <a:cubicBezTo>
                    <a:pt x="19428" y="17432"/>
                    <a:pt x="19506" y="17395"/>
                    <a:pt x="19547" y="17312"/>
                  </a:cubicBezTo>
                  <a:lnTo>
                    <a:pt x="21146" y="14230"/>
                  </a:lnTo>
                  <a:cubicBezTo>
                    <a:pt x="21204" y="14129"/>
                    <a:pt x="21160" y="13998"/>
                    <a:pt x="21058" y="13940"/>
                  </a:cubicBezTo>
                  <a:lnTo>
                    <a:pt x="18922" y="12835"/>
                  </a:lnTo>
                  <a:cubicBezTo>
                    <a:pt x="18908" y="12821"/>
                    <a:pt x="18908" y="12806"/>
                    <a:pt x="18908" y="12791"/>
                  </a:cubicBezTo>
                  <a:cubicBezTo>
                    <a:pt x="19111" y="11963"/>
                    <a:pt x="19198" y="11106"/>
                    <a:pt x="19140" y="10248"/>
                  </a:cubicBezTo>
                  <a:cubicBezTo>
                    <a:pt x="19140" y="10233"/>
                    <a:pt x="19140" y="10219"/>
                    <a:pt x="19155" y="10219"/>
                  </a:cubicBezTo>
                  <a:lnTo>
                    <a:pt x="21435" y="9492"/>
                  </a:lnTo>
                  <a:cubicBezTo>
                    <a:pt x="21493" y="9478"/>
                    <a:pt x="21537" y="9434"/>
                    <a:pt x="21567" y="9390"/>
                  </a:cubicBezTo>
                  <a:cubicBezTo>
                    <a:pt x="21595" y="9332"/>
                    <a:pt x="21595" y="9274"/>
                    <a:pt x="21581" y="9216"/>
                  </a:cubicBezTo>
                  <a:lnTo>
                    <a:pt x="20535" y="5902"/>
                  </a:lnTo>
                  <a:cubicBezTo>
                    <a:pt x="20499" y="5805"/>
                    <a:pt x="20413" y="5749"/>
                    <a:pt x="20319" y="5749"/>
                  </a:cubicBezTo>
                  <a:cubicBezTo>
                    <a:pt x="20298" y="5749"/>
                    <a:pt x="20278" y="5752"/>
                    <a:pt x="20259" y="5756"/>
                  </a:cubicBezTo>
                  <a:lnTo>
                    <a:pt x="17978" y="6483"/>
                  </a:lnTo>
                  <a:cubicBezTo>
                    <a:pt x="17964" y="6483"/>
                    <a:pt x="17950" y="6483"/>
                    <a:pt x="17934" y="6469"/>
                  </a:cubicBezTo>
                  <a:cubicBezTo>
                    <a:pt x="17499" y="5728"/>
                    <a:pt x="16947" y="5073"/>
                    <a:pt x="16293" y="4506"/>
                  </a:cubicBezTo>
                  <a:cubicBezTo>
                    <a:pt x="16279" y="4492"/>
                    <a:pt x="16279" y="4478"/>
                    <a:pt x="16293" y="4464"/>
                  </a:cubicBezTo>
                  <a:lnTo>
                    <a:pt x="17397" y="2341"/>
                  </a:lnTo>
                  <a:cubicBezTo>
                    <a:pt x="17441" y="2239"/>
                    <a:pt x="17411" y="2109"/>
                    <a:pt x="17295" y="2051"/>
                  </a:cubicBezTo>
                  <a:lnTo>
                    <a:pt x="14216" y="451"/>
                  </a:lnTo>
                  <a:cubicBezTo>
                    <a:pt x="14185" y="434"/>
                    <a:pt x="14151" y="426"/>
                    <a:pt x="14118" y="426"/>
                  </a:cubicBezTo>
                  <a:cubicBezTo>
                    <a:pt x="14041" y="426"/>
                    <a:pt x="13966" y="468"/>
                    <a:pt x="13925" y="539"/>
                  </a:cubicBezTo>
                  <a:lnTo>
                    <a:pt x="12821" y="2660"/>
                  </a:lnTo>
                  <a:cubicBezTo>
                    <a:pt x="12810" y="2671"/>
                    <a:pt x="12801" y="2681"/>
                    <a:pt x="12790" y="2681"/>
                  </a:cubicBezTo>
                  <a:cubicBezTo>
                    <a:pt x="12787" y="2681"/>
                    <a:pt x="12782" y="2679"/>
                    <a:pt x="12777" y="2676"/>
                  </a:cubicBezTo>
                  <a:cubicBezTo>
                    <a:pt x="12134" y="2518"/>
                    <a:pt x="11471" y="2438"/>
                    <a:pt x="10806" y="2438"/>
                  </a:cubicBezTo>
                  <a:cubicBezTo>
                    <a:pt x="10616" y="2438"/>
                    <a:pt x="10425" y="2444"/>
                    <a:pt x="10236" y="2457"/>
                  </a:cubicBezTo>
                  <a:cubicBezTo>
                    <a:pt x="10220" y="2457"/>
                    <a:pt x="10206" y="2443"/>
                    <a:pt x="10206" y="2443"/>
                  </a:cubicBezTo>
                  <a:lnTo>
                    <a:pt x="9480" y="146"/>
                  </a:lnTo>
                  <a:cubicBezTo>
                    <a:pt x="9466" y="103"/>
                    <a:pt x="9422" y="60"/>
                    <a:pt x="9378" y="30"/>
                  </a:cubicBezTo>
                  <a:cubicBezTo>
                    <a:pt x="9342" y="13"/>
                    <a:pt x="9307" y="0"/>
                    <a:pt x="927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289;p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defRPr sz="2700"/>
            </a:lvl1pPr>
          </a:lstStyle>
          <a:p>
            <a:pPr/>
            <a:r>
              <a:t>Pipeline</a:t>
            </a:r>
          </a:p>
        </p:txBody>
      </p:sp>
      <p:grpSp>
        <p:nvGrpSpPr>
          <p:cNvPr id="2035" name="Google Shape;1291;p28"/>
          <p:cNvGrpSpPr/>
          <p:nvPr/>
        </p:nvGrpSpPr>
        <p:grpSpPr>
          <a:xfrm>
            <a:off x="713236" y="1219150"/>
            <a:ext cx="2955317" cy="2456778"/>
            <a:chOff x="0" y="0"/>
            <a:chExt cx="2955316" cy="2456778"/>
          </a:xfrm>
        </p:grpSpPr>
        <p:sp>
          <p:nvSpPr>
            <p:cNvPr id="1832" name="Google Shape;1292;p28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3" name="Google Shape;1293;p28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4" name="Google Shape;1294;p28"/>
            <p:cNvSpPr/>
            <p:nvPr/>
          </p:nvSpPr>
          <p:spPr>
            <a:xfrm>
              <a:off x="-1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5" name="Google Shape;1295;p28"/>
            <p:cNvSpPr/>
            <p:nvPr/>
          </p:nvSpPr>
          <p:spPr>
            <a:xfrm>
              <a:off x="2836502" y="1973813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6" name="Google Shape;1296;p28"/>
            <p:cNvSpPr/>
            <p:nvPr/>
          </p:nvSpPr>
          <p:spPr>
            <a:xfrm>
              <a:off x="2536774" y="93478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7" name="Google Shape;1297;p28"/>
            <p:cNvSpPr/>
            <p:nvPr/>
          </p:nvSpPr>
          <p:spPr>
            <a:xfrm>
              <a:off x="2536774" y="186955"/>
              <a:ext cx="12702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8" name="Google Shape;1298;p28"/>
            <p:cNvSpPr/>
            <p:nvPr/>
          </p:nvSpPr>
          <p:spPr>
            <a:xfrm>
              <a:off x="2568743" y="155272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9" name="Google Shape;1299;p28"/>
            <p:cNvSpPr/>
            <p:nvPr/>
          </p:nvSpPr>
          <p:spPr>
            <a:xfrm>
              <a:off x="2474753" y="155272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0" name="Google Shape;1300;p28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1" name="Google Shape;1301;p28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2" name="Google Shape;1302;p28"/>
            <p:cNvSpPr/>
            <p:nvPr/>
          </p:nvSpPr>
          <p:spPr>
            <a:xfrm flipV="1">
              <a:off x="256344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3" name="Google Shape;1303;p28"/>
            <p:cNvSpPr/>
            <p:nvPr/>
          </p:nvSpPr>
          <p:spPr>
            <a:xfrm>
              <a:off x="2560147" y="112378"/>
              <a:ext cx="325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4" name="Google Shape;1304;p28"/>
            <p:cNvSpPr/>
            <p:nvPr/>
          </p:nvSpPr>
          <p:spPr>
            <a:xfrm>
              <a:off x="249689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5" name="Google Shape;1305;p28"/>
            <p:cNvSpPr/>
            <p:nvPr/>
          </p:nvSpPr>
          <p:spPr>
            <a:xfrm>
              <a:off x="2494023" y="112378"/>
              <a:ext cx="322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6" name="Google Shape;1306;p28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7" name="Google Shape;1307;p28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8" name="Google Shape;1308;p28"/>
            <p:cNvSpPr/>
            <p:nvPr/>
          </p:nvSpPr>
          <p:spPr>
            <a:xfrm>
              <a:off x="2879803" y="348063"/>
              <a:ext cx="51239" cy="5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9" name="Google Shape;1309;p28"/>
            <p:cNvSpPr/>
            <p:nvPr/>
          </p:nvSpPr>
          <p:spPr>
            <a:xfrm>
              <a:off x="263737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0" name="Google Shape;1310;p28"/>
            <p:cNvSpPr/>
            <p:nvPr/>
          </p:nvSpPr>
          <p:spPr>
            <a:xfrm>
              <a:off x="1162361" y="0"/>
              <a:ext cx="32737" cy="3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1" name="Google Shape;1311;p28"/>
            <p:cNvSpPr/>
            <p:nvPr/>
          </p:nvSpPr>
          <p:spPr>
            <a:xfrm>
              <a:off x="1147047" y="427252"/>
              <a:ext cx="584617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2" name="Google Shape;1312;p28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3" name="Google Shape;1313;p28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4" name="Google Shape;1314;p28"/>
            <p:cNvSpPr/>
            <p:nvPr/>
          </p:nvSpPr>
          <p:spPr>
            <a:xfrm>
              <a:off x="697077" y="450480"/>
              <a:ext cx="295754" cy="29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5" name="Google Shape;1315;p28"/>
            <p:cNvSpPr/>
            <p:nvPr/>
          </p:nvSpPr>
          <p:spPr>
            <a:xfrm>
              <a:off x="884033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6" name="Google Shape;1316;p28"/>
            <p:cNvSpPr/>
            <p:nvPr/>
          </p:nvSpPr>
          <p:spPr>
            <a:xfrm>
              <a:off x="880901" y="478489"/>
              <a:ext cx="8397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7" name="Google Shape;1317;p28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8" name="Google Shape;1318;p28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9" name="Google Shape;1319;p28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0" name="Google Shape;1320;p28"/>
            <p:cNvSpPr/>
            <p:nvPr/>
          </p:nvSpPr>
          <p:spPr>
            <a:xfrm>
              <a:off x="1858947" y="354382"/>
              <a:ext cx="88188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1" name="Google Shape;1321;p28"/>
            <p:cNvSpPr/>
            <p:nvPr/>
          </p:nvSpPr>
          <p:spPr>
            <a:xfrm>
              <a:off x="1993642" y="214964"/>
              <a:ext cx="81811" cy="4647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2" name="Google Shape;1322;p28"/>
            <p:cNvSpPr/>
            <p:nvPr/>
          </p:nvSpPr>
          <p:spPr>
            <a:xfrm>
              <a:off x="1989942" y="211776"/>
              <a:ext cx="88700" cy="47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3" name="Google Shape;1323;p28"/>
            <p:cNvSpPr/>
            <p:nvPr/>
          </p:nvSpPr>
          <p:spPr>
            <a:xfrm>
              <a:off x="2111942" y="411939"/>
              <a:ext cx="81810" cy="267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4" name="Google Shape;1324;p28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5" name="Google Shape;1325;p28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6" name="Google Shape;1326;p28"/>
            <p:cNvSpPr/>
            <p:nvPr/>
          </p:nvSpPr>
          <p:spPr>
            <a:xfrm>
              <a:off x="611000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7" name="Google Shape;1327;p28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8" name="Google Shape;1328;p28"/>
            <p:cNvSpPr/>
            <p:nvPr/>
          </p:nvSpPr>
          <p:spPr>
            <a:xfrm>
              <a:off x="838604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9" name="Google Shape;1329;p28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0" name="Google Shape;1330;p28"/>
            <p:cNvSpPr/>
            <p:nvPr/>
          </p:nvSpPr>
          <p:spPr>
            <a:xfrm>
              <a:off x="719279" y="299447"/>
              <a:ext cx="59665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1" name="Google Shape;1331;p28"/>
            <p:cNvSpPr/>
            <p:nvPr/>
          </p:nvSpPr>
          <p:spPr>
            <a:xfrm>
              <a:off x="716091" y="295747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2" name="Google Shape;1332;p28"/>
            <p:cNvSpPr/>
            <p:nvPr/>
          </p:nvSpPr>
          <p:spPr>
            <a:xfrm>
              <a:off x="973811" y="204944"/>
              <a:ext cx="362817" cy="22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3" name="Google Shape;1333;p28"/>
            <p:cNvSpPr/>
            <p:nvPr/>
          </p:nvSpPr>
          <p:spPr>
            <a:xfrm>
              <a:off x="970679" y="201757"/>
              <a:ext cx="369649" cy="2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4" name="Google Shape;1334;p28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5" name="Google Shape;1335;p28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6" name="Google Shape;1336;p28"/>
            <p:cNvSpPr/>
            <p:nvPr/>
          </p:nvSpPr>
          <p:spPr>
            <a:xfrm>
              <a:off x="1512532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7" name="Google Shape;1337;p28"/>
            <p:cNvSpPr/>
            <p:nvPr/>
          </p:nvSpPr>
          <p:spPr>
            <a:xfrm>
              <a:off x="1575894" y="206538"/>
              <a:ext cx="40652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8" name="Google Shape;1338;p28"/>
            <p:cNvSpPr/>
            <p:nvPr/>
          </p:nvSpPr>
          <p:spPr>
            <a:xfrm>
              <a:off x="1638745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9" name="Google Shape;1339;p28"/>
            <p:cNvSpPr/>
            <p:nvPr/>
          </p:nvSpPr>
          <p:spPr>
            <a:xfrm>
              <a:off x="268285" y="344363"/>
              <a:ext cx="264044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0" name="Google Shape;1340;p28"/>
            <p:cNvSpPr/>
            <p:nvPr/>
          </p:nvSpPr>
          <p:spPr>
            <a:xfrm>
              <a:off x="265097" y="341176"/>
              <a:ext cx="270420" cy="25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1" name="Google Shape;1341;p28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2" name="Google Shape;1342;p28"/>
            <p:cNvSpPr/>
            <p:nvPr/>
          </p:nvSpPr>
          <p:spPr>
            <a:xfrm>
              <a:off x="37861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3" name="Google Shape;1343;p28"/>
            <p:cNvSpPr/>
            <p:nvPr/>
          </p:nvSpPr>
          <p:spPr>
            <a:xfrm>
              <a:off x="319466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4" name="Google Shape;1344;p28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5" name="Google Shape;1345;p28"/>
            <p:cNvSpPr/>
            <p:nvPr/>
          </p:nvSpPr>
          <p:spPr>
            <a:xfrm>
              <a:off x="2495304" y="413760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6" name="Google Shape;1346;p28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7" name="Google Shape;1347;p28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8" name="Google Shape;1348;p28"/>
            <p:cNvSpPr/>
            <p:nvPr/>
          </p:nvSpPr>
          <p:spPr>
            <a:xfrm>
              <a:off x="2265594" y="289940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9" name="Google Shape;1349;p28"/>
            <p:cNvSpPr/>
            <p:nvPr/>
          </p:nvSpPr>
          <p:spPr>
            <a:xfrm>
              <a:off x="2262406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0" name="Google Shape;1350;p28"/>
            <p:cNvSpPr/>
            <p:nvPr/>
          </p:nvSpPr>
          <p:spPr>
            <a:xfrm>
              <a:off x="2309177" y="310263"/>
              <a:ext cx="116051" cy="8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1" name="Google Shape;1351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2" name="Google Shape;1352;p28"/>
            <p:cNvSpPr/>
            <p:nvPr/>
          </p:nvSpPr>
          <p:spPr>
            <a:xfrm>
              <a:off x="1427479" y="1913897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3" name="Google Shape;1353;p28"/>
            <p:cNvSpPr/>
            <p:nvPr/>
          </p:nvSpPr>
          <p:spPr>
            <a:xfrm>
              <a:off x="418749" y="668631"/>
              <a:ext cx="2115694" cy="12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4" name="Google Shape;1354;p28"/>
            <p:cNvSpPr/>
            <p:nvPr/>
          </p:nvSpPr>
          <p:spPr>
            <a:xfrm>
              <a:off x="415618" y="665443"/>
              <a:ext cx="2122013" cy="128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5" name="Google Shape;1355;p28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6" name="Google Shape;1356;p28"/>
            <p:cNvSpPr/>
            <p:nvPr/>
          </p:nvSpPr>
          <p:spPr>
            <a:xfrm>
              <a:off x="515929" y="772640"/>
              <a:ext cx="1898105" cy="109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7" name="Google Shape;1357;p28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8" name="Google Shape;1358;p28"/>
            <p:cNvSpPr/>
            <p:nvPr/>
          </p:nvSpPr>
          <p:spPr>
            <a:xfrm>
              <a:off x="1454920" y="696584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9" name="Google Shape;1359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0" name="Google Shape;1360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1" name="Google Shape;1361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2" name="Google Shape;1362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3" name="Google Shape;1363;p28"/>
            <p:cNvSpPr/>
            <p:nvPr/>
          </p:nvSpPr>
          <p:spPr>
            <a:xfrm>
              <a:off x="493925" y="1871144"/>
              <a:ext cx="2115637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4" name="Google Shape;1364;p28"/>
            <p:cNvSpPr/>
            <p:nvPr/>
          </p:nvSpPr>
          <p:spPr>
            <a:xfrm>
              <a:off x="414538" y="1867443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5" name="Google Shape;1365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6" name="Google Shape;1366;p28"/>
            <p:cNvSpPr/>
            <p:nvPr/>
          </p:nvSpPr>
          <p:spPr>
            <a:xfrm>
              <a:off x="956390" y="2354870"/>
              <a:ext cx="1038292" cy="9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7" name="Google Shape;1367;p28"/>
            <p:cNvSpPr/>
            <p:nvPr/>
          </p:nvSpPr>
          <p:spPr>
            <a:xfrm>
              <a:off x="953201" y="2351683"/>
              <a:ext cx="1044669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8" name="Google Shape;1368;p28"/>
            <p:cNvSpPr/>
            <p:nvPr/>
          </p:nvSpPr>
          <p:spPr>
            <a:xfrm>
              <a:off x="1216215" y="2354870"/>
              <a:ext cx="519149" cy="4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9" name="Google Shape;1369;p28"/>
            <p:cNvSpPr/>
            <p:nvPr/>
          </p:nvSpPr>
          <p:spPr>
            <a:xfrm>
              <a:off x="1212515" y="2351683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0" name="Google Shape;1370;p28"/>
            <p:cNvSpPr/>
            <p:nvPr/>
          </p:nvSpPr>
          <p:spPr>
            <a:xfrm>
              <a:off x="1685199" y="922080"/>
              <a:ext cx="560364" cy="8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1" name="Google Shape;1371;p28"/>
            <p:cNvSpPr/>
            <p:nvPr/>
          </p:nvSpPr>
          <p:spPr>
            <a:xfrm>
              <a:off x="1682012" y="918948"/>
              <a:ext cx="566683" cy="81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2" name="Google Shape;1372;p28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3" name="Google Shape;1373;p28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4" name="Google Shape;1374;p28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5" name="Google Shape;1375;p28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6" name="Google Shape;1376;p28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7" name="Google Shape;1377;p28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8" name="Google Shape;1378;p28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9" name="Google Shape;1379;p28"/>
            <p:cNvSpPr/>
            <p:nvPr/>
          </p:nvSpPr>
          <p:spPr>
            <a:xfrm>
              <a:off x="1977760" y="1231033"/>
              <a:ext cx="186448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0" name="Google Shape;1380;p28"/>
            <p:cNvSpPr/>
            <p:nvPr/>
          </p:nvSpPr>
          <p:spPr>
            <a:xfrm>
              <a:off x="1755963" y="1358581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1" name="Google Shape;1381;p28"/>
            <p:cNvSpPr/>
            <p:nvPr/>
          </p:nvSpPr>
          <p:spPr>
            <a:xfrm>
              <a:off x="1755963" y="131500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2" name="Google Shape;1382;p28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3" name="Google Shape;1383;p28"/>
            <p:cNvSpPr/>
            <p:nvPr/>
          </p:nvSpPr>
          <p:spPr>
            <a:xfrm>
              <a:off x="1942407" y="1477648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4" name="Google Shape;1384;p28"/>
            <p:cNvSpPr/>
            <p:nvPr/>
          </p:nvSpPr>
          <p:spPr>
            <a:xfrm>
              <a:off x="1770253" y="1477648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5" name="Google Shape;1385;p28"/>
            <p:cNvSpPr/>
            <p:nvPr/>
          </p:nvSpPr>
          <p:spPr>
            <a:xfrm>
              <a:off x="1770253" y="1527290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6" name="Google Shape;1386;p28"/>
            <p:cNvSpPr/>
            <p:nvPr/>
          </p:nvSpPr>
          <p:spPr>
            <a:xfrm>
              <a:off x="1862135" y="1034060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7" name="Google Shape;1387;p28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8" name="Google Shape;1388;p28"/>
            <p:cNvSpPr/>
            <p:nvPr/>
          </p:nvSpPr>
          <p:spPr>
            <a:xfrm>
              <a:off x="1779547" y="1023185"/>
              <a:ext cx="129048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9" name="Google Shape;1389;p28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0" name="Google Shape;1390;p28"/>
            <p:cNvSpPr/>
            <p:nvPr/>
          </p:nvSpPr>
          <p:spPr>
            <a:xfrm>
              <a:off x="1998743" y="1253578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1" name="Google Shape;1391;p28"/>
            <p:cNvSpPr/>
            <p:nvPr/>
          </p:nvSpPr>
          <p:spPr>
            <a:xfrm>
              <a:off x="1995775" y="1250958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2" name="Google Shape;1392;p28"/>
            <p:cNvSpPr/>
            <p:nvPr/>
          </p:nvSpPr>
          <p:spPr>
            <a:xfrm>
              <a:off x="2020570" y="1275438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3" name="Google Shape;1393;p28"/>
            <p:cNvSpPr/>
            <p:nvPr/>
          </p:nvSpPr>
          <p:spPr>
            <a:xfrm>
              <a:off x="2016869" y="1272250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4" name="Google Shape;1394;p28"/>
            <p:cNvSpPr/>
            <p:nvPr/>
          </p:nvSpPr>
          <p:spPr>
            <a:xfrm>
              <a:off x="2034284" y="1289159"/>
              <a:ext cx="67590" cy="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5" name="Google Shape;1395;p28"/>
            <p:cNvSpPr/>
            <p:nvPr/>
          </p:nvSpPr>
          <p:spPr>
            <a:xfrm>
              <a:off x="2030959" y="1285971"/>
              <a:ext cx="74106" cy="7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6" name="Google Shape;1396;p28"/>
            <p:cNvSpPr/>
            <p:nvPr/>
          </p:nvSpPr>
          <p:spPr>
            <a:xfrm>
              <a:off x="2051199" y="1306578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7" name="Google Shape;1397;p28"/>
            <p:cNvSpPr/>
            <p:nvPr/>
          </p:nvSpPr>
          <p:spPr>
            <a:xfrm>
              <a:off x="2048011" y="1302878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8" name="Google Shape;1398;p28"/>
            <p:cNvSpPr/>
            <p:nvPr/>
          </p:nvSpPr>
          <p:spPr>
            <a:xfrm>
              <a:off x="2018464" y="1266955"/>
              <a:ext cx="52264" cy="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9" name="Google Shape;1399;p28"/>
            <p:cNvSpPr/>
            <p:nvPr/>
          </p:nvSpPr>
          <p:spPr>
            <a:xfrm>
              <a:off x="2005768" y="1254261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0" name="Google Shape;1400;p28"/>
            <p:cNvSpPr/>
            <p:nvPr/>
          </p:nvSpPr>
          <p:spPr>
            <a:xfrm>
              <a:off x="2010493" y="1259896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1" name="Google Shape;1401;p28"/>
            <p:cNvSpPr/>
            <p:nvPr/>
          </p:nvSpPr>
          <p:spPr>
            <a:xfrm>
              <a:off x="1457027" y="1471843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2" name="Google Shape;1402;p28"/>
            <p:cNvSpPr/>
            <p:nvPr/>
          </p:nvSpPr>
          <p:spPr>
            <a:xfrm>
              <a:off x="1453895" y="1468144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3" name="Google Shape;1403;p28"/>
            <p:cNvSpPr/>
            <p:nvPr/>
          </p:nvSpPr>
          <p:spPr>
            <a:xfrm>
              <a:off x="1151258" y="1467631"/>
              <a:ext cx="268826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4" name="Google Shape;1404;p28"/>
            <p:cNvSpPr/>
            <p:nvPr/>
          </p:nvSpPr>
          <p:spPr>
            <a:xfrm>
              <a:off x="1148127" y="1464499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5" name="Google Shape;1405;p28"/>
            <p:cNvSpPr/>
            <p:nvPr/>
          </p:nvSpPr>
          <p:spPr>
            <a:xfrm>
              <a:off x="1256919" y="1147433"/>
              <a:ext cx="373863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6" name="Google Shape;1406;p28"/>
            <p:cNvSpPr/>
            <p:nvPr/>
          </p:nvSpPr>
          <p:spPr>
            <a:xfrm>
              <a:off x="1253219" y="1296701"/>
              <a:ext cx="380752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7" name="Google Shape;1407;p28"/>
            <p:cNvSpPr/>
            <p:nvPr/>
          </p:nvSpPr>
          <p:spPr>
            <a:xfrm>
              <a:off x="1318175" y="1281726"/>
              <a:ext cx="12513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8" name="Google Shape;1408;p28"/>
            <p:cNvSpPr/>
            <p:nvPr/>
          </p:nvSpPr>
          <p:spPr>
            <a:xfrm>
              <a:off x="1467615" y="1281726"/>
              <a:ext cx="11198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9" name="Google Shape;1409;p28"/>
            <p:cNvSpPr/>
            <p:nvPr/>
          </p:nvSpPr>
          <p:spPr>
            <a:xfrm>
              <a:off x="1318175" y="1345373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0" name="Google Shape;1410;p28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1" name="Google Shape;1411;p28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2" name="Google Shape;1412;p28"/>
            <p:cNvSpPr/>
            <p:nvPr/>
          </p:nvSpPr>
          <p:spPr>
            <a:xfrm>
              <a:off x="1456514" y="1345373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3" name="Google Shape;1413;p28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4" name="Google Shape;1414;p28"/>
            <p:cNvSpPr/>
            <p:nvPr/>
          </p:nvSpPr>
          <p:spPr>
            <a:xfrm>
              <a:off x="1253219" y="923674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5" name="Google Shape;1415;p28"/>
            <p:cNvSpPr/>
            <p:nvPr/>
          </p:nvSpPr>
          <p:spPr>
            <a:xfrm>
              <a:off x="1521984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6" name="Google Shape;1416;p28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7" name="Google Shape;1417;p28"/>
            <p:cNvSpPr/>
            <p:nvPr/>
          </p:nvSpPr>
          <p:spPr>
            <a:xfrm>
              <a:off x="1598041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8" name="Google Shape;1418;p28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9" name="Google Shape;1419;p28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0" name="Google Shape;1420;p28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1" name="Google Shape;1421;p28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2" name="Google Shape;1422;p28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3" name="Google Shape;1423;p28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4" name="Google Shape;1424;p28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5" name="Google Shape;1425;p28"/>
            <p:cNvSpPr/>
            <p:nvPr/>
          </p:nvSpPr>
          <p:spPr>
            <a:xfrm>
              <a:off x="655917" y="916273"/>
              <a:ext cx="556095" cy="49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6" name="Google Shape;1426;p28"/>
            <p:cNvSpPr/>
            <p:nvPr/>
          </p:nvSpPr>
          <p:spPr>
            <a:xfrm>
              <a:off x="652216" y="913141"/>
              <a:ext cx="563495" cy="5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7" name="Google Shape;1427;p28"/>
            <p:cNvSpPr/>
            <p:nvPr/>
          </p:nvSpPr>
          <p:spPr>
            <a:xfrm>
              <a:off x="849975" y="968819"/>
              <a:ext cx="167405" cy="16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8" name="Google Shape;1428;p28"/>
            <p:cNvSpPr/>
            <p:nvPr/>
          </p:nvSpPr>
          <p:spPr>
            <a:xfrm>
              <a:off x="847085" y="965402"/>
              <a:ext cx="17375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9" name="Google Shape;1429;p28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0" name="Google Shape;1430;p28"/>
            <p:cNvSpPr/>
            <p:nvPr/>
          </p:nvSpPr>
          <p:spPr>
            <a:xfrm>
              <a:off x="891434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1" name="Google Shape;1431;p28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2" name="Google Shape;1432;p28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3" name="Google Shape;1433;p28"/>
            <p:cNvSpPr/>
            <p:nvPr/>
          </p:nvSpPr>
          <p:spPr>
            <a:xfrm>
              <a:off x="771540" y="1177691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4" name="Google Shape;1434;p28"/>
            <p:cNvSpPr/>
            <p:nvPr/>
          </p:nvSpPr>
          <p:spPr>
            <a:xfrm>
              <a:off x="768409" y="1174560"/>
              <a:ext cx="331620" cy="6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5" name="Google Shape;1435;p28"/>
            <p:cNvSpPr/>
            <p:nvPr/>
          </p:nvSpPr>
          <p:spPr>
            <a:xfrm>
              <a:off x="887220" y="1350383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6" name="Google Shape;1436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7" name="Google Shape;1437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8" name="Google Shape;1438;p28"/>
            <p:cNvSpPr/>
            <p:nvPr/>
          </p:nvSpPr>
          <p:spPr>
            <a:xfrm>
              <a:off x="991231" y="1495127"/>
              <a:ext cx="71848" cy="201193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9" name="Google Shape;1439;p28"/>
            <p:cNvSpPr/>
            <p:nvPr/>
          </p:nvSpPr>
          <p:spPr>
            <a:xfrm>
              <a:off x="988099" y="1491939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0" name="Google Shape;1440;p28"/>
            <p:cNvSpPr/>
            <p:nvPr/>
          </p:nvSpPr>
          <p:spPr>
            <a:xfrm>
              <a:off x="889839" y="1582798"/>
              <a:ext cx="71848" cy="11352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1" name="Google Shape;1441;p28"/>
            <p:cNvSpPr/>
            <p:nvPr/>
          </p:nvSpPr>
          <p:spPr>
            <a:xfrm>
              <a:off x="886708" y="1579610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2" name="Google Shape;1442;p28"/>
            <p:cNvSpPr/>
            <p:nvPr/>
          </p:nvSpPr>
          <p:spPr>
            <a:xfrm>
              <a:off x="986505" y="1495127"/>
              <a:ext cx="71279" cy="194305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3" name="Google Shape;1443;p28"/>
            <p:cNvSpPr/>
            <p:nvPr/>
          </p:nvSpPr>
          <p:spPr>
            <a:xfrm>
              <a:off x="982805" y="1491939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4" name="Google Shape;1444;p28"/>
            <p:cNvSpPr/>
            <p:nvPr/>
          </p:nvSpPr>
          <p:spPr>
            <a:xfrm>
              <a:off x="884602" y="1582798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5" name="Google Shape;1445;p28"/>
            <p:cNvSpPr/>
            <p:nvPr/>
          </p:nvSpPr>
          <p:spPr>
            <a:xfrm>
              <a:off x="881414" y="1579610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6" name="Google Shape;1446;p28"/>
            <p:cNvSpPr/>
            <p:nvPr/>
          </p:nvSpPr>
          <p:spPr>
            <a:xfrm>
              <a:off x="787936" y="1634546"/>
              <a:ext cx="71849" cy="62284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7" name="Google Shape;1447;p28"/>
            <p:cNvSpPr/>
            <p:nvPr/>
          </p:nvSpPr>
          <p:spPr>
            <a:xfrm>
              <a:off x="784748" y="1631358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8" name="Google Shape;1448;p28"/>
            <p:cNvSpPr/>
            <p:nvPr/>
          </p:nvSpPr>
          <p:spPr>
            <a:xfrm>
              <a:off x="782642" y="1634546"/>
              <a:ext cx="71848" cy="58071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9" name="Google Shape;1449;p28"/>
            <p:cNvSpPr/>
            <p:nvPr/>
          </p:nvSpPr>
          <p:spPr>
            <a:xfrm>
              <a:off x="779454" y="1631358"/>
              <a:ext cx="78167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0" name="Google Shape;1450;p28"/>
            <p:cNvSpPr/>
            <p:nvPr/>
          </p:nvSpPr>
          <p:spPr>
            <a:xfrm>
              <a:off x="821752" y="1503040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1" name="Google Shape;1451;p28"/>
            <p:cNvSpPr/>
            <p:nvPr/>
          </p:nvSpPr>
          <p:spPr>
            <a:xfrm>
              <a:off x="1427992" y="1585930"/>
              <a:ext cx="268827" cy="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2" name="Google Shape;1452;p28"/>
            <p:cNvSpPr/>
            <p:nvPr/>
          </p:nvSpPr>
          <p:spPr>
            <a:xfrm>
              <a:off x="1424861" y="1582229"/>
              <a:ext cx="275147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3" name="Google Shape;1453;p28"/>
            <p:cNvSpPr/>
            <p:nvPr/>
          </p:nvSpPr>
          <p:spPr>
            <a:xfrm>
              <a:off x="1435906" y="1589630"/>
              <a:ext cx="260913" cy="27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4" name="Google Shape;1454;p28"/>
            <p:cNvSpPr/>
            <p:nvPr/>
          </p:nvSpPr>
          <p:spPr>
            <a:xfrm>
              <a:off x="1594339" y="1585417"/>
              <a:ext cx="742036" cy="63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5" name="Google Shape;1455;p28"/>
            <p:cNvSpPr/>
            <p:nvPr/>
          </p:nvSpPr>
          <p:spPr>
            <a:xfrm>
              <a:off x="1590126" y="1582229"/>
              <a:ext cx="749430" cy="64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6" name="Google Shape;1456;p28"/>
            <p:cNvSpPr/>
            <p:nvPr/>
          </p:nvSpPr>
          <p:spPr>
            <a:xfrm>
              <a:off x="1794504" y="1706903"/>
              <a:ext cx="88187" cy="8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7" name="Google Shape;1457;p28"/>
            <p:cNvSpPr/>
            <p:nvPr/>
          </p:nvSpPr>
          <p:spPr>
            <a:xfrm>
              <a:off x="1791373" y="1703715"/>
              <a:ext cx="94506" cy="9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8" name="Google Shape;1458;p28"/>
            <p:cNvSpPr/>
            <p:nvPr/>
          </p:nvSpPr>
          <p:spPr>
            <a:xfrm>
              <a:off x="1935517" y="1712679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9" name="Google Shape;1459;p28"/>
            <p:cNvSpPr/>
            <p:nvPr/>
          </p:nvSpPr>
          <p:spPr>
            <a:xfrm>
              <a:off x="1935517" y="1747777"/>
              <a:ext cx="1156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0" name="Google Shape;1460;p28"/>
            <p:cNvSpPr/>
            <p:nvPr/>
          </p:nvSpPr>
          <p:spPr>
            <a:xfrm>
              <a:off x="2097653" y="1747777"/>
              <a:ext cx="1161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1" name="Google Shape;1461;p28"/>
            <p:cNvSpPr/>
            <p:nvPr/>
          </p:nvSpPr>
          <p:spPr>
            <a:xfrm>
              <a:off x="1938193" y="1797162"/>
              <a:ext cx="1156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2" name="Google Shape;1462;p28"/>
            <p:cNvSpPr/>
            <p:nvPr/>
          </p:nvSpPr>
          <p:spPr>
            <a:xfrm>
              <a:off x="1796097" y="1858962"/>
              <a:ext cx="8505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3" name="Google Shape;1463;p28"/>
            <p:cNvSpPr/>
            <p:nvPr/>
          </p:nvSpPr>
          <p:spPr>
            <a:xfrm>
              <a:off x="1792909" y="1855830"/>
              <a:ext cx="91376" cy="9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4" name="Google Shape;1464;p28"/>
            <p:cNvSpPr/>
            <p:nvPr/>
          </p:nvSpPr>
          <p:spPr>
            <a:xfrm>
              <a:off x="1935517" y="1863457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5" name="Google Shape;1465;p28"/>
            <p:cNvSpPr/>
            <p:nvPr/>
          </p:nvSpPr>
          <p:spPr>
            <a:xfrm>
              <a:off x="1790804" y="1913897"/>
              <a:ext cx="323251" cy="3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6" name="Google Shape;1466;p28"/>
            <p:cNvSpPr/>
            <p:nvPr/>
          </p:nvSpPr>
          <p:spPr>
            <a:xfrm>
              <a:off x="1787672" y="1910198"/>
              <a:ext cx="329514" cy="31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7" name="Google Shape;1467;p28"/>
            <p:cNvSpPr/>
            <p:nvPr/>
          </p:nvSpPr>
          <p:spPr>
            <a:xfrm>
              <a:off x="1799799" y="1922323"/>
              <a:ext cx="307879" cy="29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8" name="Google Shape;1468;p28"/>
            <p:cNvSpPr/>
            <p:nvPr/>
          </p:nvSpPr>
          <p:spPr>
            <a:xfrm>
              <a:off x="2005768" y="1913897"/>
              <a:ext cx="634828" cy="4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9" name="Google Shape;1469;p28"/>
            <p:cNvSpPr/>
            <p:nvPr/>
          </p:nvSpPr>
          <p:spPr>
            <a:xfrm>
              <a:off x="2002581" y="1910197"/>
              <a:ext cx="641148" cy="50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0" name="Google Shape;1470;p28"/>
            <p:cNvSpPr/>
            <p:nvPr/>
          </p:nvSpPr>
          <p:spPr>
            <a:xfrm>
              <a:off x="2218571" y="2051723"/>
              <a:ext cx="81881" cy="8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1" name="Google Shape;1471;p28"/>
            <p:cNvSpPr/>
            <p:nvPr/>
          </p:nvSpPr>
          <p:spPr>
            <a:xfrm>
              <a:off x="2215439" y="2048592"/>
              <a:ext cx="88700" cy="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2" name="Google Shape;1472;p28"/>
            <p:cNvSpPr/>
            <p:nvPr/>
          </p:nvSpPr>
          <p:spPr>
            <a:xfrm>
              <a:off x="2342164" y="205303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3" name="Google Shape;1473;p28"/>
            <p:cNvSpPr/>
            <p:nvPr/>
          </p:nvSpPr>
          <p:spPr>
            <a:xfrm>
              <a:off x="2342164" y="2096866"/>
              <a:ext cx="11198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4" name="Google Shape;1474;p28"/>
            <p:cNvSpPr/>
            <p:nvPr/>
          </p:nvSpPr>
          <p:spPr>
            <a:xfrm>
              <a:off x="2342164" y="213330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5" name="Google Shape;1475;p28"/>
            <p:cNvSpPr/>
            <p:nvPr/>
          </p:nvSpPr>
          <p:spPr>
            <a:xfrm>
              <a:off x="2177923" y="2210670"/>
              <a:ext cx="598906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6" name="Google Shape;1476;p28"/>
            <p:cNvSpPr/>
            <p:nvPr/>
          </p:nvSpPr>
          <p:spPr>
            <a:xfrm>
              <a:off x="2172629" y="2207538"/>
              <a:ext cx="607388" cy="20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7" name="Google Shape;1477;p28"/>
            <p:cNvSpPr/>
            <p:nvPr/>
          </p:nvSpPr>
          <p:spPr>
            <a:xfrm>
              <a:off x="2185598" y="2214370"/>
              <a:ext cx="581211" cy="19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8" name="Google Shape;1478;p28"/>
            <p:cNvSpPr/>
            <p:nvPr/>
          </p:nvSpPr>
          <p:spPr>
            <a:xfrm>
              <a:off x="722467" y="1348307"/>
              <a:ext cx="562414" cy="56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9" name="Google Shape;1479;p28"/>
            <p:cNvSpPr/>
            <p:nvPr/>
          </p:nvSpPr>
          <p:spPr>
            <a:xfrm>
              <a:off x="612451" y="1314491"/>
              <a:ext cx="630047" cy="6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0" name="Google Shape;1480;p28"/>
            <p:cNvSpPr/>
            <p:nvPr/>
          </p:nvSpPr>
          <p:spPr>
            <a:xfrm>
              <a:off x="730380" y="1356220"/>
              <a:ext cx="547100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1" name="Google Shape;1481;p28"/>
            <p:cNvSpPr/>
            <p:nvPr/>
          </p:nvSpPr>
          <p:spPr>
            <a:xfrm>
              <a:off x="754441" y="1386620"/>
              <a:ext cx="128051" cy="1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2" name="Google Shape;1482;p28"/>
            <p:cNvSpPr/>
            <p:nvPr/>
          </p:nvSpPr>
          <p:spPr>
            <a:xfrm>
              <a:off x="577354" y="1875072"/>
              <a:ext cx="179151" cy="1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3" name="Google Shape;1483;p28"/>
            <p:cNvSpPr/>
            <p:nvPr/>
          </p:nvSpPr>
          <p:spPr>
            <a:xfrm>
              <a:off x="574052" y="1871656"/>
              <a:ext cx="185833" cy="18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4" name="Google Shape;1484;p28"/>
            <p:cNvSpPr/>
            <p:nvPr/>
          </p:nvSpPr>
          <p:spPr>
            <a:xfrm>
              <a:off x="526516" y="1967240"/>
              <a:ext cx="130999" cy="1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5" name="Google Shape;1485;p28"/>
            <p:cNvSpPr/>
            <p:nvPr/>
          </p:nvSpPr>
          <p:spPr>
            <a:xfrm>
              <a:off x="522816" y="1964052"/>
              <a:ext cx="137958" cy="1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6" name="Google Shape;1486;p28"/>
            <p:cNvSpPr/>
            <p:nvPr/>
          </p:nvSpPr>
          <p:spPr>
            <a:xfrm>
              <a:off x="200515" y="2017110"/>
              <a:ext cx="410410" cy="40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5" y="0"/>
                  </a:moveTo>
                  <a:cubicBezTo>
                    <a:pt x="15762" y="0"/>
                    <a:pt x="15744" y="6"/>
                    <a:pt x="15730" y="15"/>
                  </a:cubicBezTo>
                  <a:lnTo>
                    <a:pt x="1123" y="14957"/>
                  </a:lnTo>
                  <a:cubicBezTo>
                    <a:pt x="-375" y="16474"/>
                    <a:pt x="-375" y="18948"/>
                    <a:pt x="1123" y="20465"/>
                  </a:cubicBezTo>
                  <a:cubicBezTo>
                    <a:pt x="1857" y="21222"/>
                    <a:pt x="2830" y="21600"/>
                    <a:pt x="3804" y="21600"/>
                  </a:cubicBezTo>
                  <a:cubicBezTo>
                    <a:pt x="4780" y="21600"/>
                    <a:pt x="5760" y="21222"/>
                    <a:pt x="6507" y="20465"/>
                  </a:cubicBezTo>
                  <a:lnTo>
                    <a:pt x="21117" y="5520"/>
                  </a:lnTo>
                  <a:cubicBezTo>
                    <a:pt x="21225" y="5438"/>
                    <a:pt x="20926" y="4987"/>
                    <a:pt x="20436" y="4396"/>
                  </a:cubicBezTo>
                  <a:cubicBezTo>
                    <a:pt x="20380" y="4315"/>
                    <a:pt x="20328" y="4257"/>
                    <a:pt x="20272" y="4199"/>
                  </a:cubicBezTo>
                  <a:cubicBezTo>
                    <a:pt x="19322" y="3076"/>
                    <a:pt x="17823" y="1532"/>
                    <a:pt x="16791" y="663"/>
                  </a:cubicBezTo>
                  <a:cubicBezTo>
                    <a:pt x="16791" y="663"/>
                    <a:pt x="16791" y="663"/>
                    <a:pt x="16791" y="633"/>
                  </a:cubicBezTo>
                  <a:cubicBezTo>
                    <a:pt x="16316" y="242"/>
                    <a:pt x="15947" y="0"/>
                    <a:pt x="157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7" name="Google Shape;1487;p28"/>
            <p:cNvSpPr/>
            <p:nvPr/>
          </p:nvSpPr>
          <p:spPr>
            <a:xfrm>
              <a:off x="196954" y="2013809"/>
              <a:ext cx="417539" cy="4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8" name="Google Shape;1488;p28"/>
            <p:cNvSpPr/>
            <p:nvPr/>
          </p:nvSpPr>
          <p:spPr>
            <a:xfrm>
              <a:off x="583047" y="1208889"/>
              <a:ext cx="841827" cy="8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9" name="Google Shape;1489;p28"/>
            <p:cNvSpPr/>
            <p:nvPr/>
          </p:nvSpPr>
          <p:spPr>
            <a:xfrm>
              <a:off x="655547" y="1205187"/>
              <a:ext cx="849229" cy="84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0" name="Google Shape;1490;p28"/>
            <p:cNvSpPr/>
            <p:nvPr/>
          </p:nvSpPr>
          <p:spPr>
            <a:xfrm>
              <a:off x="1173052" y="1285515"/>
              <a:ext cx="207081" cy="2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1" name="Google Shape;1491;p28"/>
            <p:cNvSpPr/>
            <p:nvPr/>
          </p:nvSpPr>
          <p:spPr>
            <a:xfrm>
              <a:off x="690277" y="1929268"/>
              <a:ext cx="3965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2" name="Google Shape;1492;p28"/>
            <p:cNvSpPr/>
            <p:nvPr/>
          </p:nvSpPr>
          <p:spPr>
            <a:xfrm>
              <a:off x="1032960" y="1405862"/>
              <a:ext cx="214970" cy="2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3" name="Google Shape;1493;p28"/>
            <p:cNvSpPr/>
            <p:nvPr/>
          </p:nvSpPr>
          <p:spPr>
            <a:xfrm>
              <a:off x="221262" y="2356976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4" name="Google Shape;1494;p28"/>
            <p:cNvSpPr/>
            <p:nvPr/>
          </p:nvSpPr>
          <p:spPr>
            <a:xfrm>
              <a:off x="213151" y="1533668"/>
              <a:ext cx="1224366" cy="9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036" name="Google Shape;1290;p28"/>
          <p:cNvSpPr txBox="1"/>
          <p:nvPr/>
        </p:nvSpPr>
        <p:spPr>
          <a:xfrm>
            <a:off x="4130549" y="1678250"/>
            <a:ext cx="4300202" cy="84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0079">
              <a:defRPr b="1" sz="4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039" name="Google Shape;1935;p37"/>
          <p:cNvCxnSpPr>
            <a:stCxn id="2061" idx="0"/>
            <a:endCxn id="2062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64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041" name="Google Shape;1935;p37"/>
          <p:cNvCxnSpPr>
            <a:stCxn id="2058" idx="0"/>
            <a:endCxn id="2059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2" name="Google Shape;1935;p37"/>
          <p:cNvCxnSpPr>
            <a:stCxn id="2053" idx="0"/>
            <a:endCxn id="2057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3" name="Google Shape;1934;p37"/>
          <p:cNvCxnSpPr>
            <a:stCxn id="2052" idx="0"/>
            <a:endCxn id="2056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4" name="Google Shape;1933;p37"/>
          <p:cNvCxnSpPr>
            <a:stCxn id="2051" idx="0"/>
            <a:endCxn id="2055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5" name="Google Shape;1932;p37"/>
          <p:cNvCxnSpPr>
            <a:stCxn id="2050" idx="0"/>
            <a:endCxn id="2054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6" name="Google Shape;1929;p37"/>
          <p:cNvCxnSpPr>
            <a:stCxn id="2050" idx="0"/>
            <a:endCxn id="2051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7" name="Google Shape;1930;p37"/>
          <p:cNvCxnSpPr>
            <a:stCxn id="2051" idx="0"/>
            <a:endCxn id="2052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48" name="Google Shape;1931;p37"/>
          <p:cNvCxnSpPr>
            <a:stCxn id="2052" idx="0"/>
            <a:endCxn id="2053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65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050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1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2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3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4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055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056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057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058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9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060" name="Google Shape;1931;p37"/>
          <p:cNvCxnSpPr>
            <a:stCxn id="2053" idx="0"/>
            <a:endCxn id="2058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61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62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pic>
        <p:nvPicPr>
          <p:cNvPr id="2063" name="pip.png" descr="pi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9510" y="2235795"/>
            <a:ext cx="2924980" cy="2924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068" name="Google Shape;1935;p37"/>
          <p:cNvCxnSpPr>
            <a:stCxn id="2090" idx="0"/>
            <a:endCxn id="2091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93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070" name="Google Shape;1935;p37"/>
          <p:cNvCxnSpPr>
            <a:stCxn id="2087" idx="0"/>
            <a:endCxn id="2088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1" name="Google Shape;1935;p37"/>
          <p:cNvCxnSpPr>
            <a:stCxn id="2082" idx="0"/>
            <a:endCxn id="2086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2" name="Google Shape;1934;p37"/>
          <p:cNvCxnSpPr>
            <a:stCxn id="2081" idx="0"/>
            <a:endCxn id="2085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3" name="Google Shape;1933;p37"/>
          <p:cNvCxnSpPr>
            <a:stCxn id="2080" idx="0"/>
            <a:endCxn id="2084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4" name="Google Shape;1932;p37"/>
          <p:cNvCxnSpPr>
            <a:stCxn id="2079" idx="0"/>
            <a:endCxn id="2083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5" name="Google Shape;1929;p37"/>
          <p:cNvCxnSpPr>
            <a:stCxn id="2079" idx="0"/>
            <a:endCxn id="2080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6" name="Google Shape;1930;p37"/>
          <p:cNvCxnSpPr>
            <a:stCxn id="2080" idx="0"/>
            <a:endCxn id="2081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077" name="Google Shape;1931;p37"/>
          <p:cNvCxnSpPr>
            <a:stCxn id="2081" idx="0"/>
            <a:endCxn id="2082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94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079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0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1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2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3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084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085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086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087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8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089" name="Google Shape;1931;p37"/>
          <p:cNvCxnSpPr>
            <a:stCxn id="2082" idx="0"/>
            <a:endCxn id="2087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090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91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092" name="Google Shape;1925;p37"/>
          <p:cNvSpPr txBox="1"/>
          <p:nvPr/>
        </p:nvSpPr>
        <p:spPr>
          <a:xfrm>
            <a:off x="842698" y="2740065"/>
            <a:ext cx="4452831" cy="126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n-lt"/>
                <a:ea typeface="+mn-ea"/>
                <a:cs typeface="+mn-cs"/>
                <a:sym typeface="Helvetica"/>
              </a:rPr>
              <a:t>Studied </a:t>
            </a:r>
            <a:r>
              <a:t>real estate prediction systems</a:t>
            </a:r>
            <a:r>
              <a:rPr b="0">
                <a:latin typeface="+mn-lt"/>
                <a:ea typeface="+mn-ea"/>
                <a:cs typeface="+mn-cs"/>
                <a:sym typeface="Helvetica"/>
              </a:rPr>
              <a:t> &amp; academic papers</a:t>
            </a: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n-lt"/>
                <a:ea typeface="+mn-ea"/>
                <a:cs typeface="+mn-cs"/>
                <a:sym typeface="Helvetica"/>
              </a:rPr>
              <a:t>Explored AI models: </a:t>
            </a:r>
            <a:r>
              <a:t>Linear Regression, SVM, XGBoost, LGBM</a:t>
            </a: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28671" indent="-128671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100"/>
              <a:t>R</a:t>
            </a:r>
            <a:r>
              <a:t>eviewed existing dashboards (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LinkedIn, </a:t>
            </a:r>
            <a:r>
              <a:rPr b="1" sz="1100">
                <a:latin typeface="Helvetica Neue"/>
                <a:ea typeface="Helvetica Neue"/>
                <a:cs typeface="Helvetica Neue"/>
                <a:sym typeface="Helvetica Neue"/>
              </a:rPr>
              <a:t>Kaggle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097" name="Google Shape;1935;p37"/>
          <p:cNvCxnSpPr>
            <a:stCxn id="2119" idx="0"/>
            <a:endCxn id="2120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22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099" name="Google Shape;1935;p37"/>
          <p:cNvCxnSpPr>
            <a:stCxn id="2116" idx="0"/>
            <a:endCxn id="2117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0" name="Google Shape;1935;p37"/>
          <p:cNvCxnSpPr>
            <a:stCxn id="2111" idx="0"/>
            <a:endCxn id="2115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1" name="Google Shape;1934;p37"/>
          <p:cNvCxnSpPr>
            <a:stCxn id="2110" idx="0"/>
            <a:endCxn id="2114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2" name="Google Shape;1933;p37"/>
          <p:cNvCxnSpPr>
            <a:stCxn id="2109" idx="0"/>
            <a:endCxn id="2113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3" name="Google Shape;1932;p37"/>
          <p:cNvCxnSpPr>
            <a:stCxn id="2108" idx="0"/>
            <a:endCxn id="2112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4" name="Google Shape;1929;p37"/>
          <p:cNvCxnSpPr>
            <a:stCxn id="2108" idx="0"/>
            <a:endCxn id="2109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5" name="Google Shape;1930;p37"/>
          <p:cNvCxnSpPr>
            <a:stCxn id="2109" idx="0"/>
            <a:endCxn id="2110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06" name="Google Shape;1931;p37"/>
          <p:cNvCxnSpPr>
            <a:stCxn id="2110" idx="0"/>
            <a:endCxn id="2111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23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108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9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10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11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12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113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114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115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116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17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118" name="Google Shape;1931;p37"/>
          <p:cNvCxnSpPr>
            <a:stCxn id="2111" idx="0"/>
            <a:endCxn id="2116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19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20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121" name="Google Shape;1925;p37"/>
          <p:cNvSpPr txBox="1"/>
          <p:nvPr/>
        </p:nvSpPr>
        <p:spPr>
          <a:xfrm>
            <a:off x="842698" y="2740065"/>
            <a:ext cx="4452831" cy="79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n-lt"/>
                <a:ea typeface="+mn-ea"/>
                <a:cs typeface="+mn-cs"/>
                <a:sym typeface="Helvetica"/>
              </a:rPr>
              <a:t>Scraped data from </a:t>
            </a:r>
            <a:r>
              <a:t>JSK, Real-Estate Lebanon, Airbnb</a:t>
            </a: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n-lt"/>
                <a:ea typeface="+mn-ea"/>
                <a:cs typeface="+mn-cs"/>
                <a:sym typeface="Helvetica"/>
              </a:rPr>
              <a:t>Methods: </a:t>
            </a:r>
            <a:r>
              <a:t>HTML parsing (JSK), API calls (Airbnb, Real-Estate)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126" name="Google Shape;1935;p37"/>
          <p:cNvCxnSpPr>
            <a:stCxn id="2148" idx="0"/>
            <a:endCxn id="2149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51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128" name="Google Shape;1935;p37"/>
          <p:cNvCxnSpPr>
            <a:stCxn id="2145" idx="0"/>
            <a:endCxn id="2146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29" name="Google Shape;1935;p37"/>
          <p:cNvCxnSpPr>
            <a:stCxn id="2140" idx="0"/>
            <a:endCxn id="2144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0" name="Google Shape;1934;p37"/>
          <p:cNvCxnSpPr>
            <a:stCxn id="2139" idx="0"/>
            <a:endCxn id="2143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1" name="Google Shape;1933;p37"/>
          <p:cNvCxnSpPr>
            <a:stCxn id="2138" idx="0"/>
            <a:endCxn id="2142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2" name="Google Shape;1932;p37"/>
          <p:cNvCxnSpPr>
            <a:stCxn id="2137" idx="0"/>
            <a:endCxn id="2141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3" name="Google Shape;1929;p37"/>
          <p:cNvCxnSpPr>
            <a:stCxn id="2137" idx="0"/>
            <a:endCxn id="2138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4" name="Google Shape;1930;p37"/>
          <p:cNvCxnSpPr>
            <a:stCxn id="2138" idx="0"/>
            <a:endCxn id="2139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35" name="Google Shape;1931;p37"/>
          <p:cNvCxnSpPr>
            <a:stCxn id="2139" idx="0"/>
            <a:endCxn id="2140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52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137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8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9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40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41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142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143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144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145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46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147" name="Google Shape;1931;p37"/>
          <p:cNvCxnSpPr>
            <a:stCxn id="2140" idx="0"/>
            <a:endCxn id="2145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48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49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150" name="Google Shape;1925;p37"/>
          <p:cNvSpPr txBox="1"/>
          <p:nvPr/>
        </p:nvSpPr>
        <p:spPr>
          <a:xfrm>
            <a:off x="842698" y="2740065"/>
            <a:ext cx="4452831" cy="792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Processed &amp; merged data using </a:t>
            </a:r>
            <a:r>
              <a:rPr b="1"/>
              <a:t>Pandas, Regex, AST</a:t>
            </a: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Cleaned</a:t>
            </a:r>
            <a:r>
              <a:t> and </a:t>
            </a:r>
            <a:r>
              <a:rPr b="1"/>
              <a:t>formatted</a:t>
            </a:r>
            <a:r>
              <a:t> data for consistency and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155" name="Google Shape;1935;p37"/>
          <p:cNvCxnSpPr>
            <a:stCxn id="2177" idx="0"/>
            <a:endCxn id="2178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80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157" name="Google Shape;1935;p37"/>
          <p:cNvCxnSpPr>
            <a:stCxn id="2174" idx="0"/>
            <a:endCxn id="2175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58" name="Google Shape;1935;p37"/>
          <p:cNvCxnSpPr>
            <a:stCxn id="2169" idx="0"/>
            <a:endCxn id="2173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59" name="Google Shape;1934;p37"/>
          <p:cNvCxnSpPr>
            <a:stCxn id="2168" idx="0"/>
            <a:endCxn id="2172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60" name="Google Shape;1933;p37"/>
          <p:cNvCxnSpPr>
            <a:stCxn id="2167" idx="0"/>
            <a:endCxn id="2171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61" name="Google Shape;1932;p37"/>
          <p:cNvCxnSpPr>
            <a:stCxn id="2166" idx="0"/>
            <a:endCxn id="2170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62" name="Google Shape;1929;p37"/>
          <p:cNvCxnSpPr>
            <a:stCxn id="2166" idx="0"/>
            <a:endCxn id="2167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63" name="Google Shape;1930;p37"/>
          <p:cNvCxnSpPr>
            <a:stCxn id="2167" idx="0"/>
            <a:endCxn id="2168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64" name="Google Shape;1931;p37"/>
          <p:cNvCxnSpPr>
            <a:stCxn id="2168" idx="0"/>
            <a:endCxn id="2169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81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166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67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68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69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70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171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172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173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174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75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176" name="Google Shape;1931;p37"/>
          <p:cNvCxnSpPr>
            <a:stCxn id="2169" idx="0"/>
            <a:endCxn id="2174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177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78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179" name="Google Shape;1925;p37"/>
          <p:cNvSpPr txBox="1"/>
          <p:nvPr/>
        </p:nvSpPr>
        <p:spPr>
          <a:xfrm>
            <a:off x="842698" y="2740065"/>
            <a:ext cx="4452831" cy="1238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Stored cleaned data in </a:t>
            </a:r>
            <a:r>
              <a:rPr b="1"/>
              <a:t>Supabase</a:t>
            </a: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Backend: </a:t>
            </a:r>
            <a:r>
              <a:rPr b="1"/>
              <a:t>Flask (Quart + Hypercorn)</a:t>
            </a: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Created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API endpoints</a:t>
            </a:r>
            <a:r>
              <a:t> for fetching data &amp;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184" name="Google Shape;1935;p37"/>
          <p:cNvCxnSpPr>
            <a:stCxn id="2206" idx="0"/>
            <a:endCxn id="2207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09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186" name="Google Shape;1935;p37"/>
          <p:cNvCxnSpPr>
            <a:stCxn id="2203" idx="0"/>
            <a:endCxn id="2204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87" name="Google Shape;1935;p37"/>
          <p:cNvCxnSpPr>
            <a:stCxn id="2198" idx="0"/>
            <a:endCxn id="2202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88" name="Google Shape;1934;p37"/>
          <p:cNvCxnSpPr>
            <a:stCxn id="2197" idx="0"/>
            <a:endCxn id="2201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89" name="Google Shape;1933;p37"/>
          <p:cNvCxnSpPr>
            <a:stCxn id="2196" idx="0"/>
            <a:endCxn id="2200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90" name="Google Shape;1932;p37"/>
          <p:cNvCxnSpPr>
            <a:stCxn id="2195" idx="0"/>
            <a:endCxn id="2199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91" name="Google Shape;1929;p37"/>
          <p:cNvCxnSpPr>
            <a:stCxn id="2195" idx="0"/>
            <a:endCxn id="2196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92" name="Google Shape;1930;p37"/>
          <p:cNvCxnSpPr>
            <a:stCxn id="2196" idx="0"/>
            <a:endCxn id="2197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193" name="Google Shape;1931;p37"/>
          <p:cNvCxnSpPr>
            <a:stCxn id="2197" idx="0"/>
            <a:endCxn id="2198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10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195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6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7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8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9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200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201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202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203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04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205" name="Google Shape;1931;p37"/>
          <p:cNvCxnSpPr>
            <a:stCxn id="2198" idx="0"/>
            <a:endCxn id="2203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06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07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208" name="Google Shape;1925;p37"/>
          <p:cNvSpPr txBox="1"/>
          <p:nvPr/>
        </p:nvSpPr>
        <p:spPr>
          <a:xfrm>
            <a:off x="842698" y="2740065"/>
            <a:ext cx="4452831" cy="124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Built </a:t>
            </a:r>
            <a:r>
              <a:rPr b="1"/>
              <a:t>XGBoost</a:t>
            </a:r>
            <a:r>
              <a:t> </a:t>
            </a:r>
            <a:r>
              <a:rPr b="1"/>
              <a:t>&amp;</a:t>
            </a:r>
            <a:r>
              <a:t> </a:t>
            </a:r>
            <a:r>
              <a:rPr b="1"/>
              <a:t>LGBM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models in </a:t>
            </a:r>
            <a:r>
              <a:t>Google Colab</a:t>
            </a: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Predicted property </a:t>
            </a:r>
            <a:r>
              <a:rPr b="1"/>
              <a:t>prices</a:t>
            </a: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Estimated </a:t>
            </a:r>
            <a:r>
              <a:rPr b="1"/>
              <a:t>average transaction</a:t>
            </a:r>
            <a:r>
              <a:t> value per city (2025–2030)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1289;p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2100"/>
            </a:lvl1pPr>
          </a:lstStyle>
          <a:p>
            <a:pPr/>
            <a:r>
              <a:t>Why did we build this dashboard?</a:t>
            </a:r>
          </a:p>
        </p:txBody>
      </p:sp>
      <p:sp>
        <p:nvSpPr>
          <p:cNvPr id="885" name="Google Shape;1290;p28"/>
          <p:cNvSpPr txBox="1"/>
          <p:nvPr/>
        </p:nvSpPr>
        <p:spPr>
          <a:xfrm>
            <a:off x="4130549" y="1678250"/>
            <a:ext cx="4300202" cy="84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0079">
              <a:defRPr b="1" sz="4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1089" name="Google Shape;1291;p28"/>
          <p:cNvGrpSpPr/>
          <p:nvPr/>
        </p:nvGrpSpPr>
        <p:grpSpPr>
          <a:xfrm>
            <a:off x="713236" y="1219150"/>
            <a:ext cx="2955317" cy="2456778"/>
            <a:chOff x="0" y="0"/>
            <a:chExt cx="2955316" cy="2456778"/>
          </a:xfrm>
        </p:grpSpPr>
        <p:sp>
          <p:nvSpPr>
            <p:cNvPr id="886" name="Google Shape;1292;p28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7" name="Google Shape;1293;p28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8" name="Google Shape;1294;p28"/>
            <p:cNvSpPr/>
            <p:nvPr/>
          </p:nvSpPr>
          <p:spPr>
            <a:xfrm>
              <a:off x="-1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9" name="Google Shape;1295;p28"/>
            <p:cNvSpPr/>
            <p:nvPr/>
          </p:nvSpPr>
          <p:spPr>
            <a:xfrm>
              <a:off x="2836502" y="1973813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0" name="Google Shape;1296;p28"/>
            <p:cNvSpPr/>
            <p:nvPr/>
          </p:nvSpPr>
          <p:spPr>
            <a:xfrm>
              <a:off x="2536774" y="93478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1" name="Google Shape;1297;p28"/>
            <p:cNvSpPr/>
            <p:nvPr/>
          </p:nvSpPr>
          <p:spPr>
            <a:xfrm>
              <a:off x="2536774" y="186955"/>
              <a:ext cx="12702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2" name="Google Shape;1298;p28"/>
            <p:cNvSpPr/>
            <p:nvPr/>
          </p:nvSpPr>
          <p:spPr>
            <a:xfrm>
              <a:off x="2568743" y="155272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Google Shape;1299;p28"/>
            <p:cNvSpPr/>
            <p:nvPr/>
          </p:nvSpPr>
          <p:spPr>
            <a:xfrm>
              <a:off x="2474753" y="155272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4" name="Google Shape;1300;p28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5" name="Google Shape;1301;p28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6" name="Google Shape;1302;p28"/>
            <p:cNvSpPr/>
            <p:nvPr/>
          </p:nvSpPr>
          <p:spPr>
            <a:xfrm flipV="1">
              <a:off x="256344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7" name="Google Shape;1303;p28"/>
            <p:cNvSpPr/>
            <p:nvPr/>
          </p:nvSpPr>
          <p:spPr>
            <a:xfrm>
              <a:off x="2560147" y="112378"/>
              <a:ext cx="325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8" name="Google Shape;1304;p28"/>
            <p:cNvSpPr/>
            <p:nvPr/>
          </p:nvSpPr>
          <p:spPr>
            <a:xfrm>
              <a:off x="249689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9" name="Google Shape;1305;p28"/>
            <p:cNvSpPr/>
            <p:nvPr/>
          </p:nvSpPr>
          <p:spPr>
            <a:xfrm>
              <a:off x="2494023" y="112378"/>
              <a:ext cx="322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0" name="Google Shape;1306;p28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1" name="Google Shape;1307;p28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Google Shape;1308;p28"/>
            <p:cNvSpPr/>
            <p:nvPr/>
          </p:nvSpPr>
          <p:spPr>
            <a:xfrm>
              <a:off x="2879803" y="348063"/>
              <a:ext cx="51239" cy="5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3" name="Google Shape;1309;p28"/>
            <p:cNvSpPr/>
            <p:nvPr/>
          </p:nvSpPr>
          <p:spPr>
            <a:xfrm>
              <a:off x="263737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4" name="Google Shape;1310;p28"/>
            <p:cNvSpPr/>
            <p:nvPr/>
          </p:nvSpPr>
          <p:spPr>
            <a:xfrm>
              <a:off x="1162361" y="0"/>
              <a:ext cx="32737" cy="3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5" name="Google Shape;1311;p28"/>
            <p:cNvSpPr/>
            <p:nvPr/>
          </p:nvSpPr>
          <p:spPr>
            <a:xfrm>
              <a:off x="1147047" y="427252"/>
              <a:ext cx="584617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Google Shape;1312;p28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7" name="Google Shape;1313;p28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8" name="Google Shape;1314;p28"/>
            <p:cNvSpPr/>
            <p:nvPr/>
          </p:nvSpPr>
          <p:spPr>
            <a:xfrm>
              <a:off x="697077" y="450480"/>
              <a:ext cx="295754" cy="29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9" name="Google Shape;1315;p28"/>
            <p:cNvSpPr/>
            <p:nvPr/>
          </p:nvSpPr>
          <p:spPr>
            <a:xfrm>
              <a:off x="884033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0" name="Google Shape;1316;p28"/>
            <p:cNvSpPr/>
            <p:nvPr/>
          </p:nvSpPr>
          <p:spPr>
            <a:xfrm>
              <a:off x="880901" y="478489"/>
              <a:ext cx="8397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1" name="Google Shape;1317;p28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2" name="Google Shape;1318;p28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Google Shape;1319;p28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4" name="Google Shape;1320;p28"/>
            <p:cNvSpPr/>
            <p:nvPr/>
          </p:nvSpPr>
          <p:spPr>
            <a:xfrm>
              <a:off x="1858947" y="354382"/>
              <a:ext cx="88188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Google Shape;1321;p28"/>
            <p:cNvSpPr/>
            <p:nvPr/>
          </p:nvSpPr>
          <p:spPr>
            <a:xfrm>
              <a:off x="1993642" y="214964"/>
              <a:ext cx="81811" cy="4647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Google Shape;1322;p28"/>
            <p:cNvSpPr/>
            <p:nvPr/>
          </p:nvSpPr>
          <p:spPr>
            <a:xfrm>
              <a:off x="1989942" y="211776"/>
              <a:ext cx="88700" cy="47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Google Shape;1323;p28"/>
            <p:cNvSpPr/>
            <p:nvPr/>
          </p:nvSpPr>
          <p:spPr>
            <a:xfrm>
              <a:off x="2111942" y="411939"/>
              <a:ext cx="81810" cy="267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8" name="Google Shape;1324;p28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9" name="Google Shape;1325;p28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0" name="Google Shape;1326;p28"/>
            <p:cNvSpPr/>
            <p:nvPr/>
          </p:nvSpPr>
          <p:spPr>
            <a:xfrm>
              <a:off x="611000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1" name="Google Shape;1327;p28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2" name="Google Shape;1328;p28"/>
            <p:cNvSpPr/>
            <p:nvPr/>
          </p:nvSpPr>
          <p:spPr>
            <a:xfrm>
              <a:off x="838604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3" name="Google Shape;1329;p28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4" name="Google Shape;1330;p28"/>
            <p:cNvSpPr/>
            <p:nvPr/>
          </p:nvSpPr>
          <p:spPr>
            <a:xfrm>
              <a:off x="719279" y="299447"/>
              <a:ext cx="59665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Google Shape;1331;p28"/>
            <p:cNvSpPr/>
            <p:nvPr/>
          </p:nvSpPr>
          <p:spPr>
            <a:xfrm>
              <a:off x="716091" y="295747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Google Shape;1332;p28"/>
            <p:cNvSpPr/>
            <p:nvPr/>
          </p:nvSpPr>
          <p:spPr>
            <a:xfrm>
              <a:off x="973811" y="204944"/>
              <a:ext cx="362817" cy="22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Google Shape;1333;p28"/>
            <p:cNvSpPr/>
            <p:nvPr/>
          </p:nvSpPr>
          <p:spPr>
            <a:xfrm>
              <a:off x="970679" y="201757"/>
              <a:ext cx="369649" cy="2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Google Shape;1334;p28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9" name="Google Shape;1335;p28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0" name="Google Shape;1336;p28"/>
            <p:cNvSpPr/>
            <p:nvPr/>
          </p:nvSpPr>
          <p:spPr>
            <a:xfrm>
              <a:off x="1512532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1" name="Google Shape;1337;p28"/>
            <p:cNvSpPr/>
            <p:nvPr/>
          </p:nvSpPr>
          <p:spPr>
            <a:xfrm>
              <a:off x="1575894" y="206538"/>
              <a:ext cx="40652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2" name="Google Shape;1338;p28"/>
            <p:cNvSpPr/>
            <p:nvPr/>
          </p:nvSpPr>
          <p:spPr>
            <a:xfrm>
              <a:off x="1638745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3" name="Google Shape;1339;p28"/>
            <p:cNvSpPr/>
            <p:nvPr/>
          </p:nvSpPr>
          <p:spPr>
            <a:xfrm>
              <a:off x="268285" y="344363"/>
              <a:ext cx="264044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4" name="Google Shape;1340;p28"/>
            <p:cNvSpPr/>
            <p:nvPr/>
          </p:nvSpPr>
          <p:spPr>
            <a:xfrm>
              <a:off x="265097" y="341176"/>
              <a:ext cx="270420" cy="25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5" name="Google Shape;1341;p28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6" name="Google Shape;1342;p28"/>
            <p:cNvSpPr/>
            <p:nvPr/>
          </p:nvSpPr>
          <p:spPr>
            <a:xfrm>
              <a:off x="37861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7" name="Google Shape;1343;p28"/>
            <p:cNvSpPr/>
            <p:nvPr/>
          </p:nvSpPr>
          <p:spPr>
            <a:xfrm>
              <a:off x="319466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8" name="Google Shape;1344;p28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9" name="Google Shape;1345;p28"/>
            <p:cNvSpPr/>
            <p:nvPr/>
          </p:nvSpPr>
          <p:spPr>
            <a:xfrm>
              <a:off x="2495304" y="413760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0" name="Google Shape;1346;p28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1" name="Google Shape;1347;p28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2" name="Google Shape;1348;p28"/>
            <p:cNvSpPr/>
            <p:nvPr/>
          </p:nvSpPr>
          <p:spPr>
            <a:xfrm>
              <a:off x="2265594" y="289940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3" name="Google Shape;1349;p28"/>
            <p:cNvSpPr/>
            <p:nvPr/>
          </p:nvSpPr>
          <p:spPr>
            <a:xfrm>
              <a:off x="2262406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4" name="Google Shape;1350;p28"/>
            <p:cNvSpPr/>
            <p:nvPr/>
          </p:nvSpPr>
          <p:spPr>
            <a:xfrm>
              <a:off x="2309177" y="310263"/>
              <a:ext cx="116051" cy="8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Google Shape;1351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Google Shape;1352;p28"/>
            <p:cNvSpPr/>
            <p:nvPr/>
          </p:nvSpPr>
          <p:spPr>
            <a:xfrm>
              <a:off x="1427479" y="1913897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7" name="Google Shape;1353;p28"/>
            <p:cNvSpPr/>
            <p:nvPr/>
          </p:nvSpPr>
          <p:spPr>
            <a:xfrm>
              <a:off x="418749" y="668631"/>
              <a:ext cx="2115694" cy="12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8" name="Google Shape;1354;p28"/>
            <p:cNvSpPr/>
            <p:nvPr/>
          </p:nvSpPr>
          <p:spPr>
            <a:xfrm>
              <a:off x="415618" y="665443"/>
              <a:ext cx="2122013" cy="128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9" name="Google Shape;1355;p28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Google Shape;1356;p28"/>
            <p:cNvSpPr/>
            <p:nvPr/>
          </p:nvSpPr>
          <p:spPr>
            <a:xfrm>
              <a:off x="515929" y="772640"/>
              <a:ext cx="1898105" cy="109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1" name="Google Shape;1357;p28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2" name="Google Shape;1358;p28"/>
            <p:cNvSpPr/>
            <p:nvPr/>
          </p:nvSpPr>
          <p:spPr>
            <a:xfrm>
              <a:off x="1454920" y="696584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3" name="Google Shape;1359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4" name="Google Shape;1360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5" name="Google Shape;1361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6" name="Google Shape;1362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7" name="Google Shape;1363;p28"/>
            <p:cNvSpPr/>
            <p:nvPr/>
          </p:nvSpPr>
          <p:spPr>
            <a:xfrm>
              <a:off x="493925" y="1871144"/>
              <a:ext cx="2115637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8" name="Google Shape;1364;p28"/>
            <p:cNvSpPr/>
            <p:nvPr/>
          </p:nvSpPr>
          <p:spPr>
            <a:xfrm>
              <a:off x="414538" y="1867443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9" name="Google Shape;1365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0" name="Google Shape;1366;p28"/>
            <p:cNvSpPr/>
            <p:nvPr/>
          </p:nvSpPr>
          <p:spPr>
            <a:xfrm>
              <a:off x="956390" y="2354870"/>
              <a:ext cx="1038292" cy="9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1" name="Google Shape;1367;p28"/>
            <p:cNvSpPr/>
            <p:nvPr/>
          </p:nvSpPr>
          <p:spPr>
            <a:xfrm>
              <a:off x="953201" y="2351683"/>
              <a:ext cx="1044669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2" name="Google Shape;1368;p28"/>
            <p:cNvSpPr/>
            <p:nvPr/>
          </p:nvSpPr>
          <p:spPr>
            <a:xfrm>
              <a:off x="1216215" y="2354870"/>
              <a:ext cx="519149" cy="4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3" name="Google Shape;1369;p28"/>
            <p:cNvSpPr/>
            <p:nvPr/>
          </p:nvSpPr>
          <p:spPr>
            <a:xfrm>
              <a:off x="1212515" y="2351683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4" name="Google Shape;1370;p28"/>
            <p:cNvSpPr/>
            <p:nvPr/>
          </p:nvSpPr>
          <p:spPr>
            <a:xfrm>
              <a:off x="1685199" y="922080"/>
              <a:ext cx="560364" cy="8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5" name="Google Shape;1371;p28"/>
            <p:cNvSpPr/>
            <p:nvPr/>
          </p:nvSpPr>
          <p:spPr>
            <a:xfrm>
              <a:off x="1682012" y="918948"/>
              <a:ext cx="566683" cy="81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6" name="Google Shape;1372;p28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7" name="Google Shape;1373;p28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8" name="Google Shape;1374;p28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9" name="Google Shape;1375;p28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0" name="Google Shape;1376;p28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1" name="Google Shape;1377;p28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2" name="Google Shape;1378;p28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3" name="Google Shape;1379;p28"/>
            <p:cNvSpPr/>
            <p:nvPr/>
          </p:nvSpPr>
          <p:spPr>
            <a:xfrm>
              <a:off x="1977760" y="1231033"/>
              <a:ext cx="186448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4" name="Google Shape;1380;p28"/>
            <p:cNvSpPr/>
            <p:nvPr/>
          </p:nvSpPr>
          <p:spPr>
            <a:xfrm>
              <a:off x="1755963" y="1358581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5" name="Google Shape;1381;p28"/>
            <p:cNvSpPr/>
            <p:nvPr/>
          </p:nvSpPr>
          <p:spPr>
            <a:xfrm>
              <a:off x="1755963" y="131500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6" name="Google Shape;1382;p28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7" name="Google Shape;1383;p28"/>
            <p:cNvSpPr/>
            <p:nvPr/>
          </p:nvSpPr>
          <p:spPr>
            <a:xfrm>
              <a:off x="1942407" y="1477648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8" name="Google Shape;1384;p28"/>
            <p:cNvSpPr/>
            <p:nvPr/>
          </p:nvSpPr>
          <p:spPr>
            <a:xfrm>
              <a:off x="1770253" y="1477648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9" name="Google Shape;1385;p28"/>
            <p:cNvSpPr/>
            <p:nvPr/>
          </p:nvSpPr>
          <p:spPr>
            <a:xfrm>
              <a:off x="1770253" y="1527290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0" name="Google Shape;1386;p28"/>
            <p:cNvSpPr/>
            <p:nvPr/>
          </p:nvSpPr>
          <p:spPr>
            <a:xfrm>
              <a:off x="1862135" y="1034060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1" name="Google Shape;1387;p28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Google Shape;1388;p28"/>
            <p:cNvSpPr/>
            <p:nvPr/>
          </p:nvSpPr>
          <p:spPr>
            <a:xfrm>
              <a:off x="1779547" y="1023185"/>
              <a:ext cx="129048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3" name="Google Shape;1389;p28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4" name="Google Shape;1390;p28"/>
            <p:cNvSpPr/>
            <p:nvPr/>
          </p:nvSpPr>
          <p:spPr>
            <a:xfrm>
              <a:off x="1998743" y="1253578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Google Shape;1391;p28"/>
            <p:cNvSpPr/>
            <p:nvPr/>
          </p:nvSpPr>
          <p:spPr>
            <a:xfrm>
              <a:off x="1995775" y="1250958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Google Shape;1392;p28"/>
            <p:cNvSpPr/>
            <p:nvPr/>
          </p:nvSpPr>
          <p:spPr>
            <a:xfrm>
              <a:off x="2020570" y="1275438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Google Shape;1393;p28"/>
            <p:cNvSpPr/>
            <p:nvPr/>
          </p:nvSpPr>
          <p:spPr>
            <a:xfrm>
              <a:off x="2016869" y="1272250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Google Shape;1394;p28"/>
            <p:cNvSpPr/>
            <p:nvPr/>
          </p:nvSpPr>
          <p:spPr>
            <a:xfrm>
              <a:off x="2034284" y="1289159"/>
              <a:ext cx="67590" cy="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Google Shape;1395;p28"/>
            <p:cNvSpPr/>
            <p:nvPr/>
          </p:nvSpPr>
          <p:spPr>
            <a:xfrm>
              <a:off x="2030959" y="1285971"/>
              <a:ext cx="74106" cy="7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Google Shape;1396;p28"/>
            <p:cNvSpPr/>
            <p:nvPr/>
          </p:nvSpPr>
          <p:spPr>
            <a:xfrm>
              <a:off x="2051199" y="1306578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1" name="Google Shape;1397;p28"/>
            <p:cNvSpPr/>
            <p:nvPr/>
          </p:nvSpPr>
          <p:spPr>
            <a:xfrm>
              <a:off x="2048011" y="1302878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2" name="Google Shape;1398;p28"/>
            <p:cNvSpPr/>
            <p:nvPr/>
          </p:nvSpPr>
          <p:spPr>
            <a:xfrm>
              <a:off x="2018464" y="1266955"/>
              <a:ext cx="52264" cy="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3" name="Google Shape;1399;p28"/>
            <p:cNvSpPr/>
            <p:nvPr/>
          </p:nvSpPr>
          <p:spPr>
            <a:xfrm>
              <a:off x="2005768" y="1254261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4" name="Google Shape;1400;p28"/>
            <p:cNvSpPr/>
            <p:nvPr/>
          </p:nvSpPr>
          <p:spPr>
            <a:xfrm>
              <a:off x="2010493" y="1259896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5" name="Google Shape;1401;p28"/>
            <p:cNvSpPr/>
            <p:nvPr/>
          </p:nvSpPr>
          <p:spPr>
            <a:xfrm>
              <a:off x="1457027" y="1471843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6" name="Google Shape;1402;p28"/>
            <p:cNvSpPr/>
            <p:nvPr/>
          </p:nvSpPr>
          <p:spPr>
            <a:xfrm>
              <a:off x="1453895" y="1468144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7" name="Google Shape;1403;p28"/>
            <p:cNvSpPr/>
            <p:nvPr/>
          </p:nvSpPr>
          <p:spPr>
            <a:xfrm>
              <a:off x="1151258" y="1467631"/>
              <a:ext cx="268826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8" name="Google Shape;1404;p28"/>
            <p:cNvSpPr/>
            <p:nvPr/>
          </p:nvSpPr>
          <p:spPr>
            <a:xfrm>
              <a:off x="1148127" y="1464499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9" name="Google Shape;1405;p28"/>
            <p:cNvSpPr/>
            <p:nvPr/>
          </p:nvSpPr>
          <p:spPr>
            <a:xfrm>
              <a:off x="1256919" y="1147433"/>
              <a:ext cx="373863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0" name="Google Shape;1406;p28"/>
            <p:cNvSpPr/>
            <p:nvPr/>
          </p:nvSpPr>
          <p:spPr>
            <a:xfrm>
              <a:off x="1253219" y="1296701"/>
              <a:ext cx="380752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1" name="Google Shape;1407;p28"/>
            <p:cNvSpPr/>
            <p:nvPr/>
          </p:nvSpPr>
          <p:spPr>
            <a:xfrm>
              <a:off x="1318175" y="1281726"/>
              <a:ext cx="12513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Google Shape;1408;p28"/>
            <p:cNvSpPr/>
            <p:nvPr/>
          </p:nvSpPr>
          <p:spPr>
            <a:xfrm>
              <a:off x="1467615" y="1281726"/>
              <a:ext cx="11198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Google Shape;1409;p28"/>
            <p:cNvSpPr/>
            <p:nvPr/>
          </p:nvSpPr>
          <p:spPr>
            <a:xfrm>
              <a:off x="1318175" y="1345373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Google Shape;1410;p28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Google Shape;1411;p28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Google Shape;1412;p28"/>
            <p:cNvSpPr/>
            <p:nvPr/>
          </p:nvSpPr>
          <p:spPr>
            <a:xfrm>
              <a:off x="1456514" y="1345373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7" name="Google Shape;1413;p28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8" name="Google Shape;1414;p28"/>
            <p:cNvSpPr/>
            <p:nvPr/>
          </p:nvSpPr>
          <p:spPr>
            <a:xfrm>
              <a:off x="1253219" y="923674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9" name="Google Shape;1415;p28"/>
            <p:cNvSpPr/>
            <p:nvPr/>
          </p:nvSpPr>
          <p:spPr>
            <a:xfrm>
              <a:off x="1521984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0" name="Google Shape;1416;p28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1" name="Google Shape;1417;p28"/>
            <p:cNvSpPr/>
            <p:nvPr/>
          </p:nvSpPr>
          <p:spPr>
            <a:xfrm>
              <a:off x="1598041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Google Shape;1418;p28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Google Shape;1419;p28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Google Shape;1420;p28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Google Shape;1421;p28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Google Shape;1422;p28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Google Shape;1423;p28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8" name="Google Shape;1424;p28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9" name="Google Shape;1425;p28"/>
            <p:cNvSpPr/>
            <p:nvPr/>
          </p:nvSpPr>
          <p:spPr>
            <a:xfrm>
              <a:off x="655917" y="916273"/>
              <a:ext cx="556095" cy="49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0" name="Google Shape;1426;p28"/>
            <p:cNvSpPr/>
            <p:nvPr/>
          </p:nvSpPr>
          <p:spPr>
            <a:xfrm>
              <a:off x="652216" y="913141"/>
              <a:ext cx="563495" cy="5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1" name="Google Shape;1427;p28"/>
            <p:cNvSpPr/>
            <p:nvPr/>
          </p:nvSpPr>
          <p:spPr>
            <a:xfrm>
              <a:off x="849975" y="968819"/>
              <a:ext cx="167405" cy="16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2" name="Google Shape;1428;p28"/>
            <p:cNvSpPr/>
            <p:nvPr/>
          </p:nvSpPr>
          <p:spPr>
            <a:xfrm>
              <a:off x="847085" y="965402"/>
              <a:ext cx="17375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3" name="Google Shape;1429;p28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4" name="Google Shape;1430;p28"/>
            <p:cNvSpPr/>
            <p:nvPr/>
          </p:nvSpPr>
          <p:spPr>
            <a:xfrm>
              <a:off x="891434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5" name="Google Shape;1431;p28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6" name="Google Shape;1432;p28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7" name="Google Shape;1433;p28"/>
            <p:cNvSpPr/>
            <p:nvPr/>
          </p:nvSpPr>
          <p:spPr>
            <a:xfrm>
              <a:off x="771540" y="1177691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Google Shape;1434;p28"/>
            <p:cNvSpPr/>
            <p:nvPr/>
          </p:nvSpPr>
          <p:spPr>
            <a:xfrm>
              <a:off x="768409" y="1174560"/>
              <a:ext cx="331620" cy="6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Google Shape;1435;p28"/>
            <p:cNvSpPr/>
            <p:nvPr/>
          </p:nvSpPr>
          <p:spPr>
            <a:xfrm>
              <a:off x="887220" y="1350383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Google Shape;1436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Google Shape;1437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2" name="Google Shape;1438;p28"/>
            <p:cNvSpPr/>
            <p:nvPr/>
          </p:nvSpPr>
          <p:spPr>
            <a:xfrm>
              <a:off x="991231" y="1495127"/>
              <a:ext cx="71848" cy="201193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3" name="Google Shape;1439;p28"/>
            <p:cNvSpPr/>
            <p:nvPr/>
          </p:nvSpPr>
          <p:spPr>
            <a:xfrm>
              <a:off x="988099" y="1491939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4" name="Google Shape;1440;p28"/>
            <p:cNvSpPr/>
            <p:nvPr/>
          </p:nvSpPr>
          <p:spPr>
            <a:xfrm>
              <a:off x="889839" y="1582798"/>
              <a:ext cx="71848" cy="11352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5" name="Google Shape;1441;p28"/>
            <p:cNvSpPr/>
            <p:nvPr/>
          </p:nvSpPr>
          <p:spPr>
            <a:xfrm>
              <a:off x="886708" y="1579610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6" name="Google Shape;1442;p28"/>
            <p:cNvSpPr/>
            <p:nvPr/>
          </p:nvSpPr>
          <p:spPr>
            <a:xfrm>
              <a:off x="986505" y="1495127"/>
              <a:ext cx="71279" cy="194305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7" name="Google Shape;1443;p28"/>
            <p:cNvSpPr/>
            <p:nvPr/>
          </p:nvSpPr>
          <p:spPr>
            <a:xfrm>
              <a:off x="982805" y="1491939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8" name="Google Shape;1444;p28"/>
            <p:cNvSpPr/>
            <p:nvPr/>
          </p:nvSpPr>
          <p:spPr>
            <a:xfrm>
              <a:off x="884602" y="1582798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9" name="Google Shape;1445;p28"/>
            <p:cNvSpPr/>
            <p:nvPr/>
          </p:nvSpPr>
          <p:spPr>
            <a:xfrm>
              <a:off x="881414" y="1579610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0" name="Google Shape;1446;p28"/>
            <p:cNvSpPr/>
            <p:nvPr/>
          </p:nvSpPr>
          <p:spPr>
            <a:xfrm>
              <a:off x="787936" y="1634546"/>
              <a:ext cx="71849" cy="62284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1" name="Google Shape;1447;p28"/>
            <p:cNvSpPr/>
            <p:nvPr/>
          </p:nvSpPr>
          <p:spPr>
            <a:xfrm>
              <a:off x="784748" y="1631358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2" name="Google Shape;1448;p28"/>
            <p:cNvSpPr/>
            <p:nvPr/>
          </p:nvSpPr>
          <p:spPr>
            <a:xfrm>
              <a:off x="782642" y="1634546"/>
              <a:ext cx="71848" cy="58071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3" name="Google Shape;1449;p28"/>
            <p:cNvSpPr/>
            <p:nvPr/>
          </p:nvSpPr>
          <p:spPr>
            <a:xfrm>
              <a:off x="779454" y="1631358"/>
              <a:ext cx="78167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4" name="Google Shape;1450;p28"/>
            <p:cNvSpPr/>
            <p:nvPr/>
          </p:nvSpPr>
          <p:spPr>
            <a:xfrm>
              <a:off x="821752" y="1503040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5" name="Google Shape;1451;p28"/>
            <p:cNvSpPr/>
            <p:nvPr/>
          </p:nvSpPr>
          <p:spPr>
            <a:xfrm>
              <a:off x="1427992" y="1585930"/>
              <a:ext cx="268827" cy="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6" name="Google Shape;1452;p28"/>
            <p:cNvSpPr/>
            <p:nvPr/>
          </p:nvSpPr>
          <p:spPr>
            <a:xfrm>
              <a:off x="1424861" y="1582229"/>
              <a:ext cx="275147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7" name="Google Shape;1453;p28"/>
            <p:cNvSpPr/>
            <p:nvPr/>
          </p:nvSpPr>
          <p:spPr>
            <a:xfrm>
              <a:off x="1435906" y="1589630"/>
              <a:ext cx="260913" cy="27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Google Shape;1454;p28"/>
            <p:cNvSpPr/>
            <p:nvPr/>
          </p:nvSpPr>
          <p:spPr>
            <a:xfrm>
              <a:off x="1594339" y="1585417"/>
              <a:ext cx="742036" cy="63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9" name="Google Shape;1455;p28"/>
            <p:cNvSpPr/>
            <p:nvPr/>
          </p:nvSpPr>
          <p:spPr>
            <a:xfrm>
              <a:off x="1590126" y="1582229"/>
              <a:ext cx="749430" cy="64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0" name="Google Shape;1456;p28"/>
            <p:cNvSpPr/>
            <p:nvPr/>
          </p:nvSpPr>
          <p:spPr>
            <a:xfrm>
              <a:off x="1794504" y="1706903"/>
              <a:ext cx="88187" cy="8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1" name="Google Shape;1457;p28"/>
            <p:cNvSpPr/>
            <p:nvPr/>
          </p:nvSpPr>
          <p:spPr>
            <a:xfrm>
              <a:off x="1791373" y="1703715"/>
              <a:ext cx="94506" cy="9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2" name="Google Shape;1458;p28"/>
            <p:cNvSpPr/>
            <p:nvPr/>
          </p:nvSpPr>
          <p:spPr>
            <a:xfrm>
              <a:off x="1935517" y="1712679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3" name="Google Shape;1459;p28"/>
            <p:cNvSpPr/>
            <p:nvPr/>
          </p:nvSpPr>
          <p:spPr>
            <a:xfrm>
              <a:off x="1935517" y="1747777"/>
              <a:ext cx="1156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4" name="Google Shape;1460;p28"/>
            <p:cNvSpPr/>
            <p:nvPr/>
          </p:nvSpPr>
          <p:spPr>
            <a:xfrm>
              <a:off x="2097653" y="1747777"/>
              <a:ext cx="1161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5" name="Google Shape;1461;p28"/>
            <p:cNvSpPr/>
            <p:nvPr/>
          </p:nvSpPr>
          <p:spPr>
            <a:xfrm>
              <a:off x="1938193" y="1797162"/>
              <a:ext cx="1156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6" name="Google Shape;1462;p28"/>
            <p:cNvSpPr/>
            <p:nvPr/>
          </p:nvSpPr>
          <p:spPr>
            <a:xfrm>
              <a:off x="1796097" y="1858962"/>
              <a:ext cx="8505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7" name="Google Shape;1463;p28"/>
            <p:cNvSpPr/>
            <p:nvPr/>
          </p:nvSpPr>
          <p:spPr>
            <a:xfrm>
              <a:off x="1792909" y="1855830"/>
              <a:ext cx="91376" cy="9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8" name="Google Shape;1464;p28"/>
            <p:cNvSpPr/>
            <p:nvPr/>
          </p:nvSpPr>
          <p:spPr>
            <a:xfrm>
              <a:off x="1935517" y="1863457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9" name="Google Shape;1465;p28"/>
            <p:cNvSpPr/>
            <p:nvPr/>
          </p:nvSpPr>
          <p:spPr>
            <a:xfrm>
              <a:off x="1790804" y="1913897"/>
              <a:ext cx="323251" cy="3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0" name="Google Shape;1466;p28"/>
            <p:cNvSpPr/>
            <p:nvPr/>
          </p:nvSpPr>
          <p:spPr>
            <a:xfrm>
              <a:off x="1787672" y="1910198"/>
              <a:ext cx="329514" cy="31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1" name="Google Shape;1467;p28"/>
            <p:cNvSpPr/>
            <p:nvPr/>
          </p:nvSpPr>
          <p:spPr>
            <a:xfrm>
              <a:off x="1799799" y="1922323"/>
              <a:ext cx="307879" cy="29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2" name="Google Shape;1468;p28"/>
            <p:cNvSpPr/>
            <p:nvPr/>
          </p:nvSpPr>
          <p:spPr>
            <a:xfrm>
              <a:off x="2005768" y="1913897"/>
              <a:ext cx="634828" cy="4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3" name="Google Shape;1469;p28"/>
            <p:cNvSpPr/>
            <p:nvPr/>
          </p:nvSpPr>
          <p:spPr>
            <a:xfrm>
              <a:off x="2002581" y="1910197"/>
              <a:ext cx="641148" cy="50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4" name="Google Shape;1470;p28"/>
            <p:cNvSpPr/>
            <p:nvPr/>
          </p:nvSpPr>
          <p:spPr>
            <a:xfrm>
              <a:off x="2218571" y="2051723"/>
              <a:ext cx="81881" cy="8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5" name="Google Shape;1471;p28"/>
            <p:cNvSpPr/>
            <p:nvPr/>
          </p:nvSpPr>
          <p:spPr>
            <a:xfrm>
              <a:off x="2215439" y="2048592"/>
              <a:ext cx="88700" cy="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6" name="Google Shape;1472;p28"/>
            <p:cNvSpPr/>
            <p:nvPr/>
          </p:nvSpPr>
          <p:spPr>
            <a:xfrm>
              <a:off x="2342164" y="205303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7" name="Google Shape;1473;p28"/>
            <p:cNvSpPr/>
            <p:nvPr/>
          </p:nvSpPr>
          <p:spPr>
            <a:xfrm>
              <a:off x="2342164" y="2096866"/>
              <a:ext cx="11198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8" name="Google Shape;1474;p28"/>
            <p:cNvSpPr/>
            <p:nvPr/>
          </p:nvSpPr>
          <p:spPr>
            <a:xfrm>
              <a:off x="2342164" y="213330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9" name="Google Shape;1475;p28"/>
            <p:cNvSpPr/>
            <p:nvPr/>
          </p:nvSpPr>
          <p:spPr>
            <a:xfrm>
              <a:off x="2177923" y="2210670"/>
              <a:ext cx="598906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0" name="Google Shape;1476;p28"/>
            <p:cNvSpPr/>
            <p:nvPr/>
          </p:nvSpPr>
          <p:spPr>
            <a:xfrm>
              <a:off x="2172629" y="2207538"/>
              <a:ext cx="607388" cy="20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1" name="Google Shape;1477;p28"/>
            <p:cNvSpPr/>
            <p:nvPr/>
          </p:nvSpPr>
          <p:spPr>
            <a:xfrm>
              <a:off x="2185598" y="2214370"/>
              <a:ext cx="581211" cy="19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2" name="Google Shape;1478;p28"/>
            <p:cNvSpPr/>
            <p:nvPr/>
          </p:nvSpPr>
          <p:spPr>
            <a:xfrm>
              <a:off x="722467" y="1348307"/>
              <a:ext cx="562414" cy="56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3" name="Google Shape;1479;p28"/>
            <p:cNvSpPr/>
            <p:nvPr/>
          </p:nvSpPr>
          <p:spPr>
            <a:xfrm>
              <a:off x="612451" y="1314491"/>
              <a:ext cx="630047" cy="6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4" name="Google Shape;1480;p28"/>
            <p:cNvSpPr/>
            <p:nvPr/>
          </p:nvSpPr>
          <p:spPr>
            <a:xfrm>
              <a:off x="730380" y="1356220"/>
              <a:ext cx="547100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5" name="Google Shape;1481;p28"/>
            <p:cNvSpPr/>
            <p:nvPr/>
          </p:nvSpPr>
          <p:spPr>
            <a:xfrm>
              <a:off x="754441" y="1386620"/>
              <a:ext cx="128051" cy="1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6" name="Google Shape;1482;p28"/>
            <p:cNvSpPr/>
            <p:nvPr/>
          </p:nvSpPr>
          <p:spPr>
            <a:xfrm>
              <a:off x="577354" y="1875072"/>
              <a:ext cx="179151" cy="1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7" name="Google Shape;1483;p28"/>
            <p:cNvSpPr/>
            <p:nvPr/>
          </p:nvSpPr>
          <p:spPr>
            <a:xfrm>
              <a:off x="574052" y="1871656"/>
              <a:ext cx="185833" cy="18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8" name="Google Shape;1484;p28"/>
            <p:cNvSpPr/>
            <p:nvPr/>
          </p:nvSpPr>
          <p:spPr>
            <a:xfrm>
              <a:off x="526516" y="1967240"/>
              <a:ext cx="130999" cy="1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9" name="Google Shape;1485;p28"/>
            <p:cNvSpPr/>
            <p:nvPr/>
          </p:nvSpPr>
          <p:spPr>
            <a:xfrm>
              <a:off x="522816" y="1964052"/>
              <a:ext cx="137958" cy="1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0" name="Google Shape;1486;p28"/>
            <p:cNvSpPr/>
            <p:nvPr/>
          </p:nvSpPr>
          <p:spPr>
            <a:xfrm>
              <a:off x="200515" y="2017110"/>
              <a:ext cx="410410" cy="40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5" y="0"/>
                  </a:moveTo>
                  <a:cubicBezTo>
                    <a:pt x="15762" y="0"/>
                    <a:pt x="15744" y="6"/>
                    <a:pt x="15730" y="15"/>
                  </a:cubicBezTo>
                  <a:lnTo>
                    <a:pt x="1123" y="14957"/>
                  </a:lnTo>
                  <a:cubicBezTo>
                    <a:pt x="-375" y="16474"/>
                    <a:pt x="-375" y="18948"/>
                    <a:pt x="1123" y="20465"/>
                  </a:cubicBezTo>
                  <a:cubicBezTo>
                    <a:pt x="1857" y="21222"/>
                    <a:pt x="2830" y="21600"/>
                    <a:pt x="3804" y="21600"/>
                  </a:cubicBezTo>
                  <a:cubicBezTo>
                    <a:pt x="4780" y="21600"/>
                    <a:pt x="5760" y="21222"/>
                    <a:pt x="6507" y="20465"/>
                  </a:cubicBezTo>
                  <a:lnTo>
                    <a:pt x="21117" y="5520"/>
                  </a:lnTo>
                  <a:cubicBezTo>
                    <a:pt x="21225" y="5438"/>
                    <a:pt x="20926" y="4987"/>
                    <a:pt x="20436" y="4396"/>
                  </a:cubicBezTo>
                  <a:cubicBezTo>
                    <a:pt x="20380" y="4315"/>
                    <a:pt x="20328" y="4257"/>
                    <a:pt x="20272" y="4199"/>
                  </a:cubicBezTo>
                  <a:cubicBezTo>
                    <a:pt x="19322" y="3076"/>
                    <a:pt x="17823" y="1532"/>
                    <a:pt x="16791" y="663"/>
                  </a:cubicBezTo>
                  <a:cubicBezTo>
                    <a:pt x="16791" y="663"/>
                    <a:pt x="16791" y="663"/>
                    <a:pt x="16791" y="633"/>
                  </a:cubicBezTo>
                  <a:cubicBezTo>
                    <a:pt x="16316" y="242"/>
                    <a:pt x="15947" y="0"/>
                    <a:pt x="157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1" name="Google Shape;1487;p28"/>
            <p:cNvSpPr/>
            <p:nvPr/>
          </p:nvSpPr>
          <p:spPr>
            <a:xfrm>
              <a:off x="196954" y="2013809"/>
              <a:ext cx="417539" cy="4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2" name="Google Shape;1488;p28"/>
            <p:cNvSpPr/>
            <p:nvPr/>
          </p:nvSpPr>
          <p:spPr>
            <a:xfrm>
              <a:off x="583047" y="1208889"/>
              <a:ext cx="841827" cy="8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3" name="Google Shape;1489;p28"/>
            <p:cNvSpPr/>
            <p:nvPr/>
          </p:nvSpPr>
          <p:spPr>
            <a:xfrm>
              <a:off x="655547" y="1205187"/>
              <a:ext cx="849229" cy="84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4" name="Google Shape;1490;p28"/>
            <p:cNvSpPr/>
            <p:nvPr/>
          </p:nvSpPr>
          <p:spPr>
            <a:xfrm>
              <a:off x="1173052" y="1285515"/>
              <a:ext cx="207081" cy="2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5" name="Google Shape;1491;p28"/>
            <p:cNvSpPr/>
            <p:nvPr/>
          </p:nvSpPr>
          <p:spPr>
            <a:xfrm>
              <a:off x="690277" y="1929268"/>
              <a:ext cx="3965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6" name="Google Shape;1492;p28"/>
            <p:cNvSpPr/>
            <p:nvPr/>
          </p:nvSpPr>
          <p:spPr>
            <a:xfrm>
              <a:off x="1032960" y="1405862"/>
              <a:ext cx="214970" cy="2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7" name="Google Shape;1493;p28"/>
            <p:cNvSpPr/>
            <p:nvPr/>
          </p:nvSpPr>
          <p:spPr>
            <a:xfrm>
              <a:off x="221262" y="2356976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8" name="Google Shape;1494;p28"/>
            <p:cNvSpPr/>
            <p:nvPr/>
          </p:nvSpPr>
          <p:spPr>
            <a:xfrm>
              <a:off x="213151" y="1533668"/>
              <a:ext cx="1224366" cy="9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04 </a:t>
            </a:r>
            <a:r>
              <a:rPr>
                <a:solidFill>
                  <a:srgbClr val="000000"/>
                </a:solidFill>
              </a:rPr>
              <a:t>Pipeline</a:t>
            </a:r>
          </a:p>
        </p:txBody>
      </p:sp>
      <p:cxnSp>
        <p:nvCxnSpPr>
          <p:cNvPr id="2213" name="Google Shape;1935;p37"/>
          <p:cNvCxnSpPr>
            <a:stCxn id="2235" idx="0"/>
            <a:endCxn id="2236" idx="0"/>
          </p:cNvCxnSpPr>
          <p:nvPr/>
        </p:nvCxnSpPr>
        <p:spPr>
          <a:xfrm flipH="1">
            <a:off x="8098485" y="1415773"/>
            <a:ext cx="1" cy="674388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38" name="Google Shape;1931;p37"/>
          <p:cNvSpPr/>
          <p:nvPr/>
        </p:nvSpPr>
        <p:spPr>
          <a:xfrm>
            <a:off x="6775302" y="1433185"/>
            <a:ext cx="1318192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215" name="Google Shape;1935;p37"/>
          <p:cNvCxnSpPr>
            <a:stCxn id="2232" idx="0"/>
            <a:endCxn id="2233" idx="0"/>
          </p:cNvCxnSpPr>
          <p:nvPr/>
        </p:nvCxnSpPr>
        <p:spPr>
          <a:xfrm>
            <a:off x="6687901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16" name="Google Shape;1935;p37"/>
          <p:cNvCxnSpPr>
            <a:stCxn id="2227" idx="0"/>
            <a:endCxn id="2231" idx="0"/>
          </p:cNvCxnSpPr>
          <p:nvPr/>
        </p:nvCxnSpPr>
        <p:spPr>
          <a:xfrm>
            <a:off x="5277316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17" name="Google Shape;1934;p37"/>
          <p:cNvCxnSpPr>
            <a:stCxn id="2226" idx="0"/>
            <a:endCxn id="2230" idx="0"/>
          </p:cNvCxnSpPr>
          <p:nvPr/>
        </p:nvCxnSpPr>
        <p:spPr>
          <a:xfrm>
            <a:off x="3866732" y="1434610"/>
            <a:ext cx="2" cy="6555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18" name="Google Shape;1933;p37"/>
          <p:cNvCxnSpPr>
            <a:stCxn id="2225" idx="0"/>
            <a:endCxn id="2229" idx="0"/>
          </p:cNvCxnSpPr>
          <p:nvPr/>
        </p:nvCxnSpPr>
        <p:spPr>
          <a:xfrm flipH="1">
            <a:off x="2456148" y="1434610"/>
            <a:ext cx="2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19" name="Google Shape;1932;p37"/>
          <p:cNvCxnSpPr>
            <a:stCxn id="2224" idx="0"/>
            <a:endCxn id="2228" idx="0"/>
          </p:cNvCxnSpPr>
          <p:nvPr/>
        </p:nvCxnSpPr>
        <p:spPr>
          <a:xfrm flipH="1">
            <a:off x="1045514" y="1433660"/>
            <a:ext cx="51" cy="65650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20" name="Google Shape;1929;p37"/>
          <p:cNvCxnSpPr>
            <a:stCxn id="2224" idx="0"/>
            <a:endCxn id="2225" idx="0"/>
          </p:cNvCxnSpPr>
          <p:nvPr/>
        </p:nvCxnSpPr>
        <p:spPr>
          <a:xfrm>
            <a:off x="1045564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21" name="Google Shape;1930;p37"/>
          <p:cNvCxnSpPr>
            <a:stCxn id="2225" idx="0"/>
            <a:endCxn id="2226" idx="0"/>
          </p:cNvCxnSpPr>
          <p:nvPr/>
        </p:nvCxnSpPr>
        <p:spPr>
          <a:xfrm>
            <a:off x="2456149" y="1434610"/>
            <a:ext cx="1410584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cxnSp>
        <p:nvCxnSpPr>
          <p:cNvPr id="2222" name="Google Shape;1931;p37"/>
          <p:cNvCxnSpPr>
            <a:stCxn id="2226" idx="0"/>
            <a:endCxn id="2227" idx="0"/>
          </p:cNvCxnSpPr>
          <p:nvPr/>
        </p:nvCxnSpPr>
        <p:spPr>
          <a:xfrm>
            <a:off x="3866732" y="1434610"/>
            <a:ext cx="1410585" cy="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39" name="Google Shape;1931;p37"/>
          <p:cNvSpPr/>
          <p:nvPr/>
        </p:nvSpPr>
        <p:spPr>
          <a:xfrm>
            <a:off x="5462484" y="1434543"/>
            <a:ext cx="1318193" cy="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191919"/>
            </a:solidFill>
          </a:ln>
        </p:spPr>
        <p:txBody>
          <a:bodyPr/>
          <a:lstStyle/>
          <a:p>
            <a:pPr/>
          </a:p>
        </p:txBody>
      </p:sp>
      <p:sp>
        <p:nvSpPr>
          <p:cNvPr id="2224" name="Google Shape;1921;p37"/>
          <p:cNvSpPr/>
          <p:nvPr/>
        </p:nvSpPr>
        <p:spPr>
          <a:xfrm>
            <a:off x="957364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5" name="Google Shape;1922;p37"/>
          <p:cNvSpPr/>
          <p:nvPr/>
        </p:nvSpPr>
        <p:spPr>
          <a:xfrm>
            <a:off x="2367949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6" name="Google Shape;1923;p37"/>
          <p:cNvSpPr/>
          <p:nvPr/>
        </p:nvSpPr>
        <p:spPr>
          <a:xfrm>
            <a:off x="3778532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7" name="Google Shape;1924;p37"/>
          <p:cNvSpPr/>
          <p:nvPr/>
        </p:nvSpPr>
        <p:spPr>
          <a:xfrm>
            <a:off x="5189116" y="134641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8" name="Google Shape;1925;p37"/>
          <p:cNvSpPr txBox="1"/>
          <p:nvPr/>
        </p:nvSpPr>
        <p:spPr>
          <a:xfrm>
            <a:off x="139364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Research &amp; Domain Understanding</a:t>
            </a:r>
          </a:p>
        </p:txBody>
      </p:sp>
      <p:sp>
        <p:nvSpPr>
          <p:cNvPr id="2229" name="Google Shape;1926;p37"/>
          <p:cNvSpPr txBox="1"/>
          <p:nvPr/>
        </p:nvSpPr>
        <p:spPr>
          <a:xfrm>
            <a:off x="1549998" y="184728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Collection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Scraping</a:t>
            </a:r>
          </a:p>
        </p:txBody>
      </p:sp>
      <p:sp>
        <p:nvSpPr>
          <p:cNvPr id="2230" name="Google Shape;1927;p37"/>
          <p:cNvSpPr txBox="1"/>
          <p:nvPr/>
        </p:nvSpPr>
        <p:spPr>
          <a:xfrm>
            <a:off x="2960583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Cleaning &amp;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Mapping</a:t>
            </a:r>
          </a:p>
        </p:txBody>
      </p:sp>
      <p:sp>
        <p:nvSpPr>
          <p:cNvPr id="2231" name="Google Shape;1928;p37"/>
          <p:cNvSpPr txBox="1"/>
          <p:nvPr/>
        </p:nvSpPr>
        <p:spPr>
          <a:xfrm>
            <a:off x="4371167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Data Pipeline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Development</a:t>
            </a:r>
          </a:p>
        </p:txBody>
      </p:sp>
      <p:sp>
        <p:nvSpPr>
          <p:cNvPr id="2232" name="Google Shape;1924;p37"/>
          <p:cNvSpPr/>
          <p:nvPr/>
        </p:nvSpPr>
        <p:spPr>
          <a:xfrm>
            <a:off x="6599701" y="1345460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33" name="Google Shape;1928;p37"/>
          <p:cNvSpPr txBox="1"/>
          <p:nvPr/>
        </p:nvSpPr>
        <p:spPr>
          <a:xfrm>
            <a:off x="5781801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Machine Learning </a:t>
            </a:r>
          </a:p>
          <a:p>
            <a:pPr algn="ctr">
              <a:defRPr sz="10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Models</a:t>
            </a:r>
          </a:p>
        </p:txBody>
      </p:sp>
      <p:cxnSp>
        <p:nvCxnSpPr>
          <p:cNvPr id="2234" name="Google Shape;1931;p37"/>
          <p:cNvCxnSpPr>
            <a:stCxn id="2227" idx="0"/>
            <a:endCxn id="2232" idx="0"/>
          </p:cNvCxnSpPr>
          <p:nvPr/>
        </p:nvCxnSpPr>
        <p:spPr>
          <a:xfrm flipV="1">
            <a:off x="5277316" y="1433660"/>
            <a:ext cx="1410586" cy="951"/>
          </a:xfrm>
          <a:prstGeom prst="straightConnector1">
            <a:avLst/>
          </a:prstGeom>
          <a:ln>
            <a:solidFill>
              <a:srgbClr val="191919"/>
            </a:solidFill>
          </a:ln>
        </p:spPr>
      </p:cxnSp>
      <p:sp>
        <p:nvSpPr>
          <p:cNvPr id="2235" name="Google Shape;1924;p37"/>
          <p:cNvSpPr/>
          <p:nvPr/>
        </p:nvSpPr>
        <p:spPr>
          <a:xfrm>
            <a:off x="8010285" y="1327573"/>
            <a:ext cx="176401" cy="176401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36" name="Google Shape;1928;p37"/>
          <p:cNvSpPr txBox="1"/>
          <p:nvPr/>
        </p:nvSpPr>
        <p:spPr>
          <a:xfrm>
            <a:off x="7192335" y="1846335"/>
            <a:ext cx="1812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Dashboard </a:t>
            </a:r>
          </a:p>
          <a:p>
            <a:pPr algn="ctr">
              <a:defRPr b="1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Frontend</a:t>
            </a:r>
          </a:p>
        </p:txBody>
      </p:sp>
      <p:sp>
        <p:nvSpPr>
          <p:cNvPr id="2237" name="Google Shape;1925;p37"/>
          <p:cNvSpPr txBox="1"/>
          <p:nvPr/>
        </p:nvSpPr>
        <p:spPr>
          <a:xfrm>
            <a:off x="842698" y="2740065"/>
            <a:ext cx="4452831" cy="124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Developed using </a:t>
            </a:r>
            <a:r>
              <a:rPr b="1"/>
              <a:t>React, JavaScript, CSS</a:t>
            </a:r>
            <a:endParaRPr b="1"/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Designed </a:t>
            </a:r>
            <a:r>
              <a:t>charts &amp; visualizations</a:t>
            </a: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40368" indent="-140368" defTabSz="12700">
              <a:lnSpc>
                <a:spcPct val="135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Managed data flow with </a:t>
            </a:r>
            <a:r>
              <a:rPr b="1"/>
              <a:t>state management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1289;p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defRPr sz="2700"/>
            </a:lvl1pPr>
          </a:lstStyle>
          <a:p>
            <a:pPr/>
            <a:r>
              <a:t>Future Enhancements</a:t>
            </a:r>
          </a:p>
        </p:txBody>
      </p:sp>
      <p:grpSp>
        <p:nvGrpSpPr>
          <p:cNvPr id="2445" name="Google Shape;1291;p28"/>
          <p:cNvGrpSpPr/>
          <p:nvPr/>
        </p:nvGrpSpPr>
        <p:grpSpPr>
          <a:xfrm>
            <a:off x="713236" y="1219150"/>
            <a:ext cx="2955317" cy="2456778"/>
            <a:chOff x="0" y="0"/>
            <a:chExt cx="2955316" cy="2456778"/>
          </a:xfrm>
        </p:grpSpPr>
        <p:sp>
          <p:nvSpPr>
            <p:cNvPr id="2242" name="Google Shape;1292;p28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3" name="Google Shape;1293;p28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4" name="Google Shape;1294;p28"/>
            <p:cNvSpPr/>
            <p:nvPr/>
          </p:nvSpPr>
          <p:spPr>
            <a:xfrm>
              <a:off x="-1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5" name="Google Shape;1295;p28"/>
            <p:cNvSpPr/>
            <p:nvPr/>
          </p:nvSpPr>
          <p:spPr>
            <a:xfrm>
              <a:off x="2836502" y="1973813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6" name="Google Shape;1296;p28"/>
            <p:cNvSpPr/>
            <p:nvPr/>
          </p:nvSpPr>
          <p:spPr>
            <a:xfrm>
              <a:off x="2536774" y="93478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7" name="Google Shape;1297;p28"/>
            <p:cNvSpPr/>
            <p:nvPr/>
          </p:nvSpPr>
          <p:spPr>
            <a:xfrm>
              <a:off x="2536774" y="186955"/>
              <a:ext cx="12702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8" name="Google Shape;1298;p28"/>
            <p:cNvSpPr/>
            <p:nvPr/>
          </p:nvSpPr>
          <p:spPr>
            <a:xfrm>
              <a:off x="2568743" y="155272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9" name="Google Shape;1299;p28"/>
            <p:cNvSpPr/>
            <p:nvPr/>
          </p:nvSpPr>
          <p:spPr>
            <a:xfrm>
              <a:off x="2474753" y="155272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0" name="Google Shape;1300;p28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1" name="Google Shape;1301;p28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2" name="Google Shape;1302;p28"/>
            <p:cNvSpPr/>
            <p:nvPr/>
          </p:nvSpPr>
          <p:spPr>
            <a:xfrm flipV="1">
              <a:off x="256344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3" name="Google Shape;1303;p28"/>
            <p:cNvSpPr/>
            <p:nvPr/>
          </p:nvSpPr>
          <p:spPr>
            <a:xfrm>
              <a:off x="2560147" y="112378"/>
              <a:ext cx="325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4" name="Google Shape;1304;p28"/>
            <p:cNvSpPr/>
            <p:nvPr/>
          </p:nvSpPr>
          <p:spPr>
            <a:xfrm>
              <a:off x="249689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5" name="Google Shape;1305;p28"/>
            <p:cNvSpPr/>
            <p:nvPr/>
          </p:nvSpPr>
          <p:spPr>
            <a:xfrm>
              <a:off x="2494023" y="112378"/>
              <a:ext cx="322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6" name="Google Shape;1306;p28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7" name="Google Shape;1307;p28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8" name="Google Shape;1308;p28"/>
            <p:cNvSpPr/>
            <p:nvPr/>
          </p:nvSpPr>
          <p:spPr>
            <a:xfrm>
              <a:off x="2879803" y="348063"/>
              <a:ext cx="51239" cy="5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9" name="Google Shape;1309;p28"/>
            <p:cNvSpPr/>
            <p:nvPr/>
          </p:nvSpPr>
          <p:spPr>
            <a:xfrm>
              <a:off x="263737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0" name="Google Shape;1310;p28"/>
            <p:cNvSpPr/>
            <p:nvPr/>
          </p:nvSpPr>
          <p:spPr>
            <a:xfrm>
              <a:off x="1162361" y="0"/>
              <a:ext cx="32737" cy="3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1" name="Google Shape;1311;p28"/>
            <p:cNvSpPr/>
            <p:nvPr/>
          </p:nvSpPr>
          <p:spPr>
            <a:xfrm>
              <a:off x="1147047" y="427252"/>
              <a:ext cx="584617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2" name="Google Shape;1312;p28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3" name="Google Shape;1313;p28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4" name="Google Shape;1314;p28"/>
            <p:cNvSpPr/>
            <p:nvPr/>
          </p:nvSpPr>
          <p:spPr>
            <a:xfrm>
              <a:off x="697077" y="450480"/>
              <a:ext cx="295754" cy="29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5" name="Google Shape;1315;p28"/>
            <p:cNvSpPr/>
            <p:nvPr/>
          </p:nvSpPr>
          <p:spPr>
            <a:xfrm>
              <a:off x="884033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6" name="Google Shape;1316;p28"/>
            <p:cNvSpPr/>
            <p:nvPr/>
          </p:nvSpPr>
          <p:spPr>
            <a:xfrm>
              <a:off x="880901" y="478489"/>
              <a:ext cx="8397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7" name="Google Shape;1317;p28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8" name="Google Shape;1318;p28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9" name="Google Shape;1319;p28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0" name="Google Shape;1320;p28"/>
            <p:cNvSpPr/>
            <p:nvPr/>
          </p:nvSpPr>
          <p:spPr>
            <a:xfrm>
              <a:off x="1858947" y="354382"/>
              <a:ext cx="88188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1" name="Google Shape;1321;p28"/>
            <p:cNvSpPr/>
            <p:nvPr/>
          </p:nvSpPr>
          <p:spPr>
            <a:xfrm>
              <a:off x="1993642" y="214964"/>
              <a:ext cx="81811" cy="4647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2" name="Google Shape;1322;p28"/>
            <p:cNvSpPr/>
            <p:nvPr/>
          </p:nvSpPr>
          <p:spPr>
            <a:xfrm>
              <a:off x="1989942" y="211776"/>
              <a:ext cx="88700" cy="47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3" name="Google Shape;1323;p28"/>
            <p:cNvSpPr/>
            <p:nvPr/>
          </p:nvSpPr>
          <p:spPr>
            <a:xfrm>
              <a:off x="2111942" y="411939"/>
              <a:ext cx="81810" cy="267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4" name="Google Shape;1324;p28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5" name="Google Shape;1325;p28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6" name="Google Shape;1326;p28"/>
            <p:cNvSpPr/>
            <p:nvPr/>
          </p:nvSpPr>
          <p:spPr>
            <a:xfrm>
              <a:off x="611000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7" name="Google Shape;1327;p28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8" name="Google Shape;1328;p28"/>
            <p:cNvSpPr/>
            <p:nvPr/>
          </p:nvSpPr>
          <p:spPr>
            <a:xfrm>
              <a:off x="838604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9" name="Google Shape;1329;p28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0" name="Google Shape;1330;p28"/>
            <p:cNvSpPr/>
            <p:nvPr/>
          </p:nvSpPr>
          <p:spPr>
            <a:xfrm>
              <a:off x="719279" y="299447"/>
              <a:ext cx="59665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1" name="Google Shape;1331;p28"/>
            <p:cNvSpPr/>
            <p:nvPr/>
          </p:nvSpPr>
          <p:spPr>
            <a:xfrm>
              <a:off x="716091" y="295747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2" name="Google Shape;1332;p28"/>
            <p:cNvSpPr/>
            <p:nvPr/>
          </p:nvSpPr>
          <p:spPr>
            <a:xfrm>
              <a:off x="973811" y="204944"/>
              <a:ext cx="362817" cy="22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3" name="Google Shape;1333;p28"/>
            <p:cNvSpPr/>
            <p:nvPr/>
          </p:nvSpPr>
          <p:spPr>
            <a:xfrm>
              <a:off x="970679" y="201757"/>
              <a:ext cx="369649" cy="2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4" name="Google Shape;1334;p28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5" name="Google Shape;1335;p28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6" name="Google Shape;1336;p28"/>
            <p:cNvSpPr/>
            <p:nvPr/>
          </p:nvSpPr>
          <p:spPr>
            <a:xfrm>
              <a:off x="1512532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7" name="Google Shape;1337;p28"/>
            <p:cNvSpPr/>
            <p:nvPr/>
          </p:nvSpPr>
          <p:spPr>
            <a:xfrm>
              <a:off x="1575894" y="206538"/>
              <a:ext cx="40652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8" name="Google Shape;1338;p28"/>
            <p:cNvSpPr/>
            <p:nvPr/>
          </p:nvSpPr>
          <p:spPr>
            <a:xfrm>
              <a:off x="1638745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9" name="Google Shape;1339;p28"/>
            <p:cNvSpPr/>
            <p:nvPr/>
          </p:nvSpPr>
          <p:spPr>
            <a:xfrm>
              <a:off x="268285" y="344363"/>
              <a:ext cx="264044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0" name="Google Shape;1340;p28"/>
            <p:cNvSpPr/>
            <p:nvPr/>
          </p:nvSpPr>
          <p:spPr>
            <a:xfrm>
              <a:off x="265097" y="341176"/>
              <a:ext cx="270420" cy="25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1" name="Google Shape;1341;p28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2" name="Google Shape;1342;p28"/>
            <p:cNvSpPr/>
            <p:nvPr/>
          </p:nvSpPr>
          <p:spPr>
            <a:xfrm>
              <a:off x="37861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3" name="Google Shape;1343;p28"/>
            <p:cNvSpPr/>
            <p:nvPr/>
          </p:nvSpPr>
          <p:spPr>
            <a:xfrm>
              <a:off x="319466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4" name="Google Shape;1344;p28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5" name="Google Shape;1345;p28"/>
            <p:cNvSpPr/>
            <p:nvPr/>
          </p:nvSpPr>
          <p:spPr>
            <a:xfrm>
              <a:off x="2495304" y="413760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6" name="Google Shape;1346;p28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7" name="Google Shape;1347;p28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8" name="Google Shape;1348;p28"/>
            <p:cNvSpPr/>
            <p:nvPr/>
          </p:nvSpPr>
          <p:spPr>
            <a:xfrm>
              <a:off x="2265594" y="289940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9" name="Google Shape;1349;p28"/>
            <p:cNvSpPr/>
            <p:nvPr/>
          </p:nvSpPr>
          <p:spPr>
            <a:xfrm>
              <a:off x="2262406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0" name="Google Shape;1350;p28"/>
            <p:cNvSpPr/>
            <p:nvPr/>
          </p:nvSpPr>
          <p:spPr>
            <a:xfrm>
              <a:off x="2309177" y="310263"/>
              <a:ext cx="116051" cy="8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1" name="Google Shape;1351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2" name="Google Shape;1352;p28"/>
            <p:cNvSpPr/>
            <p:nvPr/>
          </p:nvSpPr>
          <p:spPr>
            <a:xfrm>
              <a:off x="1427479" y="1913897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3" name="Google Shape;1353;p28"/>
            <p:cNvSpPr/>
            <p:nvPr/>
          </p:nvSpPr>
          <p:spPr>
            <a:xfrm>
              <a:off x="418749" y="668631"/>
              <a:ext cx="2115694" cy="12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4" name="Google Shape;1354;p28"/>
            <p:cNvSpPr/>
            <p:nvPr/>
          </p:nvSpPr>
          <p:spPr>
            <a:xfrm>
              <a:off x="415618" y="665443"/>
              <a:ext cx="2122013" cy="128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5" name="Google Shape;1355;p28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6" name="Google Shape;1356;p28"/>
            <p:cNvSpPr/>
            <p:nvPr/>
          </p:nvSpPr>
          <p:spPr>
            <a:xfrm>
              <a:off x="515929" y="772640"/>
              <a:ext cx="1898105" cy="109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7" name="Google Shape;1357;p28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8" name="Google Shape;1358;p28"/>
            <p:cNvSpPr/>
            <p:nvPr/>
          </p:nvSpPr>
          <p:spPr>
            <a:xfrm>
              <a:off x="1454920" y="696584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9" name="Google Shape;1359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0" name="Google Shape;1360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1" name="Google Shape;1361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2" name="Google Shape;1362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3" name="Google Shape;1363;p28"/>
            <p:cNvSpPr/>
            <p:nvPr/>
          </p:nvSpPr>
          <p:spPr>
            <a:xfrm>
              <a:off x="493925" y="1871144"/>
              <a:ext cx="2115637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4" name="Google Shape;1364;p28"/>
            <p:cNvSpPr/>
            <p:nvPr/>
          </p:nvSpPr>
          <p:spPr>
            <a:xfrm>
              <a:off x="414538" y="1867443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5" name="Google Shape;1365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6" name="Google Shape;1366;p28"/>
            <p:cNvSpPr/>
            <p:nvPr/>
          </p:nvSpPr>
          <p:spPr>
            <a:xfrm>
              <a:off x="956390" y="2354870"/>
              <a:ext cx="1038292" cy="9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7" name="Google Shape;1367;p28"/>
            <p:cNvSpPr/>
            <p:nvPr/>
          </p:nvSpPr>
          <p:spPr>
            <a:xfrm>
              <a:off x="953201" y="2351683"/>
              <a:ext cx="1044669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8" name="Google Shape;1368;p28"/>
            <p:cNvSpPr/>
            <p:nvPr/>
          </p:nvSpPr>
          <p:spPr>
            <a:xfrm>
              <a:off x="1216215" y="2354870"/>
              <a:ext cx="519149" cy="4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9" name="Google Shape;1369;p28"/>
            <p:cNvSpPr/>
            <p:nvPr/>
          </p:nvSpPr>
          <p:spPr>
            <a:xfrm>
              <a:off x="1212515" y="2351683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0" name="Google Shape;1370;p28"/>
            <p:cNvSpPr/>
            <p:nvPr/>
          </p:nvSpPr>
          <p:spPr>
            <a:xfrm>
              <a:off x="1685199" y="922080"/>
              <a:ext cx="560364" cy="8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1" name="Google Shape;1371;p28"/>
            <p:cNvSpPr/>
            <p:nvPr/>
          </p:nvSpPr>
          <p:spPr>
            <a:xfrm>
              <a:off x="1682012" y="918948"/>
              <a:ext cx="566683" cy="81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2" name="Google Shape;1372;p28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3" name="Google Shape;1373;p28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4" name="Google Shape;1374;p28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5" name="Google Shape;1375;p28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6" name="Google Shape;1376;p28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7" name="Google Shape;1377;p28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8" name="Google Shape;1378;p28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9" name="Google Shape;1379;p28"/>
            <p:cNvSpPr/>
            <p:nvPr/>
          </p:nvSpPr>
          <p:spPr>
            <a:xfrm>
              <a:off x="1977760" y="1231033"/>
              <a:ext cx="186448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0" name="Google Shape;1380;p28"/>
            <p:cNvSpPr/>
            <p:nvPr/>
          </p:nvSpPr>
          <p:spPr>
            <a:xfrm>
              <a:off x="1755963" y="1358581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1" name="Google Shape;1381;p28"/>
            <p:cNvSpPr/>
            <p:nvPr/>
          </p:nvSpPr>
          <p:spPr>
            <a:xfrm>
              <a:off x="1755963" y="131500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2" name="Google Shape;1382;p28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3" name="Google Shape;1383;p28"/>
            <p:cNvSpPr/>
            <p:nvPr/>
          </p:nvSpPr>
          <p:spPr>
            <a:xfrm>
              <a:off x="1942407" y="1477648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4" name="Google Shape;1384;p28"/>
            <p:cNvSpPr/>
            <p:nvPr/>
          </p:nvSpPr>
          <p:spPr>
            <a:xfrm>
              <a:off x="1770253" y="1477648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5" name="Google Shape;1385;p28"/>
            <p:cNvSpPr/>
            <p:nvPr/>
          </p:nvSpPr>
          <p:spPr>
            <a:xfrm>
              <a:off x="1770253" y="1527290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6" name="Google Shape;1386;p28"/>
            <p:cNvSpPr/>
            <p:nvPr/>
          </p:nvSpPr>
          <p:spPr>
            <a:xfrm>
              <a:off x="1862135" y="1034060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7" name="Google Shape;1387;p28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8" name="Google Shape;1388;p28"/>
            <p:cNvSpPr/>
            <p:nvPr/>
          </p:nvSpPr>
          <p:spPr>
            <a:xfrm>
              <a:off x="1779547" y="1023185"/>
              <a:ext cx="129048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9" name="Google Shape;1389;p28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0" name="Google Shape;1390;p28"/>
            <p:cNvSpPr/>
            <p:nvPr/>
          </p:nvSpPr>
          <p:spPr>
            <a:xfrm>
              <a:off x="1998743" y="1253578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1" name="Google Shape;1391;p28"/>
            <p:cNvSpPr/>
            <p:nvPr/>
          </p:nvSpPr>
          <p:spPr>
            <a:xfrm>
              <a:off x="1995775" y="1250958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2" name="Google Shape;1392;p28"/>
            <p:cNvSpPr/>
            <p:nvPr/>
          </p:nvSpPr>
          <p:spPr>
            <a:xfrm>
              <a:off x="2020570" y="1275438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3" name="Google Shape;1393;p28"/>
            <p:cNvSpPr/>
            <p:nvPr/>
          </p:nvSpPr>
          <p:spPr>
            <a:xfrm>
              <a:off x="2016869" y="1272250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4" name="Google Shape;1394;p28"/>
            <p:cNvSpPr/>
            <p:nvPr/>
          </p:nvSpPr>
          <p:spPr>
            <a:xfrm>
              <a:off x="2034284" y="1289159"/>
              <a:ext cx="67590" cy="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5" name="Google Shape;1395;p28"/>
            <p:cNvSpPr/>
            <p:nvPr/>
          </p:nvSpPr>
          <p:spPr>
            <a:xfrm>
              <a:off x="2030959" y="1285971"/>
              <a:ext cx="74106" cy="7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6" name="Google Shape;1396;p28"/>
            <p:cNvSpPr/>
            <p:nvPr/>
          </p:nvSpPr>
          <p:spPr>
            <a:xfrm>
              <a:off x="2051199" y="1306578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7" name="Google Shape;1397;p28"/>
            <p:cNvSpPr/>
            <p:nvPr/>
          </p:nvSpPr>
          <p:spPr>
            <a:xfrm>
              <a:off x="2048011" y="1302878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8" name="Google Shape;1398;p28"/>
            <p:cNvSpPr/>
            <p:nvPr/>
          </p:nvSpPr>
          <p:spPr>
            <a:xfrm>
              <a:off x="2018464" y="1266955"/>
              <a:ext cx="52264" cy="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9" name="Google Shape;1399;p28"/>
            <p:cNvSpPr/>
            <p:nvPr/>
          </p:nvSpPr>
          <p:spPr>
            <a:xfrm>
              <a:off x="2005768" y="1254261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0" name="Google Shape;1400;p28"/>
            <p:cNvSpPr/>
            <p:nvPr/>
          </p:nvSpPr>
          <p:spPr>
            <a:xfrm>
              <a:off x="2010493" y="1259896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1" name="Google Shape;1401;p28"/>
            <p:cNvSpPr/>
            <p:nvPr/>
          </p:nvSpPr>
          <p:spPr>
            <a:xfrm>
              <a:off x="1457027" y="1471843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2" name="Google Shape;1402;p28"/>
            <p:cNvSpPr/>
            <p:nvPr/>
          </p:nvSpPr>
          <p:spPr>
            <a:xfrm>
              <a:off x="1453895" y="1468144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3" name="Google Shape;1403;p28"/>
            <p:cNvSpPr/>
            <p:nvPr/>
          </p:nvSpPr>
          <p:spPr>
            <a:xfrm>
              <a:off x="1151258" y="1467631"/>
              <a:ext cx="268826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4" name="Google Shape;1404;p28"/>
            <p:cNvSpPr/>
            <p:nvPr/>
          </p:nvSpPr>
          <p:spPr>
            <a:xfrm>
              <a:off x="1148127" y="1464499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5" name="Google Shape;1405;p28"/>
            <p:cNvSpPr/>
            <p:nvPr/>
          </p:nvSpPr>
          <p:spPr>
            <a:xfrm>
              <a:off x="1256919" y="1147433"/>
              <a:ext cx="373863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6" name="Google Shape;1406;p28"/>
            <p:cNvSpPr/>
            <p:nvPr/>
          </p:nvSpPr>
          <p:spPr>
            <a:xfrm>
              <a:off x="1253219" y="1296701"/>
              <a:ext cx="380752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7" name="Google Shape;1407;p28"/>
            <p:cNvSpPr/>
            <p:nvPr/>
          </p:nvSpPr>
          <p:spPr>
            <a:xfrm>
              <a:off x="1318175" y="1281726"/>
              <a:ext cx="12513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8" name="Google Shape;1408;p28"/>
            <p:cNvSpPr/>
            <p:nvPr/>
          </p:nvSpPr>
          <p:spPr>
            <a:xfrm>
              <a:off x="1467615" y="1281726"/>
              <a:ext cx="11198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9" name="Google Shape;1409;p28"/>
            <p:cNvSpPr/>
            <p:nvPr/>
          </p:nvSpPr>
          <p:spPr>
            <a:xfrm>
              <a:off x="1318175" y="1345373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0" name="Google Shape;1410;p28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1" name="Google Shape;1411;p28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2" name="Google Shape;1412;p28"/>
            <p:cNvSpPr/>
            <p:nvPr/>
          </p:nvSpPr>
          <p:spPr>
            <a:xfrm>
              <a:off x="1456514" y="1345373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3" name="Google Shape;1413;p28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4" name="Google Shape;1414;p28"/>
            <p:cNvSpPr/>
            <p:nvPr/>
          </p:nvSpPr>
          <p:spPr>
            <a:xfrm>
              <a:off x="1253219" y="923674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5" name="Google Shape;1415;p28"/>
            <p:cNvSpPr/>
            <p:nvPr/>
          </p:nvSpPr>
          <p:spPr>
            <a:xfrm>
              <a:off x="1521984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6" name="Google Shape;1416;p28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7" name="Google Shape;1417;p28"/>
            <p:cNvSpPr/>
            <p:nvPr/>
          </p:nvSpPr>
          <p:spPr>
            <a:xfrm>
              <a:off x="1598041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8" name="Google Shape;1418;p28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9" name="Google Shape;1419;p28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0" name="Google Shape;1420;p28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1" name="Google Shape;1421;p28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2" name="Google Shape;1422;p28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3" name="Google Shape;1423;p28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4" name="Google Shape;1424;p28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5" name="Google Shape;1425;p28"/>
            <p:cNvSpPr/>
            <p:nvPr/>
          </p:nvSpPr>
          <p:spPr>
            <a:xfrm>
              <a:off x="655917" y="916273"/>
              <a:ext cx="556095" cy="49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6" name="Google Shape;1426;p28"/>
            <p:cNvSpPr/>
            <p:nvPr/>
          </p:nvSpPr>
          <p:spPr>
            <a:xfrm>
              <a:off x="652216" y="913141"/>
              <a:ext cx="563495" cy="5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7" name="Google Shape;1427;p28"/>
            <p:cNvSpPr/>
            <p:nvPr/>
          </p:nvSpPr>
          <p:spPr>
            <a:xfrm>
              <a:off x="849975" y="968819"/>
              <a:ext cx="167405" cy="16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8" name="Google Shape;1428;p28"/>
            <p:cNvSpPr/>
            <p:nvPr/>
          </p:nvSpPr>
          <p:spPr>
            <a:xfrm>
              <a:off x="847085" y="965402"/>
              <a:ext cx="17375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9" name="Google Shape;1429;p28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0" name="Google Shape;1430;p28"/>
            <p:cNvSpPr/>
            <p:nvPr/>
          </p:nvSpPr>
          <p:spPr>
            <a:xfrm>
              <a:off x="891434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1" name="Google Shape;1431;p28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2" name="Google Shape;1432;p28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3" name="Google Shape;1433;p28"/>
            <p:cNvSpPr/>
            <p:nvPr/>
          </p:nvSpPr>
          <p:spPr>
            <a:xfrm>
              <a:off x="771540" y="1177691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4" name="Google Shape;1434;p28"/>
            <p:cNvSpPr/>
            <p:nvPr/>
          </p:nvSpPr>
          <p:spPr>
            <a:xfrm>
              <a:off x="768409" y="1174560"/>
              <a:ext cx="331620" cy="6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5" name="Google Shape;1435;p28"/>
            <p:cNvSpPr/>
            <p:nvPr/>
          </p:nvSpPr>
          <p:spPr>
            <a:xfrm>
              <a:off x="887220" y="1350383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6" name="Google Shape;1436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7" name="Google Shape;1437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8" name="Google Shape;1438;p28"/>
            <p:cNvSpPr/>
            <p:nvPr/>
          </p:nvSpPr>
          <p:spPr>
            <a:xfrm>
              <a:off x="991231" y="1495127"/>
              <a:ext cx="71848" cy="201193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9" name="Google Shape;1439;p28"/>
            <p:cNvSpPr/>
            <p:nvPr/>
          </p:nvSpPr>
          <p:spPr>
            <a:xfrm>
              <a:off x="988099" y="1491939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0" name="Google Shape;1440;p28"/>
            <p:cNvSpPr/>
            <p:nvPr/>
          </p:nvSpPr>
          <p:spPr>
            <a:xfrm>
              <a:off x="889839" y="1582798"/>
              <a:ext cx="71848" cy="11352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1" name="Google Shape;1441;p28"/>
            <p:cNvSpPr/>
            <p:nvPr/>
          </p:nvSpPr>
          <p:spPr>
            <a:xfrm>
              <a:off x="886708" y="1579610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2" name="Google Shape;1442;p28"/>
            <p:cNvSpPr/>
            <p:nvPr/>
          </p:nvSpPr>
          <p:spPr>
            <a:xfrm>
              <a:off x="986505" y="1495127"/>
              <a:ext cx="71279" cy="194305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3" name="Google Shape;1443;p28"/>
            <p:cNvSpPr/>
            <p:nvPr/>
          </p:nvSpPr>
          <p:spPr>
            <a:xfrm>
              <a:off x="982805" y="1491939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4" name="Google Shape;1444;p28"/>
            <p:cNvSpPr/>
            <p:nvPr/>
          </p:nvSpPr>
          <p:spPr>
            <a:xfrm>
              <a:off x="884602" y="1582798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5" name="Google Shape;1445;p28"/>
            <p:cNvSpPr/>
            <p:nvPr/>
          </p:nvSpPr>
          <p:spPr>
            <a:xfrm>
              <a:off x="881414" y="1579610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6" name="Google Shape;1446;p28"/>
            <p:cNvSpPr/>
            <p:nvPr/>
          </p:nvSpPr>
          <p:spPr>
            <a:xfrm>
              <a:off x="787936" y="1634546"/>
              <a:ext cx="71849" cy="62284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7" name="Google Shape;1447;p28"/>
            <p:cNvSpPr/>
            <p:nvPr/>
          </p:nvSpPr>
          <p:spPr>
            <a:xfrm>
              <a:off x="784748" y="1631358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8" name="Google Shape;1448;p28"/>
            <p:cNvSpPr/>
            <p:nvPr/>
          </p:nvSpPr>
          <p:spPr>
            <a:xfrm>
              <a:off x="782642" y="1634546"/>
              <a:ext cx="71848" cy="58071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9" name="Google Shape;1449;p28"/>
            <p:cNvSpPr/>
            <p:nvPr/>
          </p:nvSpPr>
          <p:spPr>
            <a:xfrm>
              <a:off x="779454" y="1631358"/>
              <a:ext cx="78167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0" name="Google Shape;1450;p28"/>
            <p:cNvSpPr/>
            <p:nvPr/>
          </p:nvSpPr>
          <p:spPr>
            <a:xfrm>
              <a:off x="821752" y="1503040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1" name="Google Shape;1451;p28"/>
            <p:cNvSpPr/>
            <p:nvPr/>
          </p:nvSpPr>
          <p:spPr>
            <a:xfrm>
              <a:off x="1427992" y="1585930"/>
              <a:ext cx="268827" cy="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2" name="Google Shape;1452;p28"/>
            <p:cNvSpPr/>
            <p:nvPr/>
          </p:nvSpPr>
          <p:spPr>
            <a:xfrm>
              <a:off x="1424861" y="1582229"/>
              <a:ext cx="275147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3" name="Google Shape;1453;p28"/>
            <p:cNvSpPr/>
            <p:nvPr/>
          </p:nvSpPr>
          <p:spPr>
            <a:xfrm>
              <a:off x="1435906" y="1589630"/>
              <a:ext cx="260913" cy="27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4" name="Google Shape;1454;p28"/>
            <p:cNvSpPr/>
            <p:nvPr/>
          </p:nvSpPr>
          <p:spPr>
            <a:xfrm>
              <a:off x="1594339" y="1585417"/>
              <a:ext cx="742036" cy="63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5" name="Google Shape;1455;p28"/>
            <p:cNvSpPr/>
            <p:nvPr/>
          </p:nvSpPr>
          <p:spPr>
            <a:xfrm>
              <a:off x="1590126" y="1582229"/>
              <a:ext cx="749430" cy="64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6" name="Google Shape;1456;p28"/>
            <p:cNvSpPr/>
            <p:nvPr/>
          </p:nvSpPr>
          <p:spPr>
            <a:xfrm>
              <a:off x="1794504" y="1706903"/>
              <a:ext cx="88187" cy="8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7" name="Google Shape;1457;p28"/>
            <p:cNvSpPr/>
            <p:nvPr/>
          </p:nvSpPr>
          <p:spPr>
            <a:xfrm>
              <a:off x="1791373" y="1703715"/>
              <a:ext cx="94506" cy="9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8" name="Google Shape;1458;p28"/>
            <p:cNvSpPr/>
            <p:nvPr/>
          </p:nvSpPr>
          <p:spPr>
            <a:xfrm>
              <a:off x="1935517" y="1712679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9" name="Google Shape;1459;p28"/>
            <p:cNvSpPr/>
            <p:nvPr/>
          </p:nvSpPr>
          <p:spPr>
            <a:xfrm>
              <a:off x="1935517" y="1747777"/>
              <a:ext cx="1156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0" name="Google Shape;1460;p28"/>
            <p:cNvSpPr/>
            <p:nvPr/>
          </p:nvSpPr>
          <p:spPr>
            <a:xfrm>
              <a:off x="2097653" y="1747777"/>
              <a:ext cx="1161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1" name="Google Shape;1461;p28"/>
            <p:cNvSpPr/>
            <p:nvPr/>
          </p:nvSpPr>
          <p:spPr>
            <a:xfrm>
              <a:off x="1938193" y="1797162"/>
              <a:ext cx="1156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2" name="Google Shape;1462;p28"/>
            <p:cNvSpPr/>
            <p:nvPr/>
          </p:nvSpPr>
          <p:spPr>
            <a:xfrm>
              <a:off x="1796097" y="1858962"/>
              <a:ext cx="8505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3" name="Google Shape;1463;p28"/>
            <p:cNvSpPr/>
            <p:nvPr/>
          </p:nvSpPr>
          <p:spPr>
            <a:xfrm>
              <a:off x="1792909" y="1855830"/>
              <a:ext cx="91376" cy="9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4" name="Google Shape;1464;p28"/>
            <p:cNvSpPr/>
            <p:nvPr/>
          </p:nvSpPr>
          <p:spPr>
            <a:xfrm>
              <a:off x="1935517" y="1863457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5" name="Google Shape;1465;p28"/>
            <p:cNvSpPr/>
            <p:nvPr/>
          </p:nvSpPr>
          <p:spPr>
            <a:xfrm>
              <a:off x="1790804" y="1913897"/>
              <a:ext cx="323251" cy="3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6" name="Google Shape;1466;p28"/>
            <p:cNvSpPr/>
            <p:nvPr/>
          </p:nvSpPr>
          <p:spPr>
            <a:xfrm>
              <a:off x="1787672" y="1910198"/>
              <a:ext cx="329514" cy="31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7" name="Google Shape;1467;p28"/>
            <p:cNvSpPr/>
            <p:nvPr/>
          </p:nvSpPr>
          <p:spPr>
            <a:xfrm>
              <a:off x="1799799" y="1922323"/>
              <a:ext cx="307879" cy="29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8" name="Google Shape;1468;p28"/>
            <p:cNvSpPr/>
            <p:nvPr/>
          </p:nvSpPr>
          <p:spPr>
            <a:xfrm>
              <a:off x="2005768" y="1913897"/>
              <a:ext cx="634828" cy="4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9" name="Google Shape;1469;p28"/>
            <p:cNvSpPr/>
            <p:nvPr/>
          </p:nvSpPr>
          <p:spPr>
            <a:xfrm>
              <a:off x="2002581" y="1910197"/>
              <a:ext cx="641148" cy="50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0" name="Google Shape;1470;p28"/>
            <p:cNvSpPr/>
            <p:nvPr/>
          </p:nvSpPr>
          <p:spPr>
            <a:xfrm>
              <a:off x="2218571" y="2051723"/>
              <a:ext cx="81881" cy="8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1" name="Google Shape;1471;p28"/>
            <p:cNvSpPr/>
            <p:nvPr/>
          </p:nvSpPr>
          <p:spPr>
            <a:xfrm>
              <a:off x="2215439" y="2048592"/>
              <a:ext cx="88700" cy="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2" name="Google Shape;1472;p28"/>
            <p:cNvSpPr/>
            <p:nvPr/>
          </p:nvSpPr>
          <p:spPr>
            <a:xfrm>
              <a:off x="2342164" y="205303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3" name="Google Shape;1473;p28"/>
            <p:cNvSpPr/>
            <p:nvPr/>
          </p:nvSpPr>
          <p:spPr>
            <a:xfrm>
              <a:off x="2342164" y="2096866"/>
              <a:ext cx="11198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4" name="Google Shape;1474;p28"/>
            <p:cNvSpPr/>
            <p:nvPr/>
          </p:nvSpPr>
          <p:spPr>
            <a:xfrm>
              <a:off x="2342164" y="213330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5" name="Google Shape;1475;p28"/>
            <p:cNvSpPr/>
            <p:nvPr/>
          </p:nvSpPr>
          <p:spPr>
            <a:xfrm>
              <a:off x="2177923" y="2210670"/>
              <a:ext cx="598906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6" name="Google Shape;1476;p28"/>
            <p:cNvSpPr/>
            <p:nvPr/>
          </p:nvSpPr>
          <p:spPr>
            <a:xfrm>
              <a:off x="2172629" y="2207538"/>
              <a:ext cx="607388" cy="20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7" name="Google Shape;1477;p28"/>
            <p:cNvSpPr/>
            <p:nvPr/>
          </p:nvSpPr>
          <p:spPr>
            <a:xfrm>
              <a:off x="2185598" y="2214370"/>
              <a:ext cx="581211" cy="19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8" name="Google Shape;1478;p28"/>
            <p:cNvSpPr/>
            <p:nvPr/>
          </p:nvSpPr>
          <p:spPr>
            <a:xfrm>
              <a:off x="722467" y="1348307"/>
              <a:ext cx="562414" cy="56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9" name="Google Shape;1479;p28"/>
            <p:cNvSpPr/>
            <p:nvPr/>
          </p:nvSpPr>
          <p:spPr>
            <a:xfrm>
              <a:off x="612451" y="1314491"/>
              <a:ext cx="630047" cy="6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0" name="Google Shape;1480;p28"/>
            <p:cNvSpPr/>
            <p:nvPr/>
          </p:nvSpPr>
          <p:spPr>
            <a:xfrm>
              <a:off x="730380" y="1356220"/>
              <a:ext cx="547100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1" name="Google Shape;1481;p28"/>
            <p:cNvSpPr/>
            <p:nvPr/>
          </p:nvSpPr>
          <p:spPr>
            <a:xfrm>
              <a:off x="754441" y="1386620"/>
              <a:ext cx="128051" cy="1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2" name="Google Shape;1482;p28"/>
            <p:cNvSpPr/>
            <p:nvPr/>
          </p:nvSpPr>
          <p:spPr>
            <a:xfrm>
              <a:off x="577354" y="1875072"/>
              <a:ext cx="179151" cy="1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3" name="Google Shape;1483;p28"/>
            <p:cNvSpPr/>
            <p:nvPr/>
          </p:nvSpPr>
          <p:spPr>
            <a:xfrm>
              <a:off x="574052" y="1871656"/>
              <a:ext cx="185833" cy="18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4" name="Google Shape;1484;p28"/>
            <p:cNvSpPr/>
            <p:nvPr/>
          </p:nvSpPr>
          <p:spPr>
            <a:xfrm>
              <a:off x="526516" y="1967240"/>
              <a:ext cx="130999" cy="1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5" name="Google Shape;1485;p28"/>
            <p:cNvSpPr/>
            <p:nvPr/>
          </p:nvSpPr>
          <p:spPr>
            <a:xfrm>
              <a:off x="522816" y="1964052"/>
              <a:ext cx="137958" cy="1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6" name="Google Shape;1486;p28"/>
            <p:cNvSpPr/>
            <p:nvPr/>
          </p:nvSpPr>
          <p:spPr>
            <a:xfrm>
              <a:off x="200515" y="2017110"/>
              <a:ext cx="410410" cy="40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5" y="0"/>
                  </a:moveTo>
                  <a:cubicBezTo>
                    <a:pt x="15762" y="0"/>
                    <a:pt x="15744" y="6"/>
                    <a:pt x="15730" y="15"/>
                  </a:cubicBezTo>
                  <a:lnTo>
                    <a:pt x="1123" y="14957"/>
                  </a:lnTo>
                  <a:cubicBezTo>
                    <a:pt x="-375" y="16474"/>
                    <a:pt x="-375" y="18948"/>
                    <a:pt x="1123" y="20465"/>
                  </a:cubicBezTo>
                  <a:cubicBezTo>
                    <a:pt x="1857" y="21222"/>
                    <a:pt x="2830" y="21600"/>
                    <a:pt x="3804" y="21600"/>
                  </a:cubicBezTo>
                  <a:cubicBezTo>
                    <a:pt x="4780" y="21600"/>
                    <a:pt x="5760" y="21222"/>
                    <a:pt x="6507" y="20465"/>
                  </a:cubicBezTo>
                  <a:lnTo>
                    <a:pt x="21117" y="5520"/>
                  </a:lnTo>
                  <a:cubicBezTo>
                    <a:pt x="21225" y="5438"/>
                    <a:pt x="20926" y="4987"/>
                    <a:pt x="20436" y="4396"/>
                  </a:cubicBezTo>
                  <a:cubicBezTo>
                    <a:pt x="20380" y="4315"/>
                    <a:pt x="20328" y="4257"/>
                    <a:pt x="20272" y="4199"/>
                  </a:cubicBezTo>
                  <a:cubicBezTo>
                    <a:pt x="19322" y="3076"/>
                    <a:pt x="17823" y="1532"/>
                    <a:pt x="16791" y="663"/>
                  </a:cubicBezTo>
                  <a:cubicBezTo>
                    <a:pt x="16791" y="663"/>
                    <a:pt x="16791" y="663"/>
                    <a:pt x="16791" y="633"/>
                  </a:cubicBezTo>
                  <a:cubicBezTo>
                    <a:pt x="16316" y="242"/>
                    <a:pt x="15947" y="0"/>
                    <a:pt x="157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7" name="Google Shape;1487;p28"/>
            <p:cNvSpPr/>
            <p:nvPr/>
          </p:nvSpPr>
          <p:spPr>
            <a:xfrm>
              <a:off x="196954" y="2013809"/>
              <a:ext cx="417539" cy="4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8" name="Google Shape;1488;p28"/>
            <p:cNvSpPr/>
            <p:nvPr/>
          </p:nvSpPr>
          <p:spPr>
            <a:xfrm>
              <a:off x="583047" y="1208889"/>
              <a:ext cx="841827" cy="8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9" name="Google Shape;1489;p28"/>
            <p:cNvSpPr/>
            <p:nvPr/>
          </p:nvSpPr>
          <p:spPr>
            <a:xfrm>
              <a:off x="655547" y="1205187"/>
              <a:ext cx="849229" cy="84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0" name="Google Shape;1490;p28"/>
            <p:cNvSpPr/>
            <p:nvPr/>
          </p:nvSpPr>
          <p:spPr>
            <a:xfrm>
              <a:off x="1173052" y="1285515"/>
              <a:ext cx="207081" cy="2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1" name="Google Shape;1491;p28"/>
            <p:cNvSpPr/>
            <p:nvPr/>
          </p:nvSpPr>
          <p:spPr>
            <a:xfrm>
              <a:off x="690277" y="1929268"/>
              <a:ext cx="3965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2" name="Google Shape;1492;p28"/>
            <p:cNvSpPr/>
            <p:nvPr/>
          </p:nvSpPr>
          <p:spPr>
            <a:xfrm>
              <a:off x="1032960" y="1405862"/>
              <a:ext cx="214970" cy="2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3" name="Google Shape;1493;p28"/>
            <p:cNvSpPr/>
            <p:nvPr/>
          </p:nvSpPr>
          <p:spPr>
            <a:xfrm>
              <a:off x="221262" y="2356976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4" name="Google Shape;1494;p28"/>
            <p:cNvSpPr/>
            <p:nvPr/>
          </p:nvSpPr>
          <p:spPr>
            <a:xfrm>
              <a:off x="213151" y="1533668"/>
              <a:ext cx="1224366" cy="9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46" name="Google Shape;1290;p28"/>
          <p:cNvSpPr txBox="1"/>
          <p:nvPr/>
        </p:nvSpPr>
        <p:spPr>
          <a:xfrm>
            <a:off x="4130549" y="1678250"/>
            <a:ext cx="4300202" cy="84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0079">
              <a:defRPr b="1" sz="4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1932;p37"/>
          <p:cNvSpPr/>
          <p:nvPr/>
        </p:nvSpPr>
        <p:spPr>
          <a:xfrm flipH="1">
            <a:off x="849802" y="2401503"/>
            <a:ext cx="1" cy="719733"/>
          </a:xfrm>
          <a:prstGeom prst="line">
            <a:avLst/>
          </a:prstGeom>
          <a:ln>
            <a:solidFill>
              <a:srgbClr val="19191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9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05 </a:t>
            </a:r>
            <a:r>
              <a:rPr>
                <a:solidFill>
                  <a:srgbClr val="000000"/>
                </a:solidFill>
              </a:rPr>
              <a:t>Future Enhancements</a:t>
            </a:r>
          </a:p>
        </p:txBody>
      </p:sp>
      <p:sp>
        <p:nvSpPr>
          <p:cNvPr id="2450" name="Google Shape;1932;p37"/>
          <p:cNvSpPr/>
          <p:nvPr/>
        </p:nvSpPr>
        <p:spPr>
          <a:xfrm flipH="1">
            <a:off x="849802" y="1670679"/>
            <a:ext cx="1" cy="719733"/>
          </a:xfrm>
          <a:prstGeom prst="line">
            <a:avLst/>
          </a:prstGeom>
          <a:ln>
            <a:solidFill>
              <a:srgbClr val="19191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1" name="Google Shape;1924;p37"/>
          <p:cNvSpPr/>
          <p:nvPr/>
        </p:nvSpPr>
        <p:spPr>
          <a:xfrm>
            <a:off x="761602" y="3113273"/>
            <a:ext cx="176401" cy="163774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52" name="Google Shape;1924;p37"/>
          <p:cNvSpPr/>
          <p:nvPr/>
        </p:nvSpPr>
        <p:spPr>
          <a:xfrm>
            <a:off x="761602" y="2396261"/>
            <a:ext cx="176401" cy="163774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53" name="Google Shape;1924;p37"/>
          <p:cNvSpPr/>
          <p:nvPr/>
        </p:nvSpPr>
        <p:spPr>
          <a:xfrm>
            <a:off x="761577" y="1679250"/>
            <a:ext cx="176401" cy="163774"/>
          </a:xfrm>
          <a:prstGeom prst="rect">
            <a:avLst/>
          </a:prstGeom>
          <a:solidFill>
            <a:srgbClr val="2AAFEB"/>
          </a:solidFill>
          <a:ln>
            <a:solidFill>
              <a:srgbClr val="191919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54" name="Google Shape;1925;p37"/>
          <p:cNvSpPr txBox="1"/>
          <p:nvPr/>
        </p:nvSpPr>
        <p:spPr>
          <a:xfrm>
            <a:off x="1159398" y="1587161"/>
            <a:ext cx="445283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Automate data scraping pipeline</a:t>
            </a:r>
          </a:p>
        </p:txBody>
      </p:sp>
      <p:sp>
        <p:nvSpPr>
          <p:cNvPr id="2455" name="Google Shape;1925;p37"/>
          <p:cNvSpPr txBox="1"/>
          <p:nvPr/>
        </p:nvSpPr>
        <p:spPr>
          <a:xfrm>
            <a:off x="1159398" y="2304173"/>
            <a:ext cx="445283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Social media insights extraction</a:t>
            </a:r>
          </a:p>
        </p:txBody>
      </p:sp>
      <p:sp>
        <p:nvSpPr>
          <p:cNvPr id="2456" name="Google Shape;1925;p37"/>
          <p:cNvSpPr txBox="1"/>
          <p:nvPr/>
        </p:nvSpPr>
        <p:spPr>
          <a:xfrm>
            <a:off x="1159398" y="3021184"/>
            <a:ext cx="4452831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Model optimization</a:t>
            </a:r>
          </a:p>
        </p:txBody>
      </p:sp>
      <p:pic>
        <p:nvPicPr>
          <p:cNvPr id="2457" name="bot2.png" descr="bo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2355" y="864073"/>
            <a:ext cx="4358407" cy="4358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1289;p28"/>
          <p:cNvSpPr txBox="1"/>
          <p:nvPr>
            <p:ph type="title"/>
          </p:nvPr>
        </p:nvSpPr>
        <p:spPr>
          <a:xfrm>
            <a:off x="4376844" y="2345240"/>
            <a:ext cx="2072139" cy="453019"/>
          </a:xfrm>
          <a:prstGeom prst="rect">
            <a:avLst/>
          </a:prstGeom>
        </p:spPr>
        <p:txBody>
          <a:bodyPr/>
          <a:lstStyle/>
          <a:p>
            <a:pPr lvl="7">
              <a:defRPr sz="1500"/>
            </a:pPr>
            <a:r>
              <a:t>Amanda Makdessi </a:t>
            </a:r>
          </a:p>
        </p:txBody>
      </p:sp>
      <p:sp>
        <p:nvSpPr>
          <p:cNvPr id="2460" name="Google Shape;1289;p28"/>
          <p:cNvSpPr txBox="1"/>
          <p:nvPr/>
        </p:nvSpPr>
        <p:spPr>
          <a:xfrm>
            <a:off x="6598945" y="2345240"/>
            <a:ext cx="2072139" cy="45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7">
              <a:defRPr b="1" sz="1500">
                <a:latin typeface="Sora"/>
                <a:ea typeface="Sora"/>
                <a:cs typeface="Sora"/>
                <a:sym typeface="Sora"/>
              </a:defRPr>
            </a:pPr>
            <a:r>
              <a:t>Youssef Mazloum</a:t>
            </a:r>
          </a:p>
        </p:txBody>
      </p:sp>
      <p:grpSp>
        <p:nvGrpSpPr>
          <p:cNvPr id="2569" name="Google Shape;2705;p45"/>
          <p:cNvGrpSpPr/>
          <p:nvPr/>
        </p:nvGrpSpPr>
        <p:grpSpPr>
          <a:xfrm>
            <a:off x="907866" y="1018806"/>
            <a:ext cx="3319017" cy="3105888"/>
            <a:chOff x="0" y="0"/>
            <a:chExt cx="3319016" cy="3105886"/>
          </a:xfrm>
        </p:grpSpPr>
        <p:grpSp>
          <p:nvGrpSpPr>
            <p:cNvPr id="2469" name="Google Shape;2706;p45"/>
            <p:cNvGrpSpPr/>
            <p:nvPr/>
          </p:nvGrpSpPr>
          <p:grpSpPr>
            <a:xfrm>
              <a:off x="3062006" y="2503112"/>
              <a:ext cx="257011" cy="257029"/>
              <a:chOff x="-1" y="0"/>
              <a:chExt cx="257009" cy="257028"/>
            </a:xfrm>
          </p:grpSpPr>
          <p:sp>
            <p:nvSpPr>
              <p:cNvPr id="2461" name="Google Shape;2707;p45"/>
              <p:cNvSpPr/>
              <p:nvPr/>
            </p:nvSpPr>
            <p:spPr>
              <a:xfrm>
                <a:off x="121284" y="-1"/>
                <a:ext cx="14546" cy="80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03" y="0"/>
                    </a:moveTo>
                    <a:cubicBezTo>
                      <a:pt x="5254" y="0"/>
                      <a:pt x="0" y="553"/>
                      <a:pt x="0" y="1630"/>
                    </a:cubicBezTo>
                    <a:lnTo>
                      <a:pt x="0" y="19999"/>
                    </a:lnTo>
                    <a:cubicBezTo>
                      <a:pt x="0" y="20785"/>
                      <a:pt x="5254" y="21600"/>
                      <a:pt x="10703" y="21600"/>
                    </a:cubicBezTo>
                    <a:cubicBezTo>
                      <a:pt x="17903" y="21600"/>
                      <a:pt x="21600" y="20785"/>
                      <a:pt x="21600" y="19999"/>
                    </a:cubicBezTo>
                    <a:lnTo>
                      <a:pt x="21600" y="1630"/>
                    </a:lnTo>
                    <a:cubicBezTo>
                      <a:pt x="21600" y="553"/>
                      <a:pt x="17903" y="0"/>
                      <a:pt x="1070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2" name="Google Shape;2708;p45"/>
              <p:cNvSpPr/>
              <p:nvPr/>
            </p:nvSpPr>
            <p:spPr>
              <a:xfrm>
                <a:off x="121284" y="176077"/>
                <a:ext cx="14546" cy="80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03" y="0"/>
                    </a:moveTo>
                    <a:cubicBezTo>
                      <a:pt x="5254" y="0"/>
                      <a:pt x="0" y="553"/>
                      <a:pt x="0" y="1630"/>
                    </a:cubicBezTo>
                    <a:lnTo>
                      <a:pt x="0" y="19999"/>
                    </a:lnTo>
                    <a:cubicBezTo>
                      <a:pt x="0" y="20785"/>
                      <a:pt x="5254" y="21600"/>
                      <a:pt x="10703" y="21600"/>
                    </a:cubicBezTo>
                    <a:cubicBezTo>
                      <a:pt x="17903" y="21600"/>
                      <a:pt x="21600" y="20785"/>
                      <a:pt x="21600" y="19999"/>
                    </a:cubicBezTo>
                    <a:lnTo>
                      <a:pt x="21600" y="1630"/>
                    </a:lnTo>
                    <a:cubicBezTo>
                      <a:pt x="21600" y="553"/>
                      <a:pt x="17903" y="0"/>
                      <a:pt x="1070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3" name="Google Shape;2709;p45"/>
              <p:cNvSpPr/>
              <p:nvPr/>
            </p:nvSpPr>
            <p:spPr>
              <a:xfrm>
                <a:off x="176063" y="121292"/>
                <a:ext cx="80946" cy="14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0" y="0"/>
                    </a:moveTo>
                    <a:cubicBezTo>
                      <a:pt x="815" y="0"/>
                      <a:pt x="0" y="3503"/>
                      <a:pt x="0" y="10703"/>
                    </a:cubicBezTo>
                    <a:cubicBezTo>
                      <a:pt x="0" y="16151"/>
                      <a:pt x="815" y="21600"/>
                      <a:pt x="1630" y="21600"/>
                    </a:cubicBezTo>
                    <a:lnTo>
                      <a:pt x="19999" y="21600"/>
                    </a:lnTo>
                    <a:cubicBezTo>
                      <a:pt x="21076" y="21600"/>
                      <a:pt x="21600" y="16151"/>
                      <a:pt x="21600" y="10703"/>
                    </a:cubicBezTo>
                    <a:cubicBezTo>
                      <a:pt x="21600" y="3503"/>
                      <a:pt x="21076" y="0"/>
                      <a:pt x="19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4" name="Google Shape;2710;p45"/>
              <p:cNvSpPr/>
              <p:nvPr/>
            </p:nvSpPr>
            <p:spPr>
              <a:xfrm>
                <a:off x="-2" y="121292"/>
                <a:ext cx="80946" cy="14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0" y="0"/>
                    </a:moveTo>
                    <a:cubicBezTo>
                      <a:pt x="815" y="0"/>
                      <a:pt x="0" y="3503"/>
                      <a:pt x="0" y="10703"/>
                    </a:cubicBezTo>
                    <a:cubicBezTo>
                      <a:pt x="0" y="16151"/>
                      <a:pt x="815" y="21600"/>
                      <a:pt x="1630" y="21600"/>
                    </a:cubicBezTo>
                    <a:lnTo>
                      <a:pt x="19999" y="21600"/>
                    </a:lnTo>
                    <a:cubicBezTo>
                      <a:pt x="21076" y="21600"/>
                      <a:pt x="21600" y="16151"/>
                      <a:pt x="21600" y="10703"/>
                    </a:cubicBezTo>
                    <a:cubicBezTo>
                      <a:pt x="21600" y="3503"/>
                      <a:pt x="21076" y="0"/>
                      <a:pt x="19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5" name="Google Shape;2711;p45"/>
              <p:cNvSpPr/>
              <p:nvPr/>
            </p:nvSpPr>
            <p:spPr>
              <a:xfrm>
                <a:off x="35943" y="159601"/>
                <a:ext cx="61471" cy="6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fill="norm" stroke="1" extrusionOk="0">
                    <a:moveTo>
                      <a:pt x="18952" y="0"/>
                    </a:moveTo>
                    <a:cubicBezTo>
                      <a:pt x="18388" y="0"/>
                      <a:pt x="17787" y="266"/>
                      <a:pt x="17261" y="797"/>
                    </a:cubicBezTo>
                    <a:lnTo>
                      <a:pt x="507" y="17728"/>
                    </a:lnTo>
                    <a:cubicBezTo>
                      <a:pt x="-169" y="18411"/>
                      <a:pt x="-169" y="19816"/>
                      <a:pt x="507" y="20879"/>
                    </a:cubicBezTo>
                    <a:cubicBezTo>
                      <a:pt x="883" y="21220"/>
                      <a:pt x="1559" y="21600"/>
                      <a:pt x="2273" y="21600"/>
                    </a:cubicBezTo>
                    <a:cubicBezTo>
                      <a:pt x="2611" y="21600"/>
                      <a:pt x="3325" y="21220"/>
                      <a:pt x="3663" y="20879"/>
                    </a:cubicBezTo>
                    <a:lnTo>
                      <a:pt x="20379" y="3986"/>
                    </a:lnTo>
                    <a:cubicBezTo>
                      <a:pt x="21431" y="2923"/>
                      <a:pt x="21431" y="1518"/>
                      <a:pt x="20379" y="797"/>
                    </a:cubicBezTo>
                    <a:cubicBezTo>
                      <a:pt x="20041" y="266"/>
                      <a:pt x="19515" y="0"/>
                      <a:pt x="1895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6" name="Google Shape;2712;p45"/>
              <p:cNvSpPr/>
              <p:nvPr/>
            </p:nvSpPr>
            <p:spPr>
              <a:xfrm>
                <a:off x="160410" y="35126"/>
                <a:ext cx="61473" cy="60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fill="norm" stroke="1" extrusionOk="0">
                    <a:moveTo>
                      <a:pt x="18952" y="0"/>
                    </a:moveTo>
                    <a:cubicBezTo>
                      <a:pt x="18388" y="0"/>
                      <a:pt x="17787" y="270"/>
                      <a:pt x="17261" y="811"/>
                    </a:cubicBezTo>
                    <a:lnTo>
                      <a:pt x="507" y="18045"/>
                    </a:lnTo>
                    <a:cubicBezTo>
                      <a:pt x="-169" y="18741"/>
                      <a:pt x="-169" y="20170"/>
                      <a:pt x="507" y="21252"/>
                    </a:cubicBezTo>
                    <a:cubicBezTo>
                      <a:pt x="1221" y="21600"/>
                      <a:pt x="1559" y="21600"/>
                      <a:pt x="2273" y="21600"/>
                    </a:cubicBezTo>
                    <a:cubicBezTo>
                      <a:pt x="2611" y="21600"/>
                      <a:pt x="3325" y="21600"/>
                      <a:pt x="3663" y="21252"/>
                    </a:cubicBezTo>
                    <a:lnTo>
                      <a:pt x="20379" y="4057"/>
                    </a:lnTo>
                    <a:cubicBezTo>
                      <a:pt x="21431" y="2975"/>
                      <a:pt x="21431" y="1546"/>
                      <a:pt x="20379" y="811"/>
                    </a:cubicBezTo>
                    <a:cubicBezTo>
                      <a:pt x="20041" y="270"/>
                      <a:pt x="19515" y="0"/>
                      <a:pt x="1895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7" name="Google Shape;2713;p45"/>
              <p:cNvSpPr/>
              <p:nvPr/>
            </p:nvSpPr>
            <p:spPr>
              <a:xfrm>
                <a:off x="35943" y="35126"/>
                <a:ext cx="61471" cy="60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fill="norm" stroke="1" extrusionOk="0">
                    <a:moveTo>
                      <a:pt x="2235" y="0"/>
                    </a:moveTo>
                    <a:cubicBezTo>
                      <a:pt x="1634" y="0"/>
                      <a:pt x="1033" y="270"/>
                      <a:pt x="507" y="811"/>
                    </a:cubicBezTo>
                    <a:cubicBezTo>
                      <a:pt x="-169" y="1546"/>
                      <a:pt x="-169" y="2975"/>
                      <a:pt x="507" y="4057"/>
                    </a:cubicBezTo>
                    <a:lnTo>
                      <a:pt x="17261" y="21252"/>
                    </a:lnTo>
                    <a:cubicBezTo>
                      <a:pt x="17599" y="21600"/>
                      <a:pt x="18276" y="21600"/>
                      <a:pt x="18989" y="21600"/>
                    </a:cubicBezTo>
                    <a:cubicBezTo>
                      <a:pt x="19327" y="21600"/>
                      <a:pt x="20041" y="21600"/>
                      <a:pt x="20379" y="21252"/>
                    </a:cubicBezTo>
                    <a:cubicBezTo>
                      <a:pt x="21431" y="20170"/>
                      <a:pt x="21431" y="18741"/>
                      <a:pt x="20379" y="18045"/>
                    </a:cubicBezTo>
                    <a:lnTo>
                      <a:pt x="3663" y="811"/>
                    </a:lnTo>
                    <a:cubicBezTo>
                      <a:pt x="3325" y="270"/>
                      <a:pt x="2799" y="0"/>
                      <a:pt x="223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8" name="Google Shape;2714;p45"/>
              <p:cNvSpPr/>
              <p:nvPr/>
            </p:nvSpPr>
            <p:spPr>
              <a:xfrm>
                <a:off x="160410" y="159601"/>
                <a:ext cx="61473" cy="6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8" h="21600" fill="norm" stroke="1" extrusionOk="0">
                    <a:moveTo>
                      <a:pt x="2235" y="0"/>
                    </a:moveTo>
                    <a:cubicBezTo>
                      <a:pt x="1672" y="0"/>
                      <a:pt x="1033" y="266"/>
                      <a:pt x="507" y="797"/>
                    </a:cubicBezTo>
                    <a:cubicBezTo>
                      <a:pt x="-169" y="1518"/>
                      <a:pt x="-169" y="2923"/>
                      <a:pt x="507" y="3986"/>
                    </a:cubicBezTo>
                    <a:lnTo>
                      <a:pt x="17261" y="20879"/>
                    </a:lnTo>
                    <a:cubicBezTo>
                      <a:pt x="17599" y="21220"/>
                      <a:pt x="18276" y="21600"/>
                      <a:pt x="18989" y="21600"/>
                    </a:cubicBezTo>
                    <a:cubicBezTo>
                      <a:pt x="19327" y="21600"/>
                      <a:pt x="20041" y="21220"/>
                      <a:pt x="20379" y="20879"/>
                    </a:cubicBezTo>
                    <a:cubicBezTo>
                      <a:pt x="21431" y="19816"/>
                      <a:pt x="21431" y="18411"/>
                      <a:pt x="20379" y="17728"/>
                    </a:cubicBezTo>
                    <a:lnTo>
                      <a:pt x="3663" y="797"/>
                    </a:lnTo>
                    <a:cubicBezTo>
                      <a:pt x="3325" y="266"/>
                      <a:pt x="2799" y="0"/>
                      <a:pt x="223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70" name="Google Shape;2715;p45"/>
            <p:cNvSpPr/>
            <p:nvPr/>
          </p:nvSpPr>
          <p:spPr>
            <a:xfrm>
              <a:off x="1205301" y="1689097"/>
              <a:ext cx="782255" cy="30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" y="0"/>
                  </a:moveTo>
                  <a:cubicBezTo>
                    <a:pt x="81" y="0"/>
                    <a:pt x="0" y="215"/>
                    <a:pt x="0" y="499"/>
                  </a:cubicBezTo>
                  <a:cubicBezTo>
                    <a:pt x="0" y="715"/>
                    <a:pt x="81" y="922"/>
                    <a:pt x="166" y="922"/>
                  </a:cubicBezTo>
                  <a:lnTo>
                    <a:pt x="1563" y="922"/>
                  </a:lnTo>
                  <a:cubicBezTo>
                    <a:pt x="1675" y="922"/>
                    <a:pt x="1732" y="715"/>
                    <a:pt x="1732" y="499"/>
                  </a:cubicBezTo>
                  <a:cubicBezTo>
                    <a:pt x="1732" y="215"/>
                    <a:pt x="1675" y="0"/>
                    <a:pt x="1563" y="0"/>
                  </a:cubicBezTo>
                  <a:close/>
                  <a:moveTo>
                    <a:pt x="2961" y="0"/>
                  </a:moveTo>
                  <a:cubicBezTo>
                    <a:pt x="2877" y="0"/>
                    <a:pt x="2792" y="215"/>
                    <a:pt x="2792" y="499"/>
                  </a:cubicBezTo>
                  <a:cubicBezTo>
                    <a:pt x="2792" y="715"/>
                    <a:pt x="2877" y="922"/>
                    <a:pt x="2961" y="922"/>
                  </a:cubicBezTo>
                  <a:lnTo>
                    <a:pt x="4359" y="922"/>
                  </a:lnTo>
                  <a:cubicBezTo>
                    <a:pt x="4470" y="922"/>
                    <a:pt x="4524" y="715"/>
                    <a:pt x="4524" y="499"/>
                  </a:cubicBezTo>
                  <a:cubicBezTo>
                    <a:pt x="4524" y="215"/>
                    <a:pt x="4470" y="0"/>
                    <a:pt x="4359" y="0"/>
                  </a:cubicBezTo>
                  <a:close/>
                  <a:moveTo>
                    <a:pt x="5756" y="0"/>
                  </a:moveTo>
                  <a:cubicBezTo>
                    <a:pt x="5645" y="0"/>
                    <a:pt x="5588" y="215"/>
                    <a:pt x="5588" y="499"/>
                  </a:cubicBezTo>
                  <a:cubicBezTo>
                    <a:pt x="5588" y="715"/>
                    <a:pt x="5645" y="922"/>
                    <a:pt x="5756" y="922"/>
                  </a:cubicBezTo>
                  <a:lnTo>
                    <a:pt x="6816" y="922"/>
                  </a:lnTo>
                  <a:cubicBezTo>
                    <a:pt x="6844" y="1137"/>
                    <a:pt x="6928" y="1283"/>
                    <a:pt x="7012" y="1283"/>
                  </a:cubicBezTo>
                  <a:cubicBezTo>
                    <a:pt x="7097" y="1283"/>
                    <a:pt x="7181" y="1137"/>
                    <a:pt x="7181" y="853"/>
                  </a:cubicBezTo>
                  <a:lnTo>
                    <a:pt x="7181" y="499"/>
                  </a:lnTo>
                  <a:cubicBezTo>
                    <a:pt x="7181" y="215"/>
                    <a:pt x="7097" y="0"/>
                    <a:pt x="7012" y="0"/>
                  </a:cubicBezTo>
                  <a:close/>
                  <a:moveTo>
                    <a:pt x="7012" y="3988"/>
                  </a:moveTo>
                  <a:cubicBezTo>
                    <a:pt x="6901" y="3988"/>
                    <a:pt x="6816" y="4203"/>
                    <a:pt x="6816" y="4418"/>
                  </a:cubicBezTo>
                  <a:lnTo>
                    <a:pt x="6816" y="7984"/>
                  </a:lnTo>
                  <a:cubicBezTo>
                    <a:pt x="6816" y="8199"/>
                    <a:pt x="6901" y="8406"/>
                    <a:pt x="7012" y="8406"/>
                  </a:cubicBezTo>
                  <a:cubicBezTo>
                    <a:pt x="7097" y="8406"/>
                    <a:pt x="7181" y="8268"/>
                    <a:pt x="7181" y="7984"/>
                  </a:cubicBezTo>
                  <a:lnTo>
                    <a:pt x="7181" y="4418"/>
                  </a:lnTo>
                  <a:cubicBezTo>
                    <a:pt x="7181" y="4203"/>
                    <a:pt x="7097" y="3988"/>
                    <a:pt x="7012" y="3988"/>
                  </a:cubicBezTo>
                  <a:close/>
                  <a:moveTo>
                    <a:pt x="7012" y="11119"/>
                  </a:moveTo>
                  <a:cubicBezTo>
                    <a:pt x="6901" y="11119"/>
                    <a:pt x="6816" y="11334"/>
                    <a:pt x="6816" y="11549"/>
                  </a:cubicBezTo>
                  <a:lnTo>
                    <a:pt x="6816" y="12902"/>
                  </a:lnTo>
                  <a:cubicBezTo>
                    <a:pt x="6816" y="13186"/>
                    <a:pt x="6901" y="13401"/>
                    <a:pt x="7012" y="13401"/>
                  </a:cubicBezTo>
                  <a:lnTo>
                    <a:pt x="7850" y="13401"/>
                  </a:lnTo>
                  <a:cubicBezTo>
                    <a:pt x="7961" y="13401"/>
                    <a:pt x="8045" y="13186"/>
                    <a:pt x="8045" y="12902"/>
                  </a:cubicBezTo>
                  <a:cubicBezTo>
                    <a:pt x="8045" y="12686"/>
                    <a:pt x="7961" y="12471"/>
                    <a:pt x="7850" y="12471"/>
                  </a:cubicBezTo>
                  <a:lnTo>
                    <a:pt x="7181" y="12471"/>
                  </a:lnTo>
                  <a:lnTo>
                    <a:pt x="7181" y="11549"/>
                  </a:lnTo>
                  <a:cubicBezTo>
                    <a:pt x="7181" y="11334"/>
                    <a:pt x="7097" y="11119"/>
                    <a:pt x="7012" y="11119"/>
                  </a:cubicBezTo>
                  <a:close/>
                  <a:moveTo>
                    <a:pt x="9247" y="12471"/>
                  </a:moveTo>
                  <a:cubicBezTo>
                    <a:pt x="9163" y="12471"/>
                    <a:pt x="9082" y="12686"/>
                    <a:pt x="9082" y="12902"/>
                  </a:cubicBezTo>
                  <a:cubicBezTo>
                    <a:pt x="9082" y="13186"/>
                    <a:pt x="9163" y="13401"/>
                    <a:pt x="9247" y="13401"/>
                  </a:cubicBezTo>
                  <a:lnTo>
                    <a:pt x="10645" y="13401"/>
                  </a:lnTo>
                  <a:cubicBezTo>
                    <a:pt x="10756" y="13401"/>
                    <a:pt x="10841" y="13186"/>
                    <a:pt x="10841" y="12902"/>
                  </a:cubicBezTo>
                  <a:cubicBezTo>
                    <a:pt x="10841" y="12686"/>
                    <a:pt x="10756" y="12471"/>
                    <a:pt x="10645" y="12471"/>
                  </a:cubicBezTo>
                  <a:close/>
                  <a:moveTo>
                    <a:pt x="12043" y="12471"/>
                  </a:moveTo>
                  <a:cubicBezTo>
                    <a:pt x="11958" y="12471"/>
                    <a:pt x="11874" y="12686"/>
                    <a:pt x="11874" y="12902"/>
                  </a:cubicBezTo>
                  <a:cubicBezTo>
                    <a:pt x="11874" y="13186"/>
                    <a:pt x="11958" y="13401"/>
                    <a:pt x="12043" y="13401"/>
                  </a:cubicBezTo>
                  <a:lnTo>
                    <a:pt x="13440" y="13401"/>
                  </a:lnTo>
                  <a:cubicBezTo>
                    <a:pt x="13552" y="13401"/>
                    <a:pt x="13636" y="13186"/>
                    <a:pt x="13636" y="12902"/>
                  </a:cubicBezTo>
                  <a:cubicBezTo>
                    <a:pt x="13636" y="12686"/>
                    <a:pt x="13552" y="12471"/>
                    <a:pt x="13440" y="12471"/>
                  </a:cubicBezTo>
                  <a:close/>
                  <a:moveTo>
                    <a:pt x="14838" y="12471"/>
                  </a:moveTo>
                  <a:cubicBezTo>
                    <a:pt x="14753" y="12471"/>
                    <a:pt x="14669" y="12686"/>
                    <a:pt x="14669" y="12902"/>
                  </a:cubicBezTo>
                  <a:cubicBezTo>
                    <a:pt x="14669" y="13186"/>
                    <a:pt x="14753" y="13401"/>
                    <a:pt x="14838" y="13401"/>
                  </a:cubicBezTo>
                  <a:lnTo>
                    <a:pt x="16232" y="13401"/>
                  </a:lnTo>
                  <a:cubicBezTo>
                    <a:pt x="16344" y="13401"/>
                    <a:pt x="16428" y="13186"/>
                    <a:pt x="16428" y="12902"/>
                  </a:cubicBezTo>
                  <a:cubicBezTo>
                    <a:pt x="16428" y="12686"/>
                    <a:pt x="16344" y="12471"/>
                    <a:pt x="16232" y="12471"/>
                  </a:cubicBezTo>
                  <a:close/>
                  <a:moveTo>
                    <a:pt x="17630" y="12471"/>
                  </a:moveTo>
                  <a:cubicBezTo>
                    <a:pt x="17546" y="12471"/>
                    <a:pt x="17464" y="12686"/>
                    <a:pt x="17464" y="12902"/>
                  </a:cubicBezTo>
                  <a:cubicBezTo>
                    <a:pt x="17464" y="13186"/>
                    <a:pt x="17546" y="13401"/>
                    <a:pt x="17630" y="13401"/>
                  </a:cubicBezTo>
                  <a:lnTo>
                    <a:pt x="19028" y="13401"/>
                  </a:lnTo>
                  <a:cubicBezTo>
                    <a:pt x="19139" y="13401"/>
                    <a:pt x="19223" y="13186"/>
                    <a:pt x="19223" y="12902"/>
                  </a:cubicBezTo>
                  <a:cubicBezTo>
                    <a:pt x="19223" y="12686"/>
                    <a:pt x="19139" y="12471"/>
                    <a:pt x="19028" y="12471"/>
                  </a:cubicBezTo>
                  <a:close/>
                  <a:moveTo>
                    <a:pt x="20425" y="12471"/>
                  </a:moveTo>
                  <a:cubicBezTo>
                    <a:pt x="20341" y="12471"/>
                    <a:pt x="20257" y="12686"/>
                    <a:pt x="20257" y="12971"/>
                  </a:cubicBezTo>
                  <a:cubicBezTo>
                    <a:pt x="20257" y="13186"/>
                    <a:pt x="20341" y="13401"/>
                    <a:pt x="20425" y="13401"/>
                  </a:cubicBezTo>
                  <a:lnTo>
                    <a:pt x="21236" y="13401"/>
                  </a:lnTo>
                  <a:lnTo>
                    <a:pt x="21236" y="14039"/>
                  </a:lnTo>
                  <a:cubicBezTo>
                    <a:pt x="21236" y="14254"/>
                    <a:pt x="21320" y="14469"/>
                    <a:pt x="21404" y="14469"/>
                  </a:cubicBezTo>
                  <a:cubicBezTo>
                    <a:pt x="21516" y="14469"/>
                    <a:pt x="21600" y="14254"/>
                    <a:pt x="21600" y="14039"/>
                  </a:cubicBezTo>
                  <a:lnTo>
                    <a:pt x="21600" y="12971"/>
                  </a:lnTo>
                  <a:cubicBezTo>
                    <a:pt x="21600" y="12686"/>
                    <a:pt x="21516" y="12471"/>
                    <a:pt x="21404" y="12471"/>
                  </a:cubicBezTo>
                  <a:close/>
                  <a:moveTo>
                    <a:pt x="21404" y="17105"/>
                  </a:moveTo>
                  <a:cubicBezTo>
                    <a:pt x="21320" y="17105"/>
                    <a:pt x="21236" y="17320"/>
                    <a:pt x="21236" y="17604"/>
                  </a:cubicBezTo>
                  <a:lnTo>
                    <a:pt x="21236" y="21170"/>
                  </a:lnTo>
                  <a:cubicBezTo>
                    <a:pt x="21236" y="21385"/>
                    <a:pt x="21320" y="21600"/>
                    <a:pt x="21404" y="21600"/>
                  </a:cubicBezTo>
                  <a:cubicBezTo>
                    <a:pt x="21516" y="21600"/>
                    <a:pt x="21600" y="21385"/>
                    <a:pt x="21600" y="21170"/>
                  </a:cubicBezTo>
                  <a:lnTo>
                    <a:pt x="21600" y="17604"/>
                  </a:lnTo>
                  <a:cubicBezTo>
                    <a:pt x="21600" y="17320"/>
                    <a:pt x="21516" y="17105"/>
                    <a:pt x="21404" y="17105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1" name="Google Shape;2716;p45"/>
            <p:cNvSpPr/>
            <p:nvPr/>
          </p:nvSpPr>
          <p:spPr>
            <a:xfrm>
              <a:off x="2796116" y="-1"/>
              <a:ext cx="200284" cy="20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6" y="2187"/>
                  </a:moveTo>
                  <a:lnTo>
                    <a:pt x="13859" y="7631"/>
                  </a:lnTo>
                  <a:cubicBezTo>
                    <a:pt x="13859" y="7749"/>
                    <a:pt x="13965" y="7749"/>
                    <a:pt x="14071" y="7855"/>
                  </a:cubicBezTo>
                  <a:lnTo>
                    <a:pt x="19529" y="10912"/>
                  </a:lnTo>
                  <a:lnTo>
                    <a:pt x="14071" y="13851"/>
                  </a:lnTo>
                  <a:cubicBezTo>
                    <a:pt x="13965" y="13851"/>
                    <a:pt x="13859" y="13969"/>
                    <a:pt x="13859" y="14075"/>
                  </a:cubicBezTo>
                  <a:lnTo>
                    <a:pt x="10800" y="19531"/>
                  </a:lnTo>
                  <a:lnTo>
                    <a:pt x="7859" y="14075"/>
                  </a:lnTo>
                  <a:cubicBezTo>
                    <a:pt x="7741" y="13969"/>
                    <a:pt x="7635" y="13851"/>
                    <a:pt x="7529" y="13851"/>
                  </a:cubicBezTo>
                  <a:lnTo>
                    <a:pt x="2176" y="10794"/>
                  </a:lnTo>
                  <a:lnTo>
                    <a:pt x="7635" y="7855"/>
                  </a:lnTo>
                  <a:cubicBezTo>
                    <a:pt x="7741" y="7749"/>
                    <a:pt x="7741" y="7631"/>
                    <a:pt x="7859" y="7525"/>
                  </a:cubicBezTo>
                  <a:lnTo>
                    <a:pt x="10906" y="2187"/>
                  </a:lnTo>
                  <a:close/>
                  <a:moveTo>
                    <a:pt x="10906" y="0"/>
                  </a:moveTo>
                  <a:cubicBezTo>
                    <a:pt x="10576" y="0"/>
                    <a:pt x="10365" y="106"/>
                    <a:pt x="10259" y="329"/>
                  </a:cubicBezTo>
                  <a:lnTo>
                    <a:pt x="6765" y="6761"/>
                  </a:lnTo>
                  <a:lnTo>
                    <a:pt x="318" y="10147"/>
                  </a:lnTo>
                  <a:cubicBezTo>
                    <a:pt x="106" y="10359"/>
                    <a:pt x="0" y="10582"/>
                    <a:pt x="0" y="10794"/>
                  </a:cubicBezTo>
                  <a:cubicBezTo>
                    <a:pt x="0" y="11018"/>
                    <a:pt x="106" y="11241"/>
                    <a:pt x="318" y="11347"/>
                  </a:cubicBezTo>
                  <a:lnTo>
                    <a:pt x="6765" y="14945"/>
                  </a:lnTo>
                  <a:lnTo>
                    <a:pt x="10141" y="21271"/>
                  </a:lnTo>
                  <a:cubicBezTo>
                    <a:pt x="10365" y="21494"/>
                    <a:pt x="10576" y="21600"/>
                    <a:pt x="10800" y="21600"/>
                  </a:cubicBezTo>
                  <a:cubicBezTo>
                    <a:pt x="11024" y="21600"/>
                    <a:pt x="11235" y="21494"/>
                    <a:pt x="11459" y="21271"/>
                  </a:cubicBezTo>
                  <a:lnTo>
                    <a:pt x="14941" y="14945"/>
                  </a:lnTo>
                  <a:lnTo>
                    <a:pt x="21282" y="11453"/>
                  </a:lnTo>
                  <a:cubicBezTo>
                    <a:pt x="21494" y="11347"/>
                    <a:pt x="21600" y="11123"/>
                    <a:pt x="21600" y="10912"/>
                  </a:cubicBezTo>
                  <a:cubicBezTo>
                    <a:pt x="21600" y="10582"/>
                    <a:pt x="21494" y="10359"/>
                    <a:pt x="21282" y="10253"/>
                  </a:cubicBezTo>
                  <a:lnTo>
                    <a:pt x="14941" y="6761"/>
                  </a:lnTo>
                  <a:lnTo>
                    <a:pt x="11459" y="329"/>
                  </a:lnTo>
                  <a:cubicBezTo>
                    <a:pt x="11341" y="106"/>
                    <a:pt x="11129" y="0"/>
                    <a:pt x="109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2" name="Google Shape;2717;p45"/>
            <p:cNvSpPr/>
            <p:nvPr/>
          </p:nvSpPr>
          <p:spPr>
            <a:xfrm flipV="1">
              <a:off x="3055088" y="1382434"/>
              <a:ext cx="48654" cy="47566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3" name="Google Shape;2718;p45"/>
            <p:cNvSpPr/>
            <p:nvPr/>
          </p:nvSpPr>
          <p:spPr>
            <a:xfrm>
              <a:off x="3055087" y="1256976"/>
              <a:ext cx="48654" cy="48548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4" name="Google Shape;2719;p45"/>
            <p:cNvSpPr/>
            <p:nvPr/>
          </p:nvSpPr>
          <p:spPr>
            <a:xfrm>
              <a:off x="2881094" y="807620"/>
              <a:ext cx="87052" cy="88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971"/>
                  </a:moveTo>
                  <a:cubicBezTo>
                    <a:pt x="15050" y="2971"/>
                    <a:pt x="18568" y="6451"/>
                    <a:pt x="18568" y="10680"/>
                  </a:cubicBezTo>
                  <a:cubicBezTo>
                    <a:pt x="18568" y="14882"/>
                    <a:pt x="15050" y="18361"/>
                    <a:pt x="10800" y="18361"/>
                  </a:cubicBezTo>
                  <a:cubicBezTo>
                    <a:pt x="6523" y="18361"/>
                    <a:pt x="3005" y="14882"/>
                    <a:pt x="3005" y="10680"/>
                  </a:cubicBezTo>
                  <a:cubicBezTo>
                    <a:pt x="3005" y="6451"/>
                    <a:pt x="6523" y="2971"/>
                    <a:pt x="10800" y="2971"/>
                  </a:cubicBezTo>
                  <a:close/>
                  <a:moveTo>
                    <a:pt x="10800" y="0"/>
                  </a:moveTo>
                  <a:cubicBezTo>
                    <a:pt x="4764" y="0"/>
                    <a:pt x="0" y="4711"/>
                    <a:pt x="0" y="10680"/>
                  </a:cubicBezTo>
                  <a:cubicBezTo>
                    <a:pt x="0" y="16622"/>
                    <a:pt x="4764" y="21600"/>
                    <a:pt x="10800" y="21600"/>
                  </a:cubicBezTo>
                  <a:cubicBezTo>
                    <a:pt x="16809" y="21600"/>
                    <a:pt x="21600" y="16622"/>
                    <a:pt x="21600" y="10680"/>
                  </a:cubicBezTo>
                  <a:cubicBezTo>
                    <a:pt x="21600" y="4711"/>
                    <a:pt x="16809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5" name="Google Shape;2720;p45"/>
            <p:cNvSpPr/>
            <p:nvPr/>
          </p:nvSpPr>
          <p:spPr>
            <a:xfrm>
              <a:off x="214424" y="204332"/>
              <a:ext cx="954132" cy="95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0741" y="6003"/>
                  </a:moveTo>
                  <a:cubicBezTo>
                    <a:pt x="11297" y="6003"/>
                    <a:pt x="11856" y="6102"/>
                    <a:pt x="12400" y="6307"/>
                  </a:cubicBezTo>
                  <a:cubicBezTo>
                    <a:pt x="14088" y="6927"/>
                    <a:pt x="15550" y="9035"/>
                    <a:pt x="15506" y="10847"/>
                  </a:cubicBezTo>
                  <a:cubicBezTo>
                    <a:pt x="15459" y="12429"/>
                    <a:pt x="14706" y="13827"/>
                    <a:pt x="13426" y="14697"/>
                  </a:cubicBezTo>
                  <a:cubicBezTo>
                    <a:pt x="12624" y="15261"/>
                    <a:pt x="11701" y="15543"/>
                    <a:pt x="10758" y="15543"/>
                  </a:cubicBezTo>
                  <a:cubicBezTo>
                    <a:pt x="10202" y="15543"/>
                    <a:pt x="9641" y="15444"/>
                    <a:pt x="9090" y="15249"/>
                  </a:cubicBezTo>
                  <a:cubicBezTo>
                    <a:pt x="7399" y="14628"/>
                    <a:pt x="5961" y="12498"/>
                    <a:pt x="6008" y="10686"/>
                  </a:cubicBezTo>
                  <a:cubicBezTo>
                    <a:pt x="6030" y="9127"/>
                    <a:pt x="6783" y="7706"/>
                    <a:pt x="8061" y="6833"/>
                  </a:cubicBezTo>
                  <a:cubicBezTo>
                    <a:pt x="8878" y="6287"/>
                    <a:pt x="9803" y="6003"/>
                    <a:pt x="10741" y="6003"/>
                  </a:cubicBezTo>
                  <a:close/>
                  <a:moveTo>
                    <a:pt x="10734" y="5714"/>
                  </a:moveTo>
                  <a:cubicBezTo>
                    <a:pt x="9739" y="5714"/>
                    <a:pt x="8762" y="6015"/>
                    <a:pt x="7901" y="6606"/>
                  </a:cubicBezTo>
                  <a:cubicBezTo>
                    <a:pt x="6554" y="7523"/>
                    <a:pt x="5755" y="9013"/>
                    <a:pt x="5710" y="10686"/>
                  </a:cubicBezTo>
                  <a:cubicBezTo>
                    <a:pt x="5664" y="12634"/>
                    <a:pt x="7172" y="14836"/>
                    <a:pt x="8999" y="15501"/>
                  </a:cubicBezTo>
                  <a:cubicBezTo>
                    <a:pt x="9570" y="15730"/>
                    <a:pt x="10163" y="15822"/>
                    <a:pt x="10756" y="15822"/>
                  </a:cubicBezTo>
                  <a:cubicBezTo>
                    <a:pt x="11760" y="15822"/>
                    <a:pt x="12742" y="15523"/>
                    <a:pt x="13586" y="14949"/>
                  </a:cubicBezTo>
                  <a:cubicBezTo>
                    <a:pt x="14935" y="14010"/>
                    <a:pt x="15733" y="12520"/>
                    <a:pt x="15779" y="10847"/>
                  </a:cubicBezTo>
                  <a:cubicBezTo>
                    <a:pt x="15824" y="8897"/>
                    <a:pt x="14317" y="6697"/>
                    <a:pt x="12491" y="6033"/>
                  </a:cubicBezTo>
                  <a:cubicBezTo>
                    <a:pt x="11915" y="5820"/>
                    <a:pt x="11322" y="5714"/>
                    <a:pt x="10734" y="5714"/>
                  </a:cubicBezTo>
                  <a:close/>
                  <a:moveTo>
                    <a:pt x="12331" y="277"/>
                  </a:moveTo>
                  <a:lnTo>
                    <a:pt x="15230" y="1171"/>
                  </a:lnTo>
                  <a:cubicBezTo>
                    <a:pt x="15277" y="1171"/>
                    <a:pt x="15321" y="1218"/>
                    <a:pt x="15346" y="1263"/>
                  </a:cubicBezTo>
                  <a:cubicBezTo>
                    <a:pt x="15368" y="1310"/>
                    <a:pt x="15368" y="1354"/>
                    <a:pt x="15368" y="1401"/>
                  </a:cubicBezTo>
                  <a:lnTo>
                    <a:pt x="14775" y="3326"/>
                  </a:lnTo>
                  <a:cubicBezTo>
                    <a:pt x="14728" y="3534"/>
                    <a:pt x="14797" y="3761"/>
                    <a:pt x="15004" y="3878"/>
                  </a:cubicBezTo>
                  <a:cubicBezTo>
                    <a:pt x="15597" y="4266"/>
                    <a:pt x="16168" y="4725"/>
                    <a:pt x="16646" y="5252"/>
                  </a:cubicBezTo>
                  <a:cubicBezTo>
                    <a:pt x="16747" y="5353"/>
                    <a:pt x="16872" y="5407"/>
                    <a:pt x="17003" y="5407"/>
                  </a:cubicBezTo>
                  <a:cubicBezTo>
                    <a:pt x="17081" y="5407"/>
                    <a:pt x="17163" y="5388"/>
                    <a:pt x="17241" y="5343"/>
                  </a:cubicBezTo>
                  <a:lnTo>
                    <a:pt x="18999" y="4404"/>
                  </a:lnTo>
                  <a:cubicBezTo>
                    <a:pt x="19031" y="4389"/>
                    <a:pt x="19063" y="4372"/>
                    <a:pt x="19104" y="4372"/>
                  </a:cubicBezTo>
                  <a:cubicBezTo>
                    <a:pt x="19119" y="4372"/>
                    <a:pt x="19139" y="4374"/>
                    <a:pt x="19159" y="4382"/>
                  </a:cubicBezTo>
                  <a:cubicBezTo>
                    <a:pt x="19203" y="4404"/>
                    <a:pt x="19250" y="4426"/>
                    <a:pt x="19272" y="4473"/>
                  </a:cubicBezTo>
                  <a:lnTo>
                    <a:pt x="20712" y="7155"/>
                  </a:lnTo>
                  <a:cubicBezTo>
                    <a:pt x="20734" y="7202"/>
                    <a:pt x="20734" y="7246"/>
                    <a:pt x="20712" y="7315"/>
                  </a:cubicBezTo>
                  <a:cubicBezTo>
                    <a:pt x="20712" y="7362"/>
                    <a:pt x="20665" y="7407"/>
                    <a:pt x="20621" y="7431"/>
                  </a:cubicBezTo>
                  <a:lnTo>
                    <a:pt x="18861" y="8371"/>
                  </a:lnTo>
                  <a:cubicBezTo>
                    <a:pt x="18679" y="8484"/>
                    <a:pt x="18565" y="8692"/>
                    <a:pt x="18634" y="8922"/>
                  </a:cubicBezTo>
                  <a:cubicBezTo>
                    <a:pt x="18792" y="9609"/>
                    <a:pt x="18861" y="10343"/>
                    <a:pt x="18839" y="11052"/>
                  </a:cubicBezTo>
                  <a:cubicBezTo>
                    <a:pt x="18839" y="11282"/>
                    <a:pt x="18976" y="11490"/>
                    <a:pt x="19181" y="11534"/>
                  </a:cubicBezTo>
                  <a:lnTo>
                    <a:pt x="21098" y="12130"/>
                  </a:lnTo>
                  <a:cubicBezTo>
                    <a:pt x="21192" y="12154"/>
                    <a:pt x="21258" y="12268"/>
                    <a:pt x="21236" y="12359"/>
                  </a:cubicBezTo>
                  <a:lnTo>
                    <a:pt x="20345" y="15295"/>
                  </a:lnTo>
                  <a:cubicBezTo>
                    <a:pt x="20328" y="15365"/>
                    <a:pt x="20254" y="15424"/>
                    <a:pt x="20180" y="15424"/>
                  </a:cubicBezTo>
                  <a:cubicBezTo>
                    <a:pt x="20158" y="15424"/>
                    <a:pt x="20138" y="15419"/>
                    <a:pt x="20118" y="15409"/>
                  </a:cubicBezTo>
                  <a:lnTo>
                    <a:pt x="18199" y="14836"/>
                  </a:lnTo>
                  <a:cubicBezTo>
                    <a:pt x="18152" y="14821"/>
                    <a:pt x="18105" y="14814"/>
                    <a:pt x="18058" y="14814"/>
                  </a:cubicBezTo>
                  <a:cubicBezTo>
                    <a:pt x="17896" y="14814"/>
                    <a:pt x="17741" y="14900"/>
                    <a:pt x="17652" y="15041"/>
                  </a:cubicBezTo>
                  <a:cubicBezTo>
                    <a:pt x="17263" y="15661"/>
                    <a:pt x="16806" y="16235"/>
                    <a:pt x="16281" y="16717"/>
                  </a:cubicBezTo>
                  <a:cubicBezTo>
                    <a:pt x="16121" y="16877"/>
                    <a:pt x="16099" y="17105"/>
                    <a:pt x="16190" y="17312"/>
                  </a:cubicBezTo>
                  <a:lnTo>
                    <a:pt x="17150" y="19077"/>
                  </a:lnTo>
                  <a:cubicBezTo>
                    <a:pt x="17194" y="19168"/>
                    <a:pt x="17150" y="19284"/>
                    <a:pt x="17057" y="19351"/>
                  </a:cubicBezTo>
                  <a:lnTo>
                    <a:pt x="14386" y="20775"/>
                  </a:lnTo>
                  <a:cubicBezTo>
                    <a:pt x="14357" y="20797"/>
                    <a:pt x="14322" y="20807"/>
                    <a:pt x="14290" y="20807"/>
                  </a:cubicBezTo>
                  <a:cubicBezTo>
                    <a:pt x="14224" y="20807"/>
                    <a:pt x="14157" y="20767"/>
                    <a:pt x="14113" y="20705"/>
                  </a:cubicBezTo>
                  <a:lnTo>
                    <a:pt x="13175" y="18938"/>
                  </a:lnTo>
                  <a:cubicBezTo>
                    <a:pt x="13082" y="18768"/>
                    <a:pt x="12924" y="18676"/>
                    <a:pt x="12742" y="18676"/>
                  </a:cubicBezTo>
                  <a:cubicBezTo>
                    <a:pt x="12705" y="18676"/>
                    <a:pt x="12666" y="18679"/>
                    <a:pt x="12629" y="18686"/>
                  </a:cubicBezTo>
                  <a:cubicBezTo>
                    <a:pt x="12028" y="18849"/>
                    <a:pt x="11391" y="18921"/>
                    <a:pt x="10768" y="18921"/>
                  </a:cubicBezTo>
                  <a:cubicBezTo>
                    <a:pt x="10680" y="18921"/>
                    <a:pt x="10591" y="18919"/>
                    <a:pt x="10505" y="18916"/>
                  </a:cubicBezTo>
                  <a:cubicBezTo>
                    <a:pt x="10490" y="18916"/>
                    <a:pt x="10475" y="18914"/>
                    <a:pt x="10460" y="18914"/>
                  </a:cubicBezTo>
                  <a:cubicBezTo>
                    <a:pt x="10251" y="18914"/>
                    <a:pt x="10069" y="19067"/>
                    <a:pt x="10025" y="19260"/>
                  </a:cubicBezTo>
                  <a:lnTo>
                    <a:pt x="9432" y="21187"/>
                  </a:lnTo>
                  <a:cubicBezTo>
                    <a:pt x="9432" y="21232"/>
                    <a:pt x="9385" y="21279"/>
                    <a:pt x="9341" y="21301"/>
                  </a:cubicBezTo>
                  <a:cubicBezTo>
                    <a:pt x="9318" y="21313"/>
                    <a:pt x="9294" y="21318"/>
                    <a:pt x="9272" y="21318"/>
                  </a:cubicBezTo>
                  <a:cubicBezTo>
                    <a:pt x="9250" y="21318"/>
                    <a:pt x="9227" y="21313"/>
                    <a:pt x="9203" y="21301"/>
                  </a:cubicBezTo>
                  <a:lnTo>
                    <a:pt x="6303" y="20429"/>
                  </a:lnTo>
                  <a:cubicBezTo>
                    <a:pt x="6190" y="20406"/>
                    <a:pt x="6121" y="20293"/>
                    <a:pt x="6166" y="20176"/>
                  </a:cubicBezTo>
                  <a:lnTo>
                    <a:pt x="6737" y="18274"/>
                  </a:lnTo>
                  <a:cubicBezTo>
                    <a:pt x="6806" y="18046"/>
                    <a:pt x="6714" y="17839"/>
                    <a:pt x="6532" y="17725"/>
                  </a:cubicBezTo>
                  <a:cubicBezTo>
                    <a:pt x="5915" y="17334"/>
                    <a:pt x="5344" y="16877"/>
                    <a:pt x="4866" y="16348"/>
                  </a:cubicBezTo>
                  <a:cubicBezTo>
                    <a:pt x="4775" y="16257"/>
                    <a:pt x="4637" y="16188"/>
                    <a:pt x="4499" y="16188"/>
                  </a:cubicBezTo>
                  <a:cubicBezTo>
                    <a:pt x="4430" y="16188"/>
                    <a:pt x="4364" y="16212"/>
                    <a:pt x="4270" y="16257"/>
                  </a:cubicBezTo>
                  <a:lnTo>
                    <a:pt x="2513" y="17196"/>
                  </a:lnTo>
                  <a:cubicBezTo>
                    <a:pt x="2484" y="17213"/>
                    <a:pt x="2449" y="17221"/>
                    <a:pt x="2417" y="17221"/>
                  </a:cubicBezTo>
                  <a:cubicBezTo>
                    <a:pt x="2351" y="17221"/>
                    <a:pt x="2284" y="17189"/>
                    <a:pt x="2240" y="17129"/>
                  </a:cubicBezTo>
                  <a:lnTo>
                    <a:pt x="800" y="14445"/>
                  </a:lnTo>
                  <a:cubicBezTo>
                    <a:pt x="778" y="14401"/>
                    <a:pt x="778" y="14332"/>
                    <a:pt x="800" y="14285"/>
                  </a:cubicBezTo>
                  <a:cubicBezTo>
                    <a:pt x="800" y="14240"/>
                    <a:pt x="847" y="14193"/>
                    <a:pt x="894" y="14171"/>
                  </a:cubicBezTo>
                  <a:lnTo>
                    <a:pt x="2651" y="13207"/>
                  </a:lnTo>
                  <a:cubicBezTo>
                    <a:pt x="2833" y="13116"/>
                    <a:pt x="2946" y="12886"/>
                    <a:pt x="2880" y="12681"/>
                  </a:cubicBezTo>
                  <a:cubicBezTo>
                    <a:pt x="2720" y="11969"/>
                    <a:pt x="2651" y="11260"/>
                    <a:pt x="2673" y="10526"/>
                  </a:cubicBezTo>
                  <a:cubicBezTo>
                    <a:pt x="2673" y="10318"/>
                    <a:pt x="2535" y="10113"/>
                    <a:pt x="2331" y="10044"/>
                  </a:cubicBezTo>
                  <a:lnTo>
                    <a:pt x="414" y="9470"/>
                  </a:lnTo>
                  <a:cubicBezTo>
                    <a:pt x="367" y="9448"/>
                    <a:pt x="323" y="9426"/>
                    <a:pt x="298" y="9379"/>
                  </a:cubicBezTo>
                  <a:cubicBezTo>
                    <a:pt x="276" y="9334"/>
                    <a:pt x="276" y="9265"/>
                    <a:pt x="276" y="9218"/>
                  </a:cubicBezTo>
                  <a:lnTo>
                    <a:pt x="1167" y="6307"/>
                  </a:lnTo>
                  <a:cubicBezTo>
                    <a:pt x="1167" y="6263"/>
                    <a:pt x="1211" y="6216"/>
                    <a:pt x="1258" y="6193"/>
                  </a:cubicBezTo>
                  <a:cubicBezTo>
                    <a:pt x="1305" y="6169"/>
                    <a:pt x="1349" y="6169"/>
                    <a:pt x="1396" y="6169"/>
                  </a:cubicBezTo>
                  <a:lnTo>
                    <a:pt x="3313" y="6767"/>
                  </a:lnTo>
                  <a:cubicBezTo>
                    <a:pt x="3347" y="6774"/>
                    <a:pt x="3384" y="6777"/>
                    <a:pt x="3419" y="6777"/>
                  </a:cubicBezTo>
                  <a:cubicBezTo>
                    <a:pt x="3594" y="6777"/>
                    <a:pt x="3766" y="6688"/>
                    <a:pt x="3859" y="6537"/>
                  </a:cubicBezTo>
                  <a:cubicBezTo>
                    <a:pt x="4248" y="5917"/>
                    <a:pt x="4706" y="5368"/>
                    <a:pt x="5230" y="4864"/>
                  </a:cubicBezTo>
                  <a:cubicBezTo>
                    <a:pt x="5390" y="4725"/>
                    <a:pt x="5412" y="4473"/>
                    <a:pt x="5321" y="4290"/>
                  </a:cubicBezTo>
                  <a:lnTo>
                    <a:pt x="4364" y="2523"/>
                  </a:lnTo>
                  <a:cubicBezTo>
                    <a:pt x="4364" y="2479"/>
                    <a:pt x="4339" y="2410"/>
                    <a:pt x="4364" y="2363"/>
                  </a:cubicBezTo>
                  <a:cubicBezTo>
                    <a:pt x="4386" y="2318"/>
                    <a:pt x="4408" y="2271"/>
                    <a:pt x="4455" y="2249"/>
                  </a:cubicBezTo>
                  <a:lnTo>
                    <a:pt x="7125" y="806"/>
                  </a:lnTo>
                  <a:cubicBezTo>
                    <a:pt x="7148" y="793"/>
                    <a:pt x="7172" y="788"/>
                    <a:pt x="7197" y="788"/>
                  </a:cubicBezTo>
                  <a:cubicBezTo>
                    <a:pt x="7221" y="788"/>
                    <a:pt x="7251" y="793"/>
                    <a:pt x="7285" y="806"/>
                  </a:cubicBezTo>
                  <a:cubicBezTo>
                    <a:pt x="7332" y="806"/>
                    <a:pt x="7377" y="850"/>
                    <a:pt x="7399" y="897"/>
                  </a:cubicBezTo>
                  <a:lnTo>
                    <a:pt x="8336" y="2662"/>
                  </a:lnTo>
                  <a:cubicBezTo>
                    <a:pt x="8427" y="2808"/>
                    <a:pt x="8592" y="2911"/>
                    <a:pt x="8760" y="2911"/>
                  </a:cubicBezTo>
                  <a:cubicBezTo>
                    <a:pt x="8802" y="2911"/>
                    <a:pt x="8843" y="2904"/>
                    <a:pt x="8883" y="2892"/>
                  </a:cubicBezTo>
                  <a:cubicBezTo>
                    <a:pt x="9503" y="2751"/>
                    <a:pt x="10123" y="2681"/>
                    <a:pt x="10756" y="2681"/>
                  </a:cubicBezTo>
                  <a:cubicBezTo>
                    <a:pt x="10847" y="2681"/>
                    <a:pt x="10938" y="2681"/>
                    <a:pt x="11029" y="2684"/>
                  </a:cubicBezTo>
                  <a:cubicBezTo>
                    <a:pt x="11236" y="2684"/>
                    <a:pt x="11440" y="2548"/>
                    <a:pt x="11509" y="2340"/>
                  </a:cubicBezTo>
                  <a:lnTo>
                    <a:pt x="12080" y="415"/>
                  </a:lnTo>
                  <a:cubicBezTo>
                    <a:pt x="12080" y="368"/>
                    <a:pt x="12127" y="324"/>
                    <a:pt x="12171" y="302"/>
                  </a:cubicBezTo>
                  <a:cubicBezTo>
                    <a:pt x="12218" y="277"/>
                    <a:pt x="12262" y="277"/>
                    <a:pt x="12331" y="277"/>
                  </a:cubicBezTo>
                  <a:close/>
                  <a:moveTo>
                    <a:pt x="12267" y="0"/>
                  </a:moveTo>
                  <a:cubicBezTo>
                    <a:pt x="12183" y="0"/>
                    <a:pt x="12105" y="20"/>
                    <a:pt x="12036" y="49"/>
                  </a:cubicBezTo>
                  <a:cubicBezTo>
                    <a:pt x="11920" y="116"/>
                    <a:pt x="11851" y="208"/>
                    <a:pt x="11807" y="346"/>
                  </a:cubicBezTo>
                  <a:lnTo>
                    <a:pt x="11236" y="2271"/>
                  </a:lnTo>
                  <a:cubicBezTo>
                    <a:pt x="11214" y="2340"/>
                    <a:pt x="11145" y="2410"/>
                    <a:pt x="11029" y="2410"/>
                  </a:cubicBezTo>
                  <a:cubicBezTo>
                    <a:pt x="10904" y="2402"/>
                    <a:pt x="10776" y="2397"/>
                    <a:pt x="10645" y="2397"/>
                  </a:cubicBezTo>
                  <a:cubicBezTo>
                    <a:pt x="10037" y="2397"/>
                    <a:pt x="9419" y="2484"/>
                    <a:pt x="8816" y="2617"/>
                  </a:cubicBezTo>
                  <a:cubicBezTo>
                    <a:pt x="8794" y="2622"/>
                    <a:pt x="8775" y="2625"/>
                    <a:pt x="8755" y="2625"/>
                  </a:cubicBezTo>
                  <a:cubicBezTo>
                    <a:pt x="8693" y="2625"/>
                    <a:pt x="8644" y="2595"/>
                    <a:pt x="8610" y="2523"/>
                  </a:cubicBezTo>
                  <a:lnTo>
                    <a:pt x="7650" y="759"/>
                  </a:lnTo>
                  <a:cubicBezTo>
                    <a:pt x="7605" y="645"/>
                    <a:pt x="7490" y="554"/>
                    <a:pt x="7377" y="529"/>
                  </a:cubicBezTo>
                  <a:cubicBezTo>
                    <a:pt x="7325" y="512"/>
                    <a:pt x="7276" y="504"/>
                    <a:pt x="7229" y="504"/>
                  </a:cubicBezTo>
                  <a:cubicBezTo>
                    <a:pt x="7153" y="504"/>
                    <a:pt x="7081" y="524"/>
                    <a:pt x="7012" y="554"/>
                  </a:cubicBezTo>
                  <a:lnTo>
                    <a:pt x="4339" y="1997"/>
                  </a:lnTo>
                  <a:cubicBezTo>
                    <a:pt x="4226" y="2066"/>
                    <a:pt x="4135" y="2158"/>
                    <a:pt x="4088" y="2296"/>
                  </a:cubicBezTo>
                  <a:cubicBezTo>
                    <a:pt x="4066" y="2410"/>
                    <a:pt x="4066" y="2548"/>
                    <a:pt x="4135" y="2662"/>
                  </a:cubicBezTo>
                  <a:lnTo>
                    <a:pt x="5092" y="4426"/>
                  </a:lnTo>
                  <a:cubicBezTo>
                    <a:pt x="5117" y="4518"/>
                    <a:pt x="5117" y="4612"/>
                    <a:pt x="5048" y="4656"/>
                  </a:cubicBezTo>
                  <a:cubicBezTo>
                    <a:pt x="4499" y="5185"/>
                    <a:pt x="4019" y="5756"/>
                    <a:pt x="3633" y="6398"/>
                  </a:cubicBezTo>
                  <a:cubicBezTo>
                    <a:pt x="3594" y="6455"/>
                    <a:pt x="3527" y="6497"/>
                    <a:pt x="3453" y="6497"/>
                  </a:cubicBezTo>
                  <a:cubicBezTo>
                    <a:pt x="3436" y="6497"/>
                    <a:pt x="3421" y="6495"/>
                    <a:pt x="3404" y="6490"/>
                  </a:cubicBezTo>
                  <a:lnTo>
                    <a:pt x="1487" y="5917"/>
                  </a:lnTo>
                  <a:cubicBezTo>
                    <a:pt x="1442" y="5899"/>
                    <a:pt x="1396" y="5892"/>
                    <a:pt x="1349" y="5892"/>
                  </a:cubicBezTo>
                  <a:cubicBezTo>
                    <a:pt x="1270" y="5892"/>
                    <a:pt x="1191" y="5912"/>
                    <a:pt x="1120" y="5941"/>
                  </a:cubicBezTo>
                  <a:cubicBezTo>
                    <a:pt x="1007" y="6008"/>
                    <a:pt x="938" y="6102"/>
                    <a:pt x="894" y="6238"/>
                  </a:cubicBezTo>
                  <a:lnTo>
                    <a:pt x="25" y="9149"/>
                  </a:lnTo>
                  <a:cubicBezTo>
                    <a:pt x="-22" y="9265"/>
                    <a:pt x="3" y="9401"/>
                    <a:pt x="47" y="9517"/>
                  </a:cubicBezTo>
                  <a:cubicBezTo>
                    <a:pt x="116" y="9631"/>
                    <a:pt x="232" y="9700"/>
                    <a:pt x="345" y="9747"/>
                  </a:cubicBezTo>
                  <a:lnTo>
                    <a:pt x="2262" y="10318"/>
                  </a:lnTo>
                  <a:cubicBezTo>
                    <a:pt x="2353" y="10365"/>
                    <a:pt x="2400" y="10434"/>
                    <a:pt x="2400" y="10526"/>
                  </a:cubicBezTo>
                  <a:cubicBezTo>
                    <a:pt x="2378" y="11282"/>
                    <a:pt x="2444" y="12016"/>
                    <a:pt x="2629" y="12750"/>
                  </a:cubicBezTo>
                  <a:cubicBezTo>
                    <a:pt x="2651" y="12841"/>
                    <a:pt x="2604" y="12933"/>
                    <a:pt x="2513" y="12980"/>
                  </a:cubicBezTo>
                  <a:lnTo>
                    <a:pt x="756" y="13919"/>
                  </a:lnTo>
                  <a:cubicBezTo>
                    <a:pt x="640" y="13988"/>
                    <a:pt x="574" y="14080"/>
                    <a:pt x="527" y="14218"/>
                  </a:cubicBezTo>
                  <a:cubicBezTo>
                    <a:pt x="505" y="14332"/>
                    <a:pt x="505" y="14470"/>
                    <a:pt x="574" y="14584"/>
                  </a:cubicBezTo>
                  <a:lnTo>
                    <a:pt x="2011" y="17265"/>
                  </a:lnTo>
                  <a:cubicBezTo>
                    <a:pt x="2090" y="17421"/>
                    <a:pt x="2250" y="17515"/>
                    <a:pt x="2417" y="17515"/>
                  </a:cubicBezTo>
                  <a:cubicBezTo>
                    <a:pt x="2498" y="17515"/>
                    <a:pt x="2577" y="17493"/>
                    <a:pt x="2651" y="17451"/>
                  </a:cubicBezTo>
                  <a:lnTo>
                    <a:pt x="4408" y="16509"/>
                  </a:lnTo>
                  <a:cubicBezTo>
                    <a:pt x="4440" y="16494"/>
                    <a:pt x="4472" y="16487"/>
                    <a:pt x="4504" y="16487"/>
                  </a:cubicBezTo>
                  <a:cubicBezTo>
                    <a:pt x="4561" y="16487"/>
                    <a:pt x="4615" y="16511"/>
                    <a:pt x="4659" y="16556"/>
                  </a:cubicBezTo>
                  <a:cubicBezTo>
                    <a:pt x="5161" y="17082"/>
                    <a:pt x="5732" y="17564"/>
                    <a:pt x="6372" y="17955"/>
                  </a:cubicBezTo>
                  <a:cubicBezTo>
                    <a:pt x="6463" y="17999"/>
                    <a:pt x="6486" y="18091"/>
                    <a:pt x="6463" y="18182"/>
                  </a:cubicBezTo>
                  <a:lnTo>
                    <a:pt x="5892" y="20110"/>
                  </a:lnTo>
                  <a:cubicBezTo>
                    <a:pt x="5801" y="20362"/>
                    <a:pt x="5961" y="20636"/>
                    <a:pt x="6212" y="20705"/>
                  </a:cubicBezTo>
                  <a:lnTo>
                    <a:pt x="9112" y="21600"/>
                  </a:lnTo>
                  <a:lnTo>
                    <a:pt x="9250" y="21600"/>
                  </a:lnTo>
                  <a:cubicBezTo>
                    <a:pt x="9341" y="21600"/>
                    <a:pt x="9410" y="21600"/>
                    <a:pt x="9478" y="21553"/>
                  </a:cubicBezTo>
                  <a:cubicBezTo>
                    <a:pt x="9592" y="21484"/>
                    <a:pt x="9683" y="21392"/>
                    <a:pt x="9705" y="21254"/>
                  </a:cubicBezTo>
                  <a:lnTo>
                    <a:pt x="10301" y="19351"/>
                  </a:lnTo>
                  <a:cubicBezTo>
                    <a:pt x="10323" y="19260"/>
                    <a:pt x="10392" y="19215"/>
                    <a:pt x="10483" y="19215"/>
                  </a:cubicBezTo>
                  <a:cubicBezTo>
                    <a:pt x="10559" y="19218"/>
                    <a:pt x="10635" y="19218"/>
                    <a:pt x="10712" y="19218"/>
                  </a:cubicBezTo>
                  <a:cubicBezTo>
                    <a:pt x="11383" y="19218"/>
                    <a:pt x="12041" y="19129"/>
                    <a:pt x="12698" y="18985"/>
                  </a:cubicBezTo>
                  <a:cubicBezTo>
                    <a:pt x="12713" y="18980"/>
                    <a:pt x="12730" y="18980"/>
                    <a:pt x="12745" y="18980"/>
                  </a:cubicBezTo>
                  <a:cubicBezTo>
                    <a:pt x="12818" y="18980"/>
                    <a:pt x="12887" y="19020"/>
                    <a:pt x="12924" y="19077"/>
                  </a:cubicBezTo>
                  <a:lnTo>
                    <a:pt x="13862" y="20841"/>
                  </a:lnTo>
                  <a:cubicBezTo>
                    <a:pt x="13958" y="21004"/>
                    <a:pt x="14135" y="21098"/>
                    <a:pt x="14312" y="21098"/>
                  </a:cubicBezTo>
                  <a:cubicBezTo>
                    <a:pt x="14384" y="21098"/>
                    <a:pt x="14458" y="21081"/>
                    <a:pt x="14524" y="21049"/>
                  </a:cubicBezTo>
                  <a:lnTo>
                    <a:pt x="17194" y="19606"/>
                  </a:lnTo>
                  <a:cubicBezTo>
                    <a:pt x="17423" y="19467"/>
                    <a:pt x="17514" y="19168"/>
                    <a:pt x="17401" y="18938"/>
                  </a:cubicBezTo>
                  <a:lnTo>
                    <a:pt x="16441" y="17174"/>
                  </a:lnTo>
                  <a:cubicBezTo>
                    <a:pt x="16395" y="17105"/>
                    <a:pt x="16419" y="16991"/>
                    <a:pt x="16488" y="16944"/>
                  </a:cubicBezTo>
                  <a:cubicBezTo>
                    <a:pt x="17035" y="16417"/>
                    <a:pt x="17492" y="15844"/>
                    <a:pt x="17903" y="15202"/>
                  </a:cubicBezTo>
                  <a:cubicBezTo>
                    <a:pt x="17940" y="15145"/>
                    <a:pt x="18009" y="15105"/>
                    <a:pt x="18071" y="15105"/>
                  </a:cubicBezTo>
                  <a:cubicBezTo>
                    <a:pt x="18083" y="15105"/>
                    <a:pt x="18095" y="15108"/>
                    <a:pt x="18108" y="15110"/>
                  </a:cubicBezTo>
                  <a:lnTo>
                    <a:pt x="20025" y="15706"/>
                  </a:lnTo>
                  <a:cubicBezTo>
                    <a:pt x="20069" y="15718"/>
                    <a:pt x="20114" y="15725"/>
                    <a:pt x="20155" y="15725"/>
                  </a:cubicBezTo>
                  <a:cubicBezTo>
                    <a:pt x="20365" y="15725"/>
                    <a:pt x="20566" y="15592"/>
                    <a:pt x="20643" y="15362"/>
                  </a:cubicBezTo>
                  <a:lnTo>
                    <a:pt x="21509" y="12451"/>
                  </a:lnTo>
                  <a:cubicBezTo>
                    <a:pt x="21578" y="12199"/>
                    <a:pt x="21443" y="11924"/>
                    <a:pt x="21192" y="11855"/>
                  </a:cubicBezTo>
                  <a:lnTo>
                    <a:pt x="19272" y="11282"/>
                  </a:lnTo>
                  <a:cubicBezTo>
                    <a:pt x="19181" y="11260"/>
                    <a:pt x="19136" y="11168"/>
                    <a:pt x="19136" y="11077"/>
                  </a:cubicBezTo>
                  <a:cubicBezTo>
                    <a:pt x="19159" y="10318"/>
                    <a:pt x="19090" y="9587"/>
                    <a:pt x="18908" y="8853"/>
                  </a:cubicBezTo>
                  <a:cubicBezTo>
                    <a:pt x="18885" y="8761"/>
                    <a:pt x="18930" y="8670"/>
                    <a:pt x="18999" y="8623"/>
                  </a:cubicBezTo>
                  <a:lnTo>
                    <a:pt x="20756" y="7684"/>
                  </a:lnTo>
                  <a:cubicBezTo>
                    <a:pt x="20872" y="7614"/>
                    <a:pt x="20963" y="7523"/>
                    <a:pt x="21007" y="7385"/>
                  </a:cubicBezTo>
                  <a:cubicBezTo>
                    <a:pt x="21032" y="7271"/>
                    <a:pt x="21032" y="7132"/>
                    <a:pt x="20963" y="7019"/>
                  </a:cubicBezTo>
                  <a:lnTo>
                    <a:pt x="19523" y="4335"/>
                  </a:lnTo>
                  <a:cubicBezTo>
                    <a:pt x="19454" y="4221"/>
                    <a:pt x="19363" y="4152"/>
                    <a:pt x="19250" y="4107"/>
                  </a:cubicBezTo>
                  <a:cubicBezTo>
                    <a:pt x="19200" y="4098"/>
                    <a:pt x="19149" y="4093"/>
                    <a:pt x="19100" y="4093"/>
                  </a:cubicBezTo>
                  <a:cubicBezTo>
                    <a:pt x="19016" y="4093"/>
                    <a:pt x="18935" y="4107"/>
                    <a:pt x="18861" y="4152"/>
                  </a:cubicBezTo>
                  <a:lnTo>
                    <a:pt x="17103" y="5091"/>
                  </a:lnTo>
                  <a:cubicBezTo>
                    <a:pt x="17079" y="5108"/>
                    <a:pt x="17052" y="5116"/>
                    <a:pt x="17025" y="5116"/>
                  </a:cubicBezTo>
                  <a:cubicBezTo>
                    <a:pt x="16973" y="5116"/>
                    <a:pt x="16919" y="5091"/>
                    <a:pt x="16875" y="5047"/>
                  </a:cubicBezTo>
                  <a:cubicBezTo>
                    <a:pt x="16372" y="4518"/>
                    <a:pt x="15779" y="4038"/>
                    <a:pt x="15139" y="3648"/>
                  </a:cubicBezTo>
                  <a:cubicBezTo>
                    <a:pt x="15070" y="3601"/>
                    <a:pt x="15026" y="3509"/>
                    <a:pt x="15070" y="3418"/>
                  </a:cubicBezTo>
                  <a:lnTo>
                    <a:pt x="15641" y="1493"/>
                  </a:lnTo>
                  <a:cubicBezTo>
                    <a:pt x="15666" y="1379"/>
                    <a:pt x="15666" y="1241"/>
                    <a:pt x="15597" y="1127"/>
                  </a:cubicBezTo>
                  <a:cubicBezTo>
                    <a:pt x="15550" y="1011"/>
                    <a:pt x="15437" y="919"/>
                    <a:pt x="15321" y="897"/>
                  </a:cubicBezTo>
                  <a:lnTo>
                    <a:pt x="12422" y="25"/>
                  </a:lnTo>
                  <a:cubicBezTo>
                    <a:pt x="12370" y="7"/>
                    <a:pt x="12319" y="0"/>
                    <a:pt x="1226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6" name="Google Shape;2721;p45"/>
            <p:cNvSpPr/>
            <p:nvPr/>
          </p:nvSpPr>
          <p:spPr>
            <a:xfrm>
              <a:off x="751936" y="44509"/>
              <a:ext cx="1772861" cy="122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6" y="0"/>
                  </a:moveTo>
                  <a:cubicBezTo>
                    <a:pt x="258" y="0"/>
                    <a:pt x="0" y="375"/>
                    <a:pt x="0" y="821"/>
                  </a:cubicBezTo>
                  <a:lnTo>
                    <a:pt x="0" y="21315"/>
                  </a:lnTo>
                  <a:cubicBezTo>
                    <a:pt x="0" y="21475"/>
                    <a:pt x="86" y="21600"/>
                    <a:pt x="197" y="21600"/>
                  </a:cubicBezTo>
                  <a:lnTo>
                    <a:pt x="21403" y="21600"/>
                  </a:lnTo>
                  <a:cubicBezTo>
                    <a:pt x="21514" y="21600"/>
                    <a:pt x="21600" y="21475"/>
                    <a:pt x="21600" y="21315"/>
                  </a:cubicBezTo>
                  <a:lnTo>
                    <a:pt x="21600" y="821"/>
                  </a:lnTo>
                  <a:cubicBezTo>
                    <a:pt x="21600" y="375"/>
                    <a:pt x="21342" y="0"/>
                    <a:pt x="2103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7" name="Google Shape;2722;p45"/>
            <p:cNvSpPr/>
            <p:nvPr/>
          </p:nvSpPr>
          <p:spPr>
            <a:xfrm>
              <a:off x="745828" y="38509"/>
              <a:ext cx="1785078" cy="123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4" y="228"/>
                  </a:moveTo>
                  <a:cubicBezTo>
                    <a:pt x="21233" y="228"/>
                    <a:pt x="21440" y="529"/>
                    <a:pt x="21440" y="917"/>
                  </a:cubicBezTo>
                  <a:lnTo>
                    <a:pt x="21440" y="21195"/>
                  </a:lnTo>
                  <a:cubicBezTo>
                    <a:pt x="21440" y="21301"/>
                    <a:pt x="21391" y="21372"/>
                    <a:pt x="21331" y="21372"/>
                  </a:cubicBezTo>
                  <a:lnTo>
                    <a:pt x="269" y="21372"/>
                  </a:lnTo>
                  <a:cubicBezTo>
                    <a:pt x="209" y="21372"/>
                    <a:pt x="147" y="21301"/>
                    <a:pt x="147" y="21195"/>
                  </a:cubicBezTo>
                  <a:lnTo>
                    <a:pt x="147" y="917"/>
                  </a:lnTo>
                  <a:cubicBezTo>
                    <a:pt x="147" y="529"/>
                    <a:pt x="367" y="228"/>
                    <a:pt x="636" y="228"/>
                  </a:cubicBezTo>
                  <a:close/>
                  <a:moveTo>
                    <a:pt x="636" y="0"/>
                  </a:moveTo>
                  <a:cubicBezTo>
                    <a:pt x="281" y="0"/>
                    <a:pt x="0" y="405"/>
                    <a:pt x="0" y="917"/>
                  </a:cubicBezTo>
                  <a:lnTo>
                    <a:pt x="0" y="21195"/>
                  </a:lnTo>
                  <a:cubicBezTo>
                    <a:pt x="0" y="21423"/>
                    <a:pt x="123" y="21600"/>
                    <a:pt x="269" y="21600"/>
                  </a:cubicBezTo>
                  <a:lnTo>
                    <a:pt x="21331" y="21600"/>
                  </a:lnTo>
                  <a:cubicBezTo>
                    <a:pt x="21477" y="21600"/>
                    <a:pt x="21600" y="21423"/>
                    <a:pt x="21600" y="21195"/>
                  </a:cubicBezTo>
                  <a:lnTo>
                    <a:pt x="21600" y="917"/>
                  </a:lnTo>
                  <a:cubicBezTo>
                    <a:pt x="21600" y="405"/>
                    <a:pt x="21319" y="0"/>
                    <a:pt x="209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8" name="Google Shape;2723;p45"/>
            <p:cNvSpPr/>
            <p:nvPr/>
          </p:nvSpPr>
          <p:spPr>
            <a:xfrm>
              <a:off x="881423" y="162986"/>
              <a:ext cx="1513892" cy="9896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9" name="Google Shape;2724;p45"/>
            <p:cNvSpPr/>
            <p:nvPr/>
          </p:nvSpPr>
          <p:spPr>
            <a:xfrm>
              <a:off x="875313" y="155893"/>
              <a:ext cx="1526108" cy="100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" y="0"/>
                  </a:moveTo>
                  <a:cubicBezTo>
                    <a:pt x="43" y="0"/>
                    <a:pt x="0" y="66"/>
                    <a:pt x="0" y="153"/>
                  </a:cubicBezTo>
                  <a:lnTo>
                    <a:pt x="0" y="4490"/>
                  </a:lnTo>
                  <a:cubicBezTo>
                    <a:pt x="0" y="4577"/>
                    <a:pt x="43" y="4619"/>
                    <a:pt x="86" y="4619"/>
                  </a:cubicBezTo>
                  <a:cubicBezTo>
                    <a:pt x="144" y="4619"/>
                    <a:pt x="173" y="4577"/>
                    <a:pt x="173" y="4490"/>
                  </a:cubicBezTo>
                  <a:lnTo>
                    <a:pt x="173" y="282"/>
                  </a:lnTo>
                  <a:lnTo>
                    <a:pt x="21413" y="282"/>
                  </a:lnTo>
                  <a:lnTo>
                    <a:pt x="21413" y="21339"/>
                  </a:lnTo>
                  <a:lnTo>
                    <a:pt x="173" y="21339"/>
                  </a:lnTo>
                  <a:lnTo>
                    <a:pt x="173" y="17481"/>
                  </a:lnTo>
                  <a:cubicBezTo>
                    <a:pt x="173" y="17392"/>
                    <a:pt x="144" y="17350"/>
                    <a:pt x="86" y="17350"/>
                  </a:cubicBezTo>
                  <a:cubicBezTo>
                    <a:pt x="43" y="17350"/>
                    <a:pt x="0" y="17392"/>
                    <a:pt x="0" y="17481"/>
                  </a:cubicBezTo>
                  <a:lnTo>
                    <a:pt x="0" y="21468"/>
                  </a:lnTo>
                  <a:cubicBezTo>
                    <a:pt x="0" y="21555"/>
                    <a:pt x="43" y="21600"/>
                    <a:pt x="86" y="21600"/>
                  </a:cubicBezTo>
                  <a:lnTo>
                    <a:pt x="21514" y="21600"/>
                  </a:lnTo>
                  <a:cubicBezTo>
                    <a:pt x="21557" y="21600"/>
                    <a:pt x="21600" y="21555"/>
                    <a:pt x="21600" y="21468"/>
                  </a:cubicBezTo>
                  <a:lnTo>
                    <a:pt x="21600" y="153"/>
                  </a:lnTo>
                  <a:cubicBezTo>
                    <a:pt x="21600" y="66"/>
                    <a:pt x="21557" y="0"/>
                    <a:pt x="215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0" name="Google Shape;2725;p45"/>
            <p:cNvSpPr/>
            <p:nvPr/>
          </p:nvSpPr>
          <p:spPr>
            <a:xfrm>
              <a:off x="874149" y="464521"/>
              <a:ext cx="14546" cy="33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400" y="0"/>
                    <a:pt x="0" y="198"/>
                    <a:pt x="0" y="395"/>
                  </a:cubicBezTo>
                  <a:lnTo>
                    <a:pt x="0" y="21212"/>
                  </a:lnTo>
                  <a:cubicBezTo>
                    <a:pt x="0" y="21409"/>
                    <a:pt x="5400" y="21600"/>
                    <a:pt x="10800" y="21600"/>
                  </a:cubicBezTo>
                  <a:cubicBezTo>
                    <a:pt x="17936" y="21600"/>
                    <a:pt x="21600" y="21409"/>
                    <a:pt x="21600" y="21212"/>
                  </a:cubicBezTo>
                  <a:lnTo>
                    <a:pt x="21600" y="395"/>
                  </a:lnTo>
                  <a:cubicBezTo>
                    <a:pt x="21600" y="198"/>
                    <a:pt x="17936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1" name="Google Shape;2726;p45"/>
            <p:cNvSpPr/>
            <p:nvPr/>
          </p:nvSpPr>
          <p:spPr>
            <a:xfrm>
              <a:off x="1618196" y="84982"/>
              <a:ext cx="40472" cy="39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1" y="7220"/>
                  </a:moveTo>
                  <a:cubicBezTo>
                    <a:pt x="12925" y="7220"/>
                    <a:pt x="14555" y="8891"/>
                    <a:pt x="14555" y="11098"/>
                  </a:cubicBezTo>
                  <a:cubicBezTo>
                    <a:pt x="14555" y="13306"/>
                    <a:pt x="12925" y="14977"/>
                    <a:pt x="10771" y="14977"/>
                  </a:cubicBezTo>
                  <a:cubicBezTo>
                    <a:pt x="8617" y="14977"/>
                    <a:pt x="6987" y="13306"/>
                    <a:pt x="6987" y="11098"/>
                  </a:cubicBezTo>
                  <a:cubicBezTo>
                    <a:pt x="6987" y="8891"/>
                    <a:pt x="8617" y="7220"/>
                    <a:pt x="10771" y="7220"/>
                  </a:cubicBezTo>
                  <a:close/>
                  <a:moveTo>
                    <a:pt x="10771" y="0"/>
                  </a:moveTo>
                  <a:cubicBezTo>
                    <a:pt x="4832" y="0"/>
                    <a:pt x="0" y="5012"/>
                    <a:pt x="0" y="11098"/>
                  </a:cubicBezTo>
                  <a:cubicBezTo>
                    <a:pt x="0" y="16648"/>
                    <a:pt x="4832" y="21600"/>
                    <a:pt x="10771" y="21600"/>
                  </a:cubicBezTo>
                  <a:cubicBezTo>
                    <a:pt x="16709" y="21600"/>
                    <a:pt x="21600" y="17185"/>
                    <a:pt x="21600" y="11098"/>
                  </a:cubicBezTo>
                  <a:cubicBezTo>
                    <a:pt x="21600" y="5012"/>
                    <a:pt x="16709" y="0"/>
                    <a:pt x="107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2" name="Google Shape;2727;p45"/>
            <p:cNvSpPr/>
            <p:nvPr/>
          </p:nvSpPr>
          <p:spPr>
            <a:xfrm>
              <a:off x="461438" y="1261012"/>
              <a:ext cx="2352867" cy="15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3203"/>
                  </a:lnTo>
                  <a:cubicBezTo>
                    <a:pt x="0" y="17891"/>
                    <a:pt x="260" y="21600"/>
                    <a:pt x="576" y="21600"/>
                  </a:cubicBezTo>
                  <a:lnTo>
                    <a:pt x="21033" y="21600"/>
                  </a:lnTo>
                  <a:cubicBezTo>
                    <a:pt x="21349" y="21600"/>
                    <a:pt x="21600" y="17891"/>
                    <a:pt x="21600" y="1320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3" name="Google Shape;2728;p45"/>
            <p:cNvSpPr/>
            <p:nvPr/>
          </p:nvSpPr>
          <p:spPr>
            <a:xfrm>
              <a:off x="455438" y="1254903"/>
              <a:ext cx="2365958" cy="17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9" y="1529"/>
                  </a:moveTo>
                  <a:lnTo>
                    <a:pt x="21479" y="13032"/>
                  </a:lnTo>
                  <a:cubicBezTo>
                    <a:pt x="21479" y="16875"/>
                    <a:pt x="21248" y="20071"/>
                    <a:pt x="20972" y="20071"/>
                  </a:cubicBezTo>
                  <a:lnTo>
                    <a:pt x="627" y="20071"/>
                  </a:lnTo>
                  <a:cubicBezTo>
                    <a:pt x="342" y="20071"/>
                    <a:pt x="120" y="16875"/>
                    <a:pt x="120" y="13032"/>
                  </a:cubicBezTo>
                  <a:lnTo>
                    <a:pt x="120" y="1529"/>
                  </a:lnTo>
                  <a:close/>
                  <a:moveTo>
                    <a:pt x="55" y="0"/>
                  </a:moveTo>
                  <a:cubicBezTo>
                    <a:pt x="27" y="0"/>
                    <a:pt x="0" y="386"/>
                    <a:pt x="0" y="771"/>
                  </a:cubicBezTo>
                  <a:lnTo>
                    <a:pt x="0" y="13032"/>
                  </a:lnTo>
                  <a:cubicBezTo>
                    <a:pt x="0" y="17770"/>
                    <a:pt x="277" y="21600"/>
                    <a:pt x="627" y="21600"/>
                  </a:cubicBezTo>
                  <a:lnTo>
                    <a:pt x="20972" y="21600"/>
                  </a:lnTo>
                  <a:cubicBezTo>
                    <a:pt x="21313" y="21600"/>
                    <a:pt x="21600" y="17770"/>
                    <a:pt x="21600" y="13032"/>
                  </a:cubicBezTo>
                  <a:lnTo>
                    <a:pt x="21600" y="771"/>
                  </a:lnTo>
                  <a:cubicBezTo>
                    <a:pt x="21600" y="386"/>
                    <a:pt x="21572" y="0"/>
                    <a:pt x="21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4" name="Google Shape;2729;p45"/>
            <p:cNvSpPr/>
            <p:nvPr/>
          </p:nvSpPr>
          <p:spPr>
            <a:xfrm>
              <a:off x="477692" y="1375162"/>
              <a:ext cx="2320360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" y="0"/>
                  </a:moveTo>
                  <a:cubicBezTo>
                    <a:pt x="28" y="0"/>
                    <a:pt x="0" y="5400"/>
                    <a:pt x="0" y="10800"/>
                  </a:cubicBezTo>
                  <a:cubicBezTo>
                    <a:pt x="0" y="17936"/>
                    <a:pt x="28" y="21600"/>
                    <a:pt x="66" y="21600"/>
                  </a:cubicBezTo>
                  <a:lnTo>
                    <a:pt x="21543" y="21600"/>
                  </a:lnTo>
                  <a:cubicBezTo>
                    <a:pt x="21582" y="21600"/>
                    <a:pt x="21600" y="17936"/>
                    <a:pt x="21600" y="10800"/>
                  </a:cubicBezTo>
                  <a:cubicBezTo>
                    <a:pt x="21600" y="5400"/>
                    <a:pt x="21582" y="0"/>
                    <a:pt x="2154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5" name="Google Shape;2730;p45"/>
            <p:cNvSpPr/>
            <p:nvPr/>
          </p:nvSpPr>
          <p:spPr>
            <a:xfrm>
              <a:off x="1413765" y="1271159"/>
              <a:ext cx="449216" cy="495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6" name="Google Shape;2731;p45"/>
            <p:cNvSpPr/>
            <p:nvPr/>
          </p:nvSpPr>
          <p:spPr>
            <a:xfrm>
              <a:off x="1407657" y="1265048"/>
              <a:ext cx="461435" cy="6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33" y="4236"/>
                  </a:moveTo>
                  <a:lnTo>
                    <a:pt x="21033" y="17326"/>
                  </a:lnTo>
                  <a:lnTo>
                    <a:pt x="567" y="17326"/>
                  </a:lnTo>
                  <a:lnTo>
                    <a:pt x="567" y="4236"/>
                  </a:lnTo>
                  <a:close/>
                  <a:moveTo>
                    <a:pt x="286" y="0"/>
                  </a:moveTo>
                  <a:cubicBezTo>
                    <a:pt x="143" y="0"/>
                    <a:pt x="0" y="687"/>
                    <a:pt x="0" y="2137"/>
                  </a:cubicBezTo>
                  <a:lnTo>
                    <a:pt x="0" y="19463"/>
                  </a:lnTo>
                  <a:cubicBezTo>
                    <a:pt x="0" y="20531"/>
                    <a:pt x="143" y="21600"/>
                    <a:pt x="286" y="21600"/>
                  </a:cubicBezTo>
                  <a:lnTo>
                    <a:pt x="21314" y="21600"/>
                  </a:lnTo>
                  <a:cubicBezTo>
                    <a:pt x="21457" y="21600"/>
                    <a:pt x="21600" y="20531"/>
                    <a:pt x="21600" y="19463"/>
                  </a:cubicBezTo>
                  <a:lnTo>
                    <a:pt x="21600" y="2137"/>
                  </a:lnTo>
                  <a:cubicBezTo>
                    <a:pt x="21600" y="687"/>
                    <a:pt x="21457" y="0"/>
                    <a:pt x="213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7" name="Google Shape;2732;p45"/>
            <p:cNvSpPr/>
            <p:nvPr/>
          </p:nvSpPr>
          <p:spPr>
            <a:xfrm>
              <a:off x="1184030" y="350189"/>
              <a:ext cx="810509" cy="69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3" y="0"/>
                  </a:moveTo>
                  <a:cubicBezTo>
                    <a:pt x="378" y="0"/>
                    <a:pt x="0" y="472"/>
                    <a:pt x="0" y="1008"/>
                  </a:cubicBezTo>
                  <a:lnTo>
                    <a:pt x="0" y="20592"/>
                  </a:lnTo>
                  <a:cubicBezTo>
                    <a:pt x="0" y="21159"/>
                    <a:pt x="378" y="21600"/>
                    <a:pt x="863" y="21600"/>
                  </a:cubicBezTo>
                  <a:lnTo>
                    <a:pt x="20739" y="21600"/>
                  </a:lnTo>
                  <a:cubicBezTo>
                    <a:pt x="21225" y="21600"/>
                    <a:pt x="21600" y="21159"/>
                    <a:pt x="21600" y="20592"/>
                  </a:cubicBezTo>
                  <a:lnTo>
                    <a:pt x="21600" y="1008"/>
                  </a:lnTo>
                  <a:cubicBezTo>
                    <a:pt x="21600" y="472"/>
                    <a:pt x="21225" y="0"/>
                    <a:pt x="2073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8" name="Google Shape;2733;p45"/>
            <p:cNvSpPr/>
            <p:nvPr/>
          </p:nvSpPr>
          <p:spPr>
            <a:xfrm>
              <a:off x="1237590" y="295533"/>
              <a:ext cx="810618" cy="69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" y="0"/>
                  </a:moveTo>
                  <a:cubicBezTo>
                    <a:pt x="459" y="0"/>
                    <a:pt x="0" y="536"/>
                    <a:pt x="0" y="1195"/>
                  </a:cubicBezTo>
                  <a:lnTo>
                    <a:pt x="0" y="20402"/>
                  </a:lnTo>
                  <a:cubicBezTo>
                    <a:pt x="0" y="21064"/>
                    <a:pt x="459" y="21600"/>
                    <a:pt x="1026" y="21600"/>
                  </a:cubicBezTo>
                  <a:lnTo>
                    <a:pt x="20603" y="21600"/>
                  </a:lnTo>
                  <a:cubicBezTo>
                    <a:pt x="21141" y="21600"/>
                    <a:pt x="21600" y="21064"/>
                    <a:pt x="21600" y="20402"/>
                  </a:cubicBezTo>
                  <a:lnTo>
                    <a:pt x="21600" y="1195"/>
                  </a:lnTo>
                  <a:cubicBezTo>
                    <a:pt x="21600" y="536"/>
                    <a:pt x="21141" y="0"/>
                    <a:pt x="206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9" name="Google Shape;2734;p45"/>
            <p:cNvSpPr/>
            <p:nvPr/>
          </p:nvSpPr>
          <p:spPr>
            <a:xfrm>
              <a:off x="1231591" y="289424"/>
              <a:ext cx="822757" cy="70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20433" y="374"/>
                  </a:moveTo>
                  <a:cubicBezTo>
                    <a:pt x="20885" y="374"/>
                    <a:pt x="21254" y="804"/>
                    <a:pt x="21254" y="1361"/>
                  </a:cubicBezTo>
                  <a:lnTo>
                    <a:pt x="21254" y="20239"/>
                  </a:lnTo>
                  <a:cubicBezTo>
                    <a:pt x="21254" y="20766"/>
                    <a:pt x="20885" y="21200"/>
                    <a:pt x="20433" y="21200"/>
                  </a:cubicBezTo>
                  <a:lnTo>
                    <a:pt x="1167" y="21200"/>
                  </a:lnTo>
                  <a:cubicBezTo>
                    <a:pt x="689" y="21200"/>
                    <a:pt x="318" y="20766"/>
                    <a:pt x="318" y="20239"/>
                  </a:cubicBezTo>
                  <a:lnTo>
                    <a:pt x="318" y="1361"/>
                  </a:lnTo>
                  <a:cubicBezTo>
                    <a:pt x="318" y="804"/>
                    <a:pt x="689" y="374"/>
                    <a:pt x="1167" y="374"/>
                  </a:cubicBezTo>
                  <a:close/>
                  <a:moveTo>
                    <a:pt x="1167" y="0"/>
                  </a:moveTo>
                  <a:cubicBezTo>
                    <a:pt x="503" y="0"/>
                    <a:pt x="0" y="587"/>
                    <a:pt x="0" y="1361"/>
                  </a:cubicBezTo>
                  <a:lnTo>
                    <a:pt x="0" y="20239"/>
                  </a:lnTo>
                  <a:cubicBezTo>
                    <a:pt x="0" y="20983"/>
                    <a:pt x="503" y="21600"/>
                    <a:pt x="1167" y="21600"/>
                  </a:cubicBezTo>
                  <a:lnTo>
                    <a:pt x="20433" y="21600"/>
                  </a:lnTo>
                  <a:cubicBezTo>
                    <a:pt x="21071" y="21600"/>
                    <a:pt x="21600" y="20983"/>
                    <a:pt x="21574" y="20239"/>
                  </a:cubicBezTo>
                  <a:lnTo>
                    <a:pt x="21574" y="1361"/>
                  </a:lnTo>
                  <a:cubicBezTo>
                    <a:pt x="21574" y="620"/>
                    <a:pt x="21071" y="0"/>
                    <a:pt x="204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0" name="Google Shape;2735;p45"/>
            <p:cNvSpPr/>
            <p:nvPr/>
          </p:nvSpPr>
          <p:spPr>
            <a:xfrm>
              <a:off x="1362168" y="660888"/>
              <a:ext cx="559612" cy="7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4" y="0"/>
                  </a:moveTo>
                  <a:cubicBezTo>
                    <a:pt x="623" y="0"/>
                    <a:pt x="0" y="4660"/>
                    <a:pt x="0" y="10202"/>
                  </a:cubicBezTo>
                  <a:lnTo>
                    <a:pt x="0" y="11398"/>
                  </a:lnTo>
                  <a:cubicBezTo>
                    <a:pt x="0" y="17223"/>
                    <a:pt x="623" y="21600"/>
                    <a:pt x="1364" y="21600"/>
                  </a:cubicBezTo>
                  <a:lnTo>
                    <a:pt x="20232" y="21600"/>
                  </a:lnTo>
                  <a:cubicBezTo>
                    <a:pt x="21011" y="21600"/>
                    <a:pt x="21600" y="17223"/>
                    <a:pt x="21600" y="11398"/>
                  </a:cubicBezTo>
                  <a:lnTo>
                    <a:pt x="21600" y="10202"/>
                  </a:lnTo>
                  <a:cubicBezTo>
                    <a:pt x="21600" y="4660"/>
                    <a:pt x="21011" y="0"/>
                    <a:pt x="202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1" name="Google Shape;2736;p45"/>
            <p:cNvSpPr/>
            <p:nvPr/>
          </p:nvSpPr>
          <p:spPr>
            <a:xfrm>
              <a:off x="1356059" y="654779"/>
              <a:ext cx="572702" cy="8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0" y="3005"/>
                  </a:moveTo>
                  <a:cubicBezTo>
                    <a:pt x="20608" y="3005"/>
                    <a:pt x="21106" y="6280"/>
                    <a:pt x="21106" y="10286"/>
                  </a:cubicBezTo>
                  <a:lnTo>
                    <a:pt x="21106" y="11314"/>
                  </a:lnTo>
                  <a:cubicBezTo>
                    <a:pt x="21106" y="15320"/>
                    <a:pt x="20608" y="18595"/>
                    <a:pt x="20000" y="18595"/>
                  </a:cubicBezTo>
                  <a:lnTo>
                    <a:pt x="1563" y="18595"/>
                  </a:lnTo>
                  <a:cubicBezTo>
                    <a:pt x="955" y="18595"/>
                    <a:pt x="457" y="15320"/>
                    <a:pt x="457" y="11314"/>
                  </a:cubicBezTo>
                  <a:lnTo>
                    <a:pt x="457" y="10286"/>
                  </a:lnTo>
                  <a:cubicBezTo>
                    <a:pt x="457" y="6280"/>
                    <a:pt x="955" y="3005"/>
                    <a:pt x="1563" y="3005"/>
                  </a:cubicBezTo>
                  <a:close/>
                  <a:moveTo>
                    <a:pt x="1563" y="0"/>
                  </a:moveTo>
                  <a:cubicBezTo>
                    <a:pt x="687" y="0"/>
                    <a:pt x="0" y="4520"/>
                    <a:pt x="0" y="10286"/>
                  </a:cubicBezTo>
                  <a:lnTo>
                    <a:pt x="0" y="11314"/>
                  </a:lnTo>
                  <a:cubicBezTo>
                    <a:pt x="0" y="17080"/>
                    <a:pt x="687" y="21600"/>
                    <a:pt x="1563" y="21600"/>
                  </a:cubicBezTo>
                  <a:lnTo>
                    <a:pt x="20000" y="21600"/>
                  </a:lnTo>
                  <a:cubicBezTo>
                    <a:pt x="20876" y="21600"/>
                    <a:pt x="21600" y="17080"/>
                    <a:pt x="21600" y="11314"/>
                  </a:cubicBezTo>
                  <a:lnTo>
                    <a:pt x="21600" y="10286"/>
                  </a:lnTo>
                  <a:cubicBezTo>
                    <a:pt x="21600" y="4520"/>
                    <a:pt x="20876" y="0"/>
                    <a:pt x="200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2" name="Google Shape;2737;p45"/>
            <p:cNvSpPr/>
            <p:nvPr/>
          </p:nvSpPr>
          <p:spPr>
            <a:xfrm>
              <a:off x="1422821" y="681071"/>
              <a:ext cx="435145" cy="31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7" y="4200"/>
                  </a:moveTo>
                  <a:cubicBezTo>
                    <a:pt x="21096" y="4200"/>
                    <a:pt x="21297" y="6975"/>
                    <a:pt x="21297" y="10425"/>
                  </a:cubicBezTo>
                  <a:lnTo>
                    <a:pt x="21297" y="11175"/>
                  </a:lnTo>
                  <a:cubicBezTo>
                    <a:pt x="21297" y="14625"/>
                    <a:pt x="21096" y="17400"/>
                    <a:pt x="20847" y="17400"/>
                  </a:cubicBezTo>
                  <a:lnTo>
                    <a:pt x="753" y="17400"/>
                  </a:lnTo>
                  <a:cubicBezTo>
                    <a:pt x="504" y="17400"/>
                    <a:pt x="303" y="14625"/>
                    <a:pt x="303" y="11175"/>
                  </a:cubicBezTo>
                  <a:lnTo>
                    <a:pt x="303" y="10425"/>
                  </a:lnTo>
                  <a:cubicBezTo>
                    <a:pt x="303" y="6975"/>
                    <a:pt x="504" y="4200"/>
                    <a:pt x="753" y="4200"/>
                  </a:cubicBezTo>
                  <a:close/>
                  <a:moveTo>
                    <a:pt x="753" y="0"/>
                  </a:moveTo>
                  <a:cubicBezTo>
                    <a:pt x="352" y="0"/>
                    <a:pt x="0" y="4875"/>
                    <a:pt x="0" y="10425"/>
                  </a:cubicBezTo>
                  <a:lnTo>
                    <a:pt x="0" y="11175"/>
                  </a:lnTo>
                  <a:cubicBezTo>
                    <a:pt x="0" y="16725"/>
                    <a:pt x="352" y="21600"/>
                    <a:pt x="753" y="21600"/>
                  </a:cubicBezTo>
                  <a:lnTo>
                    <a:pt x="20847" y="21600"/>
                  </a:lnTo>
                  <a:cubicBezTo>
                    <a:pt x="21248" y="21600"/>
                    <a:pt x="21600" y="17400"/>
                    <a:pt x="21600" y="11175"/>
                  </a:cubicBezTo>
                  <a:lnTo>
                    <a:pt x="21600" y="10425"/>
                  </a:lnTo>
                  <a:cubicBezTo>
                    <a:pt x="21600" y="4875"/>
                    <a:pt x="21248" y="0"/>
                    <a:pt x="2084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3" name="Google Shape;2738;p45"/>
            <p:cNvSpPr/>
            <p:nvPr/>
          </p:nvSpPr>
          <p:spPr>
            <a:xfrm>
              <a:off x="1459256" y="778273"/>
              <a:ext cx="366311" cy="43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4" y="0"/>
                  </a:moveTo>
                  <a:cubicBezTo>
                    <a:pt x="598" y="0"/>
                    <a:pt x="0" y="4493"/>
                    <a:pt x="0" y="10556"/>
                  </a:cubicBezTo>
                  <a:cubicBezTo>
                    <a:pt x="0" y="16565"/>
                    <a:pt x="598" y="21600"/>
                    <a:pt x="1254" y="21600"/>
                  </a:cubicBezTo>
                  <a:lnTo>
                    <a:pt x="20288" y="21600"/>
                  </a:lnTo>
                  <a:cubicBezTo>
                    <a:pt x="21002" y="21600"/>
                    <a:pt x="21600" y="16565"/>
                    <a:pt x="21600" y="10556"/>
                  </a:cubicBezTo>
                  <a:cubicBezTo>
                    <a:pt x="21600" y="4493"/>
                    <a:pt x="21002" y="0"/>
                    <a:pt x="202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4" name="Google Shape;2739;p45"/>
            <p:cNvSpPr/>
            <p:nvPr/>
          </p:nvSpPr>
          <p:spPr>
            <a:xfrm>
              <a:off x="1453147" y="772164"/>
              <a:ext cx="378530" cy="55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2" y="4744"/>
                  </a:moveTo>
                  <a:cubicBezTo>
                    <a:pt x="20442" y="4744"/>
                    <a:pt x="20847" y="7454"/>
                    <a:pt x="20847" y="10631"/>
                  </a:cubicBezTo>
                  <a:cubicBezTo>
                    <a:pt x="20847" y="14146"/>
                    <a:pt x="20442" y="16518"/>
                    <a:pt x="19982" y="16518"/>
                  </a:cubicBezTo>
                  <a:lnTo>
                    <a:pt x="1562" y="16518"/>
                  </a:lnTo>
                  <a:cubicBezTo>
                    <a:pt x="1102" y="16518"/>
                    <a:pt x="697" y="14146"/>
                    <a:pt x="697" y="10631"/>
                  </a:cubicBezTo>
                  <a:cubicBezTo>
                    <a:pt x="697" y="7454"/>
                    <a:pt x="1102" y="4744"/>
                    <a:pt x="1562" y="4744"/>
                  </a:cubicBezTo>
                  <a:close/>
                  <a:moveTo>
                    <a:pt x="1562" y="0"/>
                  </a:moveTo>
                  <a:cubicBezTo>
                    <a:pt x="697" y="0"/>
                    <a:pt x="0" y="4744"/>
                    <a:pt x="0" y="10631"/>
                  </a:cubicBezTo>
                  <a:cubicBezTo>
                    <a:pt x="0" y="16899"/>
                    <a:pt x="697" y="21600"/>
                    <a:pt x="1562" y="21600"/>
                  </a:cubicBezTo>
                  <a:lnTo>
                    <a:pt x="19982" y="21600"/>
                  </a:lnTo>
                  <a:cubicBezTo>
                    <a:pt x="20847" y="21600"/>
                    <a:pt x="21600" y="16899"/>
                    <a:pt x="21600" y="10631"/>
                  </a:cubicBezTo>
                  <a:cubicBezTo>
                    <a:pt x="21600" y="4744"/>
                    <a:pt x="20847" y="0"/>
                    <a:pt x="19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5" name="Google Shape;2740;p45"/>
            <p:cNvSpPr/>
            <p:nvPr/>
          </p:nvSpPr>
          <p:spPr>
            <a:xfrm>
              <a:off x="1533107" y="789400"/>
              <a:ext cx="20291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006" y="6203"/>
                    <a:pt x="15097" y="8197"/>
                    <a:pt x="15097" y="10302"/>
                  </a:cubicBezTo>
                  <a:cubicBezTo>
                    <a:pt x="15097" y="12295"/>
                    <a:pt x="13006" y="14400"/>
                    <a:pt x="10800" y="14400"/>
                  </a:cubicBezTo>
                  <a:cubicBezTo>
                    <a:pt x="8594" y="14400"/>
                    <a:pt x="6503" y="12295"/>
                    <a:pt x="6503" y="10302"/>
                  </a:cubicBezTo>
                  <a:cubicBezTo>
                    <a:pt x="6503" y="8197"/>
                    <a:pt x="8594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4297" y="0"/>
                    <a:pt x="0" y="4098"/>
                    <a:pt x="0" y="10302"/>
                  </a:cubicBezTo>
                  <a:cubicBezTo>
                    <a:pt x="0" y="16394"/>
                    <a:pt x="4297" y="21600"/>
                    <a:pt x="10800" y="21600"/>
                  </a:cubicBezTo>
                  <a:cubicBezTo>
                    <a:pt x="17303" y="21600"/>
                    <a:pt x="21600" y="16394"/>
                    <a:pt x="21600" y="10302"/>
                  </a:cubicBezTo>
                  <a:cubicBezTo>
                    <a:pt x="21600" y="4098"/>
                    <a:pt x="1730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6" name="Google Shape;2741;p45"/>
            <p:cNvSpPr/>
            <p:nvPr/>
          </p:nvSpPr>
          <p:spPr>
            <a:xfrm>
              <a:off x="1573578" y="789400"/>
              <a:ext cx="20291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006" y="6203"/>
                    <a:pt x="15097" y="8197"/>
                    <a:pt x="15097" y="10302"/>
                  </a:cubicBezTo>
                  <a:cubicBezTo>
                    <a:pt x="15097" y="12295"/>
                    <a:pt x="13006" y="14400"/>
                    <a:pt x="10800" y="14400"/>
                  </a:cubicBezTo>
                  <a:cubicBezTo>
                    <a:pt x="8710" y="14400"/>
                    <a:pt x="6503" y="12295"/>
                    <a:pt x="6503" y="10302"/>
                  </a:cubicBezTo>
                  <a:cubicBezTo>
                    <a:pt x="6503" y="8197"/>
                    <a:pt x="8710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4297" y="0"/>
                    <a:pt x="0" y="4098"/>
                    <a:pt x="0" y="10302"/>
                  </a:cubicBezTo>
                  <a:cubicBezTo>
                    <a:pt x="0" y="16394"/>
                    <a:pt x="4297" y="21600"/>
                    <a:pt x="10800" y="21600"/>
                  </a:cubicBezTo>
                  <a:cubicBezTo>
                    <a:pt x="17303" y="21600"/>
                    <a:pt x="21600" y="16394"/>
                    <a:pt x="21600" y="10302"/>
                  </a:cubicBezTo>
                  <a:cubicBezTo>
                    <a:pt x="21600" y="4098"/>
                    <a:pt x="17303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7" name="Google Shape;2742;p45"/>
            <p:cNvSpPr/>
            <p:nvPr/>
          </p:nvSpPr>
          <p:spPr>
            <a:xfrm>
              <a:off x="1611103" y="789400"/>
              <a:ext cx="21165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43" y="6203"/>
                  </a:moveTo>
                  <a:cubicBezTo>
                    <a:pt x="13361" y="6203"/>
                    <a:pt x="15476" y="8197"/>
                    <a:pt x="14363" y="10302"/>
                  </a:cubicBezTo>
                  <a:cubicBezTo>
                    <a:pt x="14363" y="12295"/>
                    <a:pt x="13361" y="14400"/>
                    <a:pt x="10243" y="14400"/>
                  </a:cubicBezTo>
                  <a:cubicBezTo>
                    <a:pt x="8239" y="14400"/>
                    <a:pt x="6124" y="12295"/>
                    <a:pt x="6124" y="10302"/>
                  </a:cubicBezTo>
                  <a:cubicBezTo>
                    <a:pt x="6124" y="8197"/>
                    <a:pt x="8239" y="6203"/>
                    <a:pt x="10243" y="6203"/>
                  </a:cubicBezTo>
                  <a:close/>
                  <a:moveTo>
                    <a:pt x="10243" y="0"/>
                  </a:moveTo>
                  <a:cubicBezTo>
                    <a:pt x="5122" y="0"/>
                    <a:pt x="0" y="4098"/>
                    <a:pt x="0" y="10302"/>
                  </a:cubicBezTo>
                  <a:cubicBezTo>
                    <a:pt x="0" y="16394"/>
                    <a:pt x="5122" y="21600"/>
                    <a:pt x="10243" y="21600"/>
                  </a:cubicBezTo>
                  <a:cubicBezTo>
                    <a:pt x="16478" y="21600"/>
                    <a:pt x="21600" y="16394"/>
                    <a:pt x="21600" y="10302"/>
                  </a:cubicBezTo>
                  <a:cubicBezTo>
                    <a:pt x="21600" y="4098"/>
                    <a:pt x="16478" y="0"/>
                    <a:pt x="1024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8" name="Google Shape;2743;p45"/>
            <p:cNvSpPr/>
            <p:nvPr/>
          </p:nvSpPr>
          <p:spPr>
            <a:xfrm>
              <a:off x="1651577" y="789400"/>
              <a:ext cx="21164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43" y="6203"/>
                  </a:moveTo>
                  <a:cubicBezTo>
                    <a:pt x="13361" y="6203"/>
                    <a:pt x="15476" y="8197"/>
                    <a:pt x="15476" y="10302"/>
                  </a:cubicBezTo>
                  <a:cubicBezTo>
                    <a:pt x="15476" y="12295"/>
                    <a:pt x="13361" y="14400"/>
                    <a:pt x="10243" y="14400"/>
                  </a:cubicBezTo>
                  <a:cubicBezTo>
                    <a:pt x="8239" y="14400"/>
                    <a:pt x="6124" y="12295"/>
                    <a:pt x="6124" y="10302"/>
                  </a:cubicBezTo>
                  <a:cubicBezTo>
                    <a:pt x="6124" y="8197"/>
                    <a:pt x="8239" y="6203"/>
                    <a:pt x="10243" y="6203"/>
                  </a:cubicBezTo>
                  <a:close/>
                  <a:moveTo>
                    <a:pt x="10243" y="0"/>
                  </a:moveTo>
                  <a:cubicBezTo>
                    <a:pt x="5122" y="0"/>
                    <a:pt x="0" y="4098"/>
                    <a:pt x="0" y="10302"/>
                  </a:cubicBezTo>
                  <a:cubicBezTo>
                    <a:pt x="0" y="16394"/>
                    <a:pt x="5122" y="21600"/>
                    <a:pt x="10243" y="21600"/>
                  </a:cubicBezTo>
                  <a:cubicBezTo>
                    <a:pt x="16478" y="21600"/>
                    <a:pt x="21600" y="16394"/>
                    <a:pt x="21600" y="10302"/>
                  </a:cubicBezTo>
                  <a:cubicBezTo>
                    <a:pt x="21600" y="4098"/>
                    <a:pt x="16478" y="0"/>
                    <a:pt x="1024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9" name="Google Shape;2744;p45"/>
            <p:cNvSpPr/>
            <p:nvPr/>
          </p:nvSpPr>
          <p:spPr>
            <a:xfrm>
              <a:off x="1690957" y="789400"/>
              <a:ext cx="21273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2" y="6203"/>
                  </a:moveTo>
                  <a:cubicBezTo>
                    <a:pt x="13403" y="6203"/>
                    <a:pt x="14400" y="8197"/>
                    <a:pt x="14400" y="10302"/>
                  </a:cubicBezTo>
                  <a:cubicBezTo>
                    <a:pt x="14400" y="12295"/>
                    <a:pt x="13403" y="14400"/>
                    <a:pt x="10302" y="14400"/>
                  </a:cubicBezTo>
                  <a:cubicBezTo>
                    <a:pt x="8308" y="14400"/>
                    <a:pt x="6203" y="12295"/>
                    <a:pt x="6203" y="10302"/>
                  </a:cubicBezTo>
                  <a:cubicBezTo>
                    <a:pt x="6203" y="8197"/>
                    <a:pt x="8308" y="6203"/>
                    <a:pt x="10302" y="6203"/>
                  </a:cubicBezTo>
                  <a:close/>
                  <a:moveTo>
                    <a:pt x="10302" y="0"/>
                  </a:moveTo>
                  <a:cubicBezTo>
                    <a:pt x="5206" y="0"/>
                    <a:pt x="0" y="4098"/>
                    <a:pt x="0" y="10302"/>
                  </a:cubicBezTo>
                  <a:cubicBezTo>
                    <a:pt x="0" y="16394"/>
                    <a:pt x="5206" y="21600"/>
                    <a:pt x="10302" y="21600"/>
                  </a:cubicBezTo>
                  <a:cubicBezTo>
                    <a:pt x="16505" y="21600"/>
                    <a:pt x="21600" y="16394"/>
                    <a:pt x="21600" y="10302"/>
                  </a:cubicBezTo>
                  <a:cubicBezTo>
                    <a:pt x="21600" y="4098"/>
                    <a:pt x="16505" y="0"/>
                    <a:pt x="103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0" name="Google Shape;2745;p45"/>
            <p:cNvSpPr/>
            <p:nvPr/>
          </p:nvSpPr>
          <p:spPr>
            <a:xfrm>
              <a:off x="1731537" y="789400"/>
              <a:ext cx="21164" cy="2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43" y="6203"/>
                  </a:moveTo>
                  <a:cubicBezTo>
                    <a:pt x="13361" y="6203"/>
                    <a:pt x="14363" y="8197"/>
                    <a:pt x="14363" y="10302"/>
                  </a:cubicBezTo>
                  <a:cubicBezTo>
                    <a:pt x="14363" y="12295"/>
                    <a:pt x="13361" y="14400"/>
                    <a:pt x="10243" y="14400"/>
                  </a:cubicBezTo>
                  <a:cubicBezTo>
                    <a:pt x="8239" y="14400"/>
                    <a:pt x="6124" y="12295"/>
                    <a:pt x="6124" y="10302"/>
                  </a:cubicBezTo>
                  <a:cubicBezTo>
                    <a:pt x="6124" y="8197"/>
                    <a:pt x="8239" y="6203"/>
                    <a:pt x="10243" y="6203"/>
                  </a:cubicBezTo>
                  <a:close/>
                  <a:moveTo>
                    <a:pt x="10243" y="0"/>
                  </a:moveTo>
                  <a:cubicBezTo>
                    <a:pt x="5122" y="0"/>
                    <a:pt x="0" y="4098"/>
                    <a:pt x="0" y="10302"/>
                  </a:cubicBezTo>
                  <a:cubicBezTo>
                    <a:pt x="0" y="16394"/>
                    <a:pt x="5122" y="21600"/>
                    <a:pt x="10243" y="21600"/>
                  </a:cubicBezTo>
                  <a:cubicBezTo>
                    <a:pt x="16478" y="21600"/>
                    <a:pt x="21600" y="16394"/>
                    <a:pt x="21600" y="10302"/>
                  </a:cubicBezTo>
                  <a:cubicBezTo>
                    <a:pt x="21600" y="4098"/>
                    <a:pt x="16478" y="0"/>
                    <a:pt x="1024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1" name="Google Shape;2746;p45"/>
            <p:cNvSpPr/>
            <p:nvPr/>
          </p:nvSpPr>
          <p:spPr>
            <a:xfrm>
              <a:off x="1525035" y="377463"/>
              <a:ext cx="233772" cy="23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5" y="0"/>
                  </a:moveTo>
                  <a:cubicBezTo>
                    <a:pt x="4858" y="0"/>
                    <a:pt x="0" y="4768"/>
                    <a:pt x="0" y="10755"/>
                  </a:cubicBezTo>
                  <a:cubicBezTo>
                    <a:pt x="0" y="16742"/>
                    <a:pt x="4858" y="21600"/>
                    <a:pt x="10845" y="21600"/>
                  </a:cubicBezTo>
                  <a:cubicBezTo>
                    <a:pt x="16832" y="21600"/>
                    <a:pt x="21600" y="16742"/>
                    <a:pt x="21600" y="10755"/>
                  </a:cubicBezTo>
                  <a:cubicBezTo>
                    <a:pt x="21600" y="4768"/>
                    <a:pt x="16832" y="0"/>
                    <a:pt x="1084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2" name="Google Shape;2747;p45"/>
            <p:cNvSpPr/>
            <p:nvPr/>
          </p:nvSpPr>
          <p:spPr>
            <a:xfrm>
              <a:off x="1518926" y="370372"/>
              <a:ext cx="246974" cy="24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150"/>
                  </a:moveTo>
                  <a:cubicBezTo>
                    <a:pt x="16114" y="1150"/>
                    <a:pt x="20446" y="5474"/>
                    <a:pt x="20446" y="10757"/>
                  </a:cubicBezTo>
                  <a:cubicBezTo>
                    <a:pt x="20446" y="16136"/>
                    <a:pt x="16114" y="20460"/>
                    <a:pt x="10800" y="20460"/>
                  </a:cubicBezTo>
                  <a:cubicBezTo>
                    <a:pt x="5400" y="20460"/>
                    <a:pt x="1069" y="16136"/>
                    <a:pt x="1069" y="10757"/>
                  </a:cubicBezTo>
                  <a:cubicBezTo>
                    <a:pt x="1069" y="5474"/>
                    <a:pt x="5400" y="1150"/>
                    <a:pt x="10800" y="1150"/>
                  </a:cubicBezTo>
                  <a:close/>
                  <a:moveTo>
                    <a:pt x="10800" y="0"/>
                  </a:moveTo>
                  <a:cubicBezTo>
                    <a:pt x="4780" y="0"/>
                    <a:pt x="0" y="4856"/>
                    <a:pt x="0" y="10757"/>
                  </a:cubicBezTo>
                  <a:cubicBezTo>
                    <a:pt x="0" y="16754"/>
                    <a:pt x="4780" y="21600"/>
                    <a:pt x="10800" y="21600"/>
                  </a:cubicBezTo>
                  <a:cubicBezTo>
                    <a:pt x="16734" y="21600"/>
                    <a:pt x="21600" y="16754"/>
                    <a:pt x="21600" y="10757"/>
                  </a:cubicBezTo>
                  <a:cubicBezTo>
                    <a:pt x="21600" y="4856"/>
                    <a:pt x="16734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3" name="Google Shape;2748;p45"/>
            <p:cNvSpPr/>
            <p:nvPr/>
          </p:nvSpPr>
          <p:spPr>
            <a:xfrm>
              <a:off x="1589833" y="500958"/>
              <a:ext cx="104179" cy="5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2" y="0"/>
                  </a:moveTo>
                  <a:cubicBezTo>
                    <a:pt x="4818" y="0"/>
                    <a:pt x="0" y="9545"/>
                    <a:pt x="0" y="21600"/>
                  </a:cubicBezTo>
                  <a:lnTo>
                    <a:pt x="21600" y="21600"/>
                  </a:lnTo>
                  <a:cubicBezTo>
                    <a:pt x="21600" y="9545"/>
                    <a:pt x="16782" y="0"/>
                    <a:pt x="109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4" name="Google Shape;2749;p45"/>
            <p:cNvSpPr/>
            <p:nvPr/>
          </p:nvSpPr>
          <p:spPr>
            <a:xfrm>
              <a:off x="1583725" y="494847"/>
              <a:ext cx="117379" cy="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400"/>
                  </a:moveTo>
                  <a:cubicBezTo>
                    <a:pt x="15096" y="4400"/>
                    <a:pt x="18629" y="10145"/>
                    <a:pt x="19191" y="17564"/>
                  </a:cubicBezTo>
                  <a:lnTo>
                    <a:pt x="2429" y="17564"/>
                  </a:lnTo>
                  <a:cubicBezTo>
                    <a:pt x="2991" y="10145"/>
                    <a:pt x="6524" y="4400"/>
                    <a:pt x="10800" y="4400"/>
                  </a:cubicBezTo>
                  <a:close/>
                  <a:moveTo>
                    <a:pt x="10800" y="0"/>
                  </a:moveTo>
                  <a:cubicBezTo>
                    <a:pt x="4838" y="0"/>
                    <a:pt x="0" y="8800"/>
                    <a:pt x="0" y="19564"/>
                  </a:cubicBezTo>
                  <a:cubicBezTo>
                    <a:pt x="0" y="21600"/>
                    <a:pt x="0" y="21600"/>
                    <a:pt x="4657" y="21600"/>
                  </a:cubicBezTo>
                  <a:lnTo>
                    <a:pt x="11743" y="21600"/>
                  </a:lnTo>
                  <a:cubicBezTo>
                    <a:pt x="21419" y="21600"/>
                    <a:pt x="21419" y="21600"/>
                    <a:pt x="21600" y="19564"/>
                  </a:cubicBezTo>
                  <a:cubicBezTo>
                    <a:pt x="21600" y="8800"/>
                    <a:pt x="1676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5" name="Google Shape;2750;p45"/>
            <p:cNvSpPr/>
            <p:nvPr/>
          </p:nvSpPr>
          <p:spPr>
            <a:xfrm>
              <a:off x="1613068" y="435174"/>
              <a:ext cx="58689" cy="5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8" y="0"/>
                    <a:pt x="0" y="4858"/>
                    <a:pt x="0" y="10800"/>
                  </a:cubicBezTo>
                  <a:cubicBezTo>
                    <a:pt x="0" y="16782"/>
                    <a:pt x="4858" y="21600"/>
                    <a:pt x="10800" y="21600"/>
                  </a:cubicBezTo>
                  <a:cubicBezTo>
                    <a:pt x="16782" y="21600"/>
                    <a:pt x="21600" y="16782"/>
                    <a:pt x="21600" y="10800"/>
                  </a:cubicBezTo>
                  <a:cubicBezTo>
                    <a:pt x="21600" y="4858"/>
                    <a:pt x="16782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6" name="Google Shape;2751;p45"/>
            <p:cNvSpPr/>
            <p:nvPr/>
          </p:nvSpPr>
          <p:spPr>
            <a:xfrm>
              <a:off x="1606958" y="429063"/>
              <a:ext cx="71891" cy="7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53" y="3671"/>
                  </a:moveTo>
                  <a:cubicBezTo>
                    <a:pt x="14619" y="3671"/>
                    <a:pt x="17667" y="6686"/>
                    <a:pt x="17667" y="10653"/>
                  </a:cubicBezTo>
                  <a:cubicBezTo>
                    <a:pt x="17667" y="14619"/>
                    <a:pt x="14619" y="17634"/>
                    <a:pt x="10653" y="17634"/>
                  </a:cubicBezTo>
                  <a:cubicBezTo>
                    <a:pt x="6719" y="17634"/>
                    <a:pt x="3671" y="14619"/>
                    <a:pt x="3671" y="10653"/>
                  </a:cubicBezTo>
                  <a:cubicBezTo>
                    <a:pt x="3671" y="6686"/>
                    <a:pt x="6719" y="3671"/>
                    <a:pt x="10653" y="3671"/>
                  </a:cubicBezTo>
                  <a:close/>
                  <a:moveTo>
                    <a:pt x="10653" y="0"/>
                  </a:moveTo>
                  <a:cubicBezTo>
                    <a:pt x="4589" y="0"/>
                    <a:pt x="0" y="4589"/>
                    <a:pt x="0" y="10653"/>
                  </a:cubicBezTo>
                  <a:cubicBezTo>
                    <a:pt x="0" y="16749"/>
                    <a:pt x="4589" y="21600"/>
                    <a:pt x="10653" y="21600"/>
                  </a:cubicBezTo>
                  <a:cubicBezTo>
                    <a:pt x="16749" y="21600"/>
                    <a:pt x="21600" y="16749"/>
                    <a:pt x="21600" y="10653"/>
                  </a:cubicBezTo>
                  <a:cubicBezTo>
                    <a:pt x="21600" y="4589"/>
                    <a:pt x="16749" y="0"/>
                    <a:pt x="106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7" name="Google Shape;2752;p45"/>
            <p:cNvSpPr/>
            <p:nvPr/>
          </p:nvSpPr>
          <p:spPr>
            <a:xfrm>
              <a:off x="1555361" y="856166"/>
              <a:ext cx="173122" cy="5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16" y="0"/>
                  </a:moveTo>
                  <a:cubicBezTo>
                    <a:pt x="1524" y="0"/>
                    <a:pt x="0" y="4873"/>
                    <a:pt x="0" y="11020"/>
                  </a:cubicBezTo>
                  <a:cubicBezTo>
                    <a:pt x="0" y="17122"/>
                    <a:pt x="1524" y="21600"/>
                    <a:pt x="3416" y="21600"/>
                  </a:cubicBezTo>
                  <a:lnTo>
                    <a:pt x="18306" y="21600"/>
                  </a:lnTo>
                  <a:cubicBezTo>
                    <a:pt x="20076" y="21600"/>
                    <a:pt x="21600" y="17122"/>
                    <a:pt x="21600" y="11020"/>
                  </a:cubicBezTo>
                  <a:cubicBezTo>
                    <a:pt x="21600" y="4873"/>
                    <a:pt x="20076" y="0"/>
                    <a:pt x="18306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8" name="Google Shape;2753;p45"/>
            <p:cNvSpPr/>
            <p:nvPr/>
          </p:nvSpPr>
          <p:spPr>
            <a:xfrm>
              <a:off x="1549360" y="850057"/>
              <a:ext cx="185121" cy="6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20" y="4264"/>
                  </a:moveTo>
                  <a:cubicBezTo>
                    <a:pt x="19131" y="4264"/>
                    <a:pt x="20187" y="7223"/>
                    <a:pt x="20187" y="10818"/>
                  </a:cubicBezTo>
                  <a:cubicBezTo>
                    <a:pt x="20187" y="14412"/>
                    <a:pt x="19131" y="17336"/>
                    <a:pt x="17820" y="17336"/>
                  </a:cubicBezTo>
                  <a:lnTo>
                    <a:pt x="3895" y="17336"/>
                  </a:lnTo>
                  <a:cubicBezTo>
                    <a:pt x="2597" y="17336"/>
                    <a:pt x="1413" y="14412"/>
                    <a:pt x="1413" y="10818"/>
                  </a:cubicBezTo>
                  <a:cubicBezTo>
                    <a:pt x="1413" y="7223"/>
                    <a:pt x="2482" y="4264"/>
                    <a:pt x="3895" y="4264"/>
                  </a:cubicBezTo>
                  <a:close/>
                  <a:moveTo>
                    <a:pt x="3895" y="0"/>
                  </a:moveTo>
                  <a:cubicBezTo>
                    <a:pt x="1769" y="0"/>
                    <a:pt x="0" y="4933"/>
                    <a:pt x="0" y="10818"/>
                  </a:cubicBezTo>
                  <a:cubicBezTo>
                    <a:pt x="0" y="16702"/>
                    <a:pt x="1769" y="21600"/>
                    <a:pt x="3895" y="21600"/>
                  </a:cubicBezTo>
                  <a:lnTo>
                    <a:pt x="17820" y="21600"/>
                  </a:lnTo>
                  <a:cubicBezTo>
                    <a:pt x="19945" y="21600"/>
                    <a:pt x="21600" y="16702"/>
                    <a:pt x="21600" y="10818"/>
                  </a:cubicBezTo>
                  <a:cubicBezTo>
                    <a:pt x="21600" y="4933"/>
                    <a:pt x="19945" y="0"/>
                    <a:pt x="1782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9" name="Google Shape;2754;p45"/>
            <p:cNvSpPr/>
            <p:nvPr/>
          </p:nvSpPr>
          <p:spPr>
            <a:xfrm>
              <a:off x="81924" y="910822"/>
              <a:ext cx="1035334" cy="180646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0" name="Google Shape;2755;p45"/>
            <p:cNvSpPr/>
            <p:nvPr/>
          </p:nvSpPr>
          <p:spPr>
            <a:xfrm>
              <a:off x="6107" y="800529"/>
              <a:ext cx="1035224" cy="18408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1" name="Google Shape;2756;p45"/>
            <p:cNvSpPr/>
            <p:nvPr/>
          </p:nvSpPr>
          <p:spPr>
            <a:xfrm>
              <a:off x="-1" y="794418"/>
              <a:ext cx="1047332" cy="185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30" y="142"/>
                  </a:moveTo>
                  <a:lnTo>
                    <a:pt x="21330" y="21446"/>
                  </a:lnTo>
                  <a:lnTo>
                    <a:pt x="250" y="21446"/>
                  </a:lnTo>
                  <a:lnTo>
                    <a:pt x="250" y="142"/>
                  </a:lnTo>
                  <a:close/>
                  <a:moveTo>
                    <a:pt x="126" y="0"/>
                  </a:moveTo>
                  <a:cubicBezTo>
                    <a:pt x="63" y="0"/>
                    <a:pt x="0" y="36"/>
                    <a:pt x="0" y="71"/>
                  </a:cubicBezTo>
                  <a:lnTo>
                    <a:pt x="0" y="21529"/>
                  </a:lnTo>
                  <a:cubicBezTo>
                    <a:pt x="0" y="21564"/>
                    <a:pt x="63" y="21600"/>
                    <a:pt x="126" y="21600"/>
                  </a:cubicBezTo>
                  <a:lnTo>
                    <a:pt x="21476" y="21600"/>
                  </a:lnTo>
                  <a:cubicBezTo>
                    <a:pt x="21539" y="21600"/>
                    <a:pt x="21600" y="21564"/>
                    <a:pt x="21600" y="21529"/>
                  </a:cubicBezTo>
                  <a:lnTo>
                    <a:pt x="21600" y="71"/>
                  </a:lnTo>
                  <a:cubicBezTo>
                    <a:pt x="21600" y="36"/>
                    <a:pt x="21539" y="0"/>
                    <a:pt x="214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2" name="Google Shape;2757;p45"/>
            <p:cNvSpPr/>
            <p:nvPr/>
          </p:nvSpPr>
          <p:spPr>
            <a:xfrm>
              <a:off x="8072" y="800529"/>
              <a:ext cx="1032279" cy="148803"/>
            </a:xfrm>
            <a:prstGeom prst="rect">
              <a:avLst/>
            </a:pr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3" name="Google Shape;2758;p45"/>
            <p:cNvSpPr/>
            <p:nvPr/>
          </p:nvSpPr>
          <p:spPr>
            <a:xfrm>
              <a:off x="980" y="794418"/>
              <a:ext cx="1045369" cy="16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0" y="1772"/>
                  </a:moveTo>
                  <a:lnTo>
                    <a:pt x="21350" y="19843"/>
                  </a:lnTo>
                  <a:lnTo>
                    <a:pt x="273" y="19843"/>
                  </a:lnTo>
                  <a:lnTo>
                    <a:pt x="273" y="1772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4" name="Google Shape;2759;p45"/>
            <p:cNvSpPr/>
            <p:nvPr/>
          </p:nvSpPr>
          <p:spPr>
            <a:xfrm>
              <a:off x="761972" y="855184"/>
              <a:ext cx="44618" cy="4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4394"/>
                  </a:moveTo>
                  <a:cubicBezTo>
                    <a:pt x="14206" y="4394"/>
                    <a:pt x="17164" y="7359"/>
                    <a:pt x="17164" y="10800"/>
                  </a:cubicBezTo>
                  <a:cubicBezTo>
                    <a:pt x="17164" y="14241"/>
                    <a:pt x="14206" y="17206"/>
                    <a:pt x="10826" y="17206"/>
                  </a:cubicBezTo>
                  <a:cubicBezTo>
                    <a:pt x="7394" y="17206"/>
                    <a:pt x="4436" y="14241"/>
                    <a:pt x="4436" y="10800"/>
                  </a:cubicBezTo>
                  <a:cubicBezTo>
                    <a:pt x="4436" y="7359"/>
                    <a:pt x="7394" y="4394"/>
                    <a:pt x="10826" y="4394"/>
                  </a:cubicBezTo>
                  <a:close/>
                  <a:moveTo>
                    <a:pt x="10826" y="0"/>
                  </a:moveTo>
                  <a:cubicBezTo>
                    <a:pt x="4911" y="0"/>
                    <a:pt x="0" y="4924"/>
                    <a:pt x="0" y="10800"/>
                  </a:cubicBezTo>
                  <a:cubicBezTo>
                    <a:pt x="0" y="16676"/>
                    <a:pt x="4911" y="21600"/>
                    <a:pt x="10826" y="21600"/>
                  </a:cubicBezTo>
                  <a:cubicBezTo>
                    <a:pt x="16689" y="21600"/>
                    <a:pt x="21600" y="16676"/>
                    <a:pt x="21600" y="10800"/>
                  </a:cubicBezTo>
                  <a:cubicBezTo>
                    <a:pt x="21600" y="4924"/>
                    <a:pt x="16689" y="0"/>
                    <a:pt x="1082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5" name="Google Shape;2760;p45"/>
            <p:cNvSpPr/>
            <p:nvPr/>
          </p:nvSpPr>
          <p:spPr>
            <a:xfrm>
              <a:off x="854151" y="855184"/>
              <a:ext cx="44509" cy="4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394"/>
                  </a:moveTo>
                  <a:cubicBezTo>
                    <a:pt x="14241" y="4394"/>
                    <a:pt x="17153" y="7359"/>
                    <a:pt x="17153" y="10800"/>
                  </a:cubicBezTo>
                  <a:cubicBezTo>
                    <a:pt x="17153" y="14241"/>
                    <a:pt x="14241" y="17206"/>
                    <a:pt x="10800" y="17206"/>
                  </a:cubicBezTo>
                  <a:cubicBezTo>
                    <a:pt x="7359" y="17206"/>
                    <a:pt x="4394" y="14241"/>
                    <a:pt x="4394" y="10800"/>
                  </a:cubicBezTo>
                  <a:cubicBezTo>
                    <a:pt x="4394" y="7359"/>
                    <a:pt x="7359" y="4394"/>
                    <a:pt x="10800" y="4394"/>
                  </a:cubicBezTo>
                  <a:close/>
                  <a:moveTo>
                    <a:pt x="10800" y="0"/>
                  </a:moveTo>
                  <a:cubicBezTo>
                    <a:pt x="4871" y="0"/>
                    <a:pt x="0" y="4924"/>
                    <a:pt x="0" y="10800"/>
                  </a:cubicBezTo>
                  <a:cubicBezTo>
                    <a:pt x="0" y="16676"/>
                    <a:pt x="4871" y="21600"/>
                    <a:pt x="10800" y="21600"/>
                  </a:cubicBezTo>
                  <a:cubicBezTo>
                    <a:pt x="16676" y="21600"/>
                    <a:pt x="21600" y="16676"/>
                    <a:pt x="21600" y="10800"/>
                  </a:cubicBezTo>
                  <a:cubicBezTo>
                    <a:pt x="21600" y="4924"/>
                    <a:pt x="1667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6" name="Google Shape;2761;p45"/>
            <p:cNvSpPr/>
            <p:nvPr/>
          </p:nvSpPr>
          <p:spPr>
            <a:xfrm>
              <a:off x="948184" y="855184"/>
              <a:ext cx="44618" cy="4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4" y="4394"/>
                  </a:moveTo>
                  <a:cubicBezTo>
                    <a:pt x="14206" y="4394"/>
                    <a:pt x="17164" y="7359"/>
                    <a:pt x="17164" y="10800"/>
                  </a:cubicBezTo>
                  <a:cubicBezTo>
                    <a:pt x="17164" y="14241"/>
                    <a:pt x="14206" y="17206"/>
                    <a:pt x="10774" y="17206"/>
                  </a:cubicBezTo>
                  <a:cubicBezTo>
                    <a:pt x="7341" y="17206"/>
                    <a:pt x="4436" y="14241"/>
                    <a:pt x="4436" y="10800"/>
                  </a:cubicBezTo>
                  <a:cubicBezTo>
                    <a:pt x="4436" y="7359"/>
                    <a:pt x="7341" y="4394"/>
                    <a:pt x="10774" y="4394"/>
                  </a:cubicBezTo>
                  <a:close/>
                  <a:moveTo>
                    <a:pt x="10774" y="0"/>
                  </a:moveTo>
                  <a:cubicBezTo>
                    <a:pt x="4911" y="0"/>
                    <a:pt x="0" y="4924"/>
                    <a:pt x="0" y="10800"/>
                  </a:cubicBezTo>
                  <a:cubicBezTo>
                    <a:pt x="0" y="16676"/>
                    <a:pt x="4911" y="21600"/>
                    <a:pt x="10774" y="21600"/>
                  </a:cubicBezTo>
                  <a:cubicBezTo>
                    <a:pt x="16689" y="21600"/>
                    <a:pt x="21600" y="16676"/>
                    <a:pt x="21600" y="10800"/>
                  </a:cubicBezTo>
                  <a:cubicBezTo>
                    <a:pt x="21600" y="4924"/>
                    <a:pt x="16689" y="0"/>
                    <a:pt x="107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7" name="Google Shape;2762;p45"/>
            <p:cNvSpPr/>
            <p:nvPr/>
          </p:nvSpPr>
          <p:spPr>
            <a:xfrm>
              <a:off x="171048" y="1152501"/>
              <a:ext cx="326821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4" y="0"/>
                  </a:moveTo>
                  <a:cubicBezTo>
                    <a:pt x="202" y="0"/>
                    <a:pt x="0" y="3664"/>
                    <a:pt x="0" y="10800"/>
                  </a:cubicBezTo>
                  <a:cubicBezTo>
                    <a:pt x="0" y="16200"/>
                    <a:pt x="202" y="21600"/>
                    <a:pt x="404" y="21600"/>
                  </a:cubicBezTo>
                  <a:lnTo>
                    <a:pt x="21203" y="21600"/>
                  </a:lnTo>
                  <a:cubicBezTo>
                    <a:pt x="21398" y="21600"/>
                    <a:pt x="21600" y="16200"/>
                    <a:pt x="21600" y="10800"/>
                  </a:cubicBezTo>
                  <a:cubicBezTo>
                    <a:pt x="21600" y="3664"/>
                    <a:pt x="21398" y="0"/>
                    <a:pt x="21203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8" name="Google Shape;2763;p45"/>
            <p:cNvSpPr/>
            <p:nvPr/>
          </p:nvSpPr>
          <p:spPr>
            <a:xfrm>
              <a:off x="563652" y="1152501"/>
              <a:ext cx="125559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525" y="0"/>
                    <a:pt x="0" y="3664"/>
                    <a:pt x="0" y="10800"/>
                  </a:cubicBezTo>
                  <a:cubicBezTo>
                    <a:pt x="0" y="16200"/>
                    <a:pt x="525" y="21600"/>
                    <a:pt x="1051" y="21600"/>
                  </a:cubicBezTo>
                  <a:lnTo>
                    <a:pt x="20549" y="21600"/>
                  </a:lnTo>
                  <a:cubicBezTo>
                    <a:pt x="21075" y="21600"/>
                    <a:pt x="21600" y="16200"/>
                    <a:pt x="21600" y="10800"/>
                  </a:cubicBezTo>
                  <a:cubicBezTo>
                    <a:pt x="21600" y="3664"/>
                    <a:pt x="21075" y="0"/>
                    <a:pt x="205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9" name="Google Shape;2764;p45"/>
            <p:cNvSpPr/>
            <p:nvPr/>
          </p:nvSpPr>
          <p:spPr>
            <a:xfrm>
              <a:off x="766117" y="1152501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" y="0"/>
                  </a:moveTo>
                  <a:cubicBezTo>
                    <a:pt x="552" y="0"/>
                    <a:pt x="0" y="3664"/>
                    <a:pt x="0" y="10800"/>
                  </a:cubicBezTo>
                  <a:cubicBezTo>
                    <a:pt x="0" y="16200"/>
                    <a:pt x="552" y="21600"/>
                    <a:pt x="1124" y="21600"/>
                  </a:cubicBezTo>
                  <a:lnTo>
                    <a:pt x="20456" y="21600"/>
                  </a:lnTo>
                  <a:cubicBezTo>
                    <a:pt x="21232" y="21600"/>
                    <a:pt x="21600" y="16200"/>
                    <a:pt x="21600" y="10800"/>
                  </a:cubicBezTo>
                  <a:cubicBezTo>
                    <a:pt x="21600" y="3664"/>
                    <a:pt x="21232" y="0"/>
                    <a:pt x="2045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0" name="Google Shape;2765;p45"/>
            <p:cNvSpPr/>
            <p:nvPr/>
          </p:nvSpPr>
          <p:spPr>
            <a:xfrm>
              <a:off x="554598" y="1395889"/>
              <a:ext cx="326821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7" y="0"/>
                  </a:moveTo>
                  <a:cubicBezTo>
                    <a:pt x="202" y="0"/>
                    <a:pt x="0" y="5040"/>
                    <a:pt x="0" y="11700"/>
                  </a:cubicBezTo>
                  <a:cubicBezTo>
                    <a:pt x="0" y="16740"/>
                    <a:pt x="202" y="21600"/>
                    <a:pt x="397" y="21600"/>
                  </a:cubicBezTo>
                  <a:lnTo>
                    <a:pt x="21196" y="21600"/>
                  </a:lnTo>
                  <a:cubicBezTo>
                    <a:pt x="21470" y="21600"/>
                    <a:pt x="21600" y="16740"/>
                    <a:pt x="21600" y="11700"/>
                  </a:cubicBezTo>
                  <a:cubicBezTo>
                    <a:pt x="21600" y="5040"/>
                    <a:pt x="21470" y="0"/>
                    <a:pt x="21196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1" name="Google Shape;2766;p45"/>
            <p:cNvSpPr/>
            <p:nvPr/>
          </p:nvSpPr>
          <p:spPr>
            <a:xfrm>
              <a:off x="363259" y="1395889"/>
              <a:ext cx="125560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25" y="0"/>
                    <a:pt x="0" y="5040"/>
                    <a:pt x="0" y="11700"/>
                  </a:cubicBezTo>
                  <a:cubicBezTo>
                    <a:pt x="0" y="16740"/>
                    <a:pt x="525" y="21600"/>
                    <a:pt x="1220" y="21600"/>
                  </a:cubicBezTo>
                  <a:lnTo>
                    <a:pt x="20549" y="21600"/>
                  </a:lnTo>
                  <a:cubicBezTo>
                    <a:pt x="21075" y="21600"/>
                    <a:pt x="21600" y="16740"/>
                    <a:pt x="21600" y="11700"/>
                  </a:cubicBezTo>
                  <a:cubicBezTo>
                    <a:pt x="21600" y="5040"/>
                    <a:pt x="21075" y="0"/>
                    <a:pt x="205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2" name="Google Shape;2767;p45"/>
            <p:cNvSpPr/>
            <p:nvPr/>
          </p:nvSpPr>
          <p:spPr>
            <a:xfrm>
              <a:off x="171048" y="1395889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4" y="0"/>
                  </a:moveTo>
                  <a:cubicBezTo>
                    <a:pt x="572" y="0"/>
                    <a:pt x="0" y="5040"/>
                    <a:pt x="0" y="11700"/>
                  </a:cubicBezTo>
                  <a:cubicBezTo>
                    <a:pt x="0" y="16740"/>
                    <a:pt x="572" y="21600"/>
                    <a:pt x="1144" y="21600"/>
                  </a:cubicBezTo>
                  <a:lnTo>
                    <a:pt x="20476" y="21600"/>
                  </a:lnTo>
                  <a:cubicBezTo>
                    <a:pt x="21048" y="21600"/>
                    <a:pt x="21600" y="16740"/>
                    <a:pt x="21600" y="11700"/>
                  </a:cubicBezTo>
                  <a:cubicBezTo>
                    <a:pt x="21600" y="5040"/>
                    <a:pt x="21048" y="0"/>
                    <a:pt x="2047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3" name="Google Shape;2768;p45"/>
            <p:cNvSpPr/>
            <p:nvPr/>
          </p:nvSpPr>
          <p:spPr>
            <a:xfrm>
              <a:off x="171048" y="1272941"/>
              <a:ext cx="17399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8" y="0"/>
                  </a:moveTo>
                  <a:cubicBezTo>
                    <a:pt x="379" y="0"/>
                    <a:pt x="0" y="3664"/>
                    <a:pt x="0" y="10800"/>
                  </a:cubicBezTo>
                  <a:cubicBezTo>
                    <a:pt x="0" y="16200"/>
                    <a:pt x="379" y="21600"/>
                    <a:pt x="758" y="21600"/>
                  </a:cubicBezTo>
                  <a:lnTo>
                    <a:pt x="20855" y="21600"/>
                  </a:lnTo>
                  <a:cubicBezTo>
                    <a:pt x="21356" y="21600"/>
                    <a:pt x="21600" y="16200"/>
                    <a:pt x="21600" y="10800"/>
                  </a:cubicBezTo>
                  <a:cubicBezTo>
                    <a:pt x="21600" y="3664"/>
                    <a:pt x="21356" y="0"/>
                    <a:pt x="208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4" name="Google Shape;2769;p45"/>
            <p:cNvSpPr/>
            <p:nvPr/>
          </p:nvSpPr>
          <p:spPr>
            <a:xfrm>
              <a:off x="401767" y="1272941"/>
              <a:ext cx="28744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" y="0"/>
                  </a:moveTo>
                  <a:cubicBezTo>
                    <a:pt x="230" y="0"/>
                    <a:pt x="0" y="3664"/>
                    <a:pt x="0" y="10800"/>
                  </a:cubicBezTo>
                  <a:cubicBezTo>
                    <a:pt x="0" y="16200"/>
                    <a:pt x="230" y="21600"/>
                    <a:pt x="459" y="21600"/>
                  </a:cubicBezTo>
                  <a:lnTo>
                    <a:pt x="21141" y="21600"/>
                  </a:lnTo>
                  <a:cubicBezTo>
                    <a:pt x="21370" y="21600"/>
                    <a:pt x="21600" y="16200"/>
                    <a:pt x="21600" y="10800"/>
                  </a:cubicBezTo>
                  <a:cubicBezTo>
                    <a:pt x="21600" y="3664"/>
                    <a:pt x="21370" y="0"/>
                    <a:pt x="2114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5" name="Google Shape;2770;p45"/>
            <p:cNvSpPr/>
            <p:nvPr/>
          </p:nvSpPr>
          <p:spPr>
            <a:xfrm>
              <a:off x="766117" y="1272941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" y="0"/>
                  </a:moveTo>
                  <a:cubicBezTo>
                    <a:pt x="552" y="0"/>
                    <a:pt x="0" y="3664"/>
                    <a:pt x="0" y="10800"/>
                  </a:cubicBezTo>
                  <a:cubicBezTo>
                    <a:pt x="0" y="16200"/>
                    <a:pt x="552" y="21600"/>
                    <a:pt x="1124" y="21600"/>
                  </a:cubicBezTo>
                  <a:lnTo>
                    <a:pt x="20456" y="21600"/>
                  </a:lnTo>
                  <a:cubicBezTo>
                    <a:pt x="21232" y="21600"/>
                    <a:pt x="21600" y="16200"/>
                    <a:pt x="21600" y="10800"/>
                  </a:cubicBezTo>
                  <a:cubicBezTo>
                    <a:pt x="21600" y="3664"/>
                    <a:pt x="21232" y="0"/>
                    <a:pt x="20456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6" name="Google Shape;2771;p45"/>
            <p:cNvSpPr/>
            <p:nvPr/>
          </p:nvSpPr>
          <p:spPr>
            <a:xfrm>
              <a:off x="171048" y="1504167"/>
              <a:ext cx="326821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4" y="0"/>
                  </a:moveTo>
                  <a:cubicBezTo>
                    <a:pt x="202" y="0"/>
                    <a:pt x="0" y="4998"/>
                    <a:pt x="0" y="9997"/>
                  </a:cubicBezTo>
                  <a:cubicBezTo>
                    <a:pt x="0" y="16602"/>
                    <a:pt x="202" y="21600"/>
                    <a:pt x="404" y="21600"/>
                  </a:cubicBezTo>
                  <a:lnTo>
                    <a:pt x="21203" y="21600"/>
                  </a:lnTo>
                  <a:cubicBezTo>
                    <a:pt x="21398" y="21600"/>
                    <a:pt x="21600" y="16602"/>
                    <a:pt x="21600" y="9997"/>
                  </a:cubicBezTo>
                  <a:cubicBezTo>
                    <a:pt x="21600" y="4998"/>
                    <a:pt x="21398" y="0"/>
                    <a:pt x="21203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7" name="Google Shape;2772;p45"/>
            <p:cNvSpPr/>
            <p:nvPr/>
          </p:nvSpPr>
          <p:spPr>
            <a:xfrm>
              <a:off x="563652" y="1504167"/>
              <a:ext cx="125559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525" y="0"/>
                    <a:pt x="0" y="4998"/>
                    <a:pt x="0" y="9997"/>
                  </a:cubicBezTo>
                  <a:cubicBezTo>
                    <a:pt x="0" y="16602"/>
                    <a:pt x="525" y="21600"/>
                    <a:pt x="1051" y="21600"/>
                  </a:cubicBezTo>
                  <a:lnTo>
                    <a:pt x="20549" y="21600"/>
                  </a:lnTo>
                  <a:cubicBezTo>
                    <a:pt x="21075" y="21600"/>
                    <a:pt x="21600" y="16602"/>
                    <a:pt x="21600" y="9997"/>
                  </a:cubicBezTo>
                  <a:cubicBezTo>
                    <a:pt x="21600" y="4998"/>
                    <a:pt x="21075" y="0"/>
                    <a:pt x="205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8" name="Google Shape;2773;p45"/>
            <p:cNvSpPr/>
            <p:nvPr/>
          </p:nvSpPr>
          <p:spPr>
            <a:xfrm>
              <a:off x="171048" y="1894339"/>
              <a:ext cx="326821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4" y="0"/>
                  </a:moveTo>
                  <a:cubicBezTo>
                    <a:pt x="202" y="0"/>
                    <a:pt x="0" y="5400"/>
                    <a:pt x="0" y="10800"/>
                  </a:cubicBezTo>
                  <a:cubicBezTo>
                    <a:pt x="0" y="17936"/>
                    <a:pt x="202" y="21600"/>
                    <a:pt x="404" y="21600"/>
                  </a:cubicBezTo>
                  <a:lnTo>
                    <a:pt x="21203" y="21600"/>
                  </a:lnTo>
                  <a:cubicBezTo>
                    <a:pt x="21398" y="21600"/>
                    <a:pt x="21600" y="17936"/>
                    <a:pt x="21600" y="10800"/>
                  </a:cubicBezTo>
                  <a:cubicBezTo>
                    <a:pt x="21600" y="5400"/>
                    <a:pt x="21398" y="0"/>
                    <a:pt x="21203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9" name="Google Shape;2774;p45"/>
            <p:cNvSpPr/>
            <p:nvPr/>
          </p:nvSpPr>
          <p:spPr>
            <a:xfrm>
              <a:off x="563652" y="1894339"/>
              <a:ext cx="125559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525" y="0"/>
                    <a:pt x="0" y="5400"/>
                    <a:pt x="0" y="10800"/>
                  </a:cubicBezTo>
                  <a:cubicBezTo>
                    <a:pt x="0" y="17936"/>
                    <a:pt x="525" y="21600"/>
                    <a:pt x="1051" y="21600"/>
                  </a:cubicBezTo>
                  <a:lnTo>
                    <a:pt x="20549" y="21600"/>
                  </a:lnTo>
                  <a:cubicBezTo>
                    <a:pt x="21075" y="21600"/>
                    <a:pt x="21600" y="17936"/>
                    <a:pt x="21600" y="10800"/>
                  </a:cubicBezTo>
                  <a:cubicBezTo>
                    <a:pt x="21600" y="5400"/>
                    <a:pt x="21075" y="0"/>
                    <a:pt x="205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0" name="Google Shape;2775;p45"/>
            <p:cNvSpPr/>
            <p:nvPr/>
          </p:nvSpPr>
          <p:spPr>
            <a:xfrm>
              <a:off x="766117" y="1504167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" y="0"/>
                  </a:moveTo>
                  <a:cubicBezTo>
                    <a:pt x="552" y="0"/>
                    <a:pt x="0" y="4998"/>
                    <a:pt x="0" y="9997"/>
                  </a:cubicBezTo>
                  <a:cubicBezTo>
                    <a:pt x="0" y="16602"/>
                    <a:pt x="552" y="21600"/>
                    <a:pt x="1124" y="21600"/>
                  </a:cubicBezTo>
                  <a:lnTo>
                    <a:pt x="20456" y="21600"/>
                  </a:lnTo>
                  <a:cubicBezTo>
                    <a:pt x="21232" y="21600"/>
                    <a:pt x="21600" y="16602"/>
                    <a:pt x="21600" y="9997"/>
                  </a:cubicBezTo>
                  <a:cubicBezTo>
                    <a:pt x="21600" y="4998"/>
                    <a:pt x="21232" y="0"/>
                    <a:pt x="2045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1" name="Google Shape;2776;p45"/>
            <p:cNvSpPr/>
            <p:nvPr/>
          </p:nvSpPr>
          <p:spPr>
            <a:xfrm>
              <a:off x="554598" y="1747554"/>
              <a:ext cx="326821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7" y="0"/>
                  </a:moveTo>
                  <a:cubicBezTo>
                    <a:pt x="202" y="0"/>
                    <a:pt x="0" y="5449"/>
                    <a:pt x="0" y="10897"/>
                  </a:cubicBezTo>
                  <a:cubicBezTo>
                    <a:pt x="0" y="16346"/>
                    <a:pt x="202" y="21600"/>
                    <a:pt x="397" y="21600"/>
                  </a:cubicBezTo>
                  <a:lnTo>
                    <a:pt x="21196" y="21600"/>
                  </a:lnTo>
                  <a:cubicBezTo>
                    <a:pt x="21470" y="21600"/>
                    <a:pt x="21600" y="18097"/>
                    <a:pt x="21600" y="10897"/>
                  </a:cubicBezTo>
                  <a:cubicBezTo>
                    <a:pt x="21600" y="5449"/>
                    <a:pt x="21470" y="0"/>
                    <a:pt x="21196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2" name="Google Shape;2777;p45"/>
            <p:cNvSpPr/>
            <p:nvPr/>
          </p:nvSpPr>
          <p:spPr>
            <a:xfrm>
              <a:off x="363259" y="1747554"/>
              <a:ext cx="125560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0" y="0"/>
                  </a:moveTo>
                  <a:cubicBezTo>
                    <a:pt x="525" y="0"/>
                    <a:pt x="0" y="5449"/>
                    <a:pt x="0" y="10897"/>
                  </a:cubicBezTo>
                  <a:cubicBezTo>
                    <a:pt x="0" y="16346"/>
                    <a:pt x="525" y="21600"/>
                    <a:pt x="1220" y="21600"/>
                  </a:cubicBezTo>
                  <a:lnTo>
                    <a:pt x="20549" y="21600"/>
                  </a:lnTo>
                  <a:cubicBezTo>
                    <a:pt x="21075" y="21600"/>
                    <a:pt x="21600" y="18097"/>
                    <a:pt x="21600" y="10897"/>
                  </a:cubicBezTo>
                  <a:cubicBezTo>
                    <a:pt x="21600" y="5449"/>
                    <a:pt x="21075" y="0"/>
                    <a:pt x="205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3" name="Google Shape;2778;p45"/>
            <p:cNvSpPr/>
            <p:nvPr/>
          </p:nvSpPr>
          <p:spPr>
            <a:xfrm>
              <a:off x="171048" y="1747554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4" y="0"/>
                  </a:moveTo>
                  <a:cubicBezTo>
                    <a:pt x="572" y="0"/>
                    <a:pt x="0" y="5449"/>
                    <a:pt x="0" y="10897"/>
                  </a:cubicBezTo>
                  <a:cubicBezTo>
                    <a:pt x="0" y="16346"/>
                    <a:pt x="572" y="21600"/>
                    <a:pt x="1144" y="21600"/>
                  </a:cubicBezTo>
                  <a:lnTo>
                    <a:pt x="20476" y="21600"/>
                  </a:lnTo>
                  <a:cubicBezTo>
                    <a:pt x="21048" y="21600"/>
                    <a:pt x="21600" y="18097"/>
                    <a:pt x="21600" y="10897"/>
                  </a:cubicBezTo>
                  <a:cubicBezTo>
                    <a:pt x="21600" y="5449"/>
                    <a:pt x="21048" y="0"/>
                    <a:pt x="2047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4" name="Google Shape;2779;p45"/>
            <p:cNvSpPr/>
            <p:nvPr/>
          </p:nvSpPr>
          <p:spPr>
            <a:xfrm>
              <a:off x="731646" y="2026397"/>
              <a:ext cx="124468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" y="0"/>
                  </a:moveTo>
                  <a:cubicBezTo>
                    <a:pt x="360" y="0"/>
                    <a:pt x="0" y="4998"/>
                    <a:pt x="0" y="11603"/>
                  </a:cubicBezTo>
                  <a:cubicBezTo>
                    <a:pt x="0" y="16602"/>
                    <a:pt x="360" y="21600"/>
                    <a:pt x="1060" y="21600"/>
                  </a:cubicBezTo>
                  <a:lnTo>
                    <a:pt x="20559" y="21600"/>
                  </a:lnTo>
                  <a:cubicBezTo>
                    <a:pt x="21259" y="21600"/>
                    <a:pt x="21600" y="16602"/>
                    <a:pt x="21600" y="11603"/>
                  </a:cubicBezTo>
                  <a:cubicBezTo>
                    <a:pt x="21600" y="4998"/>
                    <a:pt x="21259" y="0"/>
                    <a:pt x="20559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5" name="Google Shape;2780;p45"/>
            <p:cNvSpPr/>
            <p:nvPr/>
          </p:nvSpPr>
          <p:spPr>
            <a:xfrm>
              <a:off x="538343" y="2026397"/>
              <a:ext cx="116397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4" y="0"/>
                  </a:moveTo>
                  <a:cubicBezTo>
                    <a:pt x="567" y="0"/>
                    <a:pt x="0" y="4998"/>
                    <a:pt x="0" y="11603"/>
                  </a:cubicBezTo>
                  <a:cubicBezTo>
                    <a:pt x="0" y="16602"/>
                    <a:pt x="567" y="21600"/>
                    <a:pt x="1134" y="21600"/>
                  </a:cubicBezTo>
                  <a:lnTo>
                    <a:pt x="20284" y="21600"/>
                  </a:lnTo>
                  <a:cubicBezTo>
                    <a:pt x="21033" y="21600"/>
                    <a:pt x="21600" y="16602"/>
                    <a:pt x="21600" y="11603"/>
                  </a:cubicBezTo>
                  <a:cubicBezTo>
                    <a:pt x="21600" y="4998"/>
                    <a:pt x="21033" y="0"/>
                    <a:pt x="20284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6" name="Google Shape;2781;p45"/>
            <p:cNvSpPr/>
            <p:nvPr/>
          </p:nvSpPr>
          <p:spPr>
            <a:xfrm>
              <a:off x="171048" y="1624605"/>
              <a:ext cx="17399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8" y="0"/>
                  </a:moveTo>
                  <a:cubicBezTo>
                    <a:pt x="379" y="0"/>
                    <a:pt x="0" y="4998"/>
                    <a:pt x="0" y="11603"/>
                  </a:cubicBezTo>
                  <a:cubicBezTo>
                    <a:pt x="0" y="16602"/>
                    <a:pt x="379" y="21600"/>
                    <a:pt x="758" y="21600"/>
                  </a:cubicBezTo>
                  <a:lnTo>
                    <a:pt x="20855" y="21600"/>
                  </a:lnTo>
                  <a:cubicBezTo>
                    <a:pt x="21356" y="21600"/>
                    <a:pt x="21600" y="16602"/>
                    <a:pt x="21600" y="11603"/>
                  </a:cubicBezTo>
                  <a:cubicBezTo>
                    <a:pt x="21600" y="4998"/>
                    <a:pt x="21356" y="0"/>
                    <a:pt x="208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7" name="Google Shape;2782;p45"/>
            <p:cNvSpPr/>
            <p:nvPr/>
          </p:nvSpPr>
          <p:spPr>
            <a:xfrm>
              <a:off x="401767" y="1624605"/>
              <a:ext cx="28744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" y="0"/>
                  </a:moveTo>
                  <a:cubicBezTo>
                    <a:pt x="230" y="0"/>
                    <a:pt x="0" y="4998"/>
                    <a:pt x="0" y="11603"/>
                  </a:cubicBezTo>
                  <a:cubicBezTo>
                    <a:pt x="0" y="16602"/>
                    <a:pt x="230" y="21600"/>
                    <a:pt x="459" y="21600"/>
                  </a:cubicBezTo>
                  <a:lnTo>
                    <a:pt x="21141" y="21600"/>
                  </a:lnTo>
                  <a:cubicBezTo>
                    <a:pt x="21370" y="21600"/>
                    <a:pt x="21600" y="16602"/>
                    <a:pt x="21600" y="11603"/>
                  </a:cubicBezTo>
                  <a:cubicBezTo>
                    <a:pt x="21600" y="4998"/>
                    <a:pt x="21370" y="0"/>
                    <a:pt x="2114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8" name="Google Shape;2783;p45"/>
            <p:cNvSpPr/>
            <p:nvPr/>
          </p:nvSpPr>
          <p:spPr>
            <a:xfrm>
              <a:off x="766117" y="1624605"/>
              <a:ext cx="11530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4" y="0"/>
                  </a:moveTo>
                  <a:cubicBezTo>
                    <a:pt x="552" y="0"/>
                    <a:pt x="0" y="4998"/>
                    <a:pt x="0" y="11603"/>
                  </a:cubicBezTo>
                  <a:cubicBezTo>
                    <a:pt x="0" y="16602"/>
                    <a:pt x="552" y="21600"/>
                    <a:pt x="1124" y="21600"/>
                  </a:cubicBezTo>
                  <a:lnTo>
                    <a:pt x="20456" y="21600"/>
                  </a:lnTo>
                  <a:cubicBezTo>
                    <a:pt x="21232" y="21600"/>
                    <a:pt x="21600" y="16602"/>
                    <a:pt x="21600" y="11603"/>
                  </a:cubicBezTo>
                  <a:cubicBezTo>
                    <a:pt x="21600" y="4998"/>
                    <a:pt x="21232" y="0"/>
                    <a:pt x="20456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9" name="Google Shape;2784;p45"/>
            <p:cNvSpPr/>
            <p:nvPr/>
          </p:nvSpPr>
          <p:spPr>
            <a:xfrm>
              <a:off x="536380" y="2155946"/>
              <a:ext cx="287334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1" y="0"/>
                  </a:moveTo>
                  <a:cubicBezTo>
                    <a:pt x="230" y="0"/>
                    <a:pt x="0" y="4860"/>
                    <a:pt x="0" y="11700"/>
                  </a:cubicBezTo>
                  <a:cubicBezTo>
                    <a:pt x="0" y="16560"/>
                    <a:pt x="230" y="21600"/>
                    <a:pt x="451" y="21600"/>
                  </a:cubicBezTo>
                  <a:lnTo>
                    <a:pt x="21149" y="21600"/>
                  </a:lnTo>
                  <a:cubicBezTo>
                    <a:pt x="21370" y="21600"/>
                    <a:pt x="21600" y="16560"/>
                    <a:pt x="21600" y="11700"/>
                  </a:cubicBezTo>
                  <a:cubicBezTo>
                    <a:pt x="21600" y="4860"/>
                    <a:pt x="21370" y="0"/>
                    <a:pt x="2114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0" name="Google Shape;2785;p45"/>
            <p:cNvSpPr/>
            <p:nvPr/>
          </p:nvSpPr>
          <p:spPr>
            <a:xfrm>
              <a:off x="537361" y="2277368"/>
              <a:ext cx="115416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3" y="0"/>
                  </a:moveTo>
                  <a:cubicBezTo>
                    <a:pt x="572" y="0"/>
                    <a:pt x="0" y="5040"/>
                    <a:pt x="0" y="9900"/>
                  </a:cubicBezTo>
                  <a:cubicBezTo>
                    <a:pt x="0" y="16740"/>
                    <a:pt x="572" y="21600"/>
                    <a:pt x="1143" y="21600"/>
                  </a:cubicBezTo>
                  <a:lnTo>
                    <a:pt x="20457" y="21600"/>
                  </a:lnTo>
                  <a:cubicBezTo>
                    <a:pt x="21028" y="21600"/>
                    <a:pt x="21600" y="16740"/>
                    <a:pt x="21600" y="9900"/>
                  </a:cubicBezTo>
                  <a:cubicBezTo>
                    <a:pt x="21600" y="5040"/>
                    <a:pt x="21028" y="0"/>
                    <a:pt x="2045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1" name="Google Shape;2786;p45"/>
            <p:cNvSpPr/>
            <p:nvPr/>
          </p:nvSpPr>
          <p:spPr>
            <a:xfrm>
              <a:off x="1304461" y="2134417"/>
              <a:ext cx="1352990" cy="96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4" y="0"/>
                  </a:moveTo>
                  <a:cubicBezTo>
                    <a:pt x="178" y="0"/>
                    <a:pt x="0" y="249"/>
                    <a:pt x="0" y="564"/>
                  </a:cubicBezTo>
                  <a:lnTo>
                    <a:pt x="0" y="21033"/>
                  </a:lnTo>
                  <a:cubicBezTo>
                    <a:pt x="0" y="21351"/>
                    <a:pt x="178" y="21600"/>
                    <a:pt x="404" y="21600"/>
                  </a:cubicBezTo>
                  <a:lnTo>
                    <a:pt x="21212" y="21600"/>
                  </a:lnTo>
                  <a:cubicBezTo>
                    <a:pt x="21422" y="21600"/>
                    <a:pt x="21600" y="21351"/>
                    <a:pt x="21600" y="21033"/>
                  </a:cubicBezTo>
                  <a:lnTo>
                    <a:pt x="21600" y="564"/>
                  </a:lnTo>
                  <a:cubicBezTo>
                    <a:pt x="21600" y="249"/>
                    <a:pt x="21422" y="0"/>
                    <a:pt x="212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2" name="Google Shape;2787;p45"/>
            <p:cNvSpPr/>
            <p:nvPr/>
          </p:nvSpPr>
          <p:spPr>
            <a:xfrm>
              <a:off x="1298352" y="2128308"/>
              <a:ext cx="1366189" cy="97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3" y="268"/>
                  </a:moveTo>
                  <a:cubicBezTo>
                    <a:pt x="21264" y="268"/>
                    <a:pt x="21391" y="470"/>
                    <a:pt x="21391" y="692"/>
                  </a:cubicBezTo>
                  <a:lnTo>
                    <a:pt x="21391" y="20908"/>
                  </a:lnTo>
                  <a:cubicBezTo>
                    <a:pt x="21391" y="21130"/>
                    <a:pt x="21264" y="21311"/>
                    <a:pt x="21103" y="21311"/>
                  </a:cubicBezTo>
                  <a:lnTo>
                    <a:pt x="497" y="21311"/>
                  </a:lnTo>
                  <a:cubicBezTo>
                    <a:pt x="321" y="21311"/>
                    <a:pt x="191" y="21130"/>
                    <a:pt x="191" y="20908"/>
                  </a:cubicBezTo>
                  <a:lnTo>
                    <a:pt x="191" y="692"/>
                  </a:lnTo>
                  <a:cubicBezTo>
                    <a:pt x="191" y="470"/>
                    <a:pt x="321" y="268"/>
                    <a:pt x="497" y="268"/>
                  </a:cubicBezTo>
                  <a:close/>
                  <a:moveTo>
                    <a:pt x="497" y="0"/>
                  </a:moveTo>
                  <a:cubicBezTo>
                    <a:pt x="209" y="0"/>
                    <a:pt x="0" y="313"/>
                    <a:pt x="0" y="692"/>
                  </a:cubicBezTo>
                  <a:lnTo>
                    <a:pt x="0" y="20884"/>
                  </a:lnTo>
                  <a:cubicBezTo>
                    <a:pt x="0" y="21287"/>
                    <a:pt x="209" y="21600"/>
                    <a:pt x="497" y="21600"/>
                  </a:cubicBezTo>
                  <a:lnTo>
                    <a:pt x="21103" y="21600"/>
                  </a:lnTo>
                  <a:cubicBezTo>
                    <a:pt x="21376" y="21600"/>
                    <a:pt x="21600" y="21287"/>
                    <a:pt x="21600" y="20884"/>
                  </a:cubicBezTo>
                  <a:lnTo>
                    <a:pt x="21600" y="692"/>
                  </a:lnTo>
                  <a:cubicBezTo>
                    <a:pt x="21600" y="313"/>
                    <a:pt x="21376" y="0"/>
                    <a:pt x="2110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3" name="Google Shape;2788;p45"/>
            <p:cNvSpPr/>
            <p:nvPr/>
          </p:nvSpPr>
          <p:spPr>
            <a:xfrm>
              <a:off x="1380275" y="2061543"/>
              <a:ext cx="1352991" cy="162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" y="0"/>
                  </a:moveTo>
                  <a:cubicBezTo>
                    <a:pt x="211" y="0"/>
                    <a:pt x="0" y="1736"/>
                    <a:pt x="0" y="3892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093"/>
                  </a:lnTo>
                  <a:cubicBezTo>
                    <a:pt x="21600" y="2271"/>
                    <a:pt x="21327" y="0"/>
                    <a:pt x="2098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4" name="Google Shape;2789;p45"/>
            <p:cNvSpPr/>
            <p:nvPr/>
          </p:nvSpPr>
          <p:spPr>
            <a:xfrm>
              <a:off x="1374276" y="2055434"/>
              <a:ext cx="1365098" cy="17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96" y="1494"/>
                  </a:moveTo>
                  <a:cubicBezTo>
                    <a:pt x="21184" y="1494"/>
                    <a:pt x="21408" y="3364"/>
                    <a:pt x="21408" y="5491"/>
                  </a:cubicBezTo>
                  <a:lnTo>
                    <a:pt x="21408" y="19972"/>
                  </a:lnTo>
                  <a:lnTo>
                    <a:pt x="192" y="19972"/>
                  </a:lnTo>
                  <a:lnTo>
                    <a:pt x="192" y="4374"/>
                  </a:lnTo>
                  <a:cubicBezTo>
                    <a:pt x="192" y="2867"/>
                    <a:pt x="352" y="1494"/>
                    <a:pt x="561" y="1494"/>
                  </a:cubicBezTo>
                  <a:close/>
                  <a:moveTo>
                    <a:pt x="561" y="0"/>
                  </a:moveTo>
                  <a:cubicBezTo>
                    <a:pt x="255" y="0"/>
                    <a:pt x="0" y="1992"/>
                    <a:pt x="0" y="449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491"/>
                  </a:lnTo>
                  <a:cubicBezTo>
                    <a:pt x="21600" y="2490"/>
                    <a:pt x="21281" y="0"/>
                    <a:pt x="2089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5" name="Google Shape;2790;p45"/>
            <p:cNvSpPr/>
            <p:nvPr/>
          </p:nvSpPr>
          <p:spPr>
            <a:xfrm>
              <a:off x="1527108" y="2109109"/>
              <a:ext cx="61634" cy="6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72" y="4508"/>
                  </a:moveTo>
                  <a:cubicBezTo>
                    <a:pt x="14527" y="4508"/>
                    <a:pt x="17356" y="7288"/>
                    <a:pt x="17356" y="10781"/>
                  </a:cubicBezTo>
                  <a:cubicBezTo>
                    <a:pt x="17356" y="14613"/>
                    <a:pt x="14527" y="17393"/>
                    <a:pt x="10972" y="17393"/>
                  </a:cubicBezTo>
                  <a:cubicBezTo>
                    <a:pt x="7073" y="17393"/>
                    <a:pt x="4244" y="14613"/>
                    <a:pt x="4244" y="10781"/>
                  </a:cubicBezTo>
                  <a:cubicBezTo>
                    <a:pt x="4244" y="7288"/>
                    <a:pt x="7073" y="4508"/>
                    <a:pt x="10972" y="4508"/>
                  </a:cubicBezTo>
                  <a:close/>
                  <a:moveTo>
                    <a:pt x="10972" y="0"/>
                  </a:moveTo>
                  <a:cubicBezTo>
                    <a:pt x="4588" y="0"/>
                    <a:pt x="0" y="4846"/>
                    <a:pt x="0" y="10781"/>
                  </a:cubicBezTo>
                  <a:cubicBezTo>
                    <a:pt x="0" y="17055"/>
                    <a:pt x="4932" y="21600"/>
                    <a:pt x="10972" y="21600"/>
                  </a:cubicBezTo>
                  <a:cubicBezTo>
                    <a:pt x="17012" y="21600"/>
                    <a:pt x="21600" y="16717"/>
                    <a:pt x="21600" y="10781"/>
                  </a:cubicBezTo>
                  <a:cubicBezTo>
                    <a:pt x="21600" y="4846"/>
                    <a:pt x="16668" y="0"/>
                    <a:pt x="1097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6" name="Google Shape;2791;p45"/>
            <p:cNvSpPr/>
            <p:nvPr/>
          </p:nvSpPr>
          <p:spPr>
            <a:xfrm>
              <a:off x="1624196" y="2109109"/>
              <a:ext cx="62725" cy="6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08"/>
                  </a:moveTo>
                  <a:cubicBezTo>
                    <a:pt x="14312" y="4508"/>
                    <a:pt x="17092" y="7288"/>
                    <a:pt x="17092" y="10781"/>
                  </a:cubicBezTo>
                  <a:cubicBezTo>
                    <a:pt x="17092" y="14613"/>
                    <a:pt x="14312" y="17393"/>
                    <a:pt x="10819" y="17393"/>
                  </a:cubicBezTo>
                  <a:cubicBezTo>
                    <a:pt x="7325" y="17393"/>
                    <a:pt x="4170" y="14613"/>
                    <a:pt x="4170" y="10781"/>
                  </a:cubicBezTo>
                  <a:cubicBezTo>
                    <a:pt x="4170" y="7288"/>
                    <a:pt x="7325" y="4508"/>
                    <a:pt x="10819" y="450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46"/>
                    <a:pt x="0" y="10781"/>
                  </a:cubicBezTo>
                  <a:cubicBezTo>
                    <a:pt x="0" y="17055"/>
                    <a:pt x="4883" y="21600"/>
                    <a:pt x="10819" y="21600"/>
                  </a:cubicBezTo>
                  <a:cubicBezTo>
                    <a:pt x="16717" y="21600"/>
                    <a:pt x="21600" y="16717"/>
                    <a:pt x="21600" y="10781"/>
                  </a:cubicBezTo>
                  <a:cubicBezTo>
                    <a:pt x="21600" y="4846"/>
                    <a:pt x="16717" y="0"/>
                    <a:pt x="108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7" name="Google Shape;2792;p45"/>
            <p:cNvSpPr/>
            <p:nvPr/>
          </p:nvSpPr>
          <p:spPr>
            <a:xfrm>
              <a:off x="1429911" y="2109109"/>
              <a:ext cx="62725" cy="6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08"/>
                  </a:moveTo>
                  <a:cubicBezTo>
                    <a:pt x="14275" y="4508"/>
                    <a:pt x="17092" y="7288"/>
                    <a:pt x="17092" y="10781"/>
                  </a:cubicBezTo>
                  <a:cubicBezTo>
                    <a:pt x="17092" y="14613"/>
                    <a:pt x="14275" y="17393"/>
                    <a:pt x="10819" y="17393"/>
                  </a:cubicBezTo>
                  <a:cubicBezTo>
                    <a:pt x="7325" y="17393"/>
                    <a:pt x="4170" y="14613"/>
                    <a:pt x="4170" y="10781"/>
                  </a:cubicBezTo>
                  <a:cubicBezTo>
                    <a:pt x="4170" y="7288"/>
                    <a:pt x="7325" y="4508"/>
                    <a:pt x="10819" y="450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46"/>
                    <a:pt x="0" y="10781"/>
                  </a:cubicBezTo>
                  <a:cubicBezTo>
                    <a:pt x="0" y="17055"/>
                    <a:pt x="4883" y="21600"/>
                    <a:pt x="10819" y="21600"/>
                  </a:cubicBezTo>
                  <a:cubicBezTo>
                    <a:pt x="16717" y="21600"/>
                    <a:pt x="21600" y="16717"/>
                    <a:pt x="21600" y="10781"/>
                  </a:cubicBezTo>
                  <a:cubicBezTo>
                    <a:pt x="21600" y="4846"/>
                    <a:pt x="16717" y="0"/>
                    <a:pt x="108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8" name="Google Shape;2793;p45"/>
            <p:cNvSpPr/>
            <p:nvPr/>
          </p:nvSpPr>
          <p:spPr>
            <a:xfrm>
              <a:off x="1379294" y="2224420"/>
              <a:ext cx="1353972" cy="79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" y="0"/>
                  </a:moveTo>
                  <a:cubicBezTo>
                    <a:pt x="33" y="0"/>
                    <a:pt x="0" y="56"/>
                    <a:pt x="0" y="110"/>
                  </a:cubicBezTo>
                  <a:lnTo>
                    <a:pt x="0" y="21461"/>
                  </a:lnTo>
                  <a:cubicBezTo>
                    <a:pt x="0" y="21544"/>
                    <a:pt x="33" y="21600"/>
                    <a:pt x="82" y="21600"/>
                  </a:cubicBezTo>
                  <a:lnTo>
                    <a:pt x="21520" y="21600"/>
                  </a:lnTo>
                  <a:cubicBezTo>
                    <a:pt x="21569" y="21600"/>
                    <a:pt x="21600" y="21544"/>
                    <a:pt x="21600" y="21461"/>
                  </a:cubicBezTo>
                  <a:lnTo>
                    <a:pt x="21600" y="110"/>
                  </a:lnTo>
                  <a:cubicBezTo>
                    <a:pt x="21600" y="56"/>
                    <a:pt x="21569" y="0"/>
                    <a:pt x="215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9" name="Google Shape;2794;p45"/>
            <p:cNvSpPr/>
            <p:nvPr/>
          </p:nvSpPr>
          <p:spPr>
            <a:xfrm>
              <a:off x="1373294" y="2217329"/>
              <a:ext cx="1366080" cy="80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1" y="353"/>
                  </a:moveTo>
                  <a:lnTo>
                    <a:pt x="21391" y="21250"/>
                  </a:lnTo>
                  <a:lnTo>
                    <a:pt x="191" y="21250"/>
                  </a:lnTo>
                  <a:lnTo>
                    <a:pt x="191" y="353"/>
                  </a:lnTo>
                  <a:close/>
                  <a:moveTo>
                    <a:pt x="176" y="0"/>
                  </a:moveTo>
                  <a:cubicBezTo>
                    <a:pt x="79" y="0"/>
                    <a:pt x="0" y="137"/>
                    <a:pt x="0" y="297"/>
                  </a:cubicBezTo>
                  <a:lnTo>
                    <a:pt x="0" y="21303"/>
                  </a:lnTo>
                  <a:cubicBezTo>
                    <a:pt x="0" y="21466"/>
                    <a:pt x="79" y="21600"/>
                    <a:pt x="176" y="21600"/>
                  </a:cubicBezTo>
                  <a:lnTo>
                    <a:pt x="21424" y="21600"/>
                  </a:lnTo>
                  <a:cubicBezTo>
                    <a:pt x="21521" y="21600"/>
                    <a:pt x="21600" y="21466"/>
                    <a:pt x="21600" y="21303"/>
                  </a:cubicBezTo>
                  <a:lnTo>
                    <a:pt x="21600" y="297"/>
                  </a:lnTo>
                  <a:cubicBezTo>
                    <a:pt x="21600" y="137"/>
                    <a:pt x="21521" y="0"/>
                    <a:pt x="2142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0" name="Google Shape;2795;p45"/>
            <p:cNvSpPr/>
            <p:nvPr/>
          </p:nvSpPr>
          <p:spPr>
            <a:xfrm>
              <a:off x="1941965" y="2409426"/>
              <a:ext cx="62135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" y="0"/>
                  </a:moveTo>
                  <a:cubicBezTo>
                    <a:pt x="106" y="0"/>
                    <a:pt x="0" y="5449"/>
                    <a:pt x="0" y="10897"/>
                  </a:cubicBezTo>
                  <a:cubicBezTo>
                    <a:pt x="0" y="18097"/>
                    <a:pt x="106" y="21600"/>
                    <a:pt x="212" y="21600"/>
                  </a:cubicBezTo>
                  <a:lnTo>
                    <a:pt x="21354" y="21600"/>
                  </a:lnTo>
                  <a:cubicBezTo>
                    <a:pt x="21494" y="21600"/>
                    <a:pt x="21600" y="18097"/>
                    <a:pt x="21600" y="10897"/>
                  </a:cubicBezTo>
                  <a:cubicBezTo>
                    <a:pt x="21600" y="5449"/>
                    <a:pt x="21494" y="0"/>
                    <a:pt x="2135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1" name="Google Shape;2796;p45"/>
            <p:cNvSpPr/>
            <p:nvPr/>
          </p:nvSpPr>
          <p:spPr>
            <a:xfrm>
              <a:off x="1941965" y="2502045"/>
              <a:ext cx="226682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2" y="0"/>
                  </a:moveTo>
                  <a:cubicBezTo>
                    <a:pt x="291" y="0"/>
                    <a:pt x="0" y="4998"/>
                    <a:pt x="0" y="9997"/>
                  </a:cubicBezTo>
                  <a:cubicBezTo>
                    <a:pt x="0" y="16602"/>
                    <a:pt x="291" y="21600"/>
                    <a:pt x="582" y="21600"/>
                  </a:cubicBezTo>
                  <a:lnTo>
                    <a:pt x="20924" y="21600"/>
                  </a:lnTo>
                  <a:cubicBezTo>
                    <a:pt x="21309" y="21600"/>
                    <a:pt x="21600" y="16602"/>
                    <a:pt x="21600" y="9997"/>
                  </a:cubicBezTo>
                  <a:cubicBezTo>
                    <a:pt x="21600" y="4998"/>
                    <a:pt x="21309" y="0"/>
                    <a:pt x="20924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2" name="Google Shape;2797;p45"/>
            <p:cNvSpPr/>
            <p:nvPr/>
          </p:nvSpPr>
          <p:spPr>
            <a:xfrm>
              <a:off x="2243590" y="2502045"/>
              <a:ext cx="272170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6" y="0"/>
                  </a:moveTo>
                  <a:cubicBezTo>
                    <a:pt x="234" y="0"/>
                    <a:pt x="0" y="4998"/>
                    <a:pt x="0" y="9997"/>
                  </a:cubicBezTo>
                  <a:cubicBezTo>
                    <a:pt x="0" y="16602"/>
                    <a:pt x="234" y="21600"/>
                    <a:pt x="476" y="21600"/>
                  </a:cubicBezTo>
                  <a:lnTo>
                    <a:pt x="21115" y="21600"/>
                  </a:lnTo>
                  <a:cubicBezTo>
                    <a:pt x="21358" y="21600"/>
                    <a:pt x="21600" y="16602"/>
                    <a:pt x="21600" y="9997"/>
                  </a:cubicBezTo>
                  <a:cubicBezTo>
                    <a:pt x="21600" y="4998"/>
                    <a:pt x="21358" y="0"/>
                    <a:pt x="2111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3" name="Google Shape;2798;p45"/>
            <p:cNvSpPr/>
            <p:nvPr/>
          </p:nvSpPr>
          <p:spPr>
            <a:xfrm>
              <a:off x="1941965" y="2781872"/>
              <a:ext cx="402745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164" y="0"/>
                    <a:pt x="0" y="5449"/>
                    <a:pt x="0" y="10897"/>
                  </a:cubicBezTo>
                  <a:cubicBezTo>
                    <a:pt x="0" y="18097"/>
                    <a:pt x="164" y="21600"/>
                    <a:pt x="328" y="21600"/>
                  </a:cubicBezTo>
                  <a:lnTo>
                    <a:pt x="21278" y="21600"/>
                  </a:lnTo>
                  <a:cubicBezTo>
                    <a:pt x="21436" y="21600"/>
                    <a:pt x="21600" y="18097"/>
                    <a:pt x="21600" y="10897"/>
                  </a:cubicBezTo>
                  <a:cubicBezTo>
                    <a:pt x="21600" y="5449"/>
                    <a:pt x="21436" y="0"/>
                    <a:pt x="2127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4" name="Google Shape;2799;p45"/>
            <p:cNvSpPr/>
            <p:nvPr/>
          </p:nvSpPr>
          <p:spPr>
            <a:xfrm>
              <a:off x="1941965" y="2599193"/>
              <a:ext cx="626370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" y="0"/>
                  </a:moveTo>
                  <a:cubicBezTo>
                    <a:pt x="105" y="0"/>
                    <a:pt x="0" y="5040"/>
                    <a:pt x="0" y="9900"/>
                  </a:cubicBezTo>
                  <a:cubicBezTo>
                    <a:pt x="0" y="16740"/>
                    <a:pt x="105" y="21600"/>
                    <a:pt x="211" y="21600"/>
                  </a:cubicBezTo>
                  <a:lnTo>
                    <a:pt x="21393" y="21600"/>
                  </a:lnTo>
                  <a:cubicBezTo>
                    <a:pt x="21495" y="21600"/>
                    <a:pt x="21600" y="16740"/>
                    <a:pt x="21600" y="9900"/>
                  </a:cubicBezTo>
                  <a:cubicBezTo>
                    <a:pt x="21600" y="5040"/>
                    <a:pt x="21495" y="0"/>
                    <a:pt x="21393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5" name="Google Shape;2800;p45"/>
            <p:cNvSpPr/>
            <p:nvPr/>
          </p:nvSpPr>
          <p:spPr>
            <a:xfrm>
              <a:off x="1941965" y="2691323"/>
              <a:ext cx="207483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6" y="0"/>
                  </a:moveTo>
                  <a:cubicBezTo>
                    <a:pt x="318" y="0"/>
                    <a:pt x="0" y="4998"/>
                    <a:pt x="0" y="9997"/>
                  </a:cubicBezTo>
                  <a:cubicBezTo>
                    <a:pt x="0" y="16602"/>
                    <a:pt x="318" y="21600"/>
                    <a:pt x="636" y="21600"/>
                  </a:cubicBezTo>
                  <a:lnTo>
                    <a:pt x="20862" y="21600"/>
                  </a:lnTo>
                  <a:cubicBezTo>
                    <a:pt x="21282" y="21600"/>
                    <a:pt x="21600" y="16602"/>
                    <a:pt x="21600" y="9997"/>
                  </a:cubicBezTo>
                  <a:cubicBezTo>
                    <a:pt x="21600" y="4998"/>
                    <a:pt x="21282" y="0"/>
                    <a:pt x="2086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6" name="Google Shape;2801;p45"/>
            <p:cNvSpPr/>
            <p:nvPr/>
          </p:nvSpPr>
          <p:spPr>
            <a:xfrm>
              <a:off x="2196029" y="2691323"/>
              <a:ext cx="367292" cy="1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1" y="0"/>
                  </a:moveTo>
                  <a:cubicBezTo>
                    <a:pt x="173" y="0"/>
                    <a:pt x="0" y="4998"/>
                    <a:pt x="0" y="9997"/>
                  </a:cubicBezTo>
                  <a:cubicBezTo>
                    <a:pt x="0" y="16602"/>
                    <a:pt x="173" y="21600"/>
                    <a:pt x="411" y="21600"/>
                  </a:cubicBezTo>
                  <a:lnTo>
                    <a:pt x="21183" y="21600"/>
                  </a:lnTo>
                  <a:cubicBezTo>
                    <a:pt x="21420" y="21600"/>
                    <a:pt x="21600" y="16602"/>
                    <a:pt x="21600" y="9997"/>
                  </a:cubicBezTo>
                  <a:cubicBezTo>
                    <a:pt x="21600" y="4998"/>
                    <a:pt x="21420" y="0"/>
                    <a:pt x="21183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7" name="Google Shape;2802;p45"/>
            <p:cNvSpPr/>
            <p:nvPr/>
          </p:nvSpPr>
          <p:spPr>
            <a:xfrm>
              <a:off x="1475399" y="2380315"/>
              <a:ext cx="404819" cy="40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0"/>
                  </a:moveTo>
                  <a:cubicBezTo>
                    <a:pt x="4860" y="0"/>
                    <a:pt x="0" y="4803"/>
                    <a:pt x="0" y="10800"/>
                  </a:cubicBezTo>
                  <a:cubicBezTo>
                    <a:pt x="0" y="16744"/>
                    <a:pt x="4860" y="21600"/>
                    <a:pt x="10803" y="21600"/>
                  </a:cubicBezTo>
                  <a:cubicBezTo>
                    <a:pt x="16740" y="21600"/>
                    <a:pt x="21600" y="16744"/>
                    <a:pt x="21600" y="10800"/>
                  </a:cubicBezTo>
                  <a:lnTo>
                    <a:pt x="10803" y="10800"/>
                  </a:lnTo>
                  <a:lnTo>
                    <a:pt x="1080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8" name="Google Shape;2803;p45"/>
            <p:cNvSpPr/>
            <p:nvPr/>
          </p:nvSpPr>
          <p:spPr>
            <a:xfrm>
              <a:off x="1469400" y="2374205"/>
              <a:ext cx="416929" cy="41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4" y="684"/>
                  </a:moveTo>
                  <a:lnTo>
                    <a:pt x="10484" y="10800"/>
                  </a:lnTo>
                  <a:cubicBezTo>
                    <a:pt x="10484" y="10958"/>
                    <a:pt x="10642" y="11116"/>
                    <a:pt x="10800" y="11116"/>
                  </a:cubicBezTo>
                  <a:lnTo>
                    <a:pt x="20916" y="11116"/>
                  </a:lnTo>
                  <a:cubicBezTo>
                    <a:pt x="20758" y="16570"/>
                    <a:pt x="16305" y="20916"/>
                    <a:pt x="10800" y="20916"/>
                  </a:cubicBezTo>
                  <a:cubicBezTo>
                    <a:pt x="5188" y="20916"/>
                    <a:pt x="678" y="16412"/>
                    <a:pt x="678" y="10800"/>
                  </a:cubicBezTo>
                  <a:cubicBezTo>
                    <a:pt x="678" y="5295"/>
                    <a:pt x="5030" y="842"/>
                    <a:pt x="10484" y="684"/>
                  </a:cubicBezTo>
                  <a:close/>
                  <a:moveTo>
                    <a:pt x="10800" y="0"/>
                  </a:moveTo>
                  <a:cubicBezTo>
                    <a:pt x="4821" y="0"/>
                    <a:pt x="0" y="4826"/>
                    <a:pt x="0" y="10800"/>
                  </a:cubicBezTo>
                  <a:cubicBezTo>
                    <a:pt x="0" y="16779"/>
                    <a:pt x="4821" y="21600"/>
                    <a:pt x="10800" y="21600"/>
                  </a:cubicBezTo>
                  <a:cubicBezTo>
                    <a:pt x="16774" y="21600"/>
                    <a:pt x="21600" y="16723"/>
                    <a:pt x="21600" y="10800"/>
                  </a:cubicBezTo>
                  <a:cubicBezTo>
                    <a:pt x="21600" y="10591"/>
                    <a:pt x="21442" y="10484"/>
                    <a:pt x="21284" y="10484"/>
                  </a:cubicBezTo>
                  <a:lnTo>
                    <a:pt x="11111" y="10484"/>
                  </a:lnTo>
                  <a:lnTo>
                    <a:pt x="11111" y="316"/>
                  </a:lnTo>
                  <a:cubicBezTo>
                    <a:pt x="11111" y="158"/>
                    <a:pt x="11009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9" name="Google Shape;2804;p45"/>
            <p:cNvSpPr/>
            <p:nvPr/>
          </p:nvSpPr>
          <p:spPr>
            <a:xfrm>
              <a:off x="1458274" y="2383370"/>
              <a:ext cx="403728" cy="403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cubicBezTo>
                    <a:pt x="4815" y="0"/>
                    <a:pt x="0" y="4815"/>
                    <a:pt x="0" y="10774"/>
                  </a:cubicBezTo>
                  <a:cubicBezTo>
                    <a:pt x="0" y="16779"/>
                    <a:pt x="4815" y="21600"/>
                    <a:pt x="10826" y="21600"/>
                  </a:cubicBezTo>
                  <a:cubicBezTo>
                    <a:pt x="16785" y="21600"/>
                    <a:pt x="21600" y="16779"/>
                    <a:pt x="21600" y="10774"/>
                  </a:cubicBezTo>
                  <a:lnTo>
                    <a:pt x="10826" y="10774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0" name="Google Shape;2805;p45"/>
            <p:cNvSpPr/>
            <p:nvPr/>
          </p:nvSpPr>
          <p:spPr>
            <a:xfrm>
              <a:off x="1452165" y="2376277"/>
              <a:ext cx="416929" cy="4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33" y="678"/>
                  </a:moveTo>
                  <a:lnTo>
                    <a:pt x="10433" y="11167"/>
                  </a:lnTo>
                  <a:lnTo>
                    <a:pt x="20922" y="11167"/>
                  </a:lnTo>
                  <a:cubicBezTo>
                    <a:pt x="20764" y="16615"/>
                    <a:pt x="16254" y="20967"/>
                    <a:pt x="10800" y="20967"/>
                  </a:cubicBezTo>
                  <a:cubicBezTo>
                    <a:pt x="5194" y="20967"/>
                    <a:pt x="627" y="16406"/>
                    <a:pt x="627" y="10800"/>
                  </a:cubicBezTo>
                  <a:cubicBezTo>
                    <a:pt x="627" y="5346"/>
                    <a:pt x="5035" y="836"/>
                    <a:pt x="10433" y="678"/>
                  </a:cubicBezTo>
                  <a:close/>
                  <a:moveTo>
                    <a:pt x="10800" y="0"/>
                  </a:moveTo>
                  <a:cubicBezTo>
                    <a:pt x="4826" y="0"/>
                    <a:pt x="0" y="4872"/>
                    <a:pt x="0" y="10800"/>
                  </a:cubicBezTo>
                  <a:cubicBezTo>
                    <a:pt x="0" y="16774"/>
                    <a:pt x="4826" y="21600"/>
                    <a:pt x="10800" y="21600"/>
                  </a:cubicBezTo>
                  <a:cubicBezTo>
                    <a:pt x="16723" y="21600"/>
                    <a:pt x="21600" y="16774"/>
                    <a:pt x="21600" y="10800"/>
                  </a:cubicBezTo>
                  <a:lnTo>
                    <a:pt x="21600" y="10484"/>
                  </a:lnTo>
                  <a:lnTo>
                    <a:pt x="11116" y="10484"/>
                  </a:lnTo>
                  <a:lnTo>
                    <a:pt x="1111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1" name="Google Shape;2806;p45"/>
            <p:cNvSpPr/>
            <p:nvPr/>
          </p:nvSpPr>
          <p:spPr>
            <a:xfrm>
              <a:off x="1727392" y="2412716"/>
              <a:ext cx="101233" cy="10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07"/>
                    <a:pt x="11894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2" name="Google Shape;2807;p45"/>
            <p:cNvSpPr/>
            <p:nvPr/>
          </p:nvSpPr>
          <p:spPr>
            <a:xfrm>
              <a:off x="1721392" y="2405624"/>
              <a:ext cx="113343" cy="11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8" y="2473"/>
                  </a:moveTo>
                  <a:cubicBezTo>
                    <a:pt x="11372" y="3050"/>
                    <a:pt x="18502" y="10326"/>
                    <a:pt x="19272" y="19106"/>
                  </a:cubicBezTo>
                  <a:lnTo>
                    <a:pt x="2308" y="19106"/>
                  </a:lnTo>
                  <a:lnTo>
                    <a:pt x="2308" y="247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446"/>
                  </a:lnTo>
                  <a:cubicBezTo>
                    <a:pt x="21600" y="9172"/>
                    <a:pt x="12536" y="0"/>
                    <a:pt x="114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3" name="Google Shape;2808;p45"/>
            <p:cNvSpPr/>
            <p:nvPr/>
          </p:nvSpPr>
          <p:spPr>
            <a:xfrm>
              <a:off x="2360988" y="1766444"/>
              <a:ext cx="626891" cy="62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9" h="21600" fill="norm" stroke="1" extrusionOk="0">
                  <a:moveTo>
                    <a:pt x="9725" y="0"/>
                  </a:moveTo>
                  <a:cubicBezTo>
                    <a:pt x="5474" y="0"/>
                    <a:pt x="1571" y="3116"/>
                    <a:pt x="374" y="7863"/>
                  </a:cubicBezTo>
                  <a:cubicBezTo>
                    <a:pt x="-1099" y="13617"/>
                    <a:pt x="1909" y="19578"/>
                    <a:pt x="7082" y="21183"/>
                  </a:cubicBezTo>
                  <a:cubicBezTo>
                    <a:pt x="7967" y="21465"/>
                    <a:pt x="8856" y="21600"/>
                    <a:pt x="9735" y="21600"/>
                  </a:cubicBezTo>
                  <a:cubicBezTo>
                    <a:pt x="13952" y="21600"/>
                    <a:pt x="17838" y="18484"/>
                    <a:pt x="19058" y="13722"/>
                  </a:cubicBezTo>
                  <a:cubicBezTo>
                    <a:pt x="20501" y="8002"/>
                    <a:pt x="17490" y="2041"/>
                    <a:pt x="12350" y="402"/>
                  </a:cubicBezTo>
                  <a:cubicBezTo>
                    <a:pt x="11472" y="132"/>
                    <a:pt x="10590" y="0"/>
                    <a:pt x="9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4" name="Google Shape;2809;p45"/>
            <p:cNvSpPr/>
            <p:nvPr/>
          </p:nvSpPr>
          <p:spPr>
            <a:xfrm>
              <a:off x="2353877" y="1759899"/>
              <a:ext cx="639571" cy="63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8" y="413"/>
                  </a:moveTo>
                  <a:cubicBezTo>
                    <a:pt x="16542" y="413"/>
                    <a:pt x="21187" y="5058"/>
                    <a:pt x="21187" y="10802"/>
                  </a:cubicBezTo>
                  <a:cubicBezTo>
                    <a:pt x="21187" y="16509"/>
                    <a:pt x="16542" y="21154"/>
                    <a:pt x="10798" y="21154"/>
                  </a:cubicBezTo>
                  <a:cubicBezTo>
                    <a:pt x="5091" y="21154"/>
                    <a:pt x="442" y="16509"/>
                    <a:pt x="442" y="10802"/>
                  </a:cubicBezTo>
                  <a:cubicBezTo>
                    <a:pt x="442" y="5058"/>
                    <a:pt x="5091" y="413"/>
                    <a:pt x="10798" y="413"/>
                  </a:cubicBezTo>
                  <a:close/>
                  <a:moveTo>
                    <a:pt x="10798" y="0"/>
                  </a:moveTo>
                  <a:cubicBezTo>
                    <a:pt x="4852" y="0"/>
                    <a:pt x="0" y="4852"/>
                    <a:pt x="0" y="10802"/>
                  </a:cubicBezTo>
                  <a:cubicBezTo>
                    <a:pt x="0" y="16748"/>
                    <a:pt x="4852" y="21600"/>
                    <a:pt x="10798" y="21600"/>
                  </a:cubicBezTo>
                  <a:cubicBezTo>
                    <a:pt x="16744" y="21600"/>
                    <a:pt x="21600" y="16748"/>
                    <a:pt x="21600" y="10802"/>
                  </a:cubicBezTo>
                  <a:cubicBezTo>
                    <a:pt x="21600" y="4852"/>
                    <a:pt x="16744" y="0"/>
                    <a:pt x="1079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5" name="Google Shape;2810;p45"/>
            <p:cNvSpPr/>
            <p:nvPr/>
          </p:nvSpPr>
          <p:spPr>
            <a:xfrm>
              <a:off x="2389047" y="1736007"/>
              <a:ext cx="626827" cy="62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4" h="21600" fill="norm" stroke="1" extrusionOk="0">
                  <a:moveTo>
                    <a:pt x="9535" y="0"/>
                  </a:moveTo>
                  <a:cubicBezTo>
                    <a:pt x="5776" y="0"/>
                    <a:pt x="2208" y="2539"/>
                    <a:pt x="714" y="6747"/>
                  </a:cubicBezTo>
                  <a:cubicBezTo>
                    <a:pt x="-1283" y="12254"/>
                    <a:pt x="1052" y="18561"/>
                    <a:pt x="5938" y="20792"/>
                  </a:cubicBezTo>
                  <a:cubicBezTo>
                    <a:pt x="7114" y="21341"/>
                    <a:pt x="8333" y="21600"/>
                    <a:pt x="9535" y="21600"/>
                  </a:cubicBezTo>
                  <a:cubicBezTo>
                    <a:pt x="13278" y="21600"/>
                    <a:pt x="16832" y="19064"/>
                    <a:pt x="18320" y="14868"/>
                  </a:cubicBezTo>
                  <a:cubicBezTo>
                    <a:pt x="20317" y="9361"/>
                    <a:pt x="17982" y="3054"/>
                    <a:pt x="13096" y="789"/>
                  </a:cubicBezTo>
                  <a:cubicBezTo>
                    <a:pt x="11930" y="252"/>
                    <a:pt x="10721" y="0"/>
                    <a:pt x="953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6" name="Google Shape;2811;p45"/>
            <p:cNvSpPr/>
            <p:nvPr/>
          </p:nvSpPr>
          <p:spPr>
            <a:xfrm>
              <a:off x="2382130" y="1729571"/>
              <a:ext cx="639571" cy="63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409"/>
                  </a:moveTo>
                  <a:cubicBezTo>
                    <a:pt x="16509" y="409"/>
                    <a:pt x="21191" y="5058"/>
                    <a:pt x="21158" y="10798"/>
                  </a:cubicBezTo>
                  <a:cubicBezTo>
                    <a:pt x="21158" y="16509"/>
                    <a:pt x="16509" y="21154"/>
                    <a:pt x="10802" y="21154"/>
                  </a:cubicBezTo>
                  <a:cubicBezTo>
                    <a:pt x="5095" y="21154"/>
                    <a:pt x="413" y="16509"/>
                    <a:pt x="413" y="10798"/>
                  </a:cubicBezTo>
                  <a:cubicBezTo>
                    <a:pt x="413" y="5058"/>
                    <a:pt x="5095" y="409"/>
                    <a:pt x="10802" y="409"/>
                  </a:cubicBezTo>
                  <a:close/>
                  <a:moveTo>
                    <a:pt x="10802" y="0"/>
                  </a:moveTo>
                  <a:cubicBezTo>
                    <a:pt x="4856" y="0"/>
                    <a:pt x="0" y="4819"/>
                    <a:pt x="0" y="10798"/>
                  </a:cubicBezTo>
                  <a:cubicBezTo>
                    <a:pt x="0" y="16744"/>
                    <a:pt x="4856" y="21600"/>
                    <a:pt x="10802" y="21600"/>
                  </a:cubicBezTo>
                  <a:cubicBezTo>
                    <a:pt x="16748" y="21600"/>
                    <a:pt x="21600" y="16744"/>
                    <a:pt x="21600" y="10798"/>
                  </a:cubicBezTo>
                  <a:cubicBezTo>
                    <a:pt x="21600" y="4819"/>
                    <a:pt x="16748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7" name="Google Shape;2812;p45"/>
            <p:cNvSpPr/>
            <p:nvPr/>
          </p:nvSpPr>
          <p:spPr>
            <a:xfrm>
              <a:off x="2482381" y="1894521"/>
              <a:ext cx="414855" cy="26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64" y="0"/>
                  </a:moveTo>
                  <a:cubicBezTo>
                    <a:pt x="8378" y="0"/>
                    <a:pt x="6111" y="3164"/>
                    <a:pt x="5691" y="7254"/>
                  </a:cubicBezTo>
                  <a:lnTo>
                    <a:pt x="4163" y="7254"/>
                  </a:lnTo>
                  <a:cubicBezTo>
                    <a:pt x="1840" y="7254"/>
                    <a:pt x="0" y="10427"/>
                    <a:pt x="0" y="14427"/>
                  </a:cubicBezTo>
                  <a:cubicBezTo>
                    <a:pt x="0" y="18346"/>
                    <a:pt x="1840" y="21600"/>
                    <a:pt x="4163" y="21600"/>
                  </a:cubicBezTo>
                  <a:lnTo>
                    <a:pt x="17437" y="21600"/>
                  </a:lnTo>
                  <a:cubicBezTo>
                    <a:pt x="19760" y="21600"/>
                    <a:pt x="21600" y="18346"/>
                    <a:pt x="21600" y="14427"/>
                  </a:cubicBezTo>
                  <a:cubicBezTo>
                    <a:pt x="21600" y="10427"/>
                    <a:pt x="19760" y="7254"/>
                    <a:pt x="17437" y="7254"/>
                  </a:cubicBezTo>
                  <a:lnTo>
                    <a:pt x="16437" y="7254"/>
                  </a:lnTo>
                  <a:cubicBezTo>
                    <a:pt x="16017" y="3164"/>
                    <a:pt x="13802" y="0"/>
                    <a:pt x="1106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8" name="Google Shape;2813;p45"/>
            <p:cNvSpPr/>
            <p:nvPr/>
          </p:nvSpPr>
          <p:spPr>
            <a:xfrm>
              <a:off x="2475291" y="1888411"/>
              <a:ext cx="428054" cy="27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81" y="962"/>
                  </a:moveTo>
                  <a:cubicBezTo>
                    <a:pt x="13530" y="962"/>
                    <a:pt x="15572" y="3746"/>
                    <a:pt x="15980" y="7492"/>
                  </a:cubicBezTo>
                  <a:cubicBezTo>
                    <a:pt x="16035" y="7733"/>
                    <a:pt x="16134" y="7896"/>
                    <a:pt x="16288" y="7896"/>
                  </a:cubicBezTo>
                  <a:lnTo>
                    <a:pt x="17257" y="7896"/>
                  </a:lnTo>
                  <a:cubicBezTo>
                    <a:pt x="19299" y="7896"/>
                    <a:pt x="20989" y="10766"/>
                    <a:pt x="20989" y="14271"/>
                  </a:cubicBezTo>
                  <a:cubicBezTo>
                    <a:pt x="20989" y="17777"/>
                    <a:pt x="19299" y="20646"/>
                    <a:pt x="17257" y="20646"/>
                  </a:cubicBezTo>
                  <a:lnTo>
                    <a:pt x="4393" y="20646"/>
                  </a:lnTo>
                  <a:cubicBezTo>
                    <a:pt x="2295" y="20646"/>
                    <a:pt x="661" y="17777"/>
                    <a:pt x="661" y="14271"/>
                  </a:cubicBezTo>
                  <a:cubicBezTo>
                    <a:pt x="661" y="10766"/>
                    <a:pt x="2295" y="7896"/>
                    <a:pt x="4393" y="7896"/>
                  </a:cubicBezTo>
                  <a:lnTo>
                    <a:pt x="5873" y="7896"/>
                  </a:lnTo>
                  <a:cubicBezTo>
                    <a:pt x="6028" y="7896"/>
                    <a:pt x="6176" y="7733"/>
                    <a:pt x="6176" y="7492"/>
                  </a:cubicBezTo>
                  <a:cubicBezTo>
                    <a:pt x="6589" y="3746"/>
                    <a:pt x="8631" y="962"/>
                    <a:pt x="11081" y="962"/>
                  </a:cubicBezTo>
                  <a:close/>
                  <a:moveTo>
                    <a:pt x="11081" y="0"/>
                  </a:moveTo>
                  <a:cubicBezTo>
                    <a:pt x="8428" y="0"/>
                    <a:pt x="6176" y="2870"/>
                    <a:pt x="5615" y="6856"/>
                  </a:cubicBezTo>
                  <a:lnTo>
                    <a:pt x="4338" y="6856"/>
                  </a:lnTo>
                  <a:cubicBezTo>
                    <a:pt x="1993" y="6856"/>
                    <a:pt x="0" y="10207"/>
                    <a:pt x="0" y="14271"/>
                  </a:cubicBezTo>
                  <a:cubicBezTo>
                    <a:pt x="0" y="18335"/>
                    <a:pt x="1938" y="21600"/>
                    <a:pt x="4338" y="21600"/>
                  </a:cubicBezTo>
                  <a:lnTo>
                    <a:pt x="17257" y="21600"/>
                  </a:lnTo>
                  <a:cubicBezTo>
                    <a:pt x="19657" y="21600"/>
                    <a:pt x="21600" y="18335"/>
                    <a:pt x="21600" y="14271"/>
                  </a:cubicBezTo>
                  <a:cubicBezTo>
                    <a:pt x="21600" y="10207"/>
                    <a:pt x="19657" y="6856"/>
                    <a:pt x="17257" y="6856"/>
                  </a:cubicBezTo>
                  <a:lnTo>
                    <a:pt x="16547" y="6856"/>
                  </a:lnTo>
                  <a:cubicBezTo>
                    <a:pt x="15980" y="2870"/>
                    <a:pt x="13734" y="0"/>
                    <a:pt x="110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70" name="Google Shape;1289;p28"/>
          <p:cNvSpPr txBox="1"/>
          <p:nvPr/>
        </p:nvSpPr>
        <p:spPr>
          <a:xfrm>
            <a:off x="6598945" y="3025026"/>
            <a:ext cx="2072139" cy="45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7">
              <a:defRPr b="1" sz="1500">
                <a:latin typeface="Sora"/>
                <a:ea typeface="Sora"/>
                <a:cs typeface="Sora"/>
                <a:sym typeface="Sora"/>
              </a:defRPr>
            </a:pPr>
            <a:r>
              <a:t>Mohammad Rahal</a:t>
            </a:r>
          </a:p>
        </p:txBody>
      </p:sp>
      <p:sp>
        <p:nvSpPr>
          <p:cNvPr id="2571" name="Google Shape;1289;p28"/>
          <p:cNvSpPr txBox="1"/>
          <p:nvPr/>
        </p:nvSpPr>
        <p:spPr>
          <a:xfrm>
            <a:off x="4376844" y="3025026"/>
            <a:ext cx="2072139" cy="45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7">
              <a:defRPr b="1" sz="1500">
                <a:latin typeface="Sora"/>
                <a:ea typeface="Sora"/>
                <a:cs typeface="Sora"/>
                <a:sym typeface="Sora"/>
              </a:defRPr>
            </a:pPr>
            <a:r>
              <a:t>Mostafa Dawi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92" name="Google Shape;1502;p29"/>
          <p:cNvSpPr txBox="1"/>
          <p:nvPr/>
        </p:nvSpPr>
        <p:spPr>
          <a:xfrm>
            <a:off x="813501" y="1807054"/>
            <a:ext cx="4865773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Real estate data is </a:t>
            </a:r>
            <a:r>
              <a:rPr b="1"/>
              <a:t>vast</a:t>
            </a:r>
          </a:p>
        </p:txBody>
      </p:sp>
      <p:sp>
        <p:nvSpPr>
          <p:cNvPr id="1093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094" name="Google Shape;1502;p29"/>
          <p:cNvSpPr txBox="1"/>
          <p:nvPr/>
        </p:nvSpPr>
        <p:spPr>
          <a:xfrm>
            <a:off x="1754196" y="2271709"/>
            <a:ext cx="4865773" cy="42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b="1"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difficult to interpret</a:t>
            </a:r>
            <a:r>
              <a:rPr b="0"/>
              <a:t> for investors, agents, and buyers</a:t>
            </a:r>
          </a:p>
        </p:txBody>
      </p:sp>
      <p:sp>
        <p:nvSpPr>
          <p:cNvPr id="1095" name="Google Shape;1502;p29"/>
          <p:cNvSpPr txBox="1"/>
          <p:nvPr/>
        </p:nvSpPr>
        <p:spPr>
          <a:xfrm>
            <a:off x="816676" y="3053558"/>
            <a:ext cx="4865773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Existing platforms often </a:t>
            </a:r>
            <a:r>
              <a:rPr b="1"/>
              <a:t>lack clear visual analytics</a:t>
            </a:r>
          </a:p>
        </p:txBody>
      </p:sp>
      <p:sp>
        <p:nvSpPr>
          <p:cNvPr id="1096" name="Google Shape;1502;p29"/>
          <p:cNvSpPr txBox="1"/>
          <p:nvPr/>
        </p:nvSpPr>
        <p:spPr>
          <a:xfrm>
            <a:off x="1757371" y="3590923"/>
            <a:ext cx="4865773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b="1"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overwhelming </a:t>
            </a:r>
            <a:r>
              <a:rPr b="0"/>
              <a:t>raw data</a:t>
            </a:r>
          </a:p>
        </p:txBody>
      </p:sp>
      <p:grpSp>
        <p:nvGrpSpPr>
          <p:cNvPr id="1107" name="Google Shape;1598;p30"/>
          <p:cNvGrpSpPr/>
          <p:nvPr/>
        </p:nvGrpSpPr>
        <p:grpSpPr>
          <a:xfrm>
            <a:off x="570271" y="1914242"/>
            <a:ext cx="231734" cy="210302"/>
            <a:chOff x="0" y="0"/>
            <a:chExt cx="231733" cy="210301"/>
          </a:xfrm>
        </p:grpSpPr>
        <p:sp>
          <p:nvSpPr>
            <p:cNvPr id="1097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8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9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0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1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2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3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4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5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6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08" name="Google Shape;2036;p41"/>
          <p:cNvSpPr/>
          <p:nvPr/>
        </p:nvSpPr>
        <p:spPr>
          <a:xfrm>
            <a:off x="1140460" y="2103120"/>
            <a:ext cx="613411" cy="37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191919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9" name="Google Shape;2036;p41"/>
          <p:cNvSpPr/>
          <p:nvPr/>
        </p:nvSpPr>
        <p:spPr>
          <a:xfrm>
            <a:off x="1277619" y="3416300"/>
            <a:ext cx="478792" cy="38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191919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110" name="problem.png" descr="probl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6501" y="924251"/>
            <a:ext cx="3413800" cy="341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2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3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4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125" name="Google Shape;1598;p30"/>
          <p:cNvGrpSpPr/>
          <p:nvPr/>
        </p:nvGrpSpPr>
        <p:grpSpPr>
          <a:xfrm>
            <a:off x="570271" y="3160746"/>
            <a:ext cx="231734" cy="210302"/>
            <a:chOff x="0" y="0"/>
            <a:chExt cx="231733" cy="210301"/>
          </a:xfrm>
        </p:grpSpPr>
        <p:sp>
          <p:nvSpPr>
            <p:cNvPr id="1115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6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7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8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9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0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2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3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4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502;p29"/>
          <p:cNvSpPr txBox="1"/>
          <p:nvPr/>
        </p:nvSpPr>
        <p:spPr>
          <a:xfrm>
            <a:off x="1283961" y="1699699"/>
            <a:ext cx="7717216" cy="4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Develop a </a:t>
            </a:r>
            <a:r>
              <a:rPr b="1"/>
              <a:t>centralized</a:t>
            </a:r>
            <a:r>
              <a:t>, </a:t>
            </a:r>
            <a:r>
              <a:rPr b="1"/>
              <a:t>interactive dashboard </a:t>
            </a:r>
            <a:r>
              <a:t>for better data interpretation</a:t>
            </a:r>
          </a:p>
        </p:txBody>
      </p:sp>
      <p:sp>
        <p:nvSpPr>
          <p:cNvPr id="1128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129" name="Google Shape;1502;p29"/>
          <p:cNvSpPr txBox="1"/>
          <p:nvPr/>
        </p:nvSpPr>
        <p:spPr>
          <a:xfrm>
            <a:off x="1266008" y="2344835"/>
            <a:ext cx="7710900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Provide visualizations of pricing trends and location insights</a:t>
            </a:r>
          </a:p>
        </p:txBody>
      </p:sp>
      <p:grpSp>
        <p:nvGrpSpPr>
          <p:cNvPr id="1140" name="Google Shape;1598;p30"/>
          <p:cNvGrpSpPr/>
          <p:nvPr/>
        </p:nvGrpSpPr>
        <p:grpSpPr>
          <a:xfrm>
            <a:off x="1034417" y="1806887"/>
            <a:ext cx="231734" cy="210302"/>
            <a:chOff x="0" y="0"/>
            <a:chExt cx="231733" cy="210301"/>
          </a:xfrm>
        </p:grpSpPr>
        <p:sp>
          <p:nvSpPr>
            <p:cNvPr id="1130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1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2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3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4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5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6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7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8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9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41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2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3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4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155" name="Google Shape;1598;p30"/>
          <p:cNvGrpSpPr/>
          <p:nvPr/>
        </p:nvGrpSpPr>
        <p:grpSpPr>
          <a:xfrm>
            <a:off x="1035391" y="2452023"/>
            <a:ext cx="231734" cy="210302"/>
            <a:chOff x="0" y="0"/>
            <a:chExt cx="231733" cy="210301"/>
          </a:xfrm>
        </p:grpSpPr>
        <p:sp>
          <p:nvSpPr>
            <p:cNvPr id="1145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6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7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8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9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0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1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2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3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4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56" name="Google Shape;1502;p29"/>
          <p:cNvSpPr txBox="1"/>
          <p:nvPr/>
        </p:nvSpPr>
        <p:spPr>
          <a:xfrm>
            <a:off x="1256535" y="3085276"/>
            <a:ext cx="7887681" cy="36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Include filtering &amp; comparison tools for better decision-making</a:t>
            </a:r>
          </a:p>
        </p:txBody>
      </p:sp>
      <p:grpSp>
        <p:nvGrpSpPr>
          <p:cNvPr id="1167" name="Google Shape;1598;p30"/>
          <p:cNvGrpSpPr/>
          <p:nvPr/>
        </p:nvGrpSpPr>
        <p:grpSpPr>
          <a:xfrm>
            <a:off x="1019604" y="3164046"/>
            <a:ext cx="231734" cy="210302"/>
            <a:chOff x="0" y="0"/>
            <a:chExt cx="231733" cy="210301"/>
          </a:xfrm>
        </p:grpSpPr>
        <p:sp>
          <p:nvSpPr>
            <p:cNvPr id="1157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8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9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0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1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2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3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4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5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6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68" name="Google Shape;1502;p29"/>
          <p:cNvSpPr txBox="1"/>
          <p:nvPr/>
        </p:nvSpPr>
        <p:spPr>
          <a:xfrm>
            <a:off x="1284952" y="3852540"/>
            <a:ext cx="787505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Deliver insights to support smart investment choices</a:t>
            </a:r>
          </a:p>
        </p:txBody>
      </p:sp>
      <p:grpSp>
        <p:nvGrpSpPr>
          <p:cNvPr id="1179" name="Google Shape;1598;p30"/>
          <p:cNvGrpSpPr/>
          <p:nvPr/>
        </p:nvGrpSpPr>
        <p:grpSpPr>
          <a:xfrm>
            <a:off x="1035390" y="3928152"/>
            <a:ext cx="231733" cy="210301"/>
            <a:chOff x="1" y="0"/>
            <a:chExt cx="231732" cy="210300"/>
          </a:xfrm>
        </p:grpSpPr>
        <p:sp>
          <p:nvSpPr>
            <p:cNvPr id="1169" name="Google Shape;1599;p30"/>
            <p:cNvSpPr/>
            <p:nvPr/>
          </p:nvSpPr>
          <p:spPr>
            <a:xfrm>
              <a:off x="1103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0" name="Google Shape;1600;p30"/>
            <p:cNvSpPr/>
            <p:nvPr/>
          </p:nvSpPr>
          <p:spPr>
            <a:xfrm>
              <a:off x="1" y="52623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1" name="Google Shape;1601;p30"/>
            <p:cNvSpPr/>
            <p:nvPr/>
          </p:nvSpPr>
          <p:spPr>
            <a:xfrm>
              <a:off x="80978" y="2740"/>
              <a:ext cx="149721" cy="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2" name="Google Shape;1602;p30"/>
            <p:cNvSpPr/>
            <p:nvPr/>
          </p:nvSpPr>
          <p:spPr>
            <a:xfrm>
              <a:off x="79744" y="1648"/>
              <a:ext cx="151990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3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4" name="Google Shape;1604;p30"/>
            <p:cNvSpPr/>
            <p:nvPr/>
          </p:nvSpPr>
          <p:spPr>
            <a:xfrm>
              <a:off x="74372" y="0"/>
              <a:ext cx="152007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5" name="Google Shape;1605;p30"/>
            <p:cNvSpPr/>
            <p:nvPr/>
          </p:nvSpPr>
          <p:spPr>
            <a:xfrm>
              <a:off x="46997" y="125858"/>
              <a:ext cx="83326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6" name="Google Shape;1606;p30"/>
            <p:cNvSpPr/>
            <p:nvPr/>
          </p:nvSpPr>
          <p:spPr>
            <a:xfrm>
              <a:off x="45701" y="124566"/>
              <a:ext cx="85906" cy="8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7" name="Google Shape;1607;p30"/>
            <p:cNvSpPr/>
            <p:nvPr/>
          </p:nvSpPr>
          <p:spPr>
            <a:xfrm>
              <a:off x="2347" y="50419"/>
              <a:ext cx="82925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8" name="Google Shape;1608;p30"/>
            <p:cNvSpPr/>
            <p:nvPr/>
          </p:nvSpPr>
          <p:spPr>
            <a:xfrm>
              <a:off x="1272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80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502;p29"/>
          <p:cNvSpPr txBox="1"/>
          <p:nvPr/>
        </p:nvSpPr>
        <p:spPr>
          <a:xfrm>
            <a:off x="1283961" y="1699699"/>
            <a:ext cx="7717216" cy="4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Develop a </a:t>
            </a:r>
            <a:r>
              <a:rPr b="1"/>
              <a:t>centralized</a:t>
            </a:r>
            <a:r>
              <a:t>, </a:t>
            </a:r>
            <a:r>
              <a:rPr b="1"/>
              <a:t>interactive dashboard </a:t>
            </a:r>
            <a:r>
              <a:t>for better data interpretation</a:t>
            </a:r>
          </a:p>
        </p:txBody>
      </p:sp>
      <p:sp>
        <p:nvSpPr>
          <p:cNvPr id="1183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184" name="Google Shape;1502;p29"/>
          <p:cNvSpPr txBox="1"/>
          <p:nvPr/>
        </p:nvSpPr>
        <p:spPr>
          <a:xfrm>
            <a:off x="1266008" y="2344835"/>
            <a:ext cx="7710900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Provide </a:t>
            </a:r>
            <a:r>
              <a:rPr b="1"/>
              <a:t>visualizations </a:t>
            </a:r>
            <a:r>
              <a:t>of pricing trends and location insights</a:t>
            </a:r>
          </a:p>
        </p:txBody>
      </p:sp>
      <p:grpSp>
        <p:nvGrpSpPr>
          <p:cNvPr id="1195" name="Google Shape;1598;p30"/>
          <p:cNvGrpSpPr/>
          <p:nvPr/>
        </p:nvGrpSpPr>
        <p:grpSpPr>
          <a:xfrm>
            <a:off x="1034417" y="1806887"/>
            <a:ext cx="231734" cy="210302"/>
            <a:chOff x="0" y="0"/>
            <a:chExt cx="231733" cy="210301"/>
          </a:xfrm>
        </p:grpSpPr>
        <p:sp>
          <p:nvSpPr>
            <p:cNvPr id="1185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6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7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8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9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0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1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2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3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4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96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97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98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99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210" name="Google Shape;1598;p30"/>
          <p:cNvGrpSpPr/>
          <p:nvPr/>
        </p:nvGrpSpPr>
        <p:grpSpPr>
          <a:xfrm>
            <a:off x="1035391" y="2452023"/>
            <a:ext cx="231734" cy="210302"/>
            <a:chOff x="0" y="0"/>
            <a:chExt cx="231733" cy="210301"/>
          </a:xfrm>
        </p:grpSpPr>
        <p:sp>
          <p:nvSpPr>
            <p:cNvPr id="1200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1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2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3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4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5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6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7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8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9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11" name="Google Shape;1502;p29"/>
          <p:cNvSpPr txBox="1"/>
          <p:nvPr/>
        </p:nvSpPr>
        <p:spPr>
          <a:xfrm>
            <a:off x="1256535" y="3085276"/>
            <a:ext cx="7887681" cy="36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Include filtering &amp; comparison tools for better decision-making</a:t>
            </a:r>
          </a:p>
        </p:txBody>
      </p:sp>
      <p:grpSp>
        <p:nvGrpSpPr>
          <p:cNvPr id="1222" name="Google Shape;1598;p30"/>
          <p:cNvGrpSpPr/>
          <p:nvPr/>
        </p:nvGrpSpPr>
        <p:grpSpPr>
          <a:xfrm>
            <a:off x="1019604" y="3164046"/>
            <a:ext cx="231734" cy="210302"/>
            <a:chOff x="0" y="0"/>
            <a:chExt cx="231733" cy="210301"/>
          </a:xfrm>
        </p:grpSpPr>
        <p:sp>
          <p:nvSpPr>
            <p:cNvPr id="1212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3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4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5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6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7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8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9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0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1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23" name="Google Shape;1502;p29"/>
          <p:cNvSpPr txBox="1"/>
          <p:nvPr/>
        </p:nvSpPr>
        <p:spPr>
          <a:xfrm>
            <a:off x="1284952" y="3852540"/>
            <a:ext cx="787505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Deliver insights to support smart investment choices</a:t>
            </a:r>
          </a:p>
        </p:txBody>
      </p:sp>
      <p:grpSp>
        <p:nvGrpSpPr>
          <p:cNvPr id="1234" name="Google Shape;1598;p30"/>
          <p:cNvGrpSpPr/>
          <p:nvPr/>
        </p:nvGrpSpPr>
        <p:grpSpPr>
          <a:xfrm>
            <a:off x="1035390" y="3928152"/>
            <a:ext cx="231733" cy="210301"/>
            <a:chOff x="1" y="0"/>
            <a:chExt cx="231732" cy="210300"/>
          </a:xfrm>
        </p:grpSpPr>
        <p:sp>
          <p:nvSpPr>
            <p:cNvPr id="1224" name="Google Shape;1599;p30"/>
            <p:cNvSpPr/>
            <p:nvPr/>
          </p:nvSpPr>
          <p:spPr>
            <a:xfrm>
              <a:off x="1103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5" name="Google Shape;1600;p30"/>
            <p:cNvSpPr/>
            <p:nvPr/>
          </p:nvSpPr>
          <p:spPr>
            <a:xfrm>
              <a:off x="1" y="52623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6" name="Google Shape;1601;p30"/>
            <p:cNvSpPr/>
            <p:nvPr/>
          </p:nvSpPr>
          <p:spPr>
            <a:xfrm>
              <a:off x="80978" y="2740"/>
              <a:ext cx="149721" cy="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7" name="Google Shape;1602;p30"/>
            <p:cNvSpPr/>
            <p:nvPr/>
          </p:nvSpPr>
          <p:spPr>
            <a:xfrm>
              <a:off x="79744" y="1648"/>
              <a:ext cx="151990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8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9" name="Google Shape;1604;p30"/>
            <p:cNvSpPr/>
            <p:nvPr/>
          </p:nvSpPr>
          <p:spPr>
            <a:xfrm>
              <a:off x="74372" y="0"/>
              <a:ext cx="152007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0" name="Google Shape;1605;p30"/>
            <p:cNvSpPr/>
            <p:nvPr/>
          </p:nvSpPr>
          <p:spPr>
            <a:xfrm>
              <a:off x="46997" y="125858"/>
              <a:ext cx="83326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1" name="Google Shape;1606;p30"/>
            <p:cNvSpPr/>
            <p:nvPr/>
          </p:nvSpPr>
          <p:spPr>
            <a:xfrm>
              <a:off x="45701" y="124566"/>
              <a:ext cx="85906" cy="8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2" name="Google Shape;1607;p30"/>
            <p:cNvSpPr/>
            <p:nvPr/>
          </p:nvSpPr>
          <p:spPr>
            <a:xfrm>
              <a:off x="2347" y="50419"/>
              <a:ext cx="82925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3" name="Google Shape;1608;p30"/>
            <p:cNvSpPr/>
            <p:nvPr/>
          </p:nvSpPr>
          <p:spPr>
            <a:xfrm>
              <a:off x="1272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35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502;p29"/>
          <p:cNvSpPr txBox="1"/>
          <p:nvPr/>
        </p:nvSpPr>
        <p:spPr>
          <a:xfrm>
            <a:off x="1283961" y="1699699"/>
            <a:ext cx="7717216" cy="4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Develop a </a:t>
            </a:r>
            <a:r>
              <a:rPr b="1"/>
              <a:t>centralized</a:t>
            </a:r>
            <a:r>
              <a:t>, </a:t>
            </a:r>
            <a:r>
              <a:rPr b="1"/>
              <a:t>interactive dashboard </a:t>
            </a:r>
            <a:r>
              <a:t>for better data interpretation</a:t>
            </a:r>
          </a:p>
        </p:txBody>
      </p:sp>
      <p:sp>
        <p:nvSpPr>
          <p:cNvPr id="1238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239" name="Google Shape;1502;p29"/>
          <p:cNvSpPr txBox="1"/>
          <p:nvPr/>
        </p:nvSpPr>
        <p:spPr>
          <a:xfrm>
            <a:off x="1266008" y="2344835"/>
            <a:ext cx="7710900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Provide </a:t>
            </a:r>
            <a:r>
              <a:rPr b="1"/>
              <a:t>visualizations </a:t>
            </a:r>
            <a:r>
              <a:t>of pricing trends and location insights</a:t>
            </a:r>
          </a:p>
        </p:txBody>
      </p:sp>
      <p:grpSp>
        <p:nvGrpSpPr>
          <p:cNvPr id="1250" name="Google Shape;1598;p30"/>
          <p:cNvGrpSpPr/>
          <p:nvPr/>
        </p:nvGrpSpPr>
        <p:grpSpPr>
          <a:xfrm>
            <a:off x="1034417" y="1806887"/>
            <a:ext cx="231734" cy="210302"/>
            <a:chOff x="0" y="0"/>
            <a:chExt cx="231733" cy="210301"/>
          </a:xfrm>
        </p:grpSpPr>
        <p:sp>
          <p:nvSpPr>
            <p:cNvPr id="1240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1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2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3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4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5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6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7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8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9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51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2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3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4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265" name="Google Shape;1598;p30"/>
          <p:cNvGrpSpPr/>
          <p:nvPr/>
        </p:nvGrpSpPr>
        <p:grpSpPr>
          <a:xfrm>
            <a:off x="1035391" y="2452023"/>
            <a:ext cx="231734" cy="210302"/>
            <a:chOff x="0" y="0"/>
            <a:chExt cx="231733" cy="210301"/>
          </a:xfrm>
        </p:grpSpPr>
        <p:sp>
          <p:nvSpPr>
            <p:cNvPr id="1255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6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7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8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9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0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1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2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3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4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66" name="Google Shape;1502;p29"/>
          <p:cNvSpPr txBox="1"/>
          <p:nvPr/>
        </p:nvSpPr>
        <p:spPr>
          <a:xfrm>
            <a:off x="1256535" y="3085276"/>
            <a:ext cx="7887681" cy="36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Include </a:t>
            </a:r>
            <a:r>
              <a:rPr b="1"/>
              <a:t>filtering &amp; comparison tools</a:t>
            </a:r>
            <a:r>
              <a:t> for better decision-making</a:t>
            </a:r>
          </a:p>
        </p:txBody>
      </p:sp>
      <p:grpSp>
        <p:nvGrpSpPr>
          <p:cNvPr id="1277" name="Google Shape;1598;p30"/>
          <p:cNvGrpSpPr/>
          <p:nvPr/>
        </p:nvGrpSpPr>
        <p:grpSpPr>
          <a:xfrm>
            <a:off x="1019604" y="3164046"/>
            <a:ext cx="231734" cy="210302"/>
            <a:chOff x="0" y="0"/>
            <a:chExt cx="231733" cy="210301"/>
          </a:xfrm>
        </p:grpSpPr>
        <p:sp>
          <p:nvSpPr>
            <p:cNvPr id="1267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8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2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3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4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5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6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78" name="Google Shape;1502;p29"/>
          <p:cNvSpPr txBox="1"/>
          <p:nvPr/>
        </p:nvSpPr>
        <p:spPr>
          <a:xfrm>
            <a:off x="1284952" y="3852540"/>
            <a:ext cx="787505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200">
                <a:solidFill>
                  <a:srgbClr val="BEC0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Deliver insights to support smart investment choices</a:t>
            </a:r>
          </a:p>
        </p:txBody>
      </p:sp>
      <p:grpSp>
        <p:nvGrpSpPr>
          <p:cNvPr id="1289" name="Google Shape;1598;p30"/>
          <p:cNvGrpSpPr/>
          <p:nvPr/>
        </p:nvGrpSpPr>
        <p:grpSpPr>
          <a:xfrm>
            <a:off x="1035390" y="3928152"/>
            <a:ext cx="231733" cy="210301"/>
            <a:chOff x="1" y="0"/>
            <a:chExt cx="231732" cy="210300"/>
          </a:xfrm>
        </p:grpSpPr>
        <p:sp>
          <p:nvSpPr>
            <p:cNvPr id="1279" name="Google Shape;1599;p30"/>
            <p:cNvSpPr/>
            <p:nvPr/>
          </p:nvSpPr>
          <p:spPr>
            <a:xfrm>
              <a:off x="1103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0" name="Google Shape;1600;p30"/>
            <p:cNvSpPr/>
            <p:nvPr/>
          </p:nvSpPr>
          <p:spPr>
            <a:xfrm>
              <a:off x="1" y="52623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1" name="Google Shape;1601;p30"/>
            <p:cNvSpPr/>
            <p:nvPr/>
          </p:nvSpPr>
          <p:spPr>
            <a:xfrm>
              <a:off x="80978" y="2740"/>
              <a:ext cx="149721" cy="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2" name="Google Shape;1602;p30"/>
            <p:cNvSpPr/>
            <p:nvPr/>
          </p:nvSpPr>
          <p:spPr>
            <a:xfrm>
              <a:off x="79744" y="1648"/>
              <a:ext cx="151990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3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4" name="Google Shape;1604;p30"/>
            <p:cNvSpPr/>
            <p:nvPr/>
          </p:nvSpPr>
          <p:spPr>
            <a:xfrm>
              <a:off x="74372" y="0"/>
              <a:ext cx="152007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5" name="Google Shape;1605;p30"/>
            <p:cNvSpPr/>
            <p:nvPr/>
          </p:nvSpPr>
          <p:spPr>
            <a:xfrm>
              <a:off x="46997" y="125858"/>
              <a:ext cx="83326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6" name="Google Shape;1606;p30"/>
            <p:cNvSpPr/>
            <p:nvPr/>
          </p:nvSpPr>
          <p:spPr>
            <a:xfrm>
              <a:off x="45701" y="124566"/>
              <a:ext cx="85906" cy="8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7" name="Google Shape;1607;p30"/>
            <p:cNvSpPr/>
            <p:nvPr/>
          </p:nvSpPr>
          <p:spPr>
            <a:xfrm>
              <a:off x="2347" y="50419"/>
              <a:ext cx="82925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Google Shape;1608;p30"/>
            <p:cNvSpPr/>
            <p:nvPr/>
          </p:nvSpPr>
          <p:spPr>
            <a:xfrm>
              <a:off x="1272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90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502;p29"/>
          <p:cNvSpPr txBox="1"/>
          <p:nvPr/>
        </p:nvSpPr>
        <p:spPr>
          <a:xfrm>
            <a:off x="1283961" y="1699699"/>
            <a:ext cx="7717216" cy="4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Develop a </a:t>
            </a:r>
            <a:r>
              <a:rPr b="1"/>
              <a:t>centralized</a:t>
            </a:r>
            <a:r>
              <a:t>, </a:t>
            </a:r>
            <a:r>
              <a:rPr b="1"/>
              <a:t>interactive dashboard </a:t>
            </a:r>
            <a:r>
              <a:t>for better data interpretation</a:t>
            </a:r>
          </a:p>
        </p:txBody>
      </p:sp>
      <p:sp>
        <p:nvSpPr>
          <p:cNvPr id="1293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294" name="Google Shape;1502;p29"/>
          <p:cNvSpPr txBox="1"/>
          <p:nvPr/>
        </p:nvSpPr>
        <p:spPr>
          <a:xfrm>
            <a:off x="1266008" y="2344835"/>
            <a:ext cx="7710900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Provide </a:t>
            </a:r>
            <a:r>
              <a:rPr b="1"/>
              <a:t>visualizations </a:t>
            </a:r>
            <a:r>
              <a:t>of pricing trends and location insights</a:t>
            </a:r>
          </a:p>
        </p:txBody>
      </p:sp>
      <p:grpSp>
        <p:nvGrpSpPr>
          <p:cNvPr id="1305" name="Google Shape;1598;p30"/>
          <p:cNvGrpSpPr/>
          <p:nvPr/>
        </p:nvGrpSpPr>
        <p:grpSpPr>
          <a:xfrm>
            <a:off x="1034417" y="1806887"/>
            <a:ext cx="231734" cy="210302"/>
            <a:chOff x="0" y="0"/>
            <a:chExt cx="231733" cy="210301"/>
          </a:xfrm>
        </p:grpSpPr>
        <p:sp>
          <p:nvSpPr>
            <p:cNvPr id="1295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6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7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9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0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1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2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06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07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08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09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20" name="Google Shape;1598;p30"/>
          <p:cNvGrpSpPr/>
          <p:nvPr/>
        </p:nvGrpSpPr>
        <p:grpSpPr>
          <a:xfrm>
            <a:off x="1035391" y="2452023"/>
            <a:ext cx="231734" cy="210302"/>
            <a:chOff x="0" y="0"/>
            <a:chExt cx="231733" cy="210301"/>
          </a:xfrm>
        </p:grpSpPr>
        <p:sp>
          <p:nvSpPr>
            <p:cNvPr id="1310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1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3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4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5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6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7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8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9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1" name="Google Shape;1502;p29"/>
          <p:cNvSpPr txBox="1"/>
          <p:nvPr/>
        </p:nvSpPr>
        <p:spPr>
          <a:xfrm>
            <a:off x="1256535" y="3085276"/>
            <a:ext cx="7887681" cy="36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Include </a:t>
            </a:r>
            <a:r>
              <a:rPr b="1"/>
              <a:t>filtering &amp; comparison tools</a:t>
            </a:r>
            <a:r>
              <a:t> for better decision-making</a:t>
            </a:r>
          </a:p>
        </p:txBody>
      </p:sp>
      <p:grpSp>
        <p:nvGrpSpPr>
          <p:cNvPr id="1332" name="Google Shape;1598;p30"/>
          <p:cNvGrpSpPr/>
          <p:nvPr/>
        </p:nvGrpSpPr>
        <p:grpSpPr>
          <a:xfrm>
            <a:off x="1019604" y="3164046"/>
            <a:ext cx="231734" cy="210302"/>
            <a:chOff x="0" y="0"/>
            <a:chExt cx="231733" cy="210301"/>
          </a:xfrm>
        </p:grpSpPr>
        <p:sp>
          <p:nvSpPr>
            <p:cNvPr id="1322" name="Google Shape;1599;p30"/>
            <p:cNvSpPr/>
            <p:nvPr/>
          </p:nvSpPr>
          <p:spPr>
            <a:xfrm>
              <a:off x="1102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3" name="Google Shape;1600;p30"/>
            <p:cNvSpPr/>
            <p:nvPr/>
          </p:nvSpPr>
          <p:spPr>
            <a:xfrm>
              <a:off x="0" y="52624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4" name="Google Shape;1601;p30"/>
            <p:cNvSpPr/>
            <p:nvPr/>
          </p:nvSpPr>
          <p:spPr>
            <a:xfrm>
              <a:off x="80977" y="2740"/>
              <a:ext cx="149722" cy="14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5" name="Google Shape;1602;p30"/>
            <p:cNvSpPr/>
            <p:nvPr/>
          </p:nvSpPr>
          <p:spPr>
            <a:xfrm>
              <a:off x="79743" y="1648"/>
              <a:ext cx="151991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6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Google Shape;1604;p30"/>
            <p:cNvSpPr/>
            <p:nvPr/>
          </p:nvSpPr>
          <p:spPr>
            <a:xfrm>
              <a:off x="74371" y="-1"/>
              <a:ext cx="152007" cy="1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Google Shape;1605;p30"/>
            <p:cNvSpPr/>
            <p:nvPr/>
          </p:nvSpPr>
          <p:spPr>
            <a:xfrm>
              <a:off x="46996" y="125858"/>
              <a:ext cx="83327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Google Shape;1606;p30"/>
            <p:cNvSpPr/>
            <p:nvPr/>
          </p:nvSpPr>
          <p:spPr>
            <a:xfrm>
              <a:off x="45700" y="124566"/>
              <a:ext cx="85907" cy="8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0" name="Google Shape;1607;p30"/>
            <p:cNvSpPr/>
            <p:nvPr/>
          </p:nvSpPr>
          <p:spPr>
            <a:xfrm>
              <a:off x="2346" y="50419"/>
              <a:ext cx="82926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1" name="Google Shape;1608;p30"/>
            <p:cNvSpPr/>
            <p:nvPr/>
          </p:nvSpPr>
          <p:spPr>
            <a:xfrm>
              <a:off x="1271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33" name="Google Shape;1502;p29"/>
          <p:cNvSpPr txBox="1"/>
          <p:nvPr/>
        </p:nvSpPr>
        <p:spPr>
          <a:xfrm>
            <a:off x="1284952" y="3852540"/>
            <a:ext cx="787505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1200">
                <a:latin typeface="Open Sans"/>
                <a:ea typeface="Open Sans"/>
                <a:cs typeface="Open Sans"/>
                <a:sym typeface="Open Sans"/>
              </a:defRPr>
            </a:pPr>
            <a:r>
              <a:t>Deliver </a:t>
            </a:r>
            <a:r>
              <a:rPr b="1"/>
              <a:t>insights </a:t>
            </a:r>
            <a:r>
              <a:t>to support smart investment choices</a:t>
            </a:r>
          </a:p>
        </p:txBody>
      </p:sp>
      <p:grpSp>
        <p:nvGrpSpPr>
          <p:cNvPr id="1344" name="Google Shape;1598;p30"/>
          <p:cNvGrpSpPr/>
          <p:nvPr/>
        </p:nvGrpSpPr>
        <p:grpSpPr>
          <a:xfrm>
            <a:off x="1035390" y="3928152"/>
            <a:ext cx="231733" cy="210301"/>
            <a:chOff x="1" y="0"/>
            <a:chExt cx="231732" cy="210300"/>
          </a:xfrm>
        </p:grpSpPr>
        <p:sp>
          <p:nvSpPr>
            <p:cNvPr id="1334" name="Google Shape;1599;p30"/>
            <p:cNvSpPr/>
            <p:nvPr/>
          </p:nvSpPr>
          <p:spPr>
            <a:xfrm>
              <a:off x="1103" y="53850"/>
              <a:ext cx="82797" cy="8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10691" y="4913"/>
                  </a:moveTo>
                  <a:cubicBezTo>
                    <a:pt x="11747" y="4913"/>
                    <a:pt x="12813" y="5210"/>
                    <a:pt x="13760" y="5820"/>
                  </a:cubicBezTo>
                  <a:cubicBezTo>
                    <a:pt x="16473" y="7599"/>
                    <a:pt x="17270" y="11216"/>
                    <a:pt x="15566" y="13966"/>
                  </a:cubicBezTo>
                  <a:cubicBezTo>
                    <a:pt x="14442" y="15728"/>
                    <a:pt x="12578" y="16693"/>
                    <a:pt x="10668" y="16693"/>
                  </a:cubicBezTo>
                  <a:cubicBezTo>
                    <a:pt x="9596" y="16693"/>
                    <a:pt x="8512" y="16385"/>
                    <a:pt x="7531" y="15745"/>
                  </a:cubicBezTo>
                  <a:cubicBezTo>
                    <a:pt x="4818" y="14018"/>
                    <a:pt x="4021" y="10349"/>
                    <a:pt x="5776" y="7657"/>
                  </a:cubicBezTo>
                  <a:cubicBezTo>
                    <a:pt x="6877" y="5884"/>
                    <a:pt x="8770" y="4913"/>
                    <a:pt x="10691" y="4913"/>
                  </a:cubicBezTo>
                  <a:close/>
                  <a:moveTo>
                    <a:pt x="8672" y="0"/>
                  </a:moveTo>
                  <a:cubicBezTo>
                    <a:pt x="8558" y="0"/>
                    <a:pt x="8443" y="17"/>
                    <a:pt x="8334" y="52"/>
                  </a:cubicBezTo>
                  <a:cubicBezTo>
                    <a:pt x="7531" y="209"/>
                    <a:pt x="7055" y="965"/>
                    <a:pt x="7215" y="1773"/>
                  </a:cubicBezTo>
                  <a:lnTo>
                    <a:pt x="7588" y="3285"/>
                  </a:lnTo>
                  <a:cubicBezTo>
                    <a:pt x="6521" y="3715"/>
                    <a:pt x="5564" y="4419"/>
                    <a:pt x="4766" y="5279"/>
                  </a:cubicBezTo>
                  <a:lnTo>
                    <a:pt x="3436" y="4419"/>
                  </a:lnTo>
                  <a:cubicBezTo>
                    <a:pt x="3212" y="4268"/>
                    <a:pt x="2948" y="4192"/>
                    <a:pt x="2690" y="4192"/>
                  </a:cubicBezTo>
                  <a:cubicBezTo>
                    <a:pt x="2220" y="4192"/>
                    <a:pt x="1744" y="4430"/>
                    <a:pt x="1468" y="4849"/>
                  </a:cubicBezTo>
                  <a:cubicBezTo>
                    <a:pt x="1044" y="5553"/>
                    <a:pt x="1256" y="6413"/>
                    <a:pt x="1945" y="6843"/>
                  </a:cubicBezTo>
                  <a:lnTo>
                    <a:pt x="3224" y="7710"/>
                  </a:lnTo>
                  <a:cubicBezTo>
                    <a:pt x="2799" y="8785"/>
                    <a:pt x="2587" y="9977"/>
                    <a:pt x="2639" y="11105"/>
                  </a:cubicBezTo>
                  <a:lnTo>
                    <a:pt x="1096" y="11431"/>
                  </a:lnTo>
                  <a:cubicBezTo>
                    <a:pt x="350" y="11646"/>
                    <a:pt x="-126" y="12402"/>
                    <a:pt x="29" y="13158"/>
                  </a:cubicBezTo>
                  <a:cubicBezTo>
                    <a:pt x="172" y="13861"/>
                    <a:pt x="792" y="14321"/>
                    <a:pt x="1446" y="14321"/>
                  </a:cubicBezTo>
                  <a:cubicBezTo>
                    <a:pt x="1543" y="14321"/>
                    <a:pt x="1641" y="14309"/>
                    <a:pt x="1732" y="14291"/>
                  </a:cubicBezTo>
                  <a:lnTo>
                    <a:pt x="3275" y="13966"/>
                  </a:lnTo>
                  <a:cubicBezTo>
                    <a:pt x="3705" y="14989"/>
                    <a:pt x="4342" y="15960"/>
                    <a:pt x="5191" y="16768"/>
                  </a:cubicBezTo>
                  <a:lnTo>
                    <a:pt x="4394" y="18117"/>
                  </a:lnTo>
                  <a:cubicBezTo>
                    <a:pt x="3969" y="18768"/>
                    <a:pt x="4130" y="19681"/>
                    <a:pt x="4818" y="20117"/>
                  </a:cubicBezTo>
                  <a:cubicBezTo>
                    <a:pt x="5047" y="20269"/>
                    <a:pt x="5306" y="20338"/>
                    <a:pt x="5564" y="20338"/>
                  </a:cubicBezTo>
                  <a:cubicBezTo>
                    <a:pt x="6040" y="20338"/>
                    <a:pt x="6516" y="20100"/>
                    <a:pt x="6791" y="19681"/>
                  </a:cubicBezTo>
                  <a:lnTo>
                    <a:pt x="7588" y="18332"/>
                  </a:lnTo>
                  <a:cubicBezTo>
                    <a:pt x="8592" y="18722"/>
                    <a:pt x="9596" y="18937"/>
                    <a:pt x="10640" y="18937"/>
                  </a:cubicBezTo>
                  <a:cubicBezTo>
                    <a:pt x="10754" y="18937"/>
                    <a:pt x="10875" y="18931"/>
                    <a:pt x="10989" y="18925"/>
                  </a:cubicBezTo>
                  <a:lnTo>
                    <a:pt x="11311" y="20489"/>
                  </a:lnTo>
                  <a:cubicBezTo>
                    <a:pt x="11448" y="21146"/>
                    <a:pt x="12033" y="21600"/>
                    <a:pt x="12704" y="21600"/>
                  </a:cubicBezTo>
                  <a:cubicBezTo>
                    <a:pt x="12808" y="21600"/>
                    <a:pt x="12911" y="21594"/>
                    <a:pt x="13014" y="21571"/>
                  </a:cubicBezTo>
                  <a:cubicBezTo>
                    <a:pt x="13760" y="21408"/>
                    <a:pt x="14236" y="20652"/>
                    <a:pt x="14075" y="19844"/>
                  </a:cubicBezTo>
                  <a:lnTo>
                    <a:pt x="13760" y="18332"/>
                  </a:lnTo>
                  <a:cubicBezTo>
                    <a:pt x="14821" y="17850"/>
                    <a:pt x="15779" y="17204"/>
                    <a:pt x="16524" y="16338"/>
                  </a:cubicBezTo>
                  <a:lnTo>
                    <a:pt x="17855" y="17204"/>
                  </a:lnTo>
                  <a:cubicBezTo>
                    <a:pt x="18096" y="17332"/>
                    <a:pt x="18360" y="17402"/>
                    <a:pt x="18618" y="17402"/>
                  </a:cubicBezTo>
                  <a:cubicBezTo>
                    <a:pt x="19094" y="17402"/>
                    <a:pt x="19547" y="17170"/>
                    <a:pt x="19822" y="16716"/>
                  </a:cubicBezTo>
                  <a:cubicBezTo>
                    <a:pt x="20252" y="16071"/>
                    <a:pt x="20034" y="15204"/>
                    <a:pt x="19398" y="14774"/>
                  </a:cubicBezTo>
                  <a:lnTo>
                    <a:pt x="18067" y="13914"/>
                  </a:lnTo>
                  <a:cubicBezTo>
                    <a:pt x="18549" y="12780"/>
                    <a:pt x="18709" y="11646"/>
                    <a:pt x="18709" y="10512"/>
                  </a:cubicBezTo>
                  <a:lnTo>
                    <a:pt x="20195" y="10134"/>
                  </a:lnTo>
                  <a:cubicBezTo>
                    <a:pt x="20992" y="9977"/>
                    <a:pt x="21474" y="9221"/>
                    <a:pt x="21262" y="8407"/>
                  </a:cubicBezTo>
                  <a:cubicBezTo>
                    <a:pt x="21124" y="7756"/>
                    <a:pt x="20539" y="7303"/>
                    <a:pt x="19868" y="7303"/>
                  </a:cubicBezTo>
                  <a:cubicBezTo>
                    <a:pt x="19765" y="7303"/>
                    <a:pt x="19662" y="7309"/>
                    <a:pt x="19558" y="7332"/>
                  </a:cubicBezTo>
                  <a:lnTo>
                    <a:pt x="18067" y="7657"/>
                  </a:lnTo>
                  <a:cubicBezTo>
                    <a:pt x="17643" y="6628"/>
                    <a:pt x="16949" y="5657"/>
                    <a:pt x="16100" y="4849"/>
                  </a:cubicBezTo>
                  <a:lnTo>
                    <a:pt x="16949" y="3500"/>
                  </a:lnTo>
                  <a:cubicBezTo>
                    <a:pt x="17379" y="2855"/>
                    <a:pt x="17167" y="1936"/>
                    <a:pt x="16524" y="1506"/>
                  </a:cubicBezTo>
                  <a:cubicBezTo>
                    <a:pt x="16278" y="1355"/>
                    <a:pt x="16014" y="1279"/>
                    <a:pt x="15756" y="1279"/>
                  </a:cubicBezTo>
                  <a:cubicBezTo>
                    <a:pt x="15285" y="1279"/>
                    <a:pt x="14832" y="1518"/>
                    <a:pt x="14557" y="1936"/>
                  </a:cubicBezTo>
                  <a:lnTo>
                    <a:pt x="13708" y="3285"/>
                  </a:lnTo>
                  <a:cubicBezTo>
                    <a:pt x="12773" y="2861"/>
                    <a:pt x="11752" y="2680"/>
                    <a:pt x="10760" y="2680"/>
                  </a:cubicBezTo>
                  <a:cubicBezTo>
                    <a:pt x="10628" y="2680"/>
                    <a:pt x="10490" y="2686"/>
                    <a:pt x="10353" y="2692"/>
                  </a:cubicBezTo>
                  <a:lnTo>
                    <a:pt x="10032" y="1128"/>
                  </a:lnTo>
                  <a:cubicBezTo>
                    <a:pt x="9900" y="488"/>
                    <a:pt x="9303" y="0"/>
                    <a:pt x="867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Google Shape;1600;p30"/>
            <p:cNvSpPr/>
            <p:nvPr/>
          </p:nvSpPr>
          <p:spPr>
            <a:xfrm>
              <a:off x="1" y="52623"/>
              <a:ext cx="85122" cy="8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0695" y="5393"/>
                  </a:moveTo>
                  <a:cubicBezTo>
                    <a:pt x="11730" y="5393"/>
                    <a:pt x="12721" y="5659"/>
                    <a:pt x="13549" y="6235"/>
                  </a:cubicBezTo>
                  <a:cubicBezTo>
                    <a:pt x="14798" y="7021"/>
                    <a:pt x="15626" y="8225"/>
                    <a:pt x="15940" y="9644"/>
                  </a:cubicBezTo>
                  <a:cubicBezTo>
                    <a:pt x="16247" y="11057"/>
                    <a:pt x="15990" y="12527"/>
                    <a:pt x="15212" y="13731"/>
                  </a:cubicBezTo>
                  <a:cubicBezTo>
                    <a:pt x="14171" y="15353"/>
                    <a:pt x="12424" y="16235"/>
                    <a:pt x="10644" y="16235"/>
                  </a:cubicBezTo>
                  <a:cubicBezTo>
                    <a:pt x="9659" y="16235"/>
                    <a:pt x="8669" y="15970"/>
                    <a:pt x="7784" y="15410"/>
                  </a:cubicBezTo>
                  <a:cubicBezTo>
                    <a:pt x="5293" y="13782"/>
                    <a:pt x="4566" y="10430"/>
                    <a:pt x="6178" y="7909"/>
                  </a:cubicBezTo>
                  <a:cubicBezTo>
                    <a:pt x="6905" y="6654"/>
                    <a:pt x="8148" y="5811"/>
                    <a:pt x="9553" y="5500"/>
                  </a:cubicBezTo>
                  <a:cubicBezTo>
                    <a:pt x="9917" y="5444"/>
                    <a:pt x="10331" y="5393"/>
                    <a:pt x="10695" y="5393"/>
                  </a:cubicBezTo>
                  <a:close/>
                  <a:moveTo>
                    <a:pt x="10661" y="4794"/>
                  </a:moveTo>
                  <a:cubicBezTo>
                    <a:pt x="10241" y="4794"/>
                    <a:pt x="9816" y="4839"/>
                    <a:pt x="9396" y="4924"/>
                  </a:cubicBezTo>
                  <a:cubicBezTo>
                    <a:pt x="7840" y="5291"/>
                    <a:pt x="6486" y="6235"/>
                    <a:pt x="5657" y="7598"/>
                  </a:cubicBezTo>
                  <a:cubicBezTo>
                    <a:pt x="4773" y="8960"/>
                    <a:pt x="4515" y="10531"/>
                    <a:pt x="4879" y="12109"/>
                  </a:cubicBezTo>
                  <a:cubicBezTo>
                    <a:pt x="5187" y="13680"/>
                    <a:pt x="6122" y="15043"/>
                    <a:pt x="7476" y="15885"/>
                  </a:cubicBezTo>
                  <a:cubicBezTo>
                    <a:pt x="8462" y="16512"/>
                    <a:pt x="9553" y="16823"/>
                    <a:pt x="10695" y="16823"/>
                  </a:cubicBezTo>
                  <a:cubicBezTo>
                    <a:pt x="11109" y="16823"/>
                    <a:pt x="11523" y="16772"/>
                    <a:pt x="11937" y="16671"/>
                  </a:cubicBezTo>
                  <a:cubicBezTo>
                    <a:pt x="13499" y="16354"/>
                    <a:pt x="14848" y="15410"/>
                    <a:pt x="15676" y="14048"/>
                  </a:cubicBezTo>
                  <a:cubicBezTo>
                    <a:pt x="16561" y="12685"/>
                    <a:pt x="16818" y="11108"/>
                    <a:pt x="16510" y="9537"/>
                  </a:cubicBezTo>
                  <a:cubicBezTo>
                    <a:pt x="16147" y="7965"/>
                    <a:pt x="15212" y="6603"/>
                    <a:pt x="13863" y="5760"/>
                  </a:cubicBezTo>
                  <a:cubicBezTo>
                    <a:pt x="12911" y="5110"/>
                    <a:pt x="11797" y="4794"/>
                    <a:pt x="10661" y="4794"/>
                  </a:cubicBezTo>
                  <a:close/>
                  <a:moveTo>
                    <a:pt x="8657" y="605"/>
                  </a:moveTo>
                  <a:cubicBezTo>
                    <a:pt x="9167" y="605"/>
                    <a:pt x="9665" y="950"/>
                    <a:pt x="9760" y="1458"/>
                  </a:cubicBezTo>
                  <a:lnTo>
                    <a:pt x="10068" y="2979"/>
                  </a:lnTo>
                  <a:cubicBezTo>
                    <a:pt x="10124" y="3087"/>
                    <a:pt x="10225" y="3194"/>
                    <a:pt x="10381" y="3194"/>
                  </a:cubicBezTo>
                  <a:cubicBezTo>
                    <a:pt x="10493" y="3188"/>
                    <a:pt x="10600" y="3183"/>
                    <a:pt x="10712" y="3183"/>
                  </a:cubicBezTo>
                  <a:cubicBezTo>
                    <a:pt x="11691" y="3183"/>
                    <a:pt x="12665" y="3392"/>
                    <a:pt x="13549" y="3771"/>
                  </a:cubicBezTo>
                  <a:cubicBezTo>
                    <a:pt x="13577" y="3782"/>
                    <a:pt x="13611" y="3787"/>
                    <a:pt x="13645" y="3787"/>
                  </a:cubicBezTo>
                  <a:cubicBezTo>
                    <a:pt x="13734" y="3787"/>
                    <a:pt x="13835" y="3742"/>
                    <a:pt x="13913" y="3663"/>
                  </a:cubicBezTo>
                  <a:lnTo>
                    <a:pt x="14691" y="2352"/>
                  </a:lnTo>
                  <a:cubicBezTo>
                    <a:pt x="14848" y="2092"/>
                    <a:pt x="15106" y="1933"/>
                    <a:pt x="15419" y="1882"/>
                  </a:cubicBezTo>
                  <a:cubicBezTo>
                    <a:pt x="15486" y="1865"/>
                    <a:pt x="15553" y="1860"/>
                    <a:pt x="15620" y="1860"/>
                  </a:cubicBezTo>
                  <a:cubicBezTo>
                    <a:pt x="15833" y="1860"/>
                    <a:pt x="16057" y="1922"/>
                    <a:pt x="16247" y="2035"/>
                  </a:cubicBezTo>
                  <a:cubicBezTo>
                    <a:pt x="16768" y="2352"/>
                    <a:pt x="16874" y="3036"/>
                    <a:pt x="16561" y="3556"/>
                  </a:cubicBezTo>
                  <a:lnTo>
                    <a:pt x="15732" y="4867"/>
                  </a:lnTo>
                  <a:cubicBezTo>
                    <a:pt x="15676" y="4975"/>
                    <a:pt x="15676" y="5133"/>
                    <a:pt x="15783" y="5235"/>
                  </a:cubicBezTo>
                  <a:cubicBezTo>
                    <a:pt x="16611" y="5970"/>
                    <a:pt x="17238" y="6863"/>
                    <a:pt x="17652" y="7858"/>
                  </a:cubicBezTo>
                  <a:cubicBezTo>
                    <a:pt x="17703" y="8016"/>
                    <a:pt x="17809" y="8067"/>
                    <a:pt x="17966" y="8067"/>
                  </a:cubicBezTo>
                  <a:lnTo>
                    <a:pt x="19471" y="7756"/>
                  </a:lnTo>
                  <a:cubicBezTo>
                    <a:pt x="19555" y="7728"/>
                    <a:pt x="19645" y="7716"/>
                    <a:pt x="19734" y="7716"/>
                  </a:cubicBezTo>
                  <a:cubicBezTo>
                    <a:pt x="20210" y="7716"/>
                    <a:pt x="20636" y="8061"/>
                    <a:pt x="20764" y="8593"/>
                  </a:cubicBezTo>
                  <a:cubicBezTo>
                    <a:pt x="20871" y="9169"/>
                    <a:pt x="20507" y="9746"/>
                    <a:pt x="19936" y="9904"/>
                  </a:cubicBezTo>
                  <a:lnTo>
                    <a:pt x="18430" y="10221"/>
                  </a:lnTo>
                  <a:cubicBezTo>
                    <a:pt x="18324" y="10271"/>
                    <a:pt x="18223" y="10373"/>
                    <a:pt x="18223" y="10531"/>
                  </a:cubicBezTo>
                  <a:cubicBezTo>
                    <a:pt x="18274" y="11634"/>
                    <a:pt x="18066" y="12685"/>
                    <a:pt x="17652" y="13731"/>
                  </a:cubicBezTo>
                  <a:cubicBezTo>
                    <a:pt x="17602" y="13838"/>
                    <a:pt x="17652" y="13997"/>
                    <a:pt x="17753" y="14099"/>
                  </a:cubicBezTo>
                  <a:lnTo>
                    <a:pt x="19052" y="14884"/>
                  </a:lnTo>
                  <a:cubicBezTo>
                    <a:pt x="19572" y="15252"/>
                    <a:pt x="19729" y="15936"/>
                    <a:pt x="19365" y="16461"/>
                  </a:cubicBezTo>
                  <a:cubicBezTo>
                    <a:pt x="19208" y="16671"/>
                    <a:pt x="19001" y="16880"/>
                    <a:pt x="18688" y="16931"/>
                  </a:cubicBezTo>
                  <a:cubicBezTo>
                    <a:pt x="18626" y="16942"/>
                    <a:pt x="18559" y="16953"/>
                    <a:pt x="18486" y="16953"/>
                  </a:cubicBezTo>
                  <a:cubicBezTo>
                    <a:pt x="18279" y="16953"/>
                    <a:pt x="18055" y="16891"/>
                    <a:pt x="17859" y="16772"/>
                  </a:cubicBezTo>
                  <a:lnTo>
                    <a:pt x="16611" y="15936"/>
                  </a:lnTo>
                  <a:cubicBezTo>
                    <a:pt x="16550" y="15913"/>
                    <a:pt x="16482" y="15902"/>
                    <a:pt x="16421" y="15902"/>
                  </a:cubicBezTo>
                  <a:cubicBezTo>
                    <a:pt x="16337" y="15902"/>
                    <a:pt x="16259" y="15924"/>
                    <a:pt x="16197" y="15987"/>
                  </a:cubicBezTo>
                  <a:cubicBezTo>
                    <a:pt x="15469" y="16772"/>
                    <a:pt x="14591" y="17405"/>
                    <a:pt x="13600" y="17824"/>
                  </a:cubicBezTo>
                  <a:cubicBezTo>
                    <a:pt x="13443" y="17875"/>
                    <a:pt x="13393" y="18033"/>
                    <a:pt x="13393" y="18191"/>
                  </a:cubicBezTo>
                  <a:lnTo>
                    <a:pt x="13757" y="19655"/>
                  </a:lnTo>
                  <a:cubicBezTo>
                    <a:pt x="13807" y="19972"/>
                    <a:pt x="13757" y="20289"/>
                    <a:pt x="13600" y="20498"/>
                  </a:cubicBezTo>
                  <a:cubicBezTo>
                    <a:pt x="13443" y="20758"/>
                    <a:pt x="13186" y="20916"/>
                    <a:pt x="12928" y="21023"/>
                  </a:cubicBezTo>
                  <a:cubicBezTo>
                    <a:pt x="12855" y="21035"/>
                    <a:pt x="12783" y="21040"/>
                    <a:pt x="12715" y="21040"/>
                  </a:cubicBezTo>
                  <a:cubicBezTo>
                    <a:pt x="12178" y="21040"/>
                    <a:pt x="11714" y="20690"/>
                    <a:pt x="11574" y="20130"/>
                  </a:cubicBezTo>
                  <a:lnTo>
                    <a:pt x="11266" y="18660"/>
                  </a:lnTo>
                  <a:cubicBezTo>
                    <a:pt x="11215" y="18502"/>
                    <a:pt x="11109" y="18451"/>
                    <a:pt x="11003" y="18451"/>
                  </a:cubicBezTo>
                  <a:lnTo>
                    <a:pt x="10952" y="18451"/>
                  </a:lnTo>
                  <a:cubicBezTo>
                    <a:pt x="10840" y="18457"/>
                    <a:pt x="10734" y="18457"/>
                    <a:pt x="10622" y="18457"/>
                  </a:cubicBezTo>
                  <a:cubicBezTo>
                    <a:pt x="9654" y="18457"/>
                    <a:pt x="8719" y="18253"/>
                    <a:pt x="7784" y="17875"/>
                  </a:cubicBezTo>
                  <a:cubicBezTo>
                    <a:pt x="7756" y="17863"/>
                    <a:pt x="7728" y="17852"/>
                    <a:pt x="7695" y="17852"/>
                  </a:cubicBezTo>
                  <a:cubicBezTo>
                    <a:pt x="7605" y="17852"/>
                    <a:pt x="7510" y="17903"/>
                    <a:pt x="7476" y="17982"/>
                  </a:cubicBezTo>
                  <a:lnTo>
                    <a:pt x="6642" y="19288"/>
                  </a:lnTo>
                  <a:cubicBezTo>
                    <a:pt x="6486" y="19503"/>
                    <a:pt x="6228" y="19712"/>
                    <a:pt x="5971" y="19763"/>
                  </a:cubicBezTo>
                  <a:cubicBezTo>
                    <a:pt x="5892" y="19774"/>
                    <a:pt x="5814" y="19780"/>
                    <a:pt x="5736" y="19780"/>
                  </a:cubicBezTo>
                  <a:cubicBezTo>
                    <a:pt x="5506" y="19780"/>
                    <a:pt x="5293" y="19723"/>
                    <a:pt x="5137" y="19605"/>
                  </a:cubicBezTo>
                  <a:cubicBezTo>
                    <a:pt x="4879" y="19446"/>
                    <a:pt x="4723" y="19186"/>
                    <a:pt x="4616" y="18926"/>
                  </a:cubicBezTo>
                  <a:cubicBezTo>
                    <a:pt x="4566" y="18610"/>
                    <a:pt x="4616" y="18350"/>
                    <a:pt x="4773" y="18084"/>
                  </a:cubicBezTo>
                  <a:lnTo>
                    <a:pt x="5607" y="16772"/>
                  </a:lnTo>
                  <a:cubicBezTo>
                    <a:pt x="5657" y="16671"/>
                    <a:pt x="5657" y="16512"/>
                    <a:pt x="5551" y="16405"/>
                  </a:cubicBezTo>
                  <a:cubicBezTo>
                    <a:pt x="4773" y="15670"/>
                    <a:pt x="4152" y="14783"/>
                    <a:pt x="3737" y="13731"/>
                  </a:cubicBezTo>
                  <a:cubicBezTo>
                    <a:pt x="3681" y="13629"/>
                    <a:pt x="3530" y="13573"/>
                    <a:pt x="3374" y="13573"/>
                  </a:cubicBezTo>
                  <a:lnTo>
                    <a:pt x="1918" y="13889"/>
                  </a:lnTo>
                  <a:cubicBezTo>
                    <a:pt x="1840" y="13901"/>
                    <a:pt x="1767" y="13906"/>
                    <a:pt x="1694" y="13906"/>
                  </a:cubicBezTo>
                  <a:cubicBezTo>
                    <a:pt x="1476" y="13906"/>
                    <a:pt x="1280" y="13850"/>
                    <a:pt x="1090" y="13731"/>
                  </a:cubicBezTo>
                  <a:cubicBezTo>
                    <a:pt x="827" y="13573"/>
                    <a:pt x="670" y="13364"/>
                    <a:pt x="620" y="13053"/>
                  </a:cubicBezTo>
                  <a:cubicBezTo>
                    <a:pt x="519" y="12787"/>
                    <a:pt x="569" y="12476"/>
                    <a:pt x="726" y="12210"/>
                  </a:cubicBezTo>
                  <a:cubicBezTo>
                    <a:pt x="877" y="11950"/>
                    <a:pt x="1140" y="11792"/>
                    <a:pt x="1454" y="11741"/>
                  </a:cubicBezTo>
                  <a:lnTo>
                    <a:pt x="2903" y="11425"/>
                  </a:lnTo>
                  <a:cubicBezTo>
                    <a:pt x="3060" y="11374"/>
                    <a:pt x="3166" y="11266"/>
                    <a:pt x="3166" y="11108"/>
                  </a:cubicBezTo>
                  <a:cubicBezTo>
                    <a:pt x="3110" y="10011"/>
                    <a:pt x="3267" y="8960"/>
                    <a:pt x="3681" y="7909"/>
                  </a:cubicBezTo>
                  <a:cubicBezTo>
                    <a:pt x="3737" y="7807"/>
                    <a:pt x="3681" y="7648"/>
                    <a:pt x="3581" y="7547"/>
                  </a:cubicBezTo>
                  <a:lnTo>
                    <a:pt x="2332" y="6755"/>
                  </a:lnTo>
                  <a:cubicBezTo>
                    <a:pt x="1812" y="6388"/>
                    <a:pt x="1661" y="5710"/>
                    <a:pt x="1969" y="5184"/>
                  </a:cubicBezTo>
                  <a:cubicBezTo>
                    <a:pt x="2165" y="4856"/>
                    <a:pt x="2500" y="4692"/>
                    <a:pt x="2853" y="4692"/>
                  </a:cubicBezTo>
                  <a:cubicBezTo>
                    <a:pt x="3066" y="4692"/>
                    <a:pt x="3284" y="4754"/>
                    <a:pt x="3474" y="4867"/>
                  </a:cubicBezTo>
                  <a:lnTo>
                    <a:pt x="4773" y="5710"/>
                  </a:lnTo>
                  <a:cubicBezTo>
                    <a:pt x="4818" y="5732"/>
                    <a:pt x="4868" y="5743"/>
                    <a:pt x="4924" y="5743"/>
                  </a:cubicBezTo>
                  <a:cubicBezTo>
                    <a:pt x="4997" y="5743"/>
                    <a:pt x="5075" y="5715"/>
                    <a:pt x="5137" y="5659"/>
                  </a:cubicBezTo>
                  <a:cubicBezTo>
                    <a:pt x="5864" y="4816"/>
                    <a:pt x="6749" y="4189"/>
                    <a:pt x="7784" y="3771"/>
                  </a:cubicBezTo>
                  <a:cubicBezTo>
                    <a:pt x="7891" y="3714"/>
                    <a:pt x="7991" y="3612"/>
                    <a:pt x="7941" y="3454"/>
                  </a:cubicBezTo>
                  <a:lnTo>
                    <a:pt x="7628" y="1933"/>
                  </a:lnTo>
                  <a:cubicBezTo>
                    <a:pt x="7577" y="1673"/>
                    <a:pt x="7628" y="1357"/>
                    <a:pt x="7784" y="1091"/>
                  </a:cubicBezTo>
                  <a:cubicBezTo>
                    <a:pt x="7941" y="882"/>
                    <a:pt x="8148" y="673"/>
                    <a:pt x="8462" y="622"/>
                  </a:cubicBezTo>
                  <a:cubicBezTo>
                    <a:pt x="8529" y="611"/>
                    <a:pt x="8590" y="605"/>
                    <a:pt x="8657" y="605"/>
                  </a:cubicBezTo>
                  <a:close/>
                  <a:moveTo>
                    <a:pt x="8725" y="0"/>
                  </a:moveTo>
                  <a:cubicBezTo>
                    <a:pt x="8601" y="0"/>
                    <a:pt x="8478" y="17"/>
                    <a:pt x="8355" y="45"/>
                  </a:cubicBezTo>
                  <a:cubicBezTo>
                    <a:pt x="7891" y="153"/>
                    <a:pt x="7527" y="413"/>
                    <a:pt x="7269" y="780"/>
                  </a:cubicBezTo>
                  <a:cubicBezTo>
                    <a:pt x="7057" y="1198"/>
                    <a:pt x="6956" y="1617"/>
                    <a:pt x="7057" y="2092"/>
                  </a:cubicBezTo>
                  <a:lnTo>
                    <a:pt x="7320" y="3347"/>
                  </a:lnTo>
                  <a:cubicBezTo>
                    <a:pt x="6435" y="3771"/>
                    <a:pt x="5607" y="4347"/>
                    <a:pt x="4879" y="5082"/>
                  </a:cubicBezTo>
                  <a:lnTo>
                    <a:pt x="3838" y="4347"/>
                  </a:lnTo>
                  <a:cubicBezTo>
                    <a:pt x="3564" y="4178"/>
                    <a:pt x="3245" y="4093"/>
                    <a:pt x="2931" y="4093"/>
                  </a:cubicBezTo>
                  <a:cubicBezTo>
                    <a:pt x="2366" y="4093"/>
                    <a:pt x="1806" y="4364"/>
                    <a:pt x="1504" y="4867"/>
                  </a:cubicBezTo>
                  <a:cubicBezTo>
                    <a:pt x="984" y="5659"/>
                    <a:pt x="1241" y="6704"/>
                    <a:pt x="2025" y="7230"/>
                  </a:cubicBezTo>
                  <a:lnTo>
                    <a:pt x="3060" y="7909"/>
                  </a:lnTo>
                  <a:cubicBezTo>
                    <a:pt x="2747" y="8853"/>
                    <a:pt x="2540" y="9853"/>
                    <a:pt x="2540" y="10899"/>
                  </a:cubicBezTo>
                  <a:lnTo>
                    <a:pt x="1297" y="11165"/>
                  </a:lnTo>
                  <a:cubicBezTo>
                    <a:pt x="877" y="11266"/>
                    <a:pt x="519" y="11532"/>
                    <a:pt x="256" y="11894"/>
                  </a:cubicBezTo>
                  <a:cubicBezTo>
                    <a:pt x="-2" y="12261"/>
                    <a:pt x="-52" y="12736"/>
                    <a:pt x="49" y="13154"/>
                  </a:cubicBezTo>
                  <a:cubicBezTo>
                    <a:pt x="155" y="13629"/>
                    <a:pt x="413" y="13997"/>
                    <a:pt x="776" y="14257"/>
                  </a:cubicBezTo>
                  <a:cubicBezTo>
                    <a:pt x="1023" y="14438"/>
                    <a:pt x="1319" y="14517"/>
                    <a:pt x="1616" y="14517"/>
                  </a:cubicBezTo>
                  <a:cubicBezTo>
                    <a:pt x="1756" y="14517"/>
                    <a:pt x="1890" y="14500"/>
                    <a:pt x="2025" y="14466"/>
                  </a:cubicBezTo>
                  <a:lnTo>
                    <a:pt x="3267" y="14206"/>
                  </a:lnTo>
                  <a:cubicBezTo>
                    <a:pt x="3681" y="15150"/>
                    <a:pt x="4252" y="15936"/>
                    <a:pt x="4980" y="16671"/>
                  </a:cubicBezTo>
                  <a:lnTo>
                    <a:pt x="4308" y="17767"/>
                  </a:lnTo>
                  <a:cubicBezTo>
                    <a:pt x="4045" y="18135"/>
                    <a:pt x="3995" y="18610"/>
                    <a:pt x="4045" y="19028"/>
                  </a:cubicBezTo>
                  <a:cubicBezTo>
                    <a:pt x="4152" y="19503"/>
                    <a:pt x="4465" y="19870"/>
                    <a:pt x="4829" y="20079"/>
                  </a:cubicBezTo>
                  <a:cubicBezTo>
                    <a:pt x="5098" y="20272"/>
                    <a:pt x="5422" y="20379"/>
                    <a:pt x="5741" y="20379"/>
                  </a:cubicBezTo>
                  <a:cubicBezTo>
                    <a:pt x="5853" y="20379"/>
                    <a:pt x="5965" y="20368"/>
                    <a:pt x="6071" y="20339"/>
                  </a:cubicBezTo>
                  <a:cubicBezTo>
                    <a:pt x="6542" y="20232"/>
                    <a:pt x="6905" y="19972"/>
                    <a:pt x="7163" y="19605"/>
                  </a:cubicBezTo>
                  <a:lnTo>
                    <a:pt x="7840" y="18502"/>
                  </a:lnTo>
                  <a:cubicBezTo>
                    <a:pt x="8775" y="18870"/>
                    <a:pt x="9760" y="19028"/>
                    <a:pt x="10745" y="19028"/>
                  </a:cubicBezTo>
                  <a:lnTo>
                    <a:pt x="11003" y="20289"/>
                  </a:lnTo>
                  <a:cubicBezTo>
                    <a:pt x="11215" y="21074"/>
                    <a:pt x="11887" y="21600"/>
                    <a:pt x="12665" y="21600"/>
                  </a:cubicBezTo>
                  <a:lnTo>
                    <a:pt x="13029" y="21600"/>
                  </a:lnTo>
                  <a:cubicBezTo>
                    <a:pt x="13964" y="21391"/>
                    <a:pt x="14535" y="20447"/>
                    <a:pt x="14327" y="19554"/>
                  </a:cubicBezTo>
                  <a:lnTo>
                    <a:pt x="14070" y="18293"/>
                  </a:lnTo>
                  <a:cubicBezTo>
                    <a:pt x="14949" y="17875"/>
                    <a:pt x="15783" y="17298"/>
                    <a:pt x="16510" y="16563"/>
                  </a:cubicBezTo>
                  <a:lnTo>
                    <a:pt x="17546" y="17247"/>
                  </a:lnTo>
                  <a:cubicBezTo>
                    <a:pt x="17854" y="17439"/>
                    <a:pt x="18162" y="17547"/>
                    <a:pt x="18492" y="17547"/>
                  </a:cubicBezTo>
                  <a:cubicBezTo>
                    <a:pt x="18609" y="17547"/>
                    <a:pt x="18727" y="17536"/>
                    <a:pt x="18845" y="17507"/>
                  </a:cubicBezTo>
                  <a:cubicBezTo>
                    <a:pt x="19259" y="17405"/>
                    <a:pt x="19623" y="17140"/>
                    <a:pt x="19886" y="16772"/>
                  </a:cubicBezTo>
                  <a:cubicBezTo>
                    <a:pt x="20406" y="15987"/>
                    <a:pt x="20143" y="14941"/>
                    <a:pt x="19365" y="14415"/>
                  </a:cubicBezTo>
                  <a:lnTo>
                    <a:pt x="18274" y="13731"/>
                  </a:lnTo>
                  <a:cubicBezTo>
                    <a:pt x="18637" y="12787"/>
                    <a:pt x="18845" y="11792"/>
                    <a:pt x="18794" y="10741"/>
                  </a:cubicBezTo>
                  <a:lnTo>
                    <a:pt x="20042" y="10481"/>
                  </a:lnTo>
                  <a:cubicBezTo>
                    <a:pt x="20977" y="10271"/>
                    <a:pt x="21548" y="9378"/>
                    <a:pt x="21341" y="8434"/>
                  </a:cubicBezTo>
                  <a:cubicBezTo>
                    <a:pt x="21162" y="7665"/>
                    <a:pt x="20479" y="7134"/>
                    <a:pt x="19701" y="7134"/>
                  </a:cubicBezTo>
                  <a:cubicBezTo>
                    <a:pt x="19572" y="7134"/>
                    <a:pt x="19443" y="7145"/>
                    <a:pt x="19315" y="7179"/>
                  </a:cubicBezTo>
                  <a:lnTo>
                    <a:pt x="18066" y="7439"/>
                  </a:lnTo>
                  <a:cubicBezTo>
                    <a:pt x="17703" y="6495"/>
                    <a:pt x="17081" y="5659"/>
                    <a:pt x="16404" y="4975"/>
                  </a:cubicBezTo>
                  <a:lnTo>
                    <a:pt x="17081" y="3872"/>
                  </a:lnTo>
                  <a:cubicBezTo>
                    <a:pt x="17602" y="3087"/>
                    <a:pt x="17339" y="2035"/>
                    <a:pt x="16561" y="1515"/>
                  </a:cubicBezTo>
                  <a:cubicBezTo>
                    <a:pt x="16298" y="1362"/>
                    <a:pt x="15973" y="1261"/>
                    <a:pt x="15660" y="1261"/>
                  </a:cubicBezTo>
                  <a:cubicBezTo>
                    <a:pt x="15542" y="1261"/>
                    <a:pt x="15425" y="1278"/>
                    <a:pt x="15313" y="1306"/>
                  </a:cubicBezTo>
                  <a:cubicBezTo>
                    <a:pt x="14848" y="1408"/>
                    <a:pt x="14484" y="1673"/>
                    <a:pt x="14227" y="2035"/>
                  </a:cubicBezTo>
                  <a:lnTo>
                    <a:pt x="13549" y="3137"/>
                  </a:lnTo>
                  <a:cubicBezTo>
                    <a:pt x="12615" y="2770"/>
                    <a:pt x="11630" y="2617"/>
                    <a:pt x="10644" y="2617"/>
                  </a:cubicBezTo>
                  <a:lnTo>
                    <a:pt x="10331" y="1357"/>
                  </a:lnTo>
                  <a:cubicBezTo>
                    <a:pt x="10197" y="543"/>
                    <a:pt x="9486" y="0"/>
                    <a:pt x="872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6" name="Google Shape;1601;p30"/>
            <p:cNvSpPr/>
            <p:nvPr/>
          </p:nvSpPr>
          <p:spPr>
            <a:xfrm>
              <a:off x="80978" y="2740"/>
              <a:ext cx="149721" cy="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0644" y="4918"/>
                  </a:moveTo>
                  <a:cubicBezTo>
                    <a:pt x="12560" y="4918"/>
                    <a:pt x="14431" y="5873"/>
                    <a:pt x="15542" y="7611"/>
                  </a:cubicBezTo>
                  <a:cubicBezTo>
                    <a:pt x="17280" y="10353"/>
                    <a:pt x="16484" y="13992"/>
                    <a:pt x="13778" y="15750"/>
                  </a:cubicBezTo>
                  <a:cubicBezTo>
                    <a:pt x="12814" y="16383"/>
                    <a:pt x="11732" y="16685"/>
                    <a:pt x="10663" y="16685"/>
                  </a:cubicBezTo>
                  <a:cubicBezTo>
                    <a:pt x="8756" y="16685"/>
                    <a:pt x="6885" y="15727"/>
                    <a:pt x="5771" y="13992"/>
                  </a:cubicBezTo>
                  <a:cubicBezTo>
                    <a:pt x="4036" y="11247"/>
                    <a:pt x="4832" y="7611"/>
                    <a:pt x="7510" y="5850"/>
                  </a:cubicBezTo>
                  <a:cubicBezTo>
                    <a:pt x="8483" y="5217"/>
                    <a:pt x="9571" y="4918"/>
                    <a:pt x="10644" y="4918"/>
                  </a:cubicBezTo>
                  <a:close/>
                  <a:moveTo>
                    <a:pt x="12661" y="0"/>
                  </a:moveTo>
                  <a:cubicBezTo>
                    <a:pt x="11998" y="0"/>
                    <a:pt x="11427" y="469"/>
                    <a:pt x="11275" y="1141"/>
                  </a:cubicBezTo>
                  <a:lnTo>
                    <a:pt x="10951" y="2690"/>
                  </a:lnTo>
                  <a:cubicBezTo>
                    <a:pt x="10825" y="2684"/>
                    <a:pt x="10694" y="2681"/>
                    <a:pt x="10568" y="2681"/>
                  </a:cubicBezTo>
                  <a:cubicBezTo>
                    <a:pt x="9556" y="2681"/>
                    <a:pt x="8563" y="2890"/>
                    <a:pt x="7598" y="3285"/>
                  </a:cubicBezTo>
                  <a:lnTo>
                    <a:pt x="6745" y="1974"/>
                  </a:lnTo>
                  <a:cubicBezTo>
                    <a:pt x="6479" y="1536"/>
                    <a:pt x="6022" y="1305"/>
                    <a:pt x="5552" y="1305"/>
                  </a:cubicBezTo>
                  <a:cubicBezTo>
                    <a:pt x="5286" y="1305"/>
                    <a:pt x="5016" y="1376"/>
                    <a:pt x="4772" y="1527"/>
                  </a:cubicBezTo>
                  <a:cubicBezTo>
                    <a:pt x="4125" y="1945"/>
                    <a:pt x="3919" y="2838"/>
                    <a:pt x="4359" y="3526"/>
                  </a:cubicBezTo>
                  <a:lnTo>
                    <a:pt x="5184" y="4838"/>
                  </a:lnTo>
                  <a:cubicBezTo>
                    <a:pt x="4331" y="5641"/>
                    <a:pt x="3684" y="6625"/>
                    <a:pt x="3243" y="7669"/>
                  </a:cubicBezTo>
                  <a:lnTo>
                    <a:pt x="1711" y="7341"/>
                  </a:lnTo>
                  <a:cubicBezTo>
                    <a:pt x="1606" y="7316"/>
                    <a:pt x="1504" y="7306"/>
                    <a:pt x="1403" y="7306"/>
                  </a:cubicBezTo>
                  <a:cubicBezTo>
                    <a:pt x="756" y="7306"/>
                    <a:pt x="188" y="7775"/>
                    <a:pt x="36" y="8444"/>
                  </a:cubicBezTo>
                  <a:cubicBezTo>
                    <a:pt x="-142" y="9219"/>
                    <a:pt x="359" y="9996"/>
                    <a:pt x="1124" y="10173"/>
                  </a:cubicBezTo>
                  <a:lnTo>
                    <a:pt x="2624" y="10501"/>
                  </a:lnTo>
                  <a:cubicBezTo>
                    <a:pt x="2596" y="11636"/>
                    <a:pt x="2802" y="12799"/>
                    <a:pt x="3243" y="13902"/>
                  </a:cubicBezTo>
                  <a:lnTo>
                    <a:pt x="1917" y="14766"/>
                  </a:lnTo>
                  <a:cubicBezTo>
                    <a:pt x="1270" y="15184"/>
                    <a:pt x="1063" y="16078"/>
                    <a:pt x="1504" y="16734"/>
                  </a:cubicBezTo>
                  <a:cubicBezTo>
                    <a:pt x="1771" y="17174"/>
                    <a:pt x="2228" y="17405"/>
                    <a:pt x="2697" y="17405"/>
                  </a:cubicBezTo>
                  <a:cubicBezTo>
                    <a:pt x="2964" y="17405"/>
                    <a:pt x="3233" y="17331"/>
                    <a:pt x="3478" y="17180"/>
                  </a:cubicBezTo>
                  <a:lnTo>
                    <a:pt x="4772" y="16348"/>
                  </a:lnTo>
                  <a:cubicBezTo>
                    <a:pt x="5568" y="17213"/>
                    <a:pt x="6539" y="17868"/>
                    <a:pt x="7567" y="18315"/>
                  </a:cubicBezTo>
                  <a:lnTo>
                    <a:pt x="7243" y="19835"/>
                  </a:lnTo>
                  <a:cubicBezTo>
                    <a:pt x="7069" y="20610"/>
                    <a:pt x="7567" y="21385"/>
                    <a:pt x="8334" y="21565"/>
                  </a:cubicBezTo>
                  <a:cubicBezTo>
                    <a:pt x="8436" y="21590"/>
                    <a:pt x="8541" y="21600"/>
                    <a:pt x="8645" y="21600"/>
                  </a:cubicBezTo>
                  <a:cubicBezTo>
                    <a:pt x="9296" y="21600"/>
                    <a:pt x="9889" y="21131"/>
                    <a:pt x="10041" y="20462"/>
                  </a:cubicBezTo>
                  <a:lnTo>
                    <a:pt x="10365" y="18910"/>
                  </a:lnTo>
                  <a:cubicBezTo>
                    <a:pt x="10488" y="18916"/>
                    <a:pt x="10615" y="18922"/>
                    <a:pt x="10739" y="18922"/>
                  </a:cubicBezTo>
                  <a:cubicBezTo>
                    <a:pt x="11738" y="18922"/>
                    <a:pt x="12750" y="18710"/>
                    <a:pt x="13718" y="18315"/>
                  </a:cubicBezTo>
                  <a:lnTo>
                    <a:pt x="14542" y="19626"/>
                  </a:lnTo>
                  <a:cubicBezTo>
                    <a:pt x="14825" y="20067"/>
                    <a:pt x="15288" y="20298"/>
                    <a:pt x="15754" y="20298"/>
                  </a:cubicBezTo>
                  <a:cubicBezTo>
                    <a:pt x="16018" y="20298"/>
                    <a:pt x="16281" y="20224"/>
                    <a:pt x="16512" y="20073"/>
                  </a:cubicBezTo>
                  <a:cubicBezTo>
                    <a:pt x="17191" y="19655"/>
                    <a:pt x="17366" y="18762"/>
                    <a:pt x="16957" y="18077"/>
                  </a:cubicBezTo>
                  <a:lnTo>
                    <a:pt x="16103" y="16762"/>
                  </a:lnTo>
                  <a:cubicBezTo>
                    <a:pt x="16985" y="15930"/>
                    <a:pt x="17632" y="14975"/>
                    <a:pt x="18073" y="13902"/>
                  </a:cubicBezTo>
                  <a:lnTo>
                    <a:pt x="19574" y="14259"/>
                  </a:lnTo>
                  <a:cubicBezTo>
                    <a:pt x="19669" y="14278"/>
                    <a:pt x="19764" y="14288"/>
                    <a:pt x="19856" y="14288"/>
                  </a:cubicBezTo>
                  <a:cubicBezTo>
                    <a:pt x="20519" y="14288"/>
                    <a:pt x="21125" y="13837"/>
                    <a:pt x="21280" y="13156"/>
                  </a:cubicBezTo>
                  <a:cubicBezTo>
                    <a:pt x="21458" y="12381"/>
                    <a:pt x="20957" y="11607"/>
                    <a:pt x="20192" y="11427"/>
                  </a:cubicBezTo>
                  <a:lnTo>
                    <a:pt x="18663" y="11099"/>
                  </a:lnTo>
                  <a:cubicBezTo>
                    <a:pt x="18692" y="9935"/>
                    <a:pt x="18514" y="8804"/>
                    <a:pt x="18073" y="7698"/>
                  </a:cubicBezTo>
                  <a:lnTo>
                    <a:pt x="19367" y="6834"/>
                  </a:lnTo>
                  <a:cubicBezTo>
                    <a:pt x="20046" y="6416"/>
                    <a:pt x="20221" y="5522"/>
                    <a:pt x="19808" y="4838"/>
                  </a:cubicBezTo>
                  <a:cubicBezTo>
                    <a:pt x="19529" y="4420"/>
                    <a:pt x="19066" y="4182"/>
                    <a:pt x="18600" y="4182"/>
                  </a:cubicBezTo>
                  <a:cubicBezTo>
                    <a:pt x="18336" y="4182"/>
                    <a:pt x="18073" y="4259"/>
                    <a:pt x="17838" y="4420"/>
                  </a:cubicBezTo>
                  <a:lnTo>
                    <a:pt x="16512" y="5255"/>
                  </a:lnTo>
                  <a:cubicBezTo>
                    <a:pt x="15719" y="4391"/>
                    <a:pt x="14777" y="3735"/>
                    <a:pt x="13718" y="3285"/>
                  </a:cubicBezTo>
                  <a:lnTo>
                    <a:pt x="14073" y="1765"/>
                  </a:lnTo>
                  <a:cubicBezTo>
                    <a:pt x="14219" y="961"/>
                    <a:pt x="13746" y="215"/>
                    <a:pt x="12982" y="35"/>
                  </a:cubicBezTo>
                  <a:cubicBezTo>
                    <a:pt x="12874" y="13"/>
                    <a:pt x="12766" y="0"/>
                    <a:pt x="126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Google Shape;1602;p30"/>
            <p:cNvSpPr/>
            <p:nvPr/>
          </p:nvSpPr>
          <p:spPr>
            <a:xfrm>
              <a:off x="79744" y="1648"/>
              <a:ext cx="151990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0651" y="5176"/>
                  </a:moveTo>
                  <a:cubicBezTo>
                    <a:pt x="12486" y="5176"/>
                    <a:pt x="14283" y="6091"/>
                    <a:pt x="15342" y="7769"/>
                  </a:cubicBezTo>
                  <a:cubicBezTo>
                    <a:pt x="16996" y="10381"/>
                    <a:pt x="16243" y="13847"/>
                    <a:pt x="13661" y="15522"/>
                  </a:cubicBezTo>
                  <a:cubicBezTo>
                    <a:pt x="12726" y="16126"/>
                    <a:pt x="11683" y="16418"/>
                    <a:pt x="10651" y="16418"/>
                  </a:cubicBezTo>
                  <a:cubicBezTo>
                    <a:pt x="8835" y="16418"/>
                    <a:pt x="7060" y="15515"/>
                    <a:pt x="6007" y="13847"/>
                  </a:cubicBezTo>
                  <a:cubicBezTo>
                    <a:pt x="4325" y="11232"/>
                    <a:pt x="5079" y="7737"/>
                    <a:pt x="7660" y="6066"/>
                  </a:cubicBezTo>
                  <a:cubicBezTo>
                    <a:pt x="8585" y="5464"/>
                    <a:pt x="9623" y="5176"/>
                    <a:pt x="10651" y="5176"/>
                  </a:cubicBezTo>
                  <a:close/>
                  <a:moveTo>
                    <a:pt x="10648" y="4834"/>
                  </a:moveTo>
                  <a:cubicBezTo>
                    <a:pt x="9560" y="4834"/>
                    <a:pt x="8463" y="5138"/>
                    <a:pt x="7485" y="5771"/>
                  </a:cubicBezTo>
                  <a:cubicBezTo>
                    <a:pt x="4760" y="7563"/>
                    <a:pt x="3975" y="11264"/>
                    <a:pt x="5716" y="14024"/>
                  </a:cubicBezTo>
                  <a:cubicBezTo>
                    <a:pt x="6848" y="15784"/>
                    <a:pt x="8732" y="16753"/>
                    <a:pt x="10673" y="16753"/>
                  </a:cubicBezTo>
                  <a:cubicBezTo>
                    <a:pt x="11776" y="16753"/>
                    <a:pt x="12877" y="16462"/>
                    <a:pt x="13836" y="15813"/>
                  </a:cubicBezTo>
                  <a:cubicBezTo>
                    <a:pt x="16590" y="14024"/>
                    <a:pt x="17371" y="10352"/>
                    <a:pt x="15633" y="7591"/>
                  </a:cubicBezTo>
                  <a:cubicBezTo>
                    <a:pt x="14499" y="5803"/>
                    <a:pt x="12589" y="4834"/>
                    <a:pt x="10648" y="4834"/>
                  </a:cubicBezTo>
                  <a:close/>
                  <a:moveTo>
                    <a:pt x="12667" y="317"/>
                  </a:moveTo>
                  <a:cubicBezTo>
                    <a:pt x="12748" y="317"/>
                    <a:pt x="12827" y="323"/>
                    <a:pt x="12908" y="339"/>
                  </a:cubicBezTo>
                  <a:cubicBezTo>
                    <a:pt x="13573" y="484"/>
                    <a:pt x="14008" y="1159"/>
                    <a:pt x="13864" y="1836"/>
                  </a:cubicBezTo>
                  <a:lnTo>
                    <a:pt x="13545" y="3362"/>
                  </a:lnTo>
                  <a:cubicBezTo>
                    <a:pt x="13517" y="3451"/>
                    <a:pt x="13573" y="3511"/>
                    <a:pt x="13633" y="3539"/>
                  </a:cubicBezTo>
                  <a:cubicBezTo>
                    <a:pt x="14677" y="3979"/>
                    <a:pt x="15574" y="4625"/>
                    <a:pt x="16327" y="5448"/>
                  </a:cubicBezTo>
                  <a:cubicBezTo>
                    <a:pt x="16361" y="5483"/>
                    <a:pt x="16405" y="5496"/>
                    <a:pt x="16449" y="5496"/>
                  </a:cubicBezTo>
                  <a:cubicBezTo>
                    <a:pt x="16477" y="5496"/>
                    <a:pt x="16508" y="5489"/>
                    <a:pt x="16530" y="5477"/>
                  </a:cubicBezTo>
                  <a:lnTo>
                    <a:pt x="17837" y="4625"/>
                  </a:lnTo>
                  <a:cubicBezTo>
                    <a:pt x="18046" y="4499"/>
                    <a:pt x="18277" y="4435"/>
                    <a:pt x="18505" y="4435"/>
                  </a:cubicBezTo>
                  <a:cubicBezTo>
                    <a:pt x="18912" y="4435"/>
                    <a:pt x="19306" y="4632"/>
                    <a:pt x="19546" y="5008"/>
                  </a:cubicBezTo>
                  <a:cubicBezTo>
                    <a:pt x="19924" y="5594"/>
                    <a:pt x="19749" y="6389"/>
                    <a:pt x="19168" y="6740"/>
                  </a:cubicBezTo>
                  <a:lnTo>
                    <a:pt x="17893" y="7591"/>
                  </a:lnTo>
                  <a:cubicBezTo>
                    <a:pt x="17837" y="7620"/>
                    <a:pt x="17805" y="7709"/>
                    <a:pt x="17837" y="7797"/>
                  </a:cubicBezTo>
                  <a:cubicBezTo>
                    <a:pt x="18243" y="8826"/>
                    <a:pt x="18446" y="9940"/>
                    <a:pt x="18415" y="11058"/>
                  </a:cubicBezTo>
                  <a:cubicBezTo>
                    <a:pt x="18415" y="11143"/>
                    <a:pt x="18446" y="11232"/>
                    <a:pt x="18530" y="11232"/>
                  </a:cubicBezTo>
                  <a:lnTo>
                    <a:pt x="20040" y="11555"/>
                  </a:lnTo>
                  <a:cubicBezTo>
                    <a:pt x="20706" y="11732"/>
                    <a:pt x="21112" y="12378"/>
                    <a:pt x="20968" y="13052"/>
                  </a:cubicBezTo>
                  <a:cubicBezTo>
                    <a:pt x="20843" y="13663"/>
                    <a:pt x="20328" y="14053"/>
                    <a:pt x="19759" y="14053"/>
                  </a:cubicBezTo>
                  <a:cubicBezTo>
                    <a:pt x="19671" y="14053"/>
                    <a:pt x="19581" y="14043"/>
                    <a:pt x="19490" y="14024"/>
                  </a:cubicBezTo>
                  <a:lnTo>
                    <a:pt x="18008" y="13701"/>
                  </a:lnTo>
                  <a:cubicBezTo>
                    <a:pt x="17993" y="13695"/>
                    <a:pt x="17977" y="13692"/>
                    <a:pt x="17962" y="13692"/>
                  </a:cubicBezTo>
                  <a:cubicBezTo>
                    <a:pt x="17893" y="13692"/>
                    <a:pt x="17830" y="13739"/>
                    <a:pt x="17805" y="13787"/>
                  </a:cubicBezTo>
                  <a:cubicBezTo>
                    <a:pt x="17402" y="14844"/>
                    <a:pt x="16765" y="15756"/>
                    <a:pt x="15952" y="16519"/>
                  </a:cubicBezTo>
                  <a:cubicBezTo>
                    <a:pt x="15893" y="16579"/>
                    <a:pt x="15864" y="16665"/>
                    <a:pt x="15921" y="16753"/>
                  </a:cubicBezTo>
                  <a:lnTo>
                    <a:pt x="16733" y="18045"/>
                  </a:lnTo>
                  <a:cubicBezTo>
                    <a:pt x="17111" y="18634"/>
                    <a:pt x="16936" y="19397"/>
                    <a:pt x="16358" y="19780"/>
                  </a:cubicBezTo>
                  <a:cubicBezTo>
                    <a:pt x="16149" y="19916"/>
                    <a:pt x="15918" y="19982"/>
                    <a:pt x="15689" y="19982"/>
                  </a:cubicBezTo>
                  <a:cubicBezTo>
                    <a:pt x="15283" y="19982"/>
                    <a:pt x="14889" y="19773"/>
                    <a:pt x="14646" y="19397"/>
                  </a:cubicBezTo>
                  <a:lnTo>
                    <a:pt x="13836" y="18105"/>
                  </a:lnTo>
                  <a:cubicBezTo>
                    <a:pt x="13792" y="18061"/>
                    <a:pt x="13733" y="18035"/>
                    <a:pt x="13683" y="18035"/>
                  </a:cubicBezTo>
                  <a:cubicBezTo>
                    <a:pt x="13664" y="18035"/>
                    <a:pt x="13648" y="18039"/>
                    <a:pt x="13633" y="18045"/>
                  </a:cubicBezTo>
                  <a:cubicBezTo>
                    <a:pt x="12655" y="18431"/>
                    <a:pt x="11648" y="18637"/>
                    <a:pt x="10598" y="18637"/>
                  </a:cubicBezTo>
                  <a:cubicBezTo>
                    <a:pt x="10526" y="18637"/>
                    <a:pt x="10454" y="18637"/>
                    <a:pt x="10386" y="18634"/>
                  </a:cubicBezTo>
                  <a:cubicBezTo>
                    <a:pt x="10370" y="18627"/>
                    <a:pt x="10354" y="18627"/>
                    <a:pt x="10342" y="18627"/>
                  </a:cubicBezTo>
                  <a:cubicBezTo>
                    <a:pt x="10279" y="18627"/>
                    <a:pt x="10236" y="18678"/>
                    <a:pt x="10210" y="18751"/>
                  </a:cubicBezTo>
                  <a:lnTo>
                    <a:pt x="9892" y="20280"/>
                  </a:lnTo>
                  <a:cubicBezTo>
                    <a:pt x="9767" y="20862"/>
                    <a:pt x="9251" y="21249"/>
                    <a:pt x="8685" y="21249"/>
                  </a:cubicBezTo>
                  <a:cubicBezTo>
                    <a:pt x="8595" y="21249"/>
                    <a:pt x="8504" y="21239"/>
                    <a:pt x="8413" y="21217"/>
                  </a:cubicBezTo>
                  <a:cubicBezTo>
                    <a:pt x="7745" y="21071"/>
                    <a:pt x="7341" y="20426"/>
                    <a:pt x="7485" y="19720"/>
                  </a:cubicBezTo>
                  <a:lnTo>
                    <a:pt x="7804" y="18222"/>
                  </a:lnTo>
                  <a:cubicBezTo>
                    <a:pt x="7804" y="18133"/>
                    <a:pt x="7776" y="18045"/>
                    <a:pt x="7688" y="18016"/>
                  </a:cubicBezTo>
                  <a:cubicBezTo>
                    <a:pt x="6672" y="17605"/>
                    <a:pt x="5744" y="16959"/>
                    <a:pt x="4991" y="16139"/>
                  </a:cubicBezTo>
                  <a:cubicBezTo>
                    <a:pt x="4963" y="16107"/>
                    <a:pt x="4935" y="16079"/>
                    <a:pt x="4875" y="16079"/>
                  </a:cubicBezTo>
                  <a:cubicBezTo>
                    <a:pt x="4847" y="16079"/>
                    <a:pt x="4819" y="16079"/>
                    <a:pt x="4788" y="16107"/>
                  </a:cubicBezTo>
                  <a:lnTo>
                    <a:pt x="3513" y="16931"/>
                  </a:lnTo>
                  <a:cubicBezTo>
                    <a:pt x="3303" y="17067"/>
                    <a:pt x="3069" y="17133"/>
                    <a:pt x="2838" y="17133"/>
                  </a:cubicBezTo>
                  <a:cubicBezTo>
                    <a:pt x="2422" y="17133"/>
                    <a:pt x="2016" y="16924"/>
                    <a:pt x="1772" y="16547"/>
                  </a:cubicBezTo>
                  <a:cubicBezTo>
                    <a:pt x="1425" y="15962"/>
                    <a:pt x="1572" y="15199"/>
                    <a:pt x="2150" y="14816"/>
                  </a:cubicBezTo>
                  <a:lnTo>
                    <a:pt x="3456" y="13993"/>
                  </a:lnTo>
                  <a:cubicBezTo>
                    <a:pt x="3513" y="13936"/>
                    <a:pt x="3541" y="13847"/>
                    <a:pt x="3513" y="13787"/>
                  </a:cubicBezTo>
                  <a:cubicBezTo>
                    <a:pt x="3078" y="12730"/>
                    <a:pt x="2875" y="11644"/>
                    <a:pt x="2934" y="10498"/>
                  </a:cubicBezTo>
                  <a:cubicBezTo>
                    <a:pt x="2934" y="10412"/>
                    <a:pt x="2875" y="10352"/>
                    <a:pt x="2816" y="10324"/>
                  </a:cubicBezTo>
                  <a:lnTo>
                    <a:pt x="1309" y="10001"/>
                  </a:lnTo>
                  <a:cubicBezTo>
                    <a:pt x="990" y="9940"/>
                    <a:pt x="700" y="9735"/>
                    <a:pt x="528" y="9440"/>
                  </a:cubicBezTo>
                  <a:cubicBezTo>
                    <a:pt x="353" y="9178"/>
                    <a:pt x="293" y="8826"/>
                    <a:pt x="353" y="8503"/>
                  </a:cubicBezTo>
                  <a:cubicBezTo>
                    <a:pt x="440" y="8180"/>
                    <a:pt x="612" y="7886"/>
                    <a:pt x="903" y="7709"/>
                  </a:cubicBezTo>
                  <a:cubicBezTo>
                    <a:pt x="1122" y="7576"/>
                    <a:pt x="1356" y="7509"/>
                    <a:pt x="1594" y="7509"/>
                  </a:cubicBezTo>
                  <a:cubicBezTo>
                    <a:pt x="1672" y="7509"/>
                    <a:pt x="1753" y="7519"/>
                    <a:pt x="1831" y="7531"/>
                  </a:cubicBezTo>
                  <a:lnTo>
                    <a:pt x="3338" y="7886"/>
                  </a:lnTo>
                  <a:cubicBezTo>
                    <a:pt x="3425" y="7886"/>
                    <a:pt x="3485" y="7854"/>
                    <a:pt x="3513" y="7769"/>
                  </a:cubicBezTo>
                  <a:cubicBezTo>
                    <a:pt x="3947" y="6740"/>
                    <a:pt x="4585" y="5800"/>
                    <a:pt x="5397" y="5037"/>
                  </a:cubicBezTo>
                  <a:cubicBezTo>
                    <a:pt x="5457" y="4977"/>
                    <a:pt x="5457" y="4891"/>
                    <a:pt x="5425" y="4831"/>
                  </a:cubicBezTo>
                  <a:lnTo>
                    <a:pt x="4585" y="3539"/>
                  </a:lnTo>
                  <a:cubicBezTo>
                    <a:pt x="4238" y="2950"/>
                    <a:pt x="4382" y="2159"/>
                    <a:pt x="4963" y="1776"/>
                  </a:cubicBezTo>
                  <a:cubicBezTo>
                    <a:pt x="5172" y="1649"/>
                    <a:pt x="5407" y="1586"/>
                    <a:pt x="5638" y="1586"/>
                  </a:cubicBezTo>
                  <a:cubicBezTo>
                    <a:pt x="6051" y="1586"/>
                    <a:pt x="6451" y="1782"/>
                    <a:pt x="6672" y="2159"/>
                  </a:cubicBezTo>
                  <a:lnTo>
                    <a:pt x="7513" y="3479"/>
                  </a:lnTo>
                  <a:cubicBezTo>
                    <a:pt x="7535" y="3523"/>
                    <a:pt x="7588" y="3549"/>
                    <a:pt x="7648" y="3549"/>
                  </a:cubicBezTo>
                  <a:cubicBezTo>
                    <a:pt x="7670" y="3549"/>
                    <a:pt x="7695" y="3546"/>
                    <a:pt x="7716" y="3539"/>
                  </a:cubicBezTo>
                  <a:cubicBezTo>
                    <a:pt x="8660" y="3131"/>
                    <a:pt x="9679" y="2947"/>
                    <a:pt x="10701" y="2947"/>
                  </a:cubicBezTo>
                  <a:cubicBezTo>
                    <a:pt x="10779" y="2947"/>
                    <a:pt x="10857" y="2950"/>
                    <a:pt x="10936" y="2950"/>
                  </a:cubicBezTo>
                  <a:cubicBezTo>
                    <a:pt x="11023" y="2950"/>
                    <a:pt x="11111" y="2894"/>
                    <a:pt x="11111" y="2833"/>
                  </a:cubicBezTo>
                  <a:lnTo>
                    <a:pt x="11429" y="1307"/>
                  </a:lnTo>
                  <a:cubicBezTo>
                    <a:pt x="11514" y="985"/>
                    <a:pt x="11717" y="690"/>
                    <a:pt x="11980" y="513"/>
                  </a:cubicBezTo>
                  <a:cubicBezTo>
                    <a:pt x="12195" y="383"/>
                    <a:pt x="12430" y="317"/>
                    <a:pt x="12667" y="317"/>
                  </a:cubicBezTo>
                  <a:close/>
                  <a:moveTo>
                    <a:pt x="12642" y="0"/>
                  </a:moveTo>
                  <a:cubicBezTo>
                    <a:pt x="11929" y="0"/>
                    <a:pt x="11283" y="516"/>
                    <a:pt x="11111" y="1247"/>
                  </a:cubicBezTo>
                  <a:lnTo>
                    <a:pt x="10820" y="2628"/>
                  </a:lnTo>
                  <a:cubicBezTo>
                    <a:pt x="10751" y="2628"/>
                    <a:pt x="10686" y="2624"/>
                    <a:pt x="10617" y="2624"/>
                  </a:cubicBezTo>
                  <a:cubicBezTo>
                    <a:pt x="9617" y="2624"/>
                    <a:pt x="8642" y="2830"/>
                    <a:pt x="7716" y="3188"/>
                  </a:cubicBezTo>
                  <a:lnTo>
                    <a:pt x="6963" y="2010"/>
                  </a:lnTo>
                  <a:cubicBezTo>
                    <a:pt x="6663" y="1535"/>
                    <a:pt x="6141" y="1269"/>
                    <a:pt x="5616" y="1269"/>
                  </a:cubicBezTo>
                  <a:cubicBezTo>
                    <a:pt x="5332" y="1269"/>
                    <a:pt x="5044" y="1349"/>
                    <a:pt x="4788" y="1513"/>
                  </a:cubicBezTo>
                  <a:cubicBezTo>
                    <a:pt x="4063" y="1982"/>
                    <a:pt x="3860" y="2982"/>
                    <a:pt x="4325" y="3713"/>
                  </a:cubicBezTo>
                  <a:lnTo>
                    <a:pt x="5079" y="4920"/>
                  </a:lnTo>
                  <a:cubicBezTo>
                    <a:pt x="4297" y="5654"/>
                    <a:pt x="3716" y="6534"/>
                    <a:pt x="3281" y="7531"/>
                  </a:cubicBezTo>
                  <a:lnTo>
                    <a:pt x="1919" y="7240"/>
                  </a:lnTo>
                  <a:cubicBezTo>
                    <a:pt x="1800" y="7215"/>
                    <a:pt x="1678" y="7199"/>
                    <a:pt x="1559" y="7199"/>
                  </a:cubicBezTo>
                  <a:cubicBezTo>
                    <a:pt x="1265" y="7199"/>
                    <a:pt x="975" y="7278"/>
                    <a:pt x="731" y="7446"/>
                  </a:cubicBezTo>
                  <a:cubicBezTo>
                    <a:pt x="381" y="7680"/>
                    <a:pt x="122" y="8032"/>
                    <a:pt x="34" y="8443"/>
                  </a:cubicBezTo>
                  <a:cubicBezTo>
                    <a:pt x="-141" y="9295"/>
                    <a:pt x="381" y="10146"/>
                    <a:pt x="1250" y="10352"/>
                  </a:cubicBezTo>
                  <a:lnTo>
                    <a:pt x="2613" y="10646"/>
                  </a:lnTo>
                  <a:cubicBezTo>
                    <a:pt x="2584" y="11732"/>
                    <a:pt x="2759" y="12790"/>
                    <a:pt x="3166" y="13787"/>
                  </a:cubicBezTo>
                  <a:lnTo>
                    <a:pt x="1975" y="14553"/>
                  </a:lnTo>
                  <a:cubicBezTo>
                    <a:pt x="1250" y="15022"/>
                    <a:pt x="1050" y="16019"/>
                    <a:pt x="1512" y="16753"/>
                  </a:cubicBezTo>
                  <a:cubicBezTo>
                    <a:pt x="1809" y="17222"/>
                    <a:pt x="2316" y="17475"/>
                    <a:pt x="2834" y="17475"/>
                  </a:cubicBezTo>
                  <a:cubicBezTo>
                    <a:pt x="3128" y="17475"/>
                    <a:pt x="3425" y="17393"/>
                    <a:pt x="3688" y="17225"/>
                  </a:cubicBezTo>
                  <a:lnTo>
                    <a:pt x="4847" y="16462"/>
                  </a:lnTo>
                  <a:cubicBezTo>
                    <a:pt x="5600" y="17253"/>
                    <a:pt x="6469" y="17842"/>
                    <a:pt x="7457" y="18282"/>
                  </a:cubicBezTo>
                  <a:lnTo>
                    <a:pt x="7166" y="19663"/>
                  </a:lnTo>
                  <a:cubicBezTo>
                    <a:pt x="6963" y="20514"/>
                    <a:pt x="7513" y="21366"/>
                    <a:pt x="8354" y="21572"/>
                  </a:cubicBezTo>
                  <a:cubicBezTo>
                    <a:pt x="8470" y="21572"/>
                    <a:pt x="8585" y="21600"/>
                    <a:pt x="8673" y="21600"/>
                  </a:cubicBezTo>
                  <a:cubicBezTo>
                    <a:pt x="9398" y="21600"/>
                    <a:pt x="10067" y="21100"/>
                    <a:pt x="10210" y="20337"/>
                  </a:cubicBezTo>
                  <a:lnTo>
                    <a:pt x="10501" y="18957"/>
                  </a:lnTo>
                  <a:cubicBezTo>
                    <a:pt x="10570" y="18960"/>
                    <a:pt x="10639" y="18960"/>
                    <a:pt x="10707" y="18960"/>
                  </a:cubicBezTo>
                  <a:cubicBezTo>
                    <a:pt x="11729" y="18960"/>
                    <a:pt x="12680" y="18757"/>
                    <a:pt x="13633" y="18399"/>
                  </a:cubicBezTo>
                  <a:lnTo>
                    <a:pt x="14386" y="19574"/>
                  </a:lnTo>
                  <a:cubicBezTo>
                    <a:pt x="14683" y="20061"/>
                    <a:pt x="15183" y="20324"/>
                    <a:pt x="15696" y="20324"/>
                  </a:cubicBezTo>
                  <a:cubicBezTo>
                    <a:pt x="15980" y="20324"/>
                    <a:pt x="16271" y="20242"/>
                    <a:pt x="16530" y="20074"/>
                  </a:cubicBezTo>
                  <a:cubicBezTo>
                    <a:pt x="17255" y="19602"/>
                    <a:pt x="17487" y="18605"/>
                    <a:pt x="16996" y="17871"/>
                  </a:cubicBezTo>
                  <a:lnTo>
                    <a:pt x="16243" y="16696"/>
                  </a:lnTo>
                  <a:cubicBezTo>
                    <a:pt x="17024" y="15933"/>
                    <a:pt x="17633" y="15050"/>
                    <a:pt x="18068" y="14053"/>
                  </a:cubicBezTo>
                  <a:lnTo>
                    <a:pt x="19431" y="14347"/>
                  </a:lnTo>
                  <a:cubicBezTo>
                    <a:pt x="19549" y="14376"/>
                    <a:pt x="19668" y="14388"/>
                    <a:pt x="19784" y="14388"/>
                  </a:cubicBezTo>
                  <a:cubicBezTo>
                    <a:pt x="20493" y="14388"/>
                    <a:pt x="21137" y="13872"/>
                    <a:pt x="21287" y="13141"/>
                  </a:cubicBezTo>
                  <a:cubicBezTo>
                    <a:pt x="21459" y="12289"/>
                    <a:pt x="20937" y="11438"/>
                    <a:pt x="20096" y="11264"/>
                  </a:cubicBezTo>
                  <a:lnTo>
                    <a:pt x="18734" y="10941"/>
                  </a:lnTo>
                  <a:cubicBezTo>
                    <a:pt x="18765" y="9884"/>
                    <a:pt x="18562" y="8826"/>
                    <a:pt x="18184" y="7797"/>
                  </a:cubicBezTo>
                  <a:lnTo>
                    <a:pt x="19343" y="7034"/>
                  </a:lnTo>
                  <a:cubicBezTo>
                    <a:pt x="20068" y="6563"/>
                    <a:pt x="20299" y="5594"/>
                    <a:pt x="19809" y="4859"/>
                  </a:cubicBezTo>
                  <a:cubicBezTo>
                    <a:pt x="19506" y="4385"/>
                    <a:pt x="18999" y="4119"/>
                    <a:pt x="18480" y="4119"/>
                  </a:cubicBezTo>
                  <a:cubicBezTo>
                    <a:pt x="18199" y="4119"/>
                    <a:pt x="17918" y="4195"/>
                    <a:pt x="17662" y="4362"/>
                  </a:cubicBezTo>
                  <a:lnTo>
                    <a:pt x="16474" y="5125"/>
                  </a:lnTo>
                  <a:cubicBezTo>
                    <a:pt x="15749" y="4362"/>
                    <a:pt x="14880" y="3745"/>
                    <a:pt x="13892" y="3305"/>
                  </a:cubicBezTo>
                  <a:lnTo>
                    <a:pt x="14183" y="1925"/>
                  </a:lnTo>
                  <a:cubicBezTo>
                    <a:pt x="14358" y="1073"/>
                    <a:pt x="13836" y="222"/>
                    <a:pt x="12995" y="44"/>
                  </a:cubicBezTo>
                  <a:cubicBezTo>
                    <a:pt x="12877" y="16"/>
                    <a:pt x="12758" y="0"/>
                    <a:pt x="1264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Google Shape;1603;p30"/>
            <p:cNvSpPr/>
            <p:nvPr/>
          </p:nvSpPr>
          <p:spPr>
            <a:xfrm>
              <a:off x="75586" y="1091"/>
              <a:ext cx="149682" cy="14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663" y="4918"/>
                  </a:moveTo>
                  <a:cubicBezTo>
                    <a:pt x="12578" y="4918"/>
                    <a:pt x="14456" y="5872"/>
                    <a:pt x="15568" y="7608"/>
                  </a:cubicBezTo>
                  <a:cubicBezTo>
                    <a:pt x="17306" y="10353"/>
                    <a:pt x="16511" y="13992"/>
                    <a:pt x="13801" y="15750"/>
                  </a:cubicBezTo>
                  <a:cubicBezTo>
                    <a:pt x="12826" y="16383"/>
                    <a:pt x="11736" y="16682"/>
                    <a:pt x="10663" y="16682"/>
                  </a:cubicBezTo>
                  <a:cubicBezTo>
                    <a:pt x="8747" y="16682"/>
                    <a:pt x="6879" y="15727"/>
                    <a:pt x="5783" y="13992"/>
                  </a:cubicBezTo>
                  <a:cubicBezTo>
                    <a:pt x="4045" y="11247"/>
                    <a:pt x="4811" y="7608"/>
                    <a:pt x="7524" y="5850"/>
                  </a:cubicBezTo>
                  <a:cubicBezTo>
                    <a:pt x="8496" y="5217"/>
                    <a:pt x="9586" y="4918"/>
                    <a:pt x="10663" y="4918"/>
                  </a:cubicBezTo>
                  <a:close/>
                  <a:moveTo>
                    <a:pt x="12664" y="0"/>
                  </a:moveTo>
                  <a:cubicBezTo>
                    <a:pt x="12013" y="0"/>
                    <a:pt x="11422" y="469"/>
                    <a:pt x="11295" y="1138"/>
                  </a:cubicBezTo>
                  <a:lnTo>
                    <a:pt x="10942" y="2690"/>
                  </a:lnTo>
                  <a:cubicBezTo>
                    <a:pt x="10815" y="2684"/>
                    <a:pt x="10691" y="2681"/>
                    <a:pt x="10564" y="2681"/>
                  </a:cubicBezTo>
                  <a:cubicBezTo>
                    <a:pt x="9567" y="2681"/>
                    <a:pt x="8550" y="2890"/>
                    <a:pt x="7581" y="3285"/>
                  </a:cubicBezTo>
                  <a:lnTo>
                    <a:pt x="6755" y="1974"/>
                  </a:lnTo>
                  <a:cubicBezTo>
                    <a:pt x="6472" y="1533"/>
                    <a:pt x="6021" y="1302"/>
                    <a:pt x="5554" y="1302"/>
                  </a:cubicBezTo>
                  <a:cubicBezTo>
                    <a:pt x="5294" y="1302"/>
                    <a:pt x="5027" y="1376"/>
                    <a:pt x="4782" y="1527"/>
                  </a:cubicBezTo>
                  <a:cubicBezTo>
                    <a:pt x="4134" y="1945"/>
                    <a:pt x="3927" y="2838"/>
                    <a:pt x="4340" y="3523"/>
                  </a:cubicBezTo>
                  <a:lnTo>
                    <a:pt x="5195" y="4837"/>
                  </a:lnTo>
                  <a:cubicBezTo>
                    <a:pt x="4340" y="5641"/>
                    <a:pt x="3661" y="6625"/>
                    <a:pt x="3248" y="7669"/>
                  </a:cubicBezTo>
                  <a:lnTo>
                    <a:pt x="1716" y="7341"/>
                  </a:lnTo>
                  <a:cubicBezTo>
                    <a:pt x="1611" y="7316"/>
                    <a:pt x="1507" y="7306"/>
                    <a:pt x="1405" y="7306"/>
                  </a:cubicBezTo>
                  <a:cubicBezTo>
                    <a:pt x="754" y="7306"/>
                    <a:pt x="163" y="7775"/>
                    <a:pt x="36" y="8444"/>
                  </a:cubicBezTo>
                  <a:cubicBezTo>
                    <a:pt x="-139" y="9219"/>
                    <a:pt x="331" y="9993"/>
                    <a:pt x="1129" y="10173"/>
                  </a:cubicBezTo>
                  <a:lnTo>
                    <a:pt x="2631" y="10501"/>
                  </a:lnTo>
                  <a:cubicBezTo>
                    <a:pt x="2600" y="11636"/>
                    <a:pt x="2777" y="12796"/>
                    <a:pt x="3248" y="13902"/>
                  </a:cubicBezTo>
                  <a:lnTo>
                    <a:pt x="1923" y="14766"/>
                  </a:lnTo>
                  <a:cubicBezTo>
                    <a:pt x="1275" y="15184"/>
                    <a:pt x="1068" y="16078"/>
                    <a:pt x="1510" y="16734"/>
                  </a:cubicBezTo>
                  <a:cubicBezTo>
                    <a:pt x="1774" y="17174"/>
                    <a:pt x="2231" y="17405"/>
                    <a:pt x="2698" y="17405"/>
                  </a:cubicBezTo>
                  <a:cubicBezTo>
                    <a:pt x="2959" y="17405"/>
                    <a:pt x="3222" y="17331"/>
                    <a:pt x="3454" y="17180"/>
                  </a:cubicBezTo>
                  <a:lnTo>
                    <a:pt x="4782" y="16345"/>
                  </a:lnTo>
                  <a:cubicBezTo>
                    <a:pt x="5576" y="17209"/>
                    <a:pt x="6548" y="17868"/>
                    <a:pt x="7581" y="18315"/>
                  </a:cubicBezTo>
                  <a:lnTo>
                    <a:pt x="7257" y="19835"/>
                  </a:lnTo>
                  <a:cubicBezTo>
                    <a:pt x="7079" y="20610"/>
                    <a:pt x="7581" y="21385"/>
                    <a:pt x="8347" y="21565"/>
                  </a:cubicBezTo>
                  <a:cubicBezTo>
                    <a:pt x="8451" y="21587"/>
                    <a:pt x="8556" y="21600"/>
                    <a:pt x="8658" y="21600"/>
                  </a:cubicBezTo>
                  <a:cubicBezTo>
                    <a:pt x="9312" y="21600"/>
                    <a:pt x="9900" y="21131"/>
                    <a:pt x="10027" y="20462"/>
                  </a:cubicBezTo>
                  <a:lnTo>
                    <a:pt x="10380" y="18910"/>
                  </a:lnTo>
                  <a:cubicBezTo>
                    <a:pt x="10507" y="18916"/>
                    <a:pt x="10631" y="18919"/>
                    <a:pt x="10758" y="18919"/>
                  </a:cubicBezTo>
                  <a:cubicBezTo>
                    <a:pt x="11759" y="18919"/>
                    <a:pt x="12772" y="18710"/>
                    <a:pt x="13741" y="18315"/>
                  </a:cubicBezTo>
                  <a:lnTo>
                    <a:pt x="14567" y="19626"/>
                  </a:lnTo>
                  <a:cubicBezTo>
                    <a:pt x="14850" y="20064"/>
                    <a:pt x="15314" y="20295"/>
                    <a:pt x="15781" y="20295"/>
                  </a:cubicBezTo>
                  <a:cubicBezTo>
                    <a:pt x="16044" y="20295"/>
                    <a:pt x="16308" y="20224"/>
                    <a:pt x="16540" y="20073"/>
                  </a:cubicBezTo>
                  <a:cubicBezTo>
                    <a:pt x="17220" y="19655"/>
                    <a:pt x="17395" y="18762"/>
                    <a:pt x="16982" y="18074"/>
                  </a:cubicBezTo>
                  <a:lnTo>
                    <a:pt x="16127" y="16762"/>
                  </a:lnTo>
                  <a:cubicBezTo>
                    <a:pt x="16982" y="15930"/>
                    <a:pt x="17661" y="14975"/>
                    <a:pt x="18074" y="13902"/>
                  </a:cubicBezTo>
                  <a:lnTo>
                    <a:pt x="19606" y="14259"/>
                  </a:lnTo>
                  <a:cubicBezTo>
                    <a:pt x="19701" y="14278"/>
                    <a:pt x="19793" y="14284"/>
                    <a:pt x="19888" y="14284"/>
                  </a:cubicBezTo>
                  <a:cubicBezTo>
                    <a:pt x="20552" y="14284"/>
                    <a:pt x="21159" y="13834"/>
                    <a:pt x="21315" y="13156"/>
                  </a:cubicBezTo>
                  <a:cubicBezTo>
                    <a:pt x="21461" y="12381"/>
                    <a:pt x="20991" y="11604"/>
                    <a:pt x="20225" y="11427"/>
                  </a:cubicBezTo>
                  <a:lnTo>
                    <a:pt x="18691" y="11099"/>
                  </a:lnTo>
                  <a:cubicBezTo>
                    <a:pt x="18722" y="9964"/>
                    <a:pt x="18545" y="8801"/>
                    <a:pt x="18074" y="7698"/>
                  </a:cubicBezTo>
                  <a:lnTo>
                    <a:pt x="19399" y="6834"/>
                  </a:lnTo>
                  <a:cubicBezTo>
                    <a:pt x="20047" y="6416"/>
                    <a:pt x="20254" y="5522"/>
                    <a:pt x="19841" y="4866"/>
                  </a:cubicBezTo>
                  <a:cubicBezTo>
                    <a:pt x="19558" y="4426"/>
                    <a:pt x="19094" y="4195"/>
                    <a:pt x="18627" y="4195"/>
                  </a:cubicBezTo>
                  <a:cubicBezTo>
                    <a:pt x="18363" y="4195"/>
                    <a:pt x="18100" y="4269"/>
                    <a:pt x="17868" y="4420"/>
                  </a:cubicBezTo>
                  <a:lnTo>
                    <a:pt x="16540" y="5252"/>
                  </a:lnTo>
                  <a:cubicBezTo>
                    <a:pt x="15746" y="4387"/>
                    <a:pt x="14802" y="3732"/>
                    <a:pt x="13741" y="3285"/>
                  </a:cubicBezTo>
                  <a:lnTo>
                    <a:pt x="14065" y="1765"/>
                  </a:lnTo>
                  <a:cubicBezTo>
                    <a:pt x="14243" y="961"/>
                    <a:pt x="13741" y="215"/>
                    <a:pt x="12975" y="35"/>
                  </a:cubicBezTo>
                  <a:cubicBezTo>
                    <a:pt x="12871" y="13"/>
                    <a:pt x="12766" y="0"/>
                    <a:pt x="1266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9" name="Google Shape;1604;p30"/>
            <p:cNvSpPr/>
            <p:nvPr/>
          </p:nvSpPr>
          <p:spPr>
            <a:xfrm>
              <a:off x="74372" y="0"/>
              <a:ext cx="152007" cy="15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4" y="5167"/>
                  </a:moveTo>
                  <a:cubicBezTo>
                    <a:pt x="11099" y="5167"/>
                    <a:pt x="11507" y="5211"/>
                    <a:pt x="11912" y="5299"/>
                  </a:cubicBezTo>
                  <a:cubicBezTo>
                    <a:pt x="13365" y="5622"/>
                    <a:pt x="14589" y="6506"/>
                    <a:pt x="15404" y="7766"/>
                  </a:cubicBezTo>
                  <a:cubicBezTo>
                    <a:pt x="16220" y="9029"/>
                    <a:pt x="16481" y="10526"/>
                    <a:pt x="16161" y="11995"/>
                  </a:cubicBezTo>
                  <a:cubicBezTo>
                    <a:pt x="15841" y="13464"/>
                    <a:pt x="14968" y="14727"/>
                    <a:pt x="13716" y="15519"/>
                  </a:cubicBezTo>
                  <a:cubicBezTo>
                    <a:pt x="12778" y="16126"/>
                    <a:pt x="11727" y="16418"/>
                    <a:pt x="10685" y="16418"/>
                  </a:cubicBezTo>
                  <a:cubicBezTo>
                    <a:pt x="8852" y="16418"/>
                    <a:pt x="7060" y="15515"/>
                    <a:pt x="5999" y="13847"/>
                  </a:cubicBezTo>
                  <a:cubicBezTo>
                    <a:pt x="4342" y="11232"/>
                    <a:pt x="5099" y="7737"/>
                    <a:pt x="7688" y="6062"/>
                  </a:cubicBezTo>
                  <a:cubicBezTo>
                    <a:pt x="8595" y="5470"/>
                    <a:pt x="9637" y="5167"/>
                    <a:pt x="10694" y="5167"/>
                  </a:cubicBezTo>
                  <a:close/>
                  <a:moveTo>
                    <a:pt x="10682" y="4831"/>
                  </a:moveTo>
                  <a:cubicBezTo>
                    <a:pt x="9571" y="4831"/>
                    <a:pt x="8482" y="5154"/>
                    <a:pt x="7515" y="5771"/>
                  </a:cubicBezTo>
                  <a:cubicBezTo>
                    <a:pt x="4779" y="7563"/>
                    <a:pt x="3963" y="11261"/>
                    <a:pt x="5739" y="14021"/>
                  </a:cubicBezTo>
                  <a:cubicBezTo>
                    <a:pt x="6875" y="15784"/>
                    <a:pt x="8767" y="16753"/>
                    <a:pt x="10716" y="16753"/>
                  </a:cubicBezTo>
                  <a:cubicBezTo>
                    <a:pt x="11792" y="16753"/>
                    <a:pt x="12900" y="16459"/>
                    <a:pt x="13889" y="15813"/>
                  </a:cubicBezTo>
                  <a:cubicBezTo>
                    <a:pt x="15229" y="14961"/>
                    <a:pt x="16133" y="13613"/>
                    <a:pt x="16481" y="12055"/>
                  </a:cubicBezTo>
                  <a:cubicBezTo>
                    <a:pt x="16801" y="10498"/>
                    <a:pt x="16540" y="8912"/>
                    <a:pt x="15665" y="7563"/>
                  </a:cubicBezTo>
                  <a:cubicBezTo>
                    <a:pt x="14821" y="6240"/>
                    <a:pt x="13512" y="5299"/>
                    <a:pt x="11968" y="4977"/>
                  </a:cubicBezTo>
                  <a:cubicBezTo>
                    <a:pt x="11538" y="4878"/>
                    <a:pt x="11108" y="4831"/>
                    <a:pt x="10682" y="4831"/>
                  </a:cubicBezTo>
                  <a:close/>
                  <a:moveTo>
                    <a:pt x="12662" y="326"/>
                  </a:moveTo>
                  <a:cubicBezTo>
                    <a:pt x="12759" y="326"/>
                    <a:pt x="12859" y="339"/>
                    <a:pt x="12960" y="367"/>
                  </a:cubicBezTo>
                  <a:cubicBezTo>
                    <a:pt x="13628" y="513"/>
                    <a:pt x="14064" y="1187"/>
                    <a:pt x="13920" y="1865"/>
                  </a:cubicBezTo>
                  <a:lnTo>
                    <a:pt x="13600" y="3362"/>
                  </a:lnTo>
                  <a:cubicBezTo>
                    <a:pt x="13569" y="3451"/>
                    <a:pt x="13628" y="3539"/>
                    <a:pt x="13685" y="3568"/>
                  </a:cubicBezTo>
                  <a:cubicBezTo>
                    <a:pt x="14733" y="3979"/>
                    <a:pt x="15637" y="4625"/>
                    <a:pt x="16393" y="5448"/>
                  </a:cubicBezTo>
                  <a:cubicBezTo>
                    <a:pt x="16431" y="5483"/>
                    <a:pt x="16478" y="5508"/>
                    <a:pt x="16522" y="5508"/>
                  </a:cubicBezTo>
                  <a:cubicBezTo>
                    <a:pt x="16550" y="5508"/>
                    <a:pt x="16575" y="5499"/>
                    <a:pt x="16597" y="5477"/>
                  </a:cubicBezTo>
                  <a:lnTo>
                    <a:pt x="17909" y="4654"/>
                  </a:lnTo>
                  <a:cubicBezTo>
                    <a:pt x="18116" y="4518"/>
                    <a:pt x="18348" y="4451"/>
                    <a:pt x="18577" y="4451"/>
                  </a:cubicBezTo>
                  <a:cubicBezTo>
                    <a:pt x="18985" y="4451"/>
                    <a:pt x="19384" y="4660"/>
                    <a:pt x="19625" y="5037"/>
                  </a:cubicBezTo>
                  <a:cubicBezTo>
                    <a:pt x="20002" y="5622"/>
                    <a:pt x="19829" y="6385"/>
                    <a:pt x="19246" y="6768"/>
                  </a:cubicBezTo>
                  <a:lnTo>
                    <a:pt x="17965" y="7591"/>
                  </a:lnTo>
                  <a:cubicBezTo>
                    <a:pt x="17877" y="7648"/>
                    <a:pt x="17877" y="7737"/>
                    <a:pt x="17909" y="7797"/>
                  </a:cubicBezTo>
                  <a:cubicBezTo>
                    <a:pt x="18314" y="8855"/>
                    <a:pt x="18518" y="9940"/>
                    <a:pt x="18489" y="11087"/>
                  </a:cubicBezTo>
                  <a:cubicBezTo>
                    <a:pt x="18461" y="11175"/>
                    <a:pt x="18518" y="11232"/>
                    <a:pt x="18605" y="11261"/>
                  </a:cubicBezTo>
                  <a:lnTo>
                    <a:pt x="20121" y="11584"/>
                  </a:lnTo>
                  <a:cubicBezTo>
                    <a:pt x="20441" y="11644"/>
                    <a:pt x="20702" y="11849"/>
                    <a:pt x="20877" y="12144"/>
                  </a:cubicBezTo>
                  <a:cubicBezTo>
                    <a:pt x="21081" y="12407"/>
                    <a:pt x="21138" y="12758"/>
                    <a:pt x="21050" y="13084"/>
                  </a:cubicBezTo>
                  <a:cubicBezTo>
                    <a:pt x="20925" y="13667"/>
                    <a:pt x="20410" y="14053"/>
                    <a:pt x="19839" y="14053"/>
                  </a:cubicBezTo>
                  <a:cubicBezTo>
                    <a:pt x="19751" y="14053"/>
                    <a:pt x="19657" y="14043"/>
                    <a:pt x="19566" y="14021"/>
                  </a:cubicBezTo>
                  <a:lnTo>
                    <a:pt x="18081" y="13698"/>
                  </a:lnTo>
                  <a:cubicBezTo>
                    <a:pt x="17993" y="13698"/>
                    <a:pt x="17909" y="13730"/>
                    <a:pt x="17877" y="13815"/>
                  </a:cubicBezTo>
                  <a:cubicBezTo>
                    <a:pt x="17441" y="14844"/>
                    <a:pt x="16829" y="15784"/>
                    <a:pt x="15985" y="16547"/>
                  </a:cubicBezTo>
                  <a:cubicBezTo>
                    <a:pt x="15929" y="16608"/>
                    <a:pt x="15929" y="16696"/>
                    <a:pt x="15985" y="16753"/>
                  </a:cubicBezTo>
                  <a:lnTo>
                    <a:pt x="16801" y="18045"/>
                  </a:lnTo>
                  <a:cubicBezTo>
                    <a:pt x="16977" y="18339"/>
                    <a:pt x="17033" y="18662"/>
                    <a:pt x="16977" y="19014"/>
                  </a:cubicBezTo>
                  <a:cubicBezTo>
                    <a:pt x="16889" y="19336"/>
                    <a:pt x="16713" y="19602"/>
                    <a:pt x="16421" y="19780"/>
                  </a:cubicBezTo>
                  <a:cubicBezTo>
                    <a:pt x="16211" y="19906"/>
                    <a:pt x="15982" y="19989"/>
                    <a:pt x="15747" y="19989"/>
                  </a:cubicBezTo>
                  <a:cubicBezTo>
                    <a:pt x="15662" y="19989"/>
                    <a:pt x="15577" y="19979"/>
                    <a:pt x="15492" y="19954"/>
                  </a:cubicBezTo>
                  <a:cubicBezTo>
                    <a:pt x="15172" y="19897"/>
                    <a:pt x="14880" y="19691"/>
                    <a:pt x="14705" y="19397"/>
                  </a:cubicBezTo>
                  <a:lnTo>
                    <a:pt x="13860" y="18105"/>
                  </a:lnTo>
                  <a:cubicBezTo>
                    <a:pt x="13839" y="18061"/>
                    <a:pt x="13788" y="18035"/>
                    <a:pt x="13738" y="18035"/>
                  </a:cubicBezTo>
                  <a:cubicBezTo>
                    <a:pt x="13719" y="18035"/>
                    <a:pt x="13700" y="18039"/>
                    <a:pt x="13685" y="18045"/>
                  </a:cubicBezTo>
                  <a:cubicBezTo>
                    <a:pt x="12712" y="18456"/>
                    <a:pt x="11689" y="18637"/>
                    <a:pt x="10660" y="18637"/>
                  </a:cubicBezTo>
                  <a:cubicBezTo>
                    <a:pt x="10581" y="18637"/>
                    <a:pt x="10503" y="18634"/>
                    <a:pt x="10424" y="18634"/>
                  </a:cubicBezTo>
                  <a:cubicBezTo>
                    <a:pt x="10339" y="18634"/>
                    <a:pt x="10280" y="18691"/>
                    <a:pt x="10252" y="18751"/>
                  </a:cubicBezTo>
                  <a:lnTo>
                    <a:pt x="9932" y="20277"/>
                  </a:lnTo>
                  <a:cubicBezTo>
                    <a:pt x="9844" y="20600"/>
                    <a:pt x="9668" y="20894"/>
                    <a:pt x="9376" y="21071"/>
                  </a:cubicBezTo>
                  <a:cubicBezTo>
                    <a:pt x="9181" y="21204"/>
                    <a:pt x="8937" y="21268"/>
                    <a:pt x="8689" y="21268"/>
                  </a:cubicBezTo>
                  <a:cubicBezTo>
                    <a:pt x="8607" y="21268"/>
                    <a:pt x="8526" y="21261"/>
                    <a:pt x="8447" y="21245"/>
                  </a:cubicBezTo>
                  <a:cubicBezTo>
                    <a:pt x="8127" y="21160"/>
                    <a:pt x="7835" y="20954"/>
                    <a:pt x="7659" y="20688"/>
                  </a:cubicBezTo>
                  <a:cubicBezTo>
                    <a:pt x="7487" y="20394"/>
                    <a:pt x="7427" y="20071"/>
                    <a:pt x="7487" y="19720"/>
                  </a:cubicBezTo>
                  <a:lnTo>
                    <a:pt x="7835" y="18222"/>
                  </a:lnTo>
                  <a:cubicBezTo>
                    <a:pt x="7835" y="18133"/>
                    <a:pt x="7807" y="18045"/>
                    <a:pt x="7719" y="18045"/>
                  </a:cubicBezTo>
                  <a:cubicBezTo>
                    <a:pt x="6671" y="17605"/>
                    <a:pt x="5767" y="16959"/>
                    <a:pt x="5011" y="16136"/>
                  </a:cubicBezTo>
                  <a:cubicBezTo>
                    <a:pt x="4983" y="16107"/>
                    <a:pt x="4923" y="16079"/>
                    <a:pt x="4895" y="16079"/>
                  </a:cubicBezTo>
                  <a:cubicBezTo>
                    <a:pt x="4867" y="16079"/>
                    <a:pt x="4835" y="16079"/>
                    <a:pt x="4807" y="16107"/>
                  </a:cubicBezTo>
                  <a:lnTo>
                    <a:pt x="3527" y="16931"/>
                  </a:lnTo>
                  <a:cubicBezTo>
                    <a:pt x="3316" y="17067"/>
                    <a:pt x="3081" y="17133"/>
                    <a:pt x="2849" y="17133"/>
                  </a:cubicBezTo>
                  <a:cubicBezTo>
                    <a:pt x="2431" y="17133"/>
                    <a:pt x="2023" y="16924"/>
                    <a:pt x="1779" y="16547"/>
                  </a:cubicBezTo>
                  <a:cubicBezTo>
                    <a:pt x="1430" y="15990"/>
                    <a:pt x="1575" y="15196"/>
                    <a:pt x="2158" y="14816"/>
                  </a:cubicBezTo>
                  <a:lnTo>
                    <a:pt x="3467" y="13993"/>
                  </a:lnTo>
                  <a:cubicBezTo>
                    <a:pt x="3527" y="13936"/>
                    <a:pt x="3555" y="13847"/>
                    <a:pt x="3527" y="13787"/>
                  </a:cubicBezTo>
                  <a:cubicBezTo>
                    <a:pt x="3090" y="12730"/>
                    <a:pt x="2915" y="11644"/>
                    <a:pt x="2943" y="10498"/>
                  </a:cubicBezTo>
                  <a:cubicBezTo>
                    <a:pt x="2943" y="10441"/>
                    <a:pt x="2886" y="10352"/>
                    <a:pt x="2827" y="10352"/>
                  </a:cubicBezTo>
                  <a:lnTo>
                    <a:pt x="1314" y="9997"/>
                  </a:lnTo>
                  <a:cubicBezTo>
                    <a:pt x="643" y="9852"/>
                    <a:pt x="206" y="9178"/>
                    <a:pt x="354" y="8500"/>
                  </a:cubicBezTo>
                  <a:cubicBezTo>
                    <a:pt x="479" y="7918"/>
                    <a:pt x="994" y="7531"/>
                    <a:pt x="1565" y="7531"/>
                  </a:cubicBezTo>
                  <a:cubicBezTo>
                    <a:pt x="1656" y="7531"/>
                    <a:pt x="1747" y="7541"/>
                    <a:pt x="1838" y="7563"/>
                  </a:cubicBezTo>
                  <a:lnTo>
                    <a:pt x="3351" y="7886"/>
                  </a:lnTo>
                  <a:cubicBezTo>
                    <a:pt x="3410" y="7886"/>
                    <a:pt x="3498" y="7854"/>
                    <a:pt x="3527" y="7797"/>
                  </a:cubicBezTo>
                  <a:cubicBezTo>
                    <a:pt x="3963" y="6740"/>
                    <a:pt x="4603" y="5828"/>
                    <a:pt x="5419" y="5037"/>
                  </a:cubicBezTo>
                  <a:cubicBezTo>
                    <a:pt x="5475" y="5005"/>
                    <a:pt x="5475" y="4920"/>
                    <a:pt x="5447" y="4831"/>
                  </a:cubicBezTo>
                  <a:lnTo>
                    <a:pt x="4603" y="3539"/>
                  </a:lnTo>
                  <a:cubicBezTo>
                    <a:pt x="4255" y="2950"/>
                    <a:pt x="4399" y="2159"/>
                    <a:pt x="4983" y="1804"/>
                  </a:cubicBezTo>
                  <a:cubicBezTo>
                    <a:pt x="5199" y="1675"/>
                    <a:pt x="5435" y="1608"/>
                    <a:pt x="5673" y="1608"/>
                  </a:cubicBezTo>
                  <a:cubicBezTo>
                    <a:pt x="5755" y="1608"/>
                    <a:pt x="5833" y="1615"/>
                    <a:pt x="5915" y="1630"/>
                  </a:cubicBezTo>
                  <a:cubicBezTo>
                    <a:pt x="6263" y="1687"/>
                    <a:pt x="6523" y="1893"/>
                    <a:pt x="6699" y="2188"/>
                  </a:cubicBezTo>
                  <a:lnTo>
                    <a:pt x="7543" y="3479"/>
                  </a:lnTo>
                  <a:cubicBezTo>
                    <a:pt x="7565" y="3523"/>
                    <a:pt x="7619" y="3549"/>
                    <a:pt x="7678" y="3549"/>
                  </a:cubicBezTo>
                  <a:cubicBezTo>
                    <a:pt x="7700" y="3549"/>
                    <a:pt x="7725" y="3546"/>
                    <a:pt x="7747" y="3539"/>
                  </a:cubicBezTo>
                  <a:cubicBezTo>
                    <a:pt x="8701" y="3153"/>
                    <a:pt x="9734" y="2947"/>
                    <a:pt x="10769" y="2947"/>
                  </a:cubicBezTo>
                  <a:cubicBezTo>
                    <a:pt x="10838" y="2947"/>
                    <a:pt x="10911" y="2947"/>
                    <a:pt x="10980" y="2950"/>
                  </a:cubicBezTo>
                  <a:cubicBezTo>
                    <a:pt x="10995" y="2957"/>
                    <a:pt x="11008" y="2957"/>
                    <a:pt x="11024" y="2957"/>
                  </a:cubicBezTo>
                  <a:cubicBezTo>
                    <a:pt x="11086" y="2957"/>
                    <a:pt x="11130" y="2906"/>
                    <a:pt x="11152" y="2833"/>
                  </a:cubicBezTo>
                  <a:lnTo>
                    <a:pt x="11472" y="1307"/>
                  </a:lnTo>
                  <a:cubicBezTo>
                    <a:pt x="11560" y="985"/>
                    <a:pt x="11736" y="719"/>
                    <a:pt x="12028" y="513"/>
                  </a:cubicBezTo>
                  <a:cubicBezTo>
                    <a:pt x="12229" y="393"/>
                    <a:pt x="12442" y="326"/>
                    <a:pt x="12662" y="326"/>
                  </a:cubicBezTo>
                  <a:close/>
                  <a:moveTo>
                    <a:pt x="12681" y="0"/>
                  </a:moveTo>
                  <a:cubicBezTo>
                    <a:pt x="11956" y="0"/>
                    <a:pt x="11328" y="516"/>
                    <a:pt x="11152" y="1247"/>
                  </a:cubicBezTo>
                  <a:lnTo>
                    <a:pt x="10864" y="2628"/>
                  </a:lnTo>
                  <a:cubicBezTo>
                    <a:pt x="10795" y="2624"/>
                    <a:pt x="10725" y="2624"/>
                    <a:pt x="10660" y="2624"/>
                  </a:cubicBezTo>
                  <a:cubicBezTo>
                    <a:pt x="9652" y="2624"/>
                    <a:pt x="8676" y="2827"/>
                    <a:pt x="7747" y="3185"/>
                  </a:cubicBezTo>
                  <a:lnTo>
                    <a:pt x="6991" y="2010"/>
                  </a:lnTo>
                  <a:cubicBezTo>
                    <a:pt x="6759" y="1659"/>
                    <a:pt x="6407" y="1393"/>
                    <a:pt x="5999" y="1307"/>
                  </a:cubicBezTo>
                  <a:cubicBezTo>
                    <a:pt x="5893" y="1282"/>
                    <a:pt x="5786" y="1273"/>
                    <a:pt x="5676" y="1273"/>
                  </a:cubicBezTo>
                  <a:cubicBezTo>
                    <a:pt x="5372" y="1273"/>
                    <a:pt x="5064" y="1361"/>
                    <a:pt x="4807" y="1513"/>
                  </a:cubicBezTo>
                  <a:cubicBezTo>
                    <a:pt x="4079" y="1982"/>
                    <a:pt x="3875" y="2979"/>
                    <a:pt x="4342" y="3713"/>
                  </a:cubicBezTo>
                  <a:lnTo>
                    <a:pt x="5099" y="4920"/>
                  </a:lnTo>
                  <a:cubicBezTo>
                    <a:pt x="4311" y="5654"/>
                    <a:pt x="3702" y="6534"/>
                    <a:pt x="3294" y="7531"/>
                  </a:cubicBezTo>
                  <a:lnTo>
                    <a:pt x="1926" y="7237"/>
                  </a:lnTo>
                  <a:cubicBezTo>
                    <a:pt x="1801" y="7208"/>
                    <a:pt x="1681" y="7196"/>
                    <a:pt x="1559" y="7196"/>
                  </a:cubicBezTo>
                  <a:cubicBezTo>
                    <a:pt x="828" y="7196"/>
                    <a:pt x="181" y="7712"/>
                    <a:pt x="34" y="8443"/>
                  </a:cubicBezTo>
                  <a:cubicBezTo>
                    <a:pt x="-142" y="9295"/>
                    <a:pt x="382" y="10146"/>
                    <a:pt x="1226" y="10324"/>
                  </a:cubicBezTo>
                  <a:lnTo>
                    <a:pt x="2594" y="10646"/>
                  </a:lnTo>
                  <a:cubicBezTo>
                    <a:pt x="2594" y="11732"/>
                    <a:pt x="2770" y="12790"/>
                    <a:pt x="3178" y="13787"/>
                  </a:cubicBezTo>
                  <a:lnTo>
                    <a:pt x="1983" y="14550"/>
                  </a:lnTo>
                  <a:cubicBezTo>
                    <a:pt x="1254" y="15022"/>
                    <a:pt x="1051" y="15990"/>
                    <a:pt x="1518" y="16753"/>
                  </a:cubicBezTo>
                  <a:cubicBezTo>
                    <a:pt x="1813" y="17222"/>
                    <a:pt x="2312" y="17475"/>
                    <a:pt x="2824" y="17475"/>
                  </a:cubicBezTo>
                  <a:cubicBezTo>
                    <a:pt x="3115" y="17475"/>
                    <a:pt x="3407" y="17393"/>
                    <a:pt x="3671" y="17225"/>
                  </a:cubicBezTo>
                  <a:lnTo>
                    <a:pt x="4867" y="16459"/>
                  </a:lnTo>
                  <a:cubicBezTo>
                    <a:pt x="5623" y="17225"/>
                    <a:pt x="6495" y="17839"/>
                    <a:pt x="7487" y="18279"/>
                  </a:cubicBezTo>
                  <a:lnTo>
                    <a:pt x="7164" y="19659"/>
                  </a:lnTo>
                  <a:cubicBezTo>
                    <a:pt x="7079" y="20071"/>
                    <a:pt x="7164" y="20514"/>
                    <a:pt x="7399" y="20866"/>
                  </a:cubicBezTo>
                  <a:cubicBezTo>
                    <a:pt x="7603" y="21217"/>
                    <a:pt x="7951" y="21451"/>
                    <a:pt x="8388" y="21540"/>
                  </a:cubicBezTo>
                  <a:cubicBezTo>
                    <a:pt x="8475" y="21568"/>
                    <a:pt x="8592" y="21600"/>
                    <a:pt x="8708" y="21600"/>
                  </a:cubicBezTo>
                  <a:cubicBezTo>
                    <a:pt x="9436" y="21600"/>
                    <a:pt x="10076" y="21071"/>
                    <a:pt x="10252" y="20337"/>
                  </a:cubicBezTo>
                  <a:lnTo>
                    <a:pt x="10543" y="18957"/>
                  </a:lnTo>
                  <a:cubicBezTo>
                    <a:pt x="10619" y="18960"/>
                    <a:pt x="10694" y="18960"/>
                    <a:pt x="10773" y="18960"/>
                  </a:cubicBezTo>
                  <a:cubicBezTo>
                    <a:pt x="11767" y="18960"/>
                    <a:pt x="12737" y="18779"/>
                    <a:pt x="13657" y="18399"/>
                  </a:cubicBezTo>
                  <a:lnTo>
                    <a:pt x="14413" y="19602"/>
                  </a:lnTo>
                  <a:cubicBezTo>
                    <a:pt x="14648" y="19954"/>
                    <a:pt x="14997" y="20188"/>
                    <a:pt x="15404" y="20277"/>
                  </a:cubicBezTo>
                  <a:cubicBezTo>
                    <a:pt x="15524" y="20302"/>
                    <a:pt x="15643" y="20318"/>
                    <a:pt x="15765" y="20318"/>
                  </a:cubicBezTo>
                  <a:cubicBezTo>
                    <a:pt x="16057" y="20318"/>
                    <a:pt x="16349" y="20239"/>
                    <a:pt x="16597" y="20071"/>
                  </a:cubicBezTo>
                  <a:cubicBezTo>
                    <a:pt x="16945" y="19837"/>
                    <a:pt x="17181" y="19485"/>
                    <a:pt x="17297" y="19074"/>
                  </a:cubicBezTo>
                  <a:cubicBezTo>
                    <a:pt x="17385" y="18662"/>
                    <a:pt x="17297" y="18222"/>
                    <a:pt x="17065" y="17871"/>
                  </a:cubicBezTo>
                  <a:lnTo>
                    <a:pt x="16305" y="16696"/>
                  </a:lnTo>
                  <a:cubicBezTo>
                    <a:pt x="17093" y="15930"/>
                    <a:pt x="17705" y="15050"/>
                    <a:pt x="18141" y="14053"/>
                  </a:cubicBezTo>
                  <a:lnTo>
                    <a:pt x="19509" y="14344"/>
                  </a:lnTo>
                  <a:cubicBezTo>
                    <a:pt x="19628" y="14376"/>
                    <a:pt x="19745" y="14388"/>
                    <a:pt x="19864" y="14388"/>
                  </a:cubicBezTo>
                  <a:cubicBezTo>
                    <a:pt x="20576" y="14388"/>
                    <a:pt x="21223" y="13872"/>
                    <a:pt x="21370" y="13141"/>
                  </a:cubicBezTo>
                  <a:cubicBezTo>
                    <a:pt x="21458" y="12730"/>
                    <a:pt x="21402" y="12318"/>
                    <a:pt x="21169" y="11938"/>
                  </a:cubicBezTo>
                  <a:cubicBezTo>
                    <a:pt x="20934" y="11584"/>
                    <a:pt x="20586" y="11349"/>
                    <a:pt x="20178" y="11261"/>
                  </a:cubicBezTo>
                  <a:lnTo>
                    <a:pt x="18809" y="10969"/>
                  </a:lnTo>
                  <a:cubicBezTo>
                    <a:pt x="18838" y="9880"/>
                    <a:pt x="18634" y="8823"/>
                    <a:pt x="18257" y="7797"/>
                  </a:cubicBezTo>
                  <a:lnTo>
                    <a:pt x="19421" y="7034"/>
                  </a:lnTo>
                  <a:cubicBezTo>
                    <a:pt x="20149" y="6563"/>
                    <a:pt x="20353" y="5594"/>
                    <a:pt x="19886" y="4859"/>
                  </a:cubicBezTo>
                  <a:cubicBezTo>
                    <a:pt x="19585" y="4385"/>
                    <a:pt x="19073" y="4119"/>
                    <a:pt x="18555" y="4119"/>
                  </a:cubicBezTo>
                  <a:cubicBezTo>
                    <a:pt x="18273" y="4119"/>
                    <a:pt x="17987" y="4195"/>
                    <a:pt x="17733" y="4359"/>
                  </a:cubicBezTo>
                  <a:lnTo>
                    <a:pt x="16540" y="5125"/>
                  </a:lnTo>
                  <a:cubicBezTo>
                    <a:pt x="15812" y="4359"/>
                    <a:pt x="14937" y="3745"/>
                    <a:pt x="13948" y="3302"/>
                  </a:cubicBezTo>
                  <a:lnTo>
                    <a:pt x="14240" y="1922"/>
                  </a:lnTo>
                  <a:cubicBezTo>
                    <a:pt x="14413" y="1070"/>
                    <a:pt x="13889" y="218"/>
                    <a:pt x="13045" y="44"/>
                  </a:cubicBezTo>
                  <a:cubicBezTo>
                    <a:pt x="12922" y="16"/>
                    <a:pt x="12800" y="0"/>
                    <a:pt x="1268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Google Shape;1605;p30"/>
            <p:cNvSpPr/>
            <p:nvPr/>
          </p:nvSpPr>
          <p:spPr>
            <a:xfrm>
              <a:off x="46997" y="125858"/>
              <a:ext cx="83326" cy="8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0702" y="4916"/>
                  </a:moveTo>
                  <a:cubicBezTo>
                    <a:pt x="11764" y="4916"/>
                    <a:pt x="12837" y="5205"/>
                    <a:pt x="13795" y="5817"/>
                  </a:cubicBezTo>
                  <a:cubicBezTo>
                    <a:pt x="16495" y="7585"/>
                    <a:pt x="17288" y="11230"/>
                    <a:pt x="15593" y="13963"/>
                  </a:cubicBezTo>
                  <a:cubicBezTo>
                    <a:pt x="14469" y="15725"/>
                    <a:pt x="12568" y="16684"/>
                    <a:pt x="10640" y="16684"/>
                  </a:cubicBezTo>
                  <a:cubicBezTo>
                    <a:pt x="9578" y="16684"/>
                    <a:pt x="8505" y="16395"/>
                    <a:pt x="7547" y="15783"/>
                  </a:cubicBezTo>
                  <a:cubicBezTo>
                    <a:pt x="4847" y="14015"/>
                    <a:pt x="4054" y="10370"/>
                    <a:pt x="5749" y="7637"/>
                  </a:cubicBezTo>
                  <a:cubicBezTo>
                    <a:pt x="6873" y="5875"/>
                    <a:pt x="8774" y="4916"/>
                    <a:pt x="10702" y="4916"/>
                  </a:cubicBezTo>
                  <a:close/>
                  <a:moveTo>
                    <a:pt x="8591" y="0"/>
                  </a:moveTo>
                  <a:cubicBezTo>
                    <a:pt x="8494" y="0"/>
                    <a:pt x="8391" y="6"/>
                    <a:pt x="8288" y="29"/>
                  </a:cubicBezTo>
                  <a:cubicBezTo>
                    <a:pt x="7547" y="191"/>
                    <a:pt x="7073" y="994"/>
                    <a:pt x="7227" y="1745"/>
                  </a:cubicBezTo>
                  <a:lnTo>
                    <a:pt x="7547" y="3299"/>
                  </a:lnTo>
                  <a:cubicBezTo>
                    <a:pt x="6542" y="3726"/>
                    <a:pt x="5538" y="4425"/>
                    <a:pt x="4739" y="5280"/>
                  </a:cubicBezTo>
                  <a:lnTo>
                    <a:pt x="3472" y="4425"/>
                  </a:lnTo>
                  <a:cubicBezTo>
                    <a:pt x="3227" y="4269"/>
                    <a:pt x="2958" y="4200"/>
                    <a:pt x="2690" y="4200"/>
                  </a:cubicBezTo>
                  <a:cubicBezTo>
                    <a:pt x="2205" y="4200"/>
                    <a:pt x="1731" y="4437"/>
                    <a:pt x="1457" y="4853"/>
                  </a:cubicBezTo>
                  <a:cubicBezTo>
                    <a:pt x="1035" y="5546"/>
                    <a:pt x="1246" y="6459"/>
                    <a:pt x="1937" y="6886"/>
                  </a:cubicBezTo>
                  <a:lnTo>
                    <a:pt x="3204" y="7689"/>
                  </a:lnTo>
                  <a:cubicBezTo>
                    <a:pt x="2781" y="8816"/>
                    <a:pt x="2570" y="9994"/>
                    <a:pt x="2622" y="11121"/>
                  </a:cubicBezTo>
                  <a:lnTo>
                    <a:pt x="1087" y="11444"/>
                  </a:lnTo>
                  <a:cubicBezTo>
                    <a:pt x="350" y="11658"/>
                    <a:pt x="-129" y="12409"/>
                    <a:pt x="31" y="13212"/>
                  </a:cubicBezTo>
                  <a:cubicBezTo>
                    <a:pt x="168" y="13865"/>
                    <a:pt x="790" y="14315"/>
                    <a:pt x="1435" y="14315"/>
                  </a:cubicBezTo>
                  <a:cubicBezTo>
                    <a:pt x="1532" y="14315"/>
                    <a:pt x="1629" y="14304"/>
                    <a:pt x="1726" y="14281"/>
                  </a:cubicBezTo>
                  <a:lnTo>
                    <a:pt x="3261" y="13963"/>
                  </a:lnTo>
                  <a:cubicBezTo>
                    <a:pt x="3683" y="14980"/>
                    <a:pt x="4317" y="15996"/>
                    <a:pt x="5218" y="16799"/>
                  </a:cubicBezTo>
                  <a:lnTo>
                    <a:pt x="4374" y="18088"/>
                  </a:lnTo>
                  <a:cubicBezTo>
                    <a:pt x="3946" y="18787"/>
                    <a:pt x="4157" y="19694"/>
                    <a:pt x="4796" y="20127"/>
                  </a:cubicBezTo>
                  <a:cubicBezTo>
                    <a:pt x="5036" y="20271"/>
                    <a:pt x="5292" y="20346"/>
                    <a:pt x="5549" y="20346"/>
                  </a:cubicBezTo>
                  <a:cubicBezTo>
                    <a:pt x="6023" y="20346"/>
                    <a:pt x="6479" y="20098"/>
                    <a:pt x="6753" y="19642"/>
                  </a:cubicBezTo>
                  <a:lnTo>
                    <a:pt x="7598" y="18359"/>
                  </a:lnTo>
                  <a:cubicBezTo>
                    <a:pt x="8602" y="18740"/>
                    <a:pt x="9641" y="18954"/>
                    <a:pt x="10651" y="18954"/>
                  </a:cubicBezTo>
                  <a:cubicBezTo>
                    <a:pt x="10765" y="18954"/>
                    <a:pt x="10874" y="18948"/>
                    <a:pt x="10988" y="18948"/>
                  </a:cubicBezTo>
                  <a:lnTo>
                    <a:pt x="11307" y="20502"/>
                  </a:lnTo>
                  <a:cubicBezTo>
                    <a:pt x="11490" y="21155"/>
                    <a:pt x="12078" y="21600"/>
                    <a:pt x="12711" y="21600"/>
                  </a:cubicBezTo>
                  <a:cubicBezTo>
                    <a:pt x="12808" y="21600"/>
                    <a:pt x="12905" y="21594"/>
                    <a:pt x="13002" y="21571"/>
                  </a:cubicBezTo>
                  <a:cubicBezTo>
                    <a:pt x="13795" y="21409"/>
                    <a:pt x="14269" y="20606"/>
                    <a:pt x="14109" y="19855"/>
                  </a:cubicBezTo>
                  <a:lnTo>
                    <a:pt x="13795" y="18301"/>
                  </a:lnTo>
                  <a:cubicBezTo>
                    <a:pt x="14800" y="17874"/>
                    <a:pt x="15753" y="17233"/>
                    <a:pt x="16546" y="16320"/>
                  </a:cubicBezTo>
                  <a:lnTo>
                    <a:pt x="17870" y="17175"/>
                  </a:lnTo>
                  <a:cubicBezTo>
                    <a:pt x="18115" y="17331"/>
                    <a:pt x="18378" y="17400"/>
                    <a:pt x="18635" y="17400"/>
                  </a:cubicBezTo>
                  <a:cubicBezTo>
                    <a:pt x="19108" y="17400"/>
                    <a:pt x="19554" y="17163"/>
                    <a:pt x="19827" y="16747"/>
                  </a:cubicBezTo>
                  <a:cubicBezTo>
                    <a:pt x="20255" y="16054"/>
                    <a:pt x="20096" y="15193"/>
                    <a:pt x="19405" y="14766"/>
                  </a:cubicBezTo>
                  <a:lnTo>
                    <a:pt x="18081" y="13911"/>
                  </a:lnTo>
                  <a:cubicBezTo>
                    <a:pt x="18561" y="12784"/>
                    <a:pt x="18772" y="11606"/>
                    <a:pt x="18720" y="10479"/>
                  </a:cubicBezTo>
                  <a:lnTo>
                    <a:pt x="20198" y="10156"/>
                  </a:lnTo>
                  <a:cubicBezTo>
                    <a:pt x="20992" y="9942"/>
                    <a:pt x="21471" y="9191"/>
                    <a:pt x="21311" y="8440"/>
                  </a:cubicBezTo>
                  <a:cubicBezTo>
                    <a:pt x="21174" y="7741"/>
                    <a:pt x="20552" y="7285"/>
                    <a:pt x="19907" y="7285"/>
                  </a:cubicBezTo>
                  <a:cubicBezTo>
                    <a:pt x="19810" y="7285"/>
                    <a:pt x="19713" y="7296"/>
                    <a:pt x="19616" y="7319"/>
                  </a:cubicBezTo>
                  <a:lnTo>
                    <a:pt x="18081" y="7637"/>
                  </a:lnTo>
                  <a:cubicBezTo>
                    <a:pt x="17659" y="6620"/>
                    <a:pt x="16968" y="5656"/>
                    <a:pt x="16124" y="4853"/>
                  </a:cubicBezTo>
                  <a:lnTo>
                    <a:pt x="16968" y="3512"/>
                  </a:lnTo>
                  <a:cubicBezTo>
                    <a:pt x="17396" y="2813"/>
                    <a:pt x="17185" y="1958"/>
                    <a:pt x="16546" y="1531"/>
                  </a:cubicBezTo>
                  <a:cubicBezTo>
                    <a:pt x="16295" y="1369"/>
                    <a:pt x="16010" y="1294"/>
                    <a:pt x="15730" y="1294"/>
                  </a:cubicBezTo>
                  <a:cubicBezTo>
                    <a:pt x="15256" y="1294"/>
                    <a:pt x="14800" y="1519"/>
                    <a:pt x="14537" y="1958"/>
                  </a:cubicBezTo>
                  <a:lnTo>
                    <a:pt x="13744" y="3299"/>
                  </a:lnTo>
                  <a:cubicBezTo>
                    <a:pt x="12740" y="2865"/>
                    <a:pt x="11695" y="2646"/>
                    <a:pt x="10691" y="2646"/>
                  </a:cubicBezTo>
                  <a:cubicBezTo>
                    <a:pt x="10577" y="2646"/>
                    <a:pt x="10463" y="2652"/>
                    <a:pt x="10354" y="2652"/>
                  </a:cubicBezTo>
                  <a:lnTo>
                    <a:pt x="10035" y="1155"/>
                  </a:lnTo>
                  <a:cubicBezTo>
                    <a:pt x="9852" y="456"/>
                    <a:pt x="9264" y="0"/>
                    <a:pt x="85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1" name="Google Shape;1606;p30"/>
            <p:cNvSpPr/>
            <p:nvPr/>
          </p:nvSpPr>
          <p:spPr>
            <a:xfrm>
              <a:off x="45701" y="124566"/>
              <a:ext cx="85906" cy="8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0687" y="5406"/>
                  </a:moveTo>
                  <a:cubicBezTo>
                    <a:pt x="11718" y="5406"/>
                    <a:pt x="12694" y="5664"/>
                    <a:pt x="13570" y="6236"/>
                  </a:cubicBezTo>
                  <a:cubicBezTo>
                    <a:pt x="16092" y="7853"/>
                    <a:pt x="16808" y="11238"/>
                    <a:pt x="15216" y="13736"/>
                  </a:cubicBezTo>
                  <a:cubicBezTo>
                    <a:pt x="14446" y="14988"/>
                    <a:pt x="13259" y="15818"/>
                    <a:pt x="11823" y="16133"/>
                  </a:cubicBezTo>
                  <a:cubicBezTo>
                    <a:pt x="11435" y="16217"/>
                    <a:pt x="11053" y="16262"/>
                    <a:pt x="10665" y="16262"/>
                  </a:cubicBezTo>
                  <a:cubicBezTo>
                    <a:pt x="9656" y="16262"/>
                    <a:pt x="8663" y="15970"/>
                    <a:pt x="7809" y="15403"/>
                  </a:cubicBezTo>
                  <a:cubicBezTo>
                    <a:pt x="6573" y="14623"/>
                    <a:pt x="5753" y="13421"/>
                    <a:pt x="5442" y="11968"/>
                  </a:cubicBezTo>
                  <a:cubicBezTo>
                    <a:pt x="5137" y="10559"/>
                    <a:pt x="5392" y="9099"/>
                    <a:pt x="6163" y="7904"/>
                  </a:cubicBezTo>
                  <a:cubicBezTo>
                    <a:pt x="6934" y="6652"/>
                    <a:pt x="8120" y="5821"/>
                    <a:pt x="9506" y="5507"/>
                  </a:cubicBezTo>
                  <a:cubicBezTo>
                    <a:pt x="9916" y="5406"/>
                    <a:pt x="10332" y="5406"/>
                    <a:pt x="10687" y="5406"/>
                  </a:cubicBezTo>
                  <a:close/>
                  <a:moveTo>
                    <a:pt x="10698" y="4783"/>
                  </a:moveTo>
                  <a:cubicBezTo>
                    <a:pt x="10266" y="4783"/>
                    <a:pt x="9833" y="4833"/>
                    <a:pt x="9406" y="4934"/>
                  </a:cubicBezTo>
                  <a:cubicBezTo>
                    <a:pt x="7859" y="5299"/>
                    <a:pt x="6523" y="6236"/>
                    <a:pt x="5703" y="7589"/>
                  </a:cubicBezTo>
                  <a:cubicBezTo>
                    <a:pt x="4827" y="8948"/>
                    <a:pt x="4516" y="10559"/>
                    <a:pt x="4877" y="12119"/>
                  </a:cubicBezTo>
                  <a:cubicBezTo>
                    <a:pt x="5237" y="13685"/>
                    <a:pt x="6163" y="15038"/>
                    <a:pt x="7499" y="15869"/>
                  </a:cubicBezTo>
                  <a:cubicBezTo>
                    <a:pt x="8425" y="16498"/>
                    <a:pt x="9556" y="16862"/>
                    <a:pt x="10687" y="16862"/>
                  </a:cubicBezTo>
                  <a:cubicBezTo>
                    <a:pt x="11103" y="16862"/>
                    <a:pt x="11513" y="16806"/>
                    <a:pt x="11973" y="16705"/>
                  </a:cubicBezTo>
                  <a:cubicBezTo>
                    <a:pt x="13520" y="16340"/>
                    <a:pt x="14856" y="15403"/>
                    <a:pt x="15677" y="14050"/>
                  </a:cubicBezTo>
                  <a:cubicBezTo>
                    <a:pt x="17478" y="11238"/>
                    <a:pt x="16658" y="7539"/>
                    <a:pt x="13880" y="5714"/>
                  </a:cubicBezTo>
                  <a:cubicBezTo>
                    <a:pt x="12916" y="5114"/>
                    <a:pt x="11812" y="4783"/>
                    <a:pt x="10698" y="4783"/>
                  </a:cubicBezTo>
                  <a:close/>
                  <a:moveTo>
                    <a:pt x="8680" y="595"/>
                  </a:moveTo>
                  <a:cubicBezTo>
                    <a:pt x="8885" y="595"/>
                    <a:pt x="9107" y="651"/>
                    <a:pt x="9301" y="769"/>
                  </a:cubicBezTo>
                  <a:cubicBezTo>
                    <a:pt x="9556" y="926"/>
                    <a:pt x="9711" y="1134"/>
                    <a:pt x="9767" y="1448"/>
                  </a:cubicBezTo>
                  <a:lnTo>
                    <a:pt x="10121" y="3166"/>
                  </a:lnTo>
                  <a:lnTo>
                    <a:pt x="10382" y="3166"/>
                  </a:lnTo>
                  <a:cubicBezTo>
                    <a:pt x="11513" y="3166"/>
                    <a:pt x="12539" y="3323"/>
                    <a:pt x="13570" y="3738"/>
                  </a:cubicBezTo>
                  <a:lnTo>
                    <a:pt x="13775" y="3840"/>
                  </a:lnTo>
                  <a:lnTo>
                    <a:pt x="14701" y="2330"/>
                  </a:lnTo>
                  <a:cubicBezTo>
                    <a:pt x="14856" y="2071"/>
                    <a:pt x="15111" y="1914"/>
                    <a:pt x="15422" y="1864"/>
                  </a:cubicBezTo>
                  <a:cubicBezTo>
                    <a:pt x="15488" y="1852"/>
                    <a:pt x="15555" y="1841"/>
                    <a:pt x="15621" y="1841"/>
                  </a:cubicBezTo>
                  <a:cubicBezTo>
                    <a:pt x="15832" y="1841"/>
                    <a:pt x="16054" y="1903"/>
                    <a:pt x="16242" y="2021"/>
                  </a:cubicBezTo>
                  <a:cubicBezTo>
                    <a:pt x="16758" y="2330"/>
                    <a:pt x="16913" y="3009"/>
                    <a:pt x="16553" y="3531"/>
                  </a:cubicBezTo>
                  <a:lnTo>
                    <a:pt x="15627" y="5041"/>
                  </a:lnTo>
                  <a:lnTo>
                    <a:pt x="15782" y="5198"/>
                  </a:lnTo>
                  <a:cubicBezTo>
                    <a:pt x="16603" y="5978"/>
                    <a:pt x="17223" y="6859"/>
                    <a:pt x="17634" y="7853"/>
                  </a:cubicBezTo>
                  <a:lnTo>
                    <a:pt x="17734" y="8111"/>
                  </a:lnTo>
                  <a:lnTo>
                    <a:pt x="19436" y="7696"/>
                  </a:lnTo>
                  <a:cubicBezTo>
                    <a:pt x="19508" y="7685"/>
                    <a:pt x="19585" y="7673"/>
                    <a:pt x="19657" y="7673"/>
                  </a:cubicBezTo>
                  <a:cubicBezTo>
                    <a:pt x="19868" y="7673"/>
                    <a:pt x="20062" y="7735"/>
                    <a:pt x="20256" y="7853"/>
                  </a:cubicBezTo>
                  <a:cubicBezTo>
                    <a:pt x="20511" y="8010"/>
                    <a:pt x="20666" y="8268"/>
                    <a:pt x="20772" y="8583"/>
                  </a:cubicBezTo>
                  <a:cubicBezTo>
                    <a:pt x="20822" y="8841"/>
                    <a:pt x="20772" y="9155"/>
                    <a:pt x="20616" y="9414"/>
                  </a:cubicBezTo>
                  <a:cubicBezTo>
                    <a:pt x="20461" y="9672"/>
                    <a:pt x="20206" y="9829"/>
                    <a:pt x="19896" y="9885"/>
                  </a:cubicBezTo>
                  <a:lnTo>
                    <a:pt x="18199" y="10244"/>
                  </a:lnTo>
                  <a:lnTo>
                    <a:pt x="18199" y="10508"/>
                  </a:lnTo>
                  <a:cubicBezTo>
                    <a:pt x="18249" y="11603"/>
                    <a:pt x="18044" y="12692"/>
                    <a:pt x="17634" y="13685"/>
                  </a:cubicBezTo>
                  <a:lnTo>
                    <a:pt x="17528" y="13943"/>
                  </a:lnTo>
                  <a:lnTo>
                    <a:pt x="19020" y="14881"/>
                  </a:lnTo>
                  <a:cubicBezTo>
                    <a:pt x="19280" y="15038"/>
                    <a:pt x="19436" y="15296"/>
                    <a:pt x="19535" y="15611"/>
                  </a:cubicBezTo>
                  <a:cubicBezTo>
                    <a:pt x="19585" y="15869"/>
                    <a:pt x="19535" y="16183"/>
                    <a:pt x="19380" y="16441"/>
                  </a:cubicBezTo>
                  <a:cubicBezTo>
                    <a:pt x="19153" y="16773"/>
                    <a:pt x="18804" y="16952"/>
                    <a:pt x="18449" y="16952"/>
                  </a:cubicBezTo>
                  <a:cubicBezTo>
                    <a:pt x="18244" y="16952"/>
                    <a:pt x="18027" y="16890"/>
                    <a:pt x="17839" y="16756"/>
                  </a:cubicBezTo>
                  <a:lnTo>
                    <a:pt x="16347" y="15818"/>
                  </a:lnTo>
                  <a:lnTo>
                    <a:pt x="16192" y="15975"/>
                  </a:lnTo>
                  <a:cubicBezTo>
                    <a:pt x="15471" y="16806"/>
                    <a:pt x="14601" y="17435"/>
                    <a:pt x="13570" y="17850"/>
                  </a:cubicBezTo>
                  <a:lnTo>
                    <a:pt x="13365" y="17951"/>
                  </a:lnTo>
                  <a:lnTo>
                    <a:pt x="13725" y="19675"/>
                  </a:lnTo>
                  <a:cubicBezTo>
                    <a:pt x="13775" y="19983"/>
                    <a:pt x="13775" y="20247"/>
                    <a:pt x="13570" y="20505"/>
                  </a:cubicBezTo>
                  <a:cubicBezTo>
                    <a:pt x="13415" y="20764"/>
                    <a:pt x="13209" y="20921"/>
                    <a:pt x="12899" y="21027"/>
                  </a:cubicBezTo>
                  <a:cubicBezTo>
                    <a:pt x="12821" y="21039"/>
                    <a:pt x="12749" y="21044"/>
                    <a:pt x="12677" y="21044"/>
                  </a:cubicBezTo>
                  <a:cubicBezTo>
                    <a:pt x="12467" y="21044"/>
                    <a:pt x="12273" y="20988"/>
                    <a:pt x="12078" y="20870"/>
                  </a:cubicBezTo>
                  <a:cubicBezTo>
                    <a:pt x="11823" y="20713"/>
                    <a:pt x="11668" y="20455"/>
                    <a:pt x="11613" y="20141"/>
                  </a:cubicBezTo>
                  <a:lnTo>
                    <a:pt x="11203" y="18423"/>
                  </a:lnTo>
                  <a:lnTo>
                    <a:pt x="10947" y="18423"/>
                  </a:lnTo>
                  <a:cubicBezTo>
                    <a:pt x="10837" y="18428"/>
                    <a:pt x="10731" y="18428"/>
                    <a:pt x="10620" y="18428"/>
                  </a:cubicBezTo>
                  <a:cubicBezTo>
                    <a:pt x="9661" y="18428"/>
                    <a:pt x="8735" y="18226"/>
                    <a:pt x="7809" y="17850"/>
                  </a:cubicBezTo>
                  <a:lnTo>
                    <a:pt x="7604" y="17744"/>
                  </a:lnTo>
                  <a:lnTo>
                    <a:pt x="6629" y="19254"/>
                  </a:lnTo>
                  <a:cubicBezTo>
                    <a:pt x="6423" y="19596"/>
                    <a:pt x="6069" y="19781"/>
                    <a:pt x="5703" y="19781"/>
                  </a:cubicBezTo>
                  <a:cubicBezTo>
                    <a:pt x="5509" y="19781"/>
                    <a:pt x="5315" y="19731"/>
                    <a:pt x="5137" y="19619"/>
                  </a:cubicBezTo>
                  <a:cubicBezTo>
                    <a:pt x="4877" y="19461"/>
                    <a:pt x="4721" y="19203"/>
                    <a:pt x="4671" y="18889"/>
                  </a:cubicBezTo>
                  <a:cubicBezTo>
                    <a:pt x="4572" y="18631"/>
                    <a:pt x="4622" y="18316"/>
                    <a:pt x="4777" y="18058"/>
                  </a:cubicBezTo>
                  <a:lnTo>
                    <a:pt x="5753" y="16548"/>
                  </a:lnTo>
                  <a:lnTo>
                    <a:pt x="5547" y="16391"/>
                  </a:lnTo>
                  <a:cubicBezTo>
                    <a:pt x="4777" y="15661"/>
                    <a:pt x="4156" y="14780"/>
                    <a:pt x="3746" y="13736"/>
                  </a:cubicBezTo>
                  <a:lnTo>
                    <a:pt x="3646" y="13528"/>
                  </a:lnTo>
                  <a:lnTo>
                    <a:pt x="1944" y="13893"/>
                  </a:lnTo>
                  <a:cubicBezTo>
                    <a:pt x="1855" y="13915"/>
                    <a:pt x="1772" y="13927"/>
                    <a:pt x="1683" y="13927"/>
                  </a:cubicBezTo>
                  <a:cubicBezTo>
                    <a:pt x="1173" y="13927"/>
                    <a:pt x="741" y="13551"/>
                    <a:pt x="608" y="13057"/>
                  </a:cubicBezTo>
                  <a:cubicBezTo>
                    <a:pt x="508" y="12433"/>
                    <a:pt x="868" y="11861"/>
                    <a:pt x="1434" y="11704"/>
                  </a:cubicBezTo>
                  <a:lnTo>
                    <a:pt x="3180" y="11339"/>
                  </a:lnTo>
                  <a:lnTo>
                    <a:pt x="3180" y="11081"/>
                  </a:lnTo>
                  <a:cubicBezTo>
                    <a:pt x="3130" y="9986"/>
                    <a:pt x="3285" y="8891"/>
                    <a:pt x="3696" y="7904"/>
                  </a:cubicBezTo>
                  <a:lnTo>
                    <a:pt x="3796" y="7696"/>
                  </a:lnTo>
                  <a:lnTo>
                    <a:pt x="2304" y="6708"/>
                  </a:lnTo>
                  <a:cubicBezTo>
                    <a:pt x="2099" y="6551"/>
                    <a:pt x="1894" y="6287"/>
                    <a:pt x="1844" y="6029"/>
                  </a:cubicBezTo>
                  <a:cubicBezTo>
                    <a:pt x="1794" y="5714"/>
                    <a:pt x="1844" y="5406"/>
                    <a:pt x="1999" y="5198"/>
                  </a:cubicBezTo>
                  <a:cubicBezTo>
                    <a:pt x="2199" y="4856"/>
                    <a:pt x="2576" y="4670"/>
                    <a:pt x="2942" y="4670"/>
                  </a:cubicBezTo>
                  <a:cubicBezTo>
                    <a:pt x="3136" y="4670"/>
                    <a:pt x="3330" y="4721"/>
                    <a:pt x="3491" y="4833"/>
                  </a:cubicBezTo>
                  <a:lnTo>
                    <a:pt x="4982" y="5821"/>
                  </a:lnTo>
                  <a:lnTo>
                    <a:pt x="5137" y="5613"/>
                  </a:lnTo>
                  <a:cubicBezTo>
                    <a:pt x="5908" y="4833"/>
                    <a:pt x="6778" y="4204"/>
                    <a:pt x="7760" y="3738"/>
                  </a:cubicBezTo>
                  <a:lnTo>
                    <a:pt x="8015" y="3688"/>
                  </a:lnTo>
                  <a:lnTo>
                    <a:pt x="7604" y="1914"/>
                  </a:lnTo>
                  <a:cubicBezTo>
                    <a:pt x="7554" y="1656"/>
                    <a:pt x="7604" y="1342"/>
                    <a:pt x="7760" y="1083"/>
                  </a:cubicBezTo>
                  <a:cubicBezTo>
                    <a:pt x="7915" y="820"/>
                    <a:pt x="8170" y="668"/>
                    <a:pt x="8480" y="612"/>
                  </a:cubicBezTo>
                  <a:cubicBezTo>
                    <a:pt x="8541" y="601"/>
                    <a:pt x="8608" y="595"/>
                    <a:pt x="8680" y="595"/>
                  </a:cubicBezTo>
                  <a:close/>
                  <a:moveTo>
                    <a:pt x="8697" y="0"/>
                  </a:moveTo>
                  <a:cubicBezTo>
                    <a:pt x="8569" y="0"/>
                    <a:pt x="8447" y="11"/>
                    <a:pt x="8325" y="39"/>
                  </a:cubicBezTo>
                  <a:cubicBezTo>
                    <a:pt x="7915" y="146"/>
                    <a:pt x="7554" y="404"/>
                    <a:pt x="7294" y="769"/>
                  </a:cubicBezTo>
                  <a:cubicBezTo>
                    <a:pt x="7039" y="1184"/>
                    <a:pt x="6989" y="1605"/>
                    <a:pt x="7089" y="2071"/>
                  </a:cubicBezTo>
                  <a:lnTo>
                    <a:pt x="7344" y="3323"/>
                  </a:lnTo>
                  <a:cubicBezTo>
                    <a:pt x="6423" y="3738"/>
                    <a:pt x="5597" y="4311"/>
                    <a:pt x="4927" y="5041"/>
                  </a:cubicBezTo>
                  <a:lnTo>
                    <a:pt x="3851" y="4362"/>
                  </a:lnTo>
                  <a:cubicBezTo>
                    <a:pt x="3568" y="4171"/>
                    <a:pt x="3241" y="4081"/>
                    <a:pt x="2920" y="4081"/>
                  </a:cubicBezTo>
                  <a:cubicBezTo>
                    <a:pt x="2371" y="4081"/>
                    <a:pt x="1827" y="4356"/>
                    <a:pt x="1534" y="4884"/>
                  </a:cubicBezTo>
                  <a:cubicBezTo>
                    <a:pt x="1018" y="5664"/>
                    <a:pt x="1229" y="6708"/>
                    <a:pt x="2049" y="7224"/>
                  </a:cubicBezTo>
                  <a:lnTo>
                    <a:pt x="3080" y="7904"/>
                  </a:lnTo>
                  <a:cubicBezTo>
                    <a:pt x="2770" y="8841"/>
                    <a:pt x="2565" y="9829"/>
                    <a:pt x="2565" y="10873"/>
                  </a:cubicBezTo>
                  <a:lnTo>
                    <a:pt x="1328" y="11131"/>
                  </a:lnTo>
                  <a:cubicBezTo>
                    <a:pt x="403" y="11339"/>
                    <a:pt x="-163" y="12276"/>
                    <a:pt x="42" y="13163"/>
                  </a:cubicBezTo>
                  <a:cubicBezTo>
                    <a:pt x="220" y="13972"/>
                    <a:pt x="935" y="14505"/>
                    <a:pt x="1683" y="14505"/>
                  </a:cubicBezTo>
                  <a:cubicBezTo>
                    <a:pt x="1805" y="14505"/>
                    <a:pt x="1927" y="14494"/>
                    <a:pt x="2049" y="14465"/>
                  </a:cubicBezTo>
                  <a:lnTo>
                    <a:pt x="3285" y="14202"/>
                  </a:lnTo>
                  <a:cubicBezTo>
                    <a:pt x="3696" y="15139"/>
                    <a:pt x="4311" y="15925"/>
                    <a:pt x="4982" y="16649"/>
                  </a:cubicBezTo>
                  <a:lnTo>
                    <a:pt x="4311" y="17744"/>
                  </a:lnTo>
                  <a:cubicBezTo>
                    <a:pt x="4056" y="18109"/>
                    <a:pt x="4006" y="18580"/>
                    <a:pt x="4106" y="19046"/>
                  </a:cubicBezTo>
                  <a:cubicBezTo>
                    <a:pt x="4211" y="19461"/>
                    <a:pt x="4466" y="19826"/>
                    <a:pt x="4827" y="20090"/>
                  </a:cubicBezTo>
                  <a:cubicBezTo>
                    <a:pt x="5098" y="20275"/>
                    <a:pt x="5403" y="20359"/>
                    <a:pt x="5708" y="20359"/>
                  </a:cubicBezTo>
                  <a:cubicBezTo>
                    <a:pt x="6263" y="20359"/>
                    <a:pt x="6806" y="20073"/>
                    <a:pt x="7139" y="19568"/>
                  </a:cubicBezTo>
                  <a:lnTo>
                    <a:pt x="7809" y="18473"/>
                  </a:lnTo>
                  <a:cubicBezTo>
                    <a:pt x="8685" y="18799"/>
                    <a:pt x="9567" y="19001"/>
                    <a:pt x="10443" y="19001"/>
                  </a:cubicBezTo>
                  <a:cubicBezTo>
                    <a:pt x="10543" y="19001"/>
                    <a:pt x="10643" y="19001"/>
                    <a:pt x="10742" y="18995"/>
                  </a:cubicBezTo>
                  <a:lnTo>
                    <a:pt x="11047" y="20298"/>
                  </a:lnTo>
                  <a:cubicBezTo>
                    <a:pt x="11103" y="20713"/>
                    <a:pt x="11358" y="21128"/>
                    <a:pt x="11768" y="21336"/>
                  </a:cubicBezTo>
                  <a:cubicBezTo>
                    <a:pt x="12029" y="21544"/>
                    <a:pt x="12334" y="21600"/>
                    <a:pt x="12644" y="21600"/>
                  </a:cubicBezTo>
                  <a:lnTo>
                    <a:pt x="13054" y="21600"/>
                  </a:lnTo>
                  <a:cubicBezTo>
                    <a:pt x="13465" y="21493"/>
                    <a:pt x="13825" y="21235"/>
                    <a:pt x="14085" y="20820"/>
                  </a:cubicBezTo>
                  <a:cubicBezTo>
                    <a:pt x="14340" y="20455"/>
                    <a:pt x="14390" y="19983"/>
                    <a:pt x="14291" y="19568"/>
                  </a:cubicBezTo>
                  <a:lnTo>
                    <a:pt x="14030" y="18266"/>
                  </a:lnTo>
                  <a:cubicBezTo>
                    <a:pt x="14956" y="17850"/>
                    <a:pt x="15782" y="17278"/>
                    <a:pt x="16447" y="16548"/>
                  </a:cubicBezTo>
                  <a:lnTo>
                    <a:pt x="17528" y="17278"/>
                  </a:lnTo>
                  <a:cubicBezTo>
                    <a:pt x="17806" y="17463"/>
                    <a:pt x="18116" y="17547"/>
                    <a:pt x="18427" y="17547"/>
                  </a:cubicBezTo>
                  <a:cubicBezTo>
                    <a:pt x="18986" y="17547"/>
                    <a:pt x="19546" y="17261"/>
                    <a:pt x="19846" y="16756"/>
                  </a:cubicBezTo>
                  <a:cubicBezTo>
                    <a:pt x="20101" y="16391"/>
                    <a:pt x="20206" y="15925"/>
                    <a:pt x="20101" y="15453"/>
                  </a:cubicBezTo>
                  <a:cubicBezTo>
                    <a:pt x="20001" y="15038"/>
                    <a:pt x="19740" y="14623"/>
                    <a:pt x="19330" y="14415"/>
                  </a:cubicBezTo>
                  <a:lnTo>
                    <a:pt x="18299" y="13685"/>
                  </a:lnTo>
                  <a:cubicBezTo>
                    <a:pt x="18609" y="12748"/>
                    <a:pt x="18815" y="11754"/>
                    <a:pt x="18815" y="10766"/>
                  </a:cubicBezTo>
                  <a:lnTo>
                    <a:pt x="20051" y="10458"/>
                  </a:lnTo>
                  <a:cubicBezTo>
                    <a:pt x="20461" y="10351"/>
                    <a:pt x="20871" y="10093"/>
                    <a:pt x="21077" y="9728"/>
                  </a:cubicBezTo>
                  <a:cubicBezTo>
                    <a:pt x="21337" y="9363"/>
                    <a:pt x="21437" y="8891"/>
                    <a:pt x="21337" y="8426"/>
                  </a:cubicBezTo>
                  <a:cubicBezTo>
                    <a:pt x="21232" y="8010"/>
                    <a:pt x="20977" y="7645"/>
                    <a:pt x="20616" y="7381"/>
                  </a:cubicBezTo>
                  <a:cubicBezTo>
                    <a:pt x="20295" y="7179"/>
                    <a:pt x="19946" y="7106"/>
                    <a:pt x="19613" y="7106"/>
                  </a:cubicBezTo>
                  <a:cubicBezTo>
                    <a:pt x="19519" y="7106"/>
                    <a:pt x="19424" y="7112"/>
                    <a:pt x="19330" y="7123"/>
                  </a:cubicBezTo>
                  <a:lnTo>
                    <a:pt x="18094" y="7438"/>
                  </a:lnTo>
                  <a:cubicBezTo>
                    <a:pt x="17684" y="6500"/>
                    <a:pt x="17068" y="5664"/>
                    <a:pt x="16397" y="4934"/>
                  </a:cubicBezTo>
                  <a:lnTo>
                    <a:pt x="17068" y="3840"/>
                  </a:lnTo>
                  <a:cubicBezTo>
                    <a:pt x="17584" y="3059"/>
                    <a:pt x="17323" y="2021"/>
                    <a:pt x="16553" y="1499"/>
                  </a:cubicBezTo>
                  <a:cubicBezTo>
                    <a:pt x="16286" y="1347"/>
                    <a:pt x="15970" y="1252"/>
                    <a:pt x="15638" y="1252"/>
                  </a:cubicBezTo>
                  <a:cubicBezTo>
                    <a:pt x="15516" y="1252"/>
                    <a:pt x="15388" y="1263"/>
                    <a:pt x="15266" y="1291"/>
                  </a:cubicBezTo>
                  <a:cubicBezTo>
                    <a:pt x="14856" y="1392"/>
                    <a:pt x="14496" y="1656"/>
                    <a:pt x="14241" y="2021"/>
                  </a:cubicBezTo>
                  <a:lnTo>
                    <a:pt x="13570" y="3115"/>
                  </a:lnTo>
                  <a:cubicBezTo>
                    <a:pt x="12594" y="2751"/>
                    <a:pt x="11613" y="2593"/>
                    <a:pt x="10637" y="2593"/>
                  </a:cubicBezTo>
                  <a:lnTo>
                    <a:pt x="10332" y="1342"/>
                  </a:lnTo>
                  <a:cubicBezTo>
                    <a:pt x="10227" y="876"/>
                    <a:pt x="9972" y="511"/>
                    <a:pt x="9611" y="247"/>
                  </a:cubicBezTo>
                  <a:cubicBezTo>
                    <a:pt x="9345" y="95"/>
                    <a:pt x="9029" y="0"/>
                    <a:pt x="869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Google Shape;1607;p30"/>
            <p:cNvSpPr/>
            <p:nvPr/>
          </p:nvSpPr>
          <p:spPr>
            <a:xfrm>
              <a:off x="2347" y="50419"/>
              <a:ext cx="82925" cy="8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0656" y="4923"/>
                  </a:moveTo>
                  <a:cubicBezTo>
                    <a:pt x="11734" y="4923"/>
                    <a:pt x="12829" y="5224"/>
                    <a:pt x="13809" y="5846"/>
                  </a:cubicBezTo>
                  <a:cubicBezTo>
                    <a:pt x="16470" y="7622"/>
                    <a:pt x="17267" y="11227"/>
                    <a:pt x="15564" y="13978"/>
                  </a:cubicBezTo>
                  <a:cubicBezTo>
                    <a:pt x="14475" y="15731"/>
                    <a:pt x="12599" y="16695"/>
                    <a:pt x="10679" y="16695"/>
                  </a:cubicBezTo>
                  <a:cubicBezTo>
                    <a:pt x="9601" y="16695"/>
                    <a:pt x="8505" y="16393"/>
                    <a:pt x="7531" y="15754"/>
                  </a:cubicBezTo>
                  <a:cubicBezTo>
                    <a:pt x="4818" y="14030"/>
                    <a:pt x="4021" y="10368"/>
                    <a:pt x="5776" y="7622"/>
                  </a:cubicBezTo>
                  <a:cubicBezTo>
                    <a:pt x="6865" y="5863"/>
                    <a:pt x="8735" y="4923"/>
                    <a:pt x="10656" y="4923"/>
                  </a:cubicBezTo>
                  <a:close/>
                  <a:moveTo>
                    <a:pt x="8620" y="0"/>
                  </a:moveTo>
                  <a:cubicBezTo>
                    <a:pt x="8523" y="0"/>
                    <a:pt x="8425" y="6"/>
                    <a:pt x="8328" y="29"/>
                  </a:cubicBezTo>
                  <a:cubicBezTo>
                    <a:pt x="7531" y="192"/>
                    <a:pt x="7055" y="998"/>
                    <a:pt x="7267" y="1753"/>
                  </a:cubicBezTo>
                  <a:lnTo>
                    <a:pt x="7582" y="3315"/>
                  </a:lnTo>
                  <a:cubicBezTo>
                    <a:pt x="6521" y="3744"/>
                    <a:pt x="5564" y="4388"/>
                    <a:pt x="4767" y="5306"/>
                  </a:cubicBezTo>
                  <a:lnTo>
                    <a:pt x="3488" y="4447"/>
                  </a:lnTo>
                  <a:cubicBezTo>
                    <a:pt x="3230" y="4284"/>
                    <a:pt x="2955" y="4209"/>
                    <a:pt x="2685" y="4209"/>
                  </a:cubicBezTo>
                  <a:cubicBezTo>
                    <a:pt x="2227" y="4209"/>
                    <a:pt x="1791" y="4435"/>
                    <a:pt x="1521" y="4876"/>
                  </a:cubicBezTo>
                  <a:cubicBezTo>
                    <a:pt x="1097" y="5520"/>
                    <a:pt x="1252" y="6438"/>
                    <a:pt x="1946" y="6867"/>
                  </a:cubicBezTo>
                  <a:lnTo>
                    <a:pt x="3224" y="7726"/>
                  </a:lnTo>
                  <a:cubicBezTo>
                    <a:pt x="2794" y="8806"/>
                    <a:pt x="2582" y="9990"/>
                    <a:pt x="2640" y="11122"/>
                  </a:cubicBezTo>
                  <a:lnTo>
                    <a:pt x="1149" y="11447"/>
                  </a:lnTo>
                  <a:cubicBezTo>
                    <a:pt x="352" y="11604"/>
                    <a:pt x="-130" y="12417"/>
                    <a:pt x="31" y="13165"/>
                  </a:cubicBezTo>
                  <a:cubicBezTo>
                    <a:pt x="162" y="13845"/>
                    <a:pt x="747" y="14297"/>
                    <a:pt x="1372" y="14297"/>
                  </a:cubicBezTo>
                  <a:cubicBezTo>
                    <a:pt x="1493" y="14297"/>
                    <a:pt x="1613" y="14280"/>
                    <a:pt x="1734" y="14245"/>
                  </a:cubicBezTo>
                  <a:lnTo>
                    <a:pt x="3276" y="13920"/>
                  </a:lnTo>
                  <a:cubicBezTo>
                    <a:pt x="3700" y="15000"/>
                    <a:pt x="4343" y="15969"/>
                    <a:pt x="5191" y="16776"/>
                  </a:cubicBezTo>
                  <a:lnTo>
                    <a:pt x="4394" y="18071"/>
                  </a:lnTo>
                  <a:cubicBezTo>
                    <a:pt x="3970" y="18767"/>
                    <a:pt x="4125" y="19632"/>
                    <a:pt x="4818" y="20062"/>
                  </a:cubicBezTo>
                  <a:cubicBezTo>
                    <a:pt x="5054" y="20218"/>
                    <a:pt x="5329" y="20300"/>
                    <a:pt x="5598" y="20300"/>
                  </a:cubicBezTo>
                  <a:cubicBezTo>
                    <a:pt x="6063" y="20300"/>
                    <a:pt x="6516" y="20073"/>
                    <a:pt x="6785" y="19632"/>
                  </a:cubicBezTo>
                  <a:lnTo>
                    <a:pt x="7640" y="18338"/>
                  </a:lnTo>
                  <a:cubicBezTo>
                    <a:pt x="8591" y="18727"/>
                    <a:pt x="9595" y="18936"/>
                    <a:pt x="10638" y="18936"/>
                  </a:cubicBezTo>
                  <a:cubicBezTo>
                    <a:pt x="10753" y="18936"/>
                    <a:pt x="10868" y="18936"/>
                    <a:pt x="10988" y="18930"/>
                  </a:cubicBezTo>
                  <a:lnTo>
                    <a:pt x="11309" y="20439"/>
                  </a:lnTo>
                  <a:cubicBezTo>
                    <a:pt x="11447" y="21141"/>
                    <a:pt x="12032" y="21600"/>
                    <a:pt x="12703" y="21600"/>
                  </a:cubicBezTo>
                  <a:cubicBezTo>
                    <a:pt x="12806" y="21600"/>
                    <a:pt x="12909" y="21588"/>
                    <a:pt x="13012" y="21571"/>
                  </a:cubicBezTo>
                  <a:cubicBezTo>
                    <a:pt x="13752" y="21350"/>
                    <a:pt x="14285" y="20602"/>
                    <a:pt x="14073" y="19847"/>
                  </a:cubicBezTo>
                  <a:lnTo>
                    <a:pt x="13752" y="18285"/>
                  </a:lnTo>
                  <a:cubicBezTo>
                    <a:pt x="14819" y="17850"/>
                    <a:pt x="15776" y="17206"/>
                    <a:pt x="16573" y="16289"/>
                  </a:cubicBezTo>
                  <a:lnTo>
                    <a:pt x="17852" y="17153"/>
                  </a:lnTo>
                  <a:cubicBezTo>
                    <a:pt x="18104" y="17310"/>
                    <a:pt x="18385" y="17391"/>
                    <a:pt x="18655" y="17391"/>
                  </a:cubicBezTo>
                  <a:cubicBezTo>
                    <a:pt x="19113" y="17391"/>
                    <a:pt x="19549" y="17165"/>
                    <a:pt x="19819" y="16724"/>
                  </a:cubicBezTo>
                  <a:cubicBezTo>
                    <a:pt x="20243" y="16074"/>
                    <a:pt x="20082" y="15162"/>
                    <a:pt x="19394" y="14727"/>
                  </a:cubicBezTo>
                  <a:lnTo>
                    <a:pt x="18116" y="13868"/>
                  </a:lnTo>
                  <a:cubicBezTo>
                    <a:pt x="18540" y="12788"/>
                    <a:pt x="18752" y="11604"/>
                    <a:pt x="18700" y="10478"/>
                  </a:cubicBezTo>
                  <a:lnTo>
                    <a:pt x="20191" y="10153"/>
                  </a:lnTo>
                  <a:cubicBezTo>
                    <a:pt x="20988" y="9990"/>
                    <a:pt x="21470" y="9183"/>
                    <a:pt x="21309" y="8429"/>
                  </a:cubicBezTo>
                  <a:cubicBezTo>
                    <a:pt x="21172" y="7750"/>
                    <a:pt x="20593" y="7303"/>
                    <a:pt x="19968" y="7303"/>
                  </a:cubicBezTo>
                  <a:cubicBezTo>
                    <a:pt x="19847" y="7303"/>
                    <a:pt x="19727" y="7320"/>
                    <a:pt x="19606" y="7355"/>
                  </a:cubicBezTo>
                  <a:lnTo>
                    <a:pt x="18064" y="7674"/>
                  </a:lnTo>
                  <a:cubicBezTo>
                    <a:pt x="17640" y="6600"/>
                    <a:pt x="16997" y="5631"/>
                    <a:pt x="16097" y="4824"/>
                  </a:cubicBezTo>
                  <a:lnTo>
                    <a:pt x="16946" y="3529"/>
                  </a:lnTo>
                  <a:cubicBezTo>
                    <a:pt x="17370" y="2827"/>
                    <a:pt x="17210" y="1968"/>
                    <a:pt x="16522" y="1538"/>
                  </a:cubicBezTo>
                  <a:cubicBezTo>
                    <a:pt x="16286" y="1376"/>
                    <a:pt x="16011" y="1300"/>
                    <a:pt x="15742" y="1300"/>
                  </a:cubicBezTo>
                  <a:cubicBezTo>
                    <a:pt x="15277" y="1300"/>
                    <a:pt x="14819" y="1527"/>
                    <a:pt x="14555" y="1968"/>
                  </a:cubicBezTo>
                  <a:lnTo>
                    <a:pt x="13700" y="3262"/>
                  </a:lnTo>
                  <a:cubicBezTo>
                    <a:pt x="12743" y="2873"/>
                    <a:pt x="11705" y="2659"/>
                    <a:pt x="10690" y="2659"/>
                  </a:cubicBezTo>
                  <a:cubicBezTo>
                    <a:pt x="10575" y="2659"/>
                    <a:pt x="10461" y="2664"/>
                    <a:pt x="10352" y="2664"/>
                  </a:cubicBezTo>
                  <a:lnTo>
                    <a:pt x="10031" y="1161"/>
                  </a:lnTo>
                  <a:cubicBezTo>
                    <a:pt x="9893" y="459"/>
                    <a:pt x="9268" y="0"/>
                    <a:pt x="862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3" name="Google Shape;1608;p30"/>
            <p:cNvSpPr/>
            <p:nvPr/>
          </p:nvSpPr>
          <p:spPr>
            <a:xfrm>
              <a:off x="1272" y="49327"/>
              <a:ext cx="85077" cy="8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0633" y="5338"/>
                  </a:moveTo>
                  <a:cubicBezTo>
                    <a:pt x="11619" y="5338"/>
                    <a:pt x="12650" y="5654"/>
                    <a:pt x="13530" y="6231"/>
                  </a:cubicBezTo>
                  <a:cubicBezTo>
                    <a:pt x="16010" y="7803"/>
                    <a:pt x="16734" y="11213"/>
                    <a:pt x="15135" y="13735"/>
                  </a:cubicBezTo>
                  <a:cubicBezTo>
                    <a:pt x="14110" y="15346"/>
                    <a:pt x="12383" y="16223"/>
                    <a:pt x="10628" y="16223"/>
                  </a:cubicBezTo>
                  <a:cubicBezTo>
                    <a:pt x="9636" y="16223"/>
                    <a:pt x="8633" y="15946"/>
                    <a:pt x="7742" y="15357"/>
                  </a:cubicBezTo>
                  <a:cubicBezTo>
                    <a:pt x="5262" y="13735"/>
                    <a:pt x="4538" y="10376"/>
                    <a:pt x="6137" y="7860"/>
                  </a:cubicBezTo>
                  <a:cubicBezTo>
                    <a:pt x="7123" y="6231"/>
                    <a:pt x="8878" y="5338"/>
                    <a:pt x="10633" y="5338"/>
                  </a:cubicBezTo>
                  <a:close/>
                  <a:moveTo>
                    <a:pt x="10644" y="4767"/>
                  </a:moveTo>
                  <a:cubicBezTo>
                    <a:pt x="10210" y="4767"/>
                    <a:pt x="9775" y="4818"/>
                    <a:pt x="9346" y="4919"/>
                  </a:cubicBezTo>
                  <a:cubicBezTo>
                    <a:pt x="7792" y="5236"/>
                    <a:pt x="6499" y="6180"/>
                    <a:pt x="5625" y="7543"/>
                  </a:cubicBezTo>
                  <a:cubicBezTo>
                    <a:pt x="4794" y="8906"/>
                    <a:pt x="4488" y="10534"/>
                    <a:pt x="4845" y="12106"/>
                  </a:cubicBezTo>
                  <a:cubicBezTo>
                    <a:pt x="5157" y="13678"/>
                    <a:pt x="6087" y="14990"/>
                    <a:pt x="7430" y="15883"/>
                  </a:cubicBezTo>
                  <a:cubicBezTo>
                    <a:pt x="8416" y="16511"/>
                    <a:pt x="9497" y="16828"/>
                    <a:pt x="10633" y="16828"/>
                  </a:cubicBezTo>
                  <a:cubicBezTo>
                    <a:pt x="11051" y="16828"/>
                    <a:pt x="11463" y="16777"/>
                    <a:pt x="11926" y="16669"/>
                  </a:cubicBezTo>
                  <a:cubicBezTo>
                    <a:pt x="13424" y="16358"/>
                    <a:pt x="14773" y="15414"/>
                    <a:pt x="15647" y="14046"/>
                  </a:cubicBezTo>
                  <a:cubicBezTo>
                    <a:pt x="17408" y="11269"/>
                    <a:pt x="16578" y="7492"/>
                    <a:pt x="13842" y="5705"/>
                  </a:cubicBezTo>
                  <a:cubicBezTo>
                    <a:pt x="12867" y="5100"/>
                    <a:pt x="11764" y="4767"/>
                    <a:pt x="10644" y="4767"/>
                  </a:cubicBezTo>
                  <a:close/>
                  <a:moveTo>
                    <a:pt x="8700" y="582"/>
                  </a:moveTo>
                  <a:cubicBezTo>
                    <a:pt x="9201" y="582"/>
                    <a:pt x="9625" y="927"/>
                    <a:pt x="9759" y="1459"/>
                  </a:cubicBezTo>
                  <a:lnTo>
                    <a:pt x="10121" y="3189"/>
                  </a:lnTo>
                  <a:lnTo>
                    <a:pt x="10377" y="3189"/>
                  </a:lnTo>
                  <a:cubicBezTo>
                    <a:pt x="10505" y="3183"/>
                    <a:pt x="10633" y="3178"/>
                    <a:pt x="10761" y="3178"/>
                  </a:cubicBezTo>
                  <a:cubicBezTo>
                    <a:pt x="11675" y="3178"/>
                    <a:pt x="12617" y="3347"/>
                    <a:pt x="13480" y="3715"/>
                  </a:cubicBezTo>
                  <a:lnTo>
                    <a:pt x="13736" y="3817"/>
                  </a:lnTo>
                  <a:lnTo>
                    <a:pt x="14667" y="2352"/>
                  </a:lnTo>
                  <a:cubicBezTo>
                    <a:pt x="14823" y="2086"/>
                    <a:pt x="15079" y="1928"/>
                    <a:pt x="15341" y="1826"/>
                  </a:cubicBezTo>
                  <a:cubicBezTo>
                    <a:pt x="15419" y="1815"/>
                    <a:pt x="15491" y="1804"/>
                    <a:pt x="15564" y="1804"/>
                  </a:cubicBezTo>
                  <a:cubicBezTo>
                    <a:pt x="15776" y="1804"/>
                    <a:pt x="15971" y="1866"/>
                    <a:pt x="16166" y="1985"/>
                  </a:cubicBezTo>
                  <a:cubicBezTo>
                    <a:pt x="16422" y="2143"/>
                    <a:pt x="16578" y="2403"/>
                    <a:pt x="16634" y="2663"/>
                  </a:cubicBezTo>
                  <a:cubicBezTo>
                    <a:pt x="16684" y="2980"/>
                    <a:pt x="16634" y="3297"/>
                    <a:pt x="16478" y="3506"/>
                  </a:cubicBezTo>
                  <a:lnTo>
                    <a:pt x="15547" y="5027"/>
                  </a:lnTo>
                  <a:lnTo>
                    <a:pt x="15753" y="5185"/>
                  </a:lnTo>
                  <a:cubicBezTo>
                    <a:pt x="16528" y="5971"/>
                    <a:pt x="17146" y="6859"/>
                    <a:pt x="17564" y="7860"/>
                  </a:cubicBezTo>
                  <a:lnTo>
                    <a:pt x="17664" y="8069"/>
                  </a:lnTo>
                  <a:lnTo>
                    <a:pt x="19369" y="7701"/>
                  </a:lnTo>
                  <a:cubicBezTo>
                    <a:pt x="19436" y="7690"/>
                    <a:pt x="19503" y="7684"/>
                    <a:pt x="19570" y="7684"/>
                  </a:cubicBezTo>
                  <a:cubicBezTo>
                    <a:pt x="20077" y="7684"/>
                    <a:pt x="20572" y="8029"/>
                    <a:pt x="20662" y="8538"/>
                  </a:cubicBezTo>
                  <a:cubicBezTo>
                    <a:pt x="20818" y="9172"/>
                    <a:pt x="20405" y="9748"/>
                    <a:pt x="19837" y="9850"/>
                  </a:cubicBezTo>
                  <a:lnTo>
                    <a:pt x="18132" y="10268"/>
                  </a:lnTo>
                  <a:lnTo>
                    <a:pt x="18132" y="10483"/>
                  </a:lnTo>
                  <a:cubicBezTo>
                    <a:pt x="18182" y="11580"/>
                    <a:pt x="17976" y="12683"/>
                    <a:pt x="17564" y="13678"/>
                  </a:cubicBezTo>
                  <a:lnTo>
                    <a:pt x="17508" y="13944"/>
                  </a:lnTo>
                  <a:lnTo>
                    <a:pt x="18957" y="14888"/>
                  </a:lnTo>
                  <a:cubicBezTo>
                    <a:pt x="19213" y="15046"/>
                    <a:pt x="19369" y="15307"/>
                    <a:pt x="19419" y="15567"/>
                  </a:cubicBezTo>
                  <a:cubicBezTo>
                    <a:pt x="19525" y="15883"/>
                    <a:pt x="19475" y="16143"/>
                    <a:pt x="19319" y="16409"/>
                  </a:cubicBezTo>
                  <a:cubicBezTo>
                    <a:pt x="19163" y="16669"/>
                    <a:pt x="18907" y="16828"/>
                    <a:pt x="18595" y="16879"/>
                  </a:cubicBezTo>
                  <a:cubicBezTo>
                    <a:pt x="18528" y="16895"/>
                    <a:pt x="18461" y="16901"/>
                    <a:pt x="18394" y="16901"/>
                  </a:cubicBezTo>
                  <a:cubicBezTo>
                    <a:pt x="18182" y="16901"/>
                    <a:pt x="17959" y="16839"/>
                    <a:pt x="17770" y="16726"/>
                  </a:cubicBezTo>
                  <a:lnTo>
                    <a:pt x="16322" y="15782"/>
                  </a:lnTo>
                  <a:lnTo>
                    <a:pt x="16115" y="15991"/>
                  </a:lnTo>
                  <a:cubicBezTo>
                    <a:pt x="15391" y="16777"/>
                    <a:pt x="14511" y="17404"/>
                    <a:pt x="13530" y="17823"/>
                  </a:cubicBezTo>
                  <a:lnTo>
                    <a:pt x="13324" y="17930"/>
                  </a:lnTo>
                  <a:lnTo>
                    <a:pt x="13686" y="19661"/>
                  </a:lnTo>
                  <a:cubicBezTo>
                    <a:pt x="13787" y="20237"/>
                    <a:pt x="13424" y="20865"/>
                    <a:pt x="12856" y="20972"/>
                  </a:cubicBezTo>
                  <a:cubicBezTo>
                    <a:pt x="12767" y="20995"/>
                    <a:pt x="12678" y="21006"/>
                    <a:pt x="12594" y="21006"/>
                  </a:cubicBezTo>
                  <a:cubicBezTo>
                    <a:pt x="12082" y="21006"/>
                    <a:pt x="11647" y="20627"/>
                    <a:pt x="11513" y="20130"/>
                  </a:cubicBezTo>
                  <a:lnTo>
                    <a:pt x="11151" y="18400"/>
                  </a:lnTo>
                  <a:lnTo>
                    <a:pt x="10945" y="18400"/>
                  </a:lnTo>
                  <a:cubicBezTo>
                    <a:pt x="10834" y="18405"/>
                    <a:pt x="10728" y="18411"/>
                    <a:pt x="10617" y="18411"/>
                  </a:cubicBezTo>
                  <a:cubicBezTo>
                    <a:pt x="9642" y="18411"/>
                    <a:pt x="8678" y="18202"/>
                    <a:pt x="7792" y="17823"/>
                  </a:cubicBezTo>
                  <a:lnTo>
                    <a:pt x="7586" y="17772"/>
                  </a:lnTo>
                  <a:lnTo>
                    <a:pt x="6605" y="19242"/>
                  </a:lnTo>
                  <a:cubicBezTo>
                    <a:pt x="6399" y="19581"/>
                    <a:pt x="6042" y="19768"/>
                    <a:pt x="5675" y="19768"/>
                  </a:cubicBezTo>
                  <a:cubicBezTo>
                    <a:pt x="5485" y="19768"/>
                    <a:pt x="5285" y="19717"/>
                    <a:pt x="5106" y="19610"/>
                  </a:cubicBezTo>
                  <a:cubicBezTo>
                    <a:pt x="4845" y="19451"/>
                    <a:pt x="4694" y="19191"/>
                    <a:pt x="4638" y="18875"/>
                  </a:cubicBezTo>
                  <a:cubicBezTo>
                    <a:pt x="4588" y="18609"/>
                    <a:pt x="4638" y="18298"/>
                    <a:pt x="4794" y="18032"/>
                  </a:cubicBezTo>
                  <a:lnTo>
                    <a:pt x="5725" y="16568"/>
                  </a:lnTo>
                  <a:lnTo>
                    <a:pt x="5519" y="16409"/>
                  </a:lnTo>
                  <a:cubicBezTo>
                    <a:pt x="4744" y="15623"/>
                    <a:pt x="4126" y="14730"/>
                    <a:pt x="3708" y="13735"/>
                  </a:cubicBezTo>
                  <a:lnTo>
                    <a:pt x="3608" y="13525"/>
                  </a:lnTo>
                  <a:lnTo>
                    <a:pt x="1903" y="13893"/>
                  </a:lnTo>
                  <a:cubicBezTo>
                    <a:pt x="1836" y="13904"/>
                    <a:pt x="1769" y="13910"/>
                    <a:pt x="1702" y="13910"/>
                  </a:cubicBezTo>
                  <a:cubicBezTo>
                    <a:pt x="1195" y="13910"/>
                    <a:pt x="700" y="13559"/>
                    <a:pt x="610" y="13050"/>
                  </a:cubicBezTo>
                  <a:cubicBezTo>
                    <a:pt x="454" y="12423"/>
                    <a:pt x="867" y="11846"/>
                    <a:pt x="1435" y="11688"/>
                  </a:cubicBezTo>
                  <a:lnTo>
                    <a:pt x="3140" y="11320"/>
                  </a:lnTo>
                  <a:lnTo>
                    <a:pt x="3140" y="11060"/>
                  </a:lnTo>
                  <a:cubicBezTo>
                    <a:pt x="3090" y="10008"/>
                    <a:pt x="3296" y="8906"/>
                    <a:pt x="3708" y="7911"/>
                  </a:cubicBezTo>
                  <a:lnTo>
                    <a:pt x="3764" y="7650"/>
                  </a:lnTo>
                  <a:lnTo>
                    <a:pt x="2315" y="6706"/>
                  </a:lnTo>
                  <a:cubicBezTo>
                    <a:pt x="1797" y="6390"/>
                    <a:pt x="1641" y="5705"/>
                    <a:pt x="1953" y="5185"/>
                  </a:cubicBezTo>
                  <a:cubicBezTo>
                    <a:pt x="2109" y="4919"/>
                    <a:pt x="2365" y="4761"/>
                    <a:pt x="2677" y="4710"/>
                  </a:cubicBezTo>
                  <a:cubicBezTo>
                    <a:pt x="2767" y="4676"/>
                    <a:pt x="2867" y="4659"/>
                    <a:pt x="2967" y="4659"/>
                  </a:cubicBezTo>
                  <a:cubicBezTo>
                    <a:pt x="3145" y="4659"/>
                    <a:pt x="3335" y="4716"/>
                    <a:pt x="3502" y="4818"/>
                  </a:cubicBezTo>
                  <a:lnTo>
                    <a:pt x="4950" y="5813"/>
                  </a:lnTo>
                  <a:lnTo>
                    <a:pt x="5106" y="5604"/>
                  </a:lnTo>
                  <a:cubicBezTo>
                    <a:pt x="5881" y="4818"/>
                    <a:pt x="6761" y="4184"/>
                    <a:pt x="7742" y="3766"/>
                  </a:cubicBezTo>
                  <a:lnTo>
                    <a:pt x="7948" y="3664"/>
                  </a:lnTo>
                  <a:lnTo>
                    <a:pt x="7586" y="1928"/>
                  </a:lnTo>
                  <a:cubicBezTo>
                    <a:pt x="7485" y="1351"/>
                    <a:pt x="7848" y="724"/>
                    <a:pt x="8416" y="622"/>
                  </a:cubicBezTo>
                  <a:cubicBezTo>
                    <a:pt x="8511" y="594"/>
                    <a:pt x="8605" y="582"/>
                    <a:pt x="8700" y="582"/>
                  </a:cubicBezTo>
                  <a:close/>
                  <a:moveTo>
                    <a:pt x="8678" y="0"/>
                  </a:moveTo>
                  <a:cubicBezTo>
                    <a:pt x="8555" y="0"/>
                    <a:pt x="8433" y="11"/>
                    <a:pt x="8310" y="45"/>
                  </a:cubicBezTo>
                  <a:cubicBezTo>
                    <a:pt x="7430" y="254"/>
                    <a:pt x="6811" y="1142"/>
                    <a:pt x="7017" y="2036"/>
                  </a:cubicBezTo>
                  <a:lnTo>
                    <a:pt x="7329" y="3297"/>
                  </a:lnTo>
                  <a:cubicBezTo>
                    <a:pt x="6399" y="3715"/>
                    <a:pt x="5569" y="4292"/>
                    <a:pt x="4900" y="5027"/>
                  </a:cubicBezTo>
                  <a:lnTo>
                    <a:pt x="3814" y="4343"/>
                  </a:lnTo>
                  <a:cubicBezTo>
                    <a:pt x="3569" y="4167"/>
                    <a:pt x="3274" y="4083"/>
                    <a:pt x="2962" y="4083"/>
                  </a:cubicBezTo>
                  <a:cubicBezTo>
                    <a:pt x="2817" y="4083"/>
                    <a:pt x="2666" y="4099"/>
                    <a:pt x="2521" y="4133"/>
                  </a:cubicBezTo>
                  <a:cubicBezTo>
                    <a:pt x="2109" y="4184"/>
                    <a:pt x="1747" y="4501"/>
                    <a:pt x="1485" y="4868"/>
                  </a:cubicBezTo>
                  <a:cubicBezTo>
                    <a:pt x="973" y="5654"/>
                    <a:pt x="1229" y="6706"/>
                    <a:pt x="2003" y="7226"/>
                  </a:cubicBezTo>
                  <a:lnTo>
                    <a:pt x="3090" y="7911"/>
                  </a:lnTo>
                  <a:cubicBezTo>
                    <a:pt x="2728" y="8855"/>
                    <a:pt x="2521" y="9850"/>
                    <a:pt x="2572" y="10851"/>
                  </a:cubicBezTo>
                  <a:lnTo>
                    <a:pt x="1335" y="11111"/>
                  </a:lnTo>
                  <a:cubicBezTo>
                    <a:pt x="404" y="11320"/>
                    <a:pt x="-164" y="12265"/>
                    <a:pt x="42" y="13158"/>
                  </a:cubicBezTo>
                  <a:cubicBezTo>
                    <a:pt x="220" y="13972"/>
                    <a:pt x="895" y="14509"/>
                    <a:pt x="1641" y="14509"/>
                  </a:cubicBezTo>
                  <a:cubicBezTo>
                    <a:pt x="1764" y="14509"/>
                    <a:pt x="1881" y="14498"/>
                    <a:pt x="2003" y="14470"/>
                  </a:cubicBezTo>
                  <a:lnTo>
                    <a:pt x="3296" y="14204"/>
                  </a:lnTo>
                  <a:cubicBezTo>
                    <a:pt x="3658" y="15097"/>
                    <a:pt x="4226" y="15934"/>
                    <a:pt x="4950" y="16669"/>
                  </a:cubicBezTo>
                  <a:lnTo>
                    <a:pt x="4276" y="17721"/>
                  </a:lnTo>
                  <a:cubicBezTo>
                    <a:pt x="4020" y="18139"/>
                    <a:pt x="3970" y="18558"/>
                    <a:pt x="4070" y="19033"/>
                  </a:cubicBezTo>
                  <a:cubicBezTo>
                    <a:pt x="4176" y="19451"/>
                    <a:pt x="4432" y="19819"/>
                    <a:pt x="4794" y="20079"/>
                  </a:cubicBezTo>
                  <a:cubicBezTo>
                    <a:pt x="5067" y="20266"/>
                    <a:pt x="5379" y="20350"/>
                    <a:pt x="5680" y="20350"/>
                  </a:cubicBezTo>
                  <a:cubicBezTo>
                    <a:pt x="6237" y="20350"/>
                    <a:pt x="6789" y="20062"/>
                    <a:pt x="7123" y="19553"/>
                  </a:cubicBezTo>
                  <a:lnTo>
                    <a:pt x="7792" y="18456"/>
                  </a:lnTo>
                  <a:cubicBezTo>
                    <a:pt x="8722" y="18824"/>
                    <a:pt x="9703" y="18976"/>
                    <a:pt x="10689" y="18976"/>
                  </a:cubicBezTo>
                  <a:lnTo>
                    <a:pt x="10995" y="20237"/>
                  </a:lnTo>
                  <a:cubicBezTo>
                    <a:pt x="11151" y="21074"/>
                    <a:pt x="11825" y="21600"/>
                    <a:pt x="12600" y="21600"/>
                  </a:cubicBezTo>
                  <a:cubicBezTo>
                    <a:pt x="12756" y="21600"/>
                    <a:pt x="12856" y="21600"/>
                    <a:pt x="12962" y="21549"/>
                  </a:cubicBezTo>
                  <a:cubicBezTo>
                    <a:pt x="13892" y="21340"/>
                    <a:pt x="14461" y="20446"/>
                    <a:pt x="14255" y="19553"/>
                  </a:cubicBezTo>
                  <a:lnTo>
                    <a:pt x="13993" y="18298"/>
                  </a:lnTo>
                  <a:cubicBezTo>
                    <a:pt x="14873" y="17879"/>
                    <a:pt x="15703" y="17303"/>
                    <a:pt x="16422" y="16568"/>
                  </a:cubicBezTo>
                  <a:lnTo>
                    <a:pt x="17458" y="17246"/>
                  </a:lnTo>
                  <a:cubicBezTo>
                    <a:pt x="17742" y="17427"/>
                    <a:pt x="18021" y="17506"/>
                    <a:pt x="18322" y="17506"/>
                  </a:cubicBezTo>
                  <a:cubicBezTo>
                    <a:pt x="18461" y="17506"/>
                    <a:pt x="18600" y="17489"/>
                    <a:pt x="18751" y="17455"/>
                  </a:cubicBezTo>
                  <a:cubicBezTo>
                    <a:pt x="19163" y="17404"/>
                    <a:pt x="19575" y="17088"/>
                    <a:pt x="19781" y="16726"/>
                  </a:cubicBezTo>
                  <a:cubicBezTo>
                    <a:pt x="20299" y="15934"/>
                    <a:pt x="20043" y="14888"/>
                    <a:pt x="19269" y="14362"/>
                  </a:cubicBezTo>
                  <a:lnTo>
                    <a:pt x="18232" y="13678"/>
                  </a:lnTo>
                  <a:cubicBezTo>
                    <a:pt x="18544" y="12734"/>
                    <a:pt x="18751" y="11739"/>
                    <a:pt x="18751" y="10743"/>
                  </a:cubicBezTo>
                  <a:lnTo>
                    <a:pt x="19993" y="10483"/>
                  </a:lnTo>
                  <a:cubicBezTo>
                    <a:pt x="20868" y="10268"/>
                    <a:pt x="21436" y="9324"/>
                    <a:pt x="21230" y="8436"/>
                  </a:cubicBezTo>
                  <a:cubicBezTo>
                    <a:pt x="21052" y="7622"/>
                    <a:pt x="20377" y="7079"/>
                    <a:pt x="19631" y="7079"/>
                  </a:cubicBezTo>
                  <a:cubicBezTo>
                    <a:pt x="19508" y="7079"/>
                    <a:pt x="19386" y="7096"/>
                    <a:pt x="19269" y="7125"/>
                  </a:cubicBezTo>
                  <a:lnTo>
                    <a:pt x="18026" y="7385"/>
                  </a:lnTo>
                  <a:cubicBezTo>
                    <a:pt x="17614" y="6497"/>
                    <a:pt x="17046" y="5654"/>
                    <a:pt x="16322" y="4919"/>
                  </a:cubicBezTo>
                  <a:lnTo>
                    <a:pt x="16990" y="3873"/>
                  </a:lnTo>
                  <a:cubicBezTo>
                    <a:pt x="17252" y="3455"/>
                    <a:pt x="17302" y="3031"/>
                    <a:pt x="17252" y="2561"/>
                  </a:cubicBezTo>
                  <a:cubicBezTo>
                    <a:pt x="17146" y="2143"/>
                    <a:pt x="16890" y="1775"/>
                    <a:pt x="16478" y="1510"/>
                  </a:cubicBezTo>
                  <a:cubicBezTo>
                    <a:pt x="16227" y="1334"/>
                    <a:pt x="15932" y="1250"/>
                    <a:pt x="15636" y="1250"/>
                  </a:cubicBezTo>
                  <a:cubicBezTo>
                    <a:pt x="15503" y="1250"/>
                    <a:pt x="15369" y="1267"/>
                    <a:pt x="15235" y="1301"/>
                  </a:cubicBezTo>
                  <a:cubicBezTo>
                    <a:pt x="14773" y="1351"/>
                    <a:pt x="14411" y="1668"/>
                    <a:pt x="14204" y="2036"/>
                  </a:cubicBezTo>
                  <a:lnTo>
                    <a:pt x="13480" y="3138"/>
                  </a:lnTo>
                  <a:cubicBezTo>
                    <a:pt x="12644" y="2810"/>
                    <a:pt x="11764" y="2607"/>
                    <a:pt x="10884" y="2607"/>
                  </a:cubicBezTo>
                  <a:cubicBezTo>
                    <a:pt x="10784" y="2607"/>
                    <a:pt x="10683" y="2607"/>
                    <a:pt x="10583" y="2612"/>
                  </a:cubicBezTo>
                  <a:lnTo>
                    <a:pt x="10327" y="1351"/>
                  </a:lnTo>
                  <a:cubicBezTo>
                    <a:pt x="10149" y="543"/>
                    <a:pt x="9430" y="0"/>
                    <a:pt x="86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45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503;p29"/>
          <p:cNvSpPr txBox="1"/>
          <p:nvPr/>
        </p:nvSpPr>
        <p:spPr>
          <a:xfrm>
            <a:off x="776393" y="1092258"/>
            <a:ext cx="1956978" cy="4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768094">
              <a:defRPr b="1" sz="15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348" name="Google Shape;1344;p28"/>
          <p:cNvSpPr/>
          <p:nvPr/>
        </p:nvSpPr>
        <p:spPr>
          <a:xfrm>
            <a:off x="581218" y="1199445"/>
            <a:ext cx="209835" cy="2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8" h="21600" fill="norm" stroke="1" extrusionOk="0">
                <a:moveTo>
                  <a:pt x="10484" y="0"/>
                </a:moveTo>
                <a:cubicBezTo>
                  <a:pt x="4832" y="0"/>
                  <a:pt x="199" y="4643"/>
                  <a:pt x="0" y="10426"/>
                </a:cubicBezTo>
                <a:cubicBezTo>
                  <a:pt x="0" y="10642"/>
                  <a:pt x="159" y="10806"/>
                  <a:pt x="370" y="10806"/>
                </a:cubicBezTo>
                <a:lnTo>
                  <a:pt x="10507" y="10806"/>
                </a:lnTo>
                <a:lnTo>
                  <a:pt x="10507" y="21167"/>
                </a:lnTo>
                <a:cubicBezTo>
                  <a:pt x="10507" y="21384"/>
                  <a:pt x="10666" y="21600"/>
                  <a:pt x="10877" y="21600"/>
                </a:cubicBezTo>
                <a:cubicBezTo>
                  <a:pt x="16899" y="21331"/>
                  <a:pt x="21600" y="15957"/>
                  <a:pt x="20911" y="9560"/>
                </a:cubicBezTo>
                <a:cubicBezTo>
                  <a:pt x="20382" y="4619"/>
                  <a:pt x="16477" y="608"/>
                  <a:pt x="11674" y="64"/>
                </a:cubicBezTo>
                <a:cubicBezTo>
                  <a:pt x="11270" y="18"/>
                  <a:pt x="10877" y="0"/>
                  <a:pt x="10484" y="0"/>
                </a:cubicBezTo>
                <a:close/>
              </a:path>
            </a:pathLst>
          </a:custGeom>
          <a:solidFill>
            <a:srgbClr val="2AAF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49" name="Google Shape;1345;p28"/>
          <p:cNvSpPr/>
          <p:nvPr/>
        </p:nvSpPr>
        <p:spPr>
          <a:xfrm>
            <a:off x="577517" y="1196086"/>
            <a:ext cx="216832" cy="216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0643" y="663"/>
                </a:moveTo>
                <a:cubicBezTo>
                  <a:pt x="11057" y="663"/>
                  <a:pt x="11421" y="663"/>
                  <a:pt x="11785" y="715"/>
                </a:cubicBezTo>
                <a:cubicBezTo>
                  <a:pt x="16407" y="1242"/>
                  <a:pt x="20095" y="4973"/>
                  <a:pt x="20610" y="9657"/>
                </a:cubicBezTo>
                <a:cubicBezTo>
                  <a:pt x="20923" y="12498"/>
                  <a:pt x="20095" y="15288"/>
                  <a:pt x="18226" y="17443"/>
                </a:cubicBezTo>
                <a:cubicBezTo>
                  <a:pt x="16457" y="19547"/>
                  <a:pt x="13811" y="20812"/>
                  <a:pt x="11057" y="20914"/>
                </a:cubicBezTo>
                <a:lnTo>
                  <a:pt x="11057" y="21282"/>
                </a:lnTo>
                <a:lnTo>
                  <a:pt x="11007" y="20863"/>
                </a:lnTo>
                <a:lnTo>
                  <a:pt x="11007" y="10814"/>
                </a:lnTo>
                <a:cubicBezTo>
                  <a:pt x="11007" y="10604"/>
                  <a:pt x="10850" y="10497"/>
                  <a:pt x="10643" y="10497"/>
                </a:cubicBezTo>
                <a:lnTo>
                  <a:pt x="677" y="10446"/>
                </a:lnTo>
                <a:cubicBezTo>
                  <a:pt x="783" y="7605"/>
                  <a:pt x="2026" y="4973"/>
                  <a:pt x="4158" y="3136"/>
                </a:cubicBezTo>
                <a:cubicBezTo>
                  <a:pt x="5971" y="1503"/>
                  <a:pt x="8254" y="663"/>
                  <a:pt x="10643" y="663"/>
                </a:cubicBezTo>
                <a:close/>
                <a:moveTo>
                  <a:pt x="10571" y="0"/>
                </a:moveTo>
                <a:cubicBezTo>
                  <a:pt x="8036" y="0"/>
                  <a:pt x="5635" y="902"/>
                  <a:pt x="3688" y="2609"/>
                </a:cubicBezTo>
                <a:cubicBezTo>
                  <a:pt x="1455" y="4605"/>
                  <a:pt x="106" y="7395"/>
                  <a:pt x="0" y="10395"/>
                </a:cubicBezTo>
                <a:cubicBezTo>
                  <a:pt x="0" y="10604"/>
                  <a:pt x="106" y="10763"/>
                  <a:pt x="213" y="10922"/>
                </a:cubicBezTo>
                <a:cubicBezTo>
                  <a:pt x="364" y="11024"/>
                  <a:pt x="520" y="11132"/>
                  <a:pt x="727" y="11132"/>
                </a:cubicBezTo>
                <a:lnTo>
                  <a:pt x="10330" y="11132"/>
                </a:lnTo>
                <a:lnTo>
                  <a:pt x="10330" y="20863"/>
                </a:lnTo>
                <a:cubicBezTo>
                  <a:pt x="10330" y="21073"/>
                  <a:pt x="10436" y="21231"/>
                  <a:pt x="10543" y="21390"/>
                </a:cubicBezTo>
                <a:cubicBezTo>
                  <a:pt x="10694" y="21492"/>
                  <a:pt x="10850" y="21600"/>
                  <a:pt x="11057" y="21600"/>
                </a:cubicBezTo>
                <a:cubicBezTo>
                  <a:pt x="14018" y="21492"/>
                  <a:pt x="16821" y="20126"/>
                  <a:pt x="18741" y="17863"/>
                </a:cubicBezTo>
                <a:cubicBezTo>
                  <a:pt x="20665" y="15549"/>
                  <a:pt x="21600" y="12600"/>
                  <a:pt x="21236" y="9550"/>
                </a:cubicBezTo>
                <a:cubicBezTo>
                  <a:pt x="20716" y="4605"/>
                  <a:pt x="16771" y="607"/>
                  <a:pt x="11891" y="85"/>
                </a:cubicBezTo>
                <a:cubicBezTo>
                  <a:pt x="11449" y="28"/>
                  <a:pt x="11007" y="0"/>
                  <a:pt x="10571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50" name="Google Shape;1346;p28"/>
          <p:cNvSpPr/>
          <p:nvPr/>
        </p:nvSpPr>
        <p:spPr>
          <a:xfrm>
            <a:off x="552755" y="1324177"/>
            <a:ext cx="113519" cy="113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5" y="0"/>
                </a:moveTo>
                <a:cubicBezTo>
                  <a:pt x="403" y="0"/>
                  <a:pt x="0" y="511"/>
                  <a:pt x="0" y="913"/>
                </a:cubicBezTo>
                <a:cubicBezTo>
                  <a:pt x="403" y="12208"/>
                  <a:pt x="9489" y="21176"/>
                  <a:pt x="20686" y="21578"/>
                </a:cubicBezTo>
                <a:cubicBezTo>
                  <a:pt x="20740" y="21589"/>
                  <a:pt x="20795" y="21600"/>
                  <a:pt x="20849" y="21600"/>
                </a:cubicBezTo>
                <a:cubicBezTo>
                  <a:pt x="21274" y="21600"/>
                  <a:pt x="21600" y="21230"/>
                  <a:pt x="21600" y="20774"/>
                </a:cubicBezTo>
                <a:lnTo>
                  <a:pt x="21600" y="913"/>
                </a:lnTo>
                <a:cubicBezTo>
                  <a:pt x="21600" y="402"/>
                  <a:pt x="21197" y="0"/>
                  <a:pt x="20686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51" name="Google Shape;1347;p28"/>
          <p:cNvSpPr/>
          <p:nvPr/>
        </p:nvSpPr>
        <p:spPr>
          <a:xfrm>
            <a:off x="549566" y="1321046"/>
            <a:ext cx="119897" cy="119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64" y="1231"/>
                </a:moveTo>
                <a:cubicBezTo>
                  <a:pt x="20267" y="1231"/>
                  <a:pt x="20359" y="1324"/>
                  <a:pt x="20359" y="1426"/>
                </a:cubicBezTo>
                <a:lnTo>
                  <a:pt x="20359" y="20174"/>
                </a:lnTo>
                <a:cubicBezTo>
                  <a:pt x="20359" y="20174"/>
                  <a:pt x="20359" y="20276"/>
                  <a:pt x="20359" y="20369"/>
                </a:cubicBezTo>
                <a:lnTo>
                  <a:pt x="20164" y="20369"/>
                </a:lnTo>
                <a:cubicBezTo>
                  <a:pt x="9990" y="19989"/>
                  <a:pt x="1610" y="11606"/>
                  <a:pt x="1231" y="1426"/>
                </a:cubicBezTo>
                <a:cubicBezTo>
                  <a:pt x="1231" y="1324"/>
                  <a:pt x="1231" y="1324"/>
                  <a:pt x="1333" y="1231"/>
                </a:cubicBezTo>
                <a:close/>
                <a:moveTo>
                  <a:pt x="1426" y="0"/>
                </a:moveTo>
                <a:cubicBezTo>
                  <a:pt x="1046" y="0"/>
                  <a:pt x="667" y="185"/>
                  <a:pt x="472" y="472"/>
                </a:cubicBezTo>
                <a:cubicBezTo>
                  <a:pt x="185" y="759"/>
                  <a:pt x="0" y="1139"/>
                  <a:pt x="0" y="1519"/>
                </a:cubicBezTo>
                <a:cubicBezTo>
                  <a:pt x="472" y="12272"/>
                  <a:pt x="9323" y="21128"/>
                  <a:pt x="20164" y="21600"/>
                </a:cubicBezTo>
                <a:cubicBezTo>
                  <a:pt x="20554" y="21600"/>
                  <a:pt x="20933" y="21415"/>
                  <a:pt x="21118" y="21220"/>
                </a:cubicBezTo>
                <a:cubicBezTo>
                  <a:pt x="21405" y="20933"/>
                  <a:pt x="21600" y="20553"/>
                  <a:pt x="21600" y="20174"/>
                </a:cubicBezTo>
                <a:lnTo>
                  <a:pt x="21600" y="1426"/>
                </a:lnTo>
                <a:cubicBezTo>
                  <a:pt x="21600" y="667"/>
                  <a:pt x="20933" y="0"/>
                  <a:pt x="20164" y="0"/>
                </a:cubicBez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52" name="Google Shape;1503;p29"/>
          <p:cNvSpPr txBox="1"/>
          <p:nvPr/>
        </p:nvSpPr>
        <p:spPr>
          <a:xfrm>
            <a:off x="2461193" y="1538315"/>
            <a:ext cx="1451665" cy="41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b="1" sz="1200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Raw Data</a:t>
            </a:r>
          </a:p>
        </p:txBody>
      </p:sp>
      <p:pic>
        <p:nvPicPr>
          <p:cNvPr id="1353" name="Picture 1495" descr="Picture 14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8490" y="2237584"/>
            <a:ext cx="2265103" cy="2258298"/>
          </a:xfrm>
          <a:prstGeom prst="rect">
            <a:avLst/>
          </a:prstGeom>
          <a:ln w="12700">
            <a:miter lim="400000"/>
          </a:ln>
        </p:spPr>
      </p:pic>
      <p:sp>
        <p:nvSpPr>
          <p:cNvPr id="1354" name="Line"/>
          <p:cNvSpPr/>
          <p:nvPr/>
        </p:nvSpPr>
        <p:spPr>
          <a:xfrm>
            <a:off x="3841108" y="1745395"/>
            <a:ext cx="874260" cy="3703"/>
          </a:xfrm>
          <a:prstGeom prst="line">
            <a:avLst/>
          </a:prstGeom>
          <a:ln w="25400">
            <a:solidFill>
              <a:srgbClr val="57ACE6"/>
            </a:solidFill>
            <a:tailEnd type="triangle"/>
          </a:ln>
          <a:effectLst>
            <a:outerShdw sx="100000" sy="100000" kx="0" ky="0" algn="b" rotWithShape="0" blurRad="0" dist="0" dir="5400000">
              <a:srgbClr val="57ACE6">
                <a:alpha val="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5" name="Google Shape;1503;p29"/>
          <p:cNvSpPr txBox="1"/>
          <p:nvPr/>
        </p:nvSpPr>
        <p:spPr>
          <a:xfrm>
            <a:off x="4668951" y="1524707"/>
            <a:ext cx="2155834" cy="44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b="1" sz="1200">
                <a:solidFill>
                  <a:srgbClr val="94C75D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Actionable Insights</a:t>
            </a:r>
          </a:p>
        </p:txBody>
      </p:sp>
      <p:sp>
        <p:nvSpPr>
          <p:cNvPr id="1356" name="Google Shape;1500;p29"/>
          <p:cNvSpPr txBox="1"/>
          <p:nvPr>
            <p:ph type="title"/>
          </p:nvPr>
        </p:nvSpPr>
        <p:spPr>
          <a:xfrm>
            <a:off x="720000" y="541674"/>
            <a:ext cx="7710900" cy="572703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ACE6"/>
                </a:solidFill>
              </a:defRPr>
            </a:pPr>
            <a:r>
              <a:t>01 </a:t>
            </a:r>
            <a:r>
              <a:rPr>
                <a:solidFill>
                  <a:srgbClr val="000000"/>
                </a:solidFill>
              </a:rPr>
              <a:t>Why did we build this dashboard?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289;p2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defRPr sz="2700"/>
            </a:lvl1pPr>
          </a:lstStyle>
          <a:p>
            <a:pPr/>
            <a:r>
              <a:t>Key Objectives</a:t>
            </a:r>
          </a:p>
        </p:txBody>
      </p:sp>
      <p:sp>
        <p:nvSpPr>
          <p:cNvPr id="1359" name="Google Shape;1290;p28"/>
          <p:cNvSpPr txBox="1"/>
          <p:nvPr/>
        </p:nvSpPr>
        <p:spPr>
          <a:xfrm>
            <a:off x="4130549" y="1678250"/>
            <a:ext cx="4300202" cy="84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defTabSz="640079">
              <a:defRPr b="1" sz="4200"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02</a:t>
            </a:r>
          </a:p>
        </p:txBody>
      </p:sp>
      <p:grpSp>
        <p:nvGrpSpPr>
          <p:cNvPr id="1563" name="Google Shape;1291;p28"/>
          <p:cNvGrpSpPr/>
          <p:nvPr/>
        </p:nvGrpSpPr>
        <p:grpSpPr>
          <a:xfrm>
            <a:off x="713236" y="1219150"/>
            <a:ext cx="2955317" cy="2456778"/>
            <a:chOff x="0" y="0"/>
            <a:chExt cx="2955316" cy="2456778"/>
          </a:xfrm>
        </p:grpSpPr>
        <p:sp>
          <p:nvSpPr>
            <p:cNvPr id="1360" name="Google Shape;1292;p28"/>
            <p:cNvSpPr/>
            <p:nvPr/>
          </p:nvSpPr>
          <p:spPr>
            <a:xfrm>
              <a:off x="106020" y="565243"/>
              <a:ext cx="115171" cy="1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968"/>
                  </a:moveTo>
                  <a:lnTo>
                    <a:pt x="13870" y="7498"/>
                  </a:lnTo>
                  <a:cubicBezTo>
                    <a:pt x="13870" y="7594"/>
                    <a:pt x="13966" y="7689"/>
                    <a:pt x="14073" y="7796"/>
                  </a:cubicBezTo>
                  <a:lnTo>
                    <a:pt x="19710" y="10848"/>
                  </a:lnTo>
                  <a:lnTo>
                    <a:pt x="14073" y="13911"/>
                  </a:lnTo>
                  <a:cubicBezTo>
                    <a:pt x="13966" y="13911"/>
                    <a:pt x="13870" y="14006"/>
                    <a:pt x="13870" y="14102"/>
                  </a:cubicBezTo>
                  <a:lnTo>
                    <a:pt x="10795" y="19728"/>
                  </a:lnTo>
                  <a:lnTo>
                    <a:pt x="7730" y="14102"/>
                  </a:lnTo>
                  <a:cubicBezTo>
                    <a:pt x="7634" y="14006"/>
                    <a:pt x="7527" y="13911"/>
                    <a:pt x="7431" y="13804"/>
                  </a:cubicBezTo>
                  <a:lnTo>
                    <a:pt x="1890" y="10848"/>
                  </a:lnTo>
                  <a:lnTo>
                    <a:pt x="7431" y="7796"/>
                  </a:lnTo>
                  <a:cubicBezTo>
                    <a:pt x="7527" y="7689"/>
                    <a:pt x="7634" y="7594"/>
                    <a:pt x="7730" y="7498"/>
                  </a:cubicBezTo>
                  <a:lnTo>
                    <a:pt x="10795" y="1968"/>
                  </a:lnTo>
                  <a:close/>
                  <a:moveTo>
                    <a:pt x="10795" y="0"/>
                  </a:moveTo>
                  <a:cubicBezTo>
                    <a:pt x="10602" y="0"/>
                    <a:pt x="10400" y="191"/>
                    <a:pt x="10207" y="394"/>
                  </a:cubicBezTo>
                  <a:lnTo>
                    <a:pt x="6737" y="6806"/>
                  </a:lnTo>
                  <a:lnTo>
                    <a:pt x="299" y="10252"/>
                  </a:lnTo>
                  <a:cubicBezTo>
                    <a:pt x="107" y="10359"/>
                    <a:pt x="0" y="10550"/>
                    <a:pt x="0" y="10752"/>
                  </a:cubicBezTo>
                  <a:cubicBezTo>
                    <a:pt x="0" y="11050"/>
                    <a:pt x="107" y="11241"/>
                    <a:pt x="299" y="11348"/>
                  </a:cubicBezTo>
                  <a:lnTo>
                    <a:pt x="6737" y="14889"/>
                  </a:lnTo>
                  <a:lnTo>
                    <a:pt x="10207" y="21302"/>
                  </a:lnTo>
                  <a:cubicBezTo>
                    <a:pt x="10304" y="21504"/>
                    <a:pt x="10506" y="21600"/>
                    <a:pt x="10795" y="21600"/>
                  </a:cubicBezTo>
                  <a:cubicBezTo>
                    <a:pt x="10998" y="21600"/>
                    <a:pt x="11200" y="21504"/>
                    <a:pt x="11296" y="21302"/>
                  </a:cubicBezTo>
                  <a:lnTo>
                    <a:pt x="14863" y="14889"/>
                  </a:lnTo>
                  <a:lnTo>
                    <a:pt x="21301" y="11348"/>
                  </a:lnTo>
                  <a:cubicBezTo>
                    <a:pt x="21493" y="11241"/>
                    <a:pt x="21600" y="11050"/>
                    <a:pt x="21600" y="10848"/>
                  </a:cubicBezTo>
                  <a:cubicBezTo>
                    <a:pt x="21600" y="10656"/>
                    <a:pt x="21493" y="10454"/>
                    <a:pt x="21301" y="10252"/>
                  </a:cubicBezTo>
                  <a:lnTo>
                    <a:pt x="14863" y="6806"/>
                  </a:lnTo>
                  <a:lnTo>
                    <a:pt x="11393" y="394"/>
                  </a:lnTo>
                  <a:cubicBezTo>
                    <a:pt x="11200" y="191"/>
                    <a:pt x="10998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Google Shape;1293;p28"/>
            <p:cNvSpPr/>
            <p:nvPr/>
          </p:nvSpPr>
          <p:spPr>
            <a:xfrm>
              <a:off x="2757880" y="895680"/>
              <a:ext cx="67579" cy="6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1" y="3218"/>
                  </a:moveTo>
                  <a:lnTo>
                    <a:pt x="13338" y="7927"/>
                  </a:lnTo>
                  <a:cubicBezTo>
                    <a:pt x="13502" y="8109"/>
                    <a:pt x="13666" y="8273"/>
                    <a:pt x="13830" y="8273"/>
                  </a:cubicBezTo>
                  <a:lnTo>
                    <a:pt x="18397" y="10800"/>
                  </a:lnTo>
                  <a:lnTo>
                    <a:pt x="13666" y="13327"/>
                  </a:lnTo>
                  <a:cubicBezTo>
                    <a:pt x="13502" y="13509"/>
                    <a:pt x="13502" y="13673"/>
                    <a:pt x="13338" y="13836"/>
                  </a:cubicBezTo>
                  <a:lnTo>
                    <a:pt x="10791" y="18400"/>
                  </a:lnTo>
                  <a:lnTo>
                    <a:pt x="8261" y="13836"/>
                  </a:lnTo>
                  <a:cubicBezTo>
                    <a:pt x="8098" y="13673"/>
                    <a:pt x="7934" y="13509"/>
                    <a:pt x="7752" y="13327"/>
                  </a:cubicBezTo>
                  <a:lnTo>
                    <a:pt x="3203" y="10800"/>
                  </a:lnTo>
                  <a:lnTo>
                    <a:pt x="7934" y="8273"/>
                  </a:lnTo>
                  <a:cubicBezTo>
                    <a:pt x="8098" y="8109"/>
                    <a:pt x="8098" y="8109"/>
                    <a:pt x="8261" y="7927"/>
                  </a:cubicBezTo>
                  <a:lnTo>
                    <a:pt x="10791" y="3218"/>
                  </a:lnTo>
                  <a:close/>
                  <a:moveTo>
                    <a:pt x="10791" y="0"/>
                  </a:moveTo>
                  <a:cubicBezTo>
                    <a:pt x="10463" y="0"/>
                    <a:pt x="10118" y="182"/>
                    <a:pt x="9954" y="509"/>
                  </a:cubicBezTo>
                  <a:lnTo>
                    <a:pt x="6569" y="6582"/>
                  </a:lnTo>
                  <a:lnTo>
                    <a:pt x="510" y="9964"/>
                  </a:lnTo>
                  <a:cubicBezTo>
                    <a:pt x="164" y="10127"/>
                    <a:pt x="0" y="10473"/>
                    <a:pt x="0" y="10800"/>
                  </a:cubicBezTo>
                  <a:cubicBezTo>
                    <a:pt x="0" y="11145"/>
                    <a:pt x="164" y="11473"/>
                    <a:pt x="510" y="11636"/>
                  </a:cubicBezTo>
                  <a:lnTo>
                    <a:pt x="6569" y="15018"/>
                  </a:lnTo>
                  <a:lnTo>
                    <a:pt x="9790" y="21091"/>
                  </a:lnTo>
                  <a:cubicBezTo>
                    <a:pt x="9954" y="21436"/>
                    <a:pt x="10463" y="21600"/>
                    <a:pt x="10791" y="21600"/>
                  </a:cubicBezTo>
                  <a:cubicBezTo>
                    <a:pt x="11137" y="21600"/>
                    <a:pt x="11482" y="21436"/>
                    <a:pt x="11646" y="21091"/>
                  </a:cubicBezTo>
                  <a:lnTo>
                    <a:pt x="15013" y="15018"/>
                  </a:lnTo>
                  <a:lnTo>
                    <a:pt x="21090" y="11818"/>
                  </a:lnTo>
                  <a:cubicBezTo>
                    <a:pt x="21436" y="11636"/>
                    <a:pt x="21600" y="11309"/>
                    <a:pt x="21600" y="10800"/>
                  </a:cubicBezTo>
                  <a:cubicBezTo>
                    <a:pt x="21600" y="10473"/>
                    <a:pt x="21436" y="10127"/>
                    <a:pt x="21090" y="9964"/>
                  </a:cubicBezTo>
                  <a:lnTo>
                    <a:pt x="15013" y="6582"/>
                  </a:lnTo>
                  <a:lnTo>
                    <a:pt x="11810" y="509"/>
                  </a:lnTo>
                  <a:cubicBezTo>
                    <a:pt x="11646" y="182"/>
                    <a:pt x="11137" y="0"/>
                    <a:pt x="1079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Google Shape;1294;p28"/>
            <p:cNvSpPr/>
            <p:nvPr/>
          </p:nvSpPr>
          <p:spPr>
            <a:xfrm>
              <a:off x="-1" y="1743847"/>
              <a:ext cx="119385" cy="1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14"/>
                  </a:moveTo>
                  <a:lnTo>
                    <a:pt x="13854" y="7451"/>
                  </a:lnTo>
                  <a:cubicBezTo>
                    <a:pt x="13947" y="7544"/>
                    <a:pt x="14050" y="7647"/>
                    <a:pt x="14142" y="7739"/>
                  </a:cubicBezTo>
                  <a:lnTo>
                    <a:pt x="19684" y="10800"/>
                  </a:lnTo>
                  <a:lnTo>
                    <a:pt x="14050" y="13861"/>
                  </a:lnTo>
                  <a:cubicBezTo>
                    <a:pt x="13947" y="13953"/>
                    <a:pt x="13854" y="14046"/>
                    <a:pt x="13854" y="14149"/>
                  </a:cubicBezTo>
                  <a:lnTo>
                    <a:pt x="10795" y="19694"/>
                  </a:lnTo>
                  <a:lnTo>
                    <a:pt x="7746" y="14046"/>
                  </a:lnTo>
                  <a:cubicBezTo>
                    <a:pt x="7643" y="13953"/>
                    <a:pt x="7550" y="13953"/>
                    <a:pt x="7458" y="13861"/>
                  </a:cubicBezTo>
                  <a:lnTo>
                    <a:pt x="1813" y="10800"/>
                  </a:lnTo>
                  <a:lnTo>
                    <a:pt x="7458" y="7739"/>
                  </a:lnTo>
                  <a:cubicBezTo>
                    <a:pt x="7550" y="7647"/>
                    <a:pt x="7643" y="7544"/>
                    <a:pt x="7746" y="7451"/>
                  </a:cubicBezTo>
                  <a:lnTo>
                    <a:pt x="10795" y="1814"/>
                  </a:lnTo>
                  <a:close/>
                  <a:moveTo>
                    <a:pt x="10795" y="0"/>
                  </a:moveTo>
                  <a:cubicBezTo>
                    <a:pt x="10609" y="0"/>
                    <a:pt x="10414" y="93"/>
                    <a:pt x="10321" y="278"/>
                  </a:cubicBezTo>
                  <a:lnTo>
                    <a:pt x="6788" y="6688"/>
                  </a:lnTo>
                  <a:lnTo>
                    <a:pt x="288" y="10223"/>
                  </a:lnTo>
                  <a:cubicBezTo>
                    <a:pt x="93" y="10316"/>
                    <a:pt x="0" y="10511"/>
                    <a:pt x="0" y="10707"/>
                  </a:cubicBezTo>
                  <a:cubicBezTo>
                    <a:pt x="0" y="10985"/>
                    <a:pt x="93" y="11181"/>
                    <a:pt x="288" y="11274"/>
                  </a:cubicBezTo>
                  <a:lnTo>
                    <a:pt x="6685" y="14809"/>
                  </a:lnTo>
                  <a:lnTo>
                    <a:pt x="10228" y="21219"/>
                  </a:lnTo>
                  <a:cubicBezTo>
                    <a:pt x="10321" y="21415"/>
                    <a:pt x="10517" y="21600"/>
                    <a:pt x="10702" y="21600"/>
                  </a:cubicBezTo>
                  <a:cubicBezTo>
                    <a:pt x="10991" y="21600"/>
                    <a:pt x="11176" y="21415"/>
                    <a:pt x="11279" y="21219"/>
                  </a:cubicBezTo>
                  <a:lnTo>
                    <a:pt x="14812" y="14809"/>
                  </a:lnTo>
                  <a:lnTo>
                    <a:pt x="21219" y="11274"/>
                  </a:lnTo>
                  <a:cubicBezTo>
                    <a:pt x="21404" y="11181"/>
                    <a:pt x="21600" y="10985"/>
                    <a:pt x="21600" y="10800"/>
                  </a:cubicBezTo>
                  <a:cubicBezTo>
                    <a:pt x="21600" y="10604"/>
                    <a:pt x="21404" y="10419"/>
                    <a:pt x="21219" y="10223"/>
                  </a:cubicBezTo>
                  <a:lnTo>
                    <a:pt x="14812" y="6781"/>
                  </a:lnTo>
                  <a:lnTo>
                    <a:pt x="11372" y="278"/>
                  </a:lnTo>
                  <a:cubicBezTo>
                    <a:pt x="11176" y="93"/>
                    <a:pt x="10991" y="0"/>
                    <a:pt x="10795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Google Shape;1295;p28"/>
            <p:cNvSpPr/>
            <p:nvPr/>
          </p:nvSpPr>
          <p:spPr>
            <a:xfrm>
              <a:off x="2836502" y="1973813"/>
              <a:ext cx="118815" cy="11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7" y="1822"/>
                  </a:moveTo>
                  <a:lnTo>
                    <a:pt x="13920" y="7493"/>
                  </a:lnTo>
                  <a:cubicBezTo>
                    <a:pt x="13920" y="7586"/>
                    <a:pt x="14024" y="7680"/>
                    <a:pt x="14117" y="7680"/>
                  </a:cubicBezTo>
                  <a:lnTo>
                    <a:pt x="19778" y="10857"/>
                  </a:lnTo>
                  <a:lnTo>
                    <a:pt x="14117" y="13920"/>
                  </a:lnTo>
                  <a:cubicBezTo>
                    <a:pt x="14024" y="13920"/>
                    <a:pt x="13920" y="14024"/>
                    <a:pt x="13827" y="14117"/>
                  </a:cubicBezTo>
                  <a:lnTo>
                    <a:pt x="10753" y="19778"/>
                  </a:lnTo>
                  <a:lnTo>
                    <a:pt x="7680" y="14117"/>
                  </a:lnTo>
                  <a:cubicBezTo>
                    <a:pt x="7680" y="14024"/>
                    <a:pt x="7586" y="13920"/>
                    <a:pt x="7493" y="13920"/>
                  </a:cubicBezTo>
                  <a:lnTo>
                    <a:pt x="1822" y="10753"/>
                  </a:lnTo>
                  <a:lnTo>
                    <a:pt x="7493" y="7680"/>
                  </a:lnTo>
                  <a:cubicBezTo>
                    <a:pt x="7586" y="7680"/>
                    <a:pt x="7680" y="7586"/>
                    <a:pt x="7680" y="7493"/>
                  </a:cubicBezTo>
                  <a:lnTo>
                    <a:pt x="10847" y="1822"/>
                  </a:lnTo>
                  <a:close/>
                  <a:moveTo>
                    <a:pt x="10847" y="0"/>
                  </a:moveTo>
                  <a:cubicBezTo>
                    <a:pt x="10660" y="0"/>
                    <a:pt x="10464" y="103"/>
                    <a:pt x="10277" y="290"/>
                  </a:cubicBezTo>
                  <a:lnTo>
                    <a:pt x="6727" y="6727"/>
                  </a:lnTo>
                  <a:lnTo>
                    <a:pt x="290" y="10277"/>
                  </a:lnTo>
                  <a:cubicBezTo>
                    <a:pt x="93" y="10370"/>
                    <a:pt x="0" y="10567"/>
                    <a:pt x="0" y="10753"/>
                  </a:cubicBezTo>
                  <a:cubicBezTo>
                    <a:pt x="0" y="10950"/>
                    <a:pt x="93" y="11136"/>
                    <a:pt x="290" y="11333"/>
                  </a:cubicBezTo>
                  <a:lnTo>
                    <a:pt x="6727" y="14883"/>
                  </a:lnTo>
                  <a:lnTo>
                    <a:pt x="10277" y="21321"/>
                  </a:lnTo>
                  <a:cubicBezTo>
                    <a:pt x="10370" y="21507"/>
                    <a:pt x="10567" y="21600"/>
                    <a:pt x="10753" y="21600"/>
                  </a:cubicBezTo>
                  <a:cubicBezTo>
                    <a:pt x="11043" y="21600"/>
                    <a:pt x="11240" y="21507"/>
                    <a:pt x="11333" y="21321"/>
                  </a:cubicBezTo>
                  <a:lnTo>
                    <a:pt x="14883" y="14883"/>
                  </a:lnTo>
                  <a:lnTo>
                    <a:pt x="21321" y="11333"/>
                  </a:lnTo>
                  <a:cubicBezTo>
                    <a:pt x="21507" y="11240"/>
                    <a:pt x="21600" y="11043"/>
                    <a:pt x="21600" y="10857"/>
                  </a:cubicBezTo>
                  <a:cubicBezTo>
                    <a:pt x="21600" y="10567"/>
                    <a:pt x="21507" y="10370"/>
                    <a:pt x="21321" y="10277"/>
                  </a:cubicBezTo>
                  <a:lnTo>
                    <a:pt x="14883" y="6727"/>
                  </a:lnTo>
                  <a:lnTo>
                    <a:pt x="11333" y="290"/>
                  </a:lnTo>
                  <a:cubicBezTo>
                    <a:pt x="11240" y="103"/>
                    <a:pt x="11043" y="0"/>
                    <a:pt x="10847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Google Shape;1296;p28"/>
            <p:cNvSpPr/>
            <p:nvPr/>
          </p:nvSpPr>
          <p:spPr>
            <a:xfrm>
              <a:off x="2536774" y="93478"/>
              <a:ext cx="12702" cy="4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546"/>
                    <a:pt x="0" y="1609"/>
                  </a:cubicBezTo>
                  <a:lnTo>
                    <a:pt x="0" y="19991"/>
                  </a:lnTo>
                  <a:cubicBezTo>
                    <a:pt x="0" y="21054"/>
                    <a:pt x="5040" y="21600"/>
                    <a:pt x="11700" y="21600"/>
                  </a:cubicBezTo>
                  <a:cubicBezTo>
                    <a:pt x="16560" y="21600"/>
                    <a:pt x="21600" y="20796"/>
                    <a:pt x="21600" y="19991"/>
                  </a:cubicBezTo>
                  <a:lnTo>
                    <a:pt x="21600" y="1609"/>
                  </a:lnTo>
                  <a:cubicBezTo>
                    <a:pt x="21600" y="546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Google Shape;1297;p28"/>
            <p:cNvSpPr/>
            <p:nvPr/>
          </p:nvSpPr>
          <p:spPr>
            <a:xfrm>
              <a:off x="2536774" y="186955"/>
              <a:ext cx="12702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00" y="0"/>
                  </a:moveTo>
                  <a:cubicBezTo>
                    <a:pt x="5040" y="0"/>
                    <a:pt x="0" y="795"/>
                    <a:pt x="0" y="1589"/>
                  </a:cubicBezTo>
                  <a:lnTo>
                    <a:pt x="0" y="19755"/>
                  </a:lnTo>
                  <a:cubicBezTo>
                    <a:pt x="0" y="20805"/>
                    <a:pt x="5040" y="21600"/>
                    <a:pt x="11700" y="21600"/>
                  </a:cubicBezTo>
                  <a:cubicBezTo>
                    <a:pt x="16560" y="21600"/>
                    <a:pt x="21600" y="20805"/>
                    <a:pt x="21600" y="19755"/>
                  </a:cubicBezTo>
                  <a:lnTo>
                    <a:pt x="21600" y="1589"/>
                  </a:lnTo>
                  <a:cubicBezTo>
                    <a:pt x="21600" y="795"/>
                    <a:pt x="16560" y="0"/>
                    <a:pt x="117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Google Shape;1298;p28"/>
            <p:cNvSpPr/>
            <p:nvPr/>
          </p:nvSpPr>
          <p:spPr>
            <a:xfrm>
              <a:off x="2568743" y="155272"/>
              <a:ext cx="4275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1" y="0"/>
                  </a:moveTo>
                  <a:cubicBezTo>
                    <a:pt x="518" y="0"/>
                    <a:pt x="0" y="5400"/>
                    <a:pt x="0" y="10800"/>
                  </a:cubicBezTo>
                  <a:cubicBezTo>
                    <a:pt x="0" y="17936"/>
                    <a:pt x="518" y="21600"/>
                    <a:pt x="1611" y="21600"/>
                  </a:cubicBezTo>
                  <a:lnTo>
                    <a:pt x="20018" y="21600"/>
                  </a:lnTo>
                  <a:cubicBezTo>
                    <a:pt x="20795" y="21600"/>
                    <a:pt x="21600" y="17936"/>
                    <a:pt x="21600" y="10800"/>
                  </a:cubicBezTo>
                  <a:cubicBezTo>
                    <a:pt x="21600" y="5400"/>
                    <a:pt x="21082" y="0"/>
                    <a:pt x="2001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Google Shape;1299;p28"/>
            <p:cNvSpPr/>
            <p:nvPr/>
          </p:nvSpPr>
          <p:spPr>
            <a:xfrm>
              <a:off x="2474753" y="155272"/>
              <a:ext cx="4326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3" y="0"/>
                  </a:moveTo>
                  <a:cubicBezTo>
                    <a:pt x="767" y="0"/>
                    <a:pt x="0" y="5400"/>
                    <a:pt x="0" y="10800"/>
                  </a:cubicBezTo>
                  <a:cubicBezTo>
                    <a:pt x="0" y="17936"/>
                    <a:pt x="767" y="21600"/>
                    <a:pt x="1563" y="21600"/>
                  </a:cubicBezTo>
                  <a:lnTo>
                    <a:pt x="20037" y="21600"/>
                  </a:lnTo>
                  <a:cubicBezTo>
                    <a:pt x="20833" y="21600"/>
                    <a:pt x="21600" y="17936"/>
                    <a:pt x="21600" y="10800"/>
                  </a:cubicBezTo>
                  <a:cubicBezTo>
                    <a:pt x="21600" y="5400"/>
                    <a:pt x="20833" y="0"/>
                    <a:pt x="2003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Google Shape;1300;p28"/>
            <p:cNvSpPr/>
            <p:nvPr/>
          </p:nvSpPr>
          <p:spPr>
            <a:xfrm flipV="1">
              <a:off x="249689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9" name="Google Shape;1301;p28"/>
            <p:cNvSpPr/>
            <p:nvPr/>
          </p:nvSpPr>
          <p:spPr>
            <a:xfrm>
              <a:off x="2494023" y="178813"/>
              <a:ext cx="322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19027" y="0"/>
                  </a:moveTo>
                  <a:cubicBezTo>
                    <a:pt x="18463" y="0"/>
                    <a:pt x="17937" y="152"/>
                    <a:pt x="17599" y="493"/>
                  </a:cubicBezTo>
                  <a:lnTo>
                    <a:pt x="507" y="17735"/>
                  </a:lnTo>
                  <a:cubicBezTo>
                    <a:pt x="-169" y="18455"/>
                    <a:pt x="-169" y="19857"/>
                    <a:pt x="507" y="20918"/>
                  </a:cubicBezTo>
                  <a:cubicBezTo>
                    <a:pt x="845" y="21259"/>
                    <a:pt x="1559" y="21600"/>
                    <a:pt x="1897" y="21600"/>
                  </a:cubicBezTo>
                  <a:cubicBezTo>
                    <a:pt x="2611" y="21600"/>
                    <a:pt x="3287" y="21259"/>
                    <a:pt x="3663" y="20918"/>
                  </a:cubicBezTo>
                  <a:lnTo>
                    <a:pt x="20717" y="3676"/>
                  </a:lnTo>
                  <a:cubicBezTo>
                    <a:pt x="21431" y="2615"/>
                    <a:pt x="21431" y="1213"/>
                    <a:pt x="20717" y="493"/>
                  </a:cubicBezTo>
                  <a:cubicBezTo>
                    <a:pt x="20191" y="152"/>
                    <a:pt x="19590" y="0"/>
                    <a:pt x="1902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Google Shape;1302;p28"/>
            <p:cNvSpPr/>
            <p:nvPr/>
          </p:nvSpPr>
          <p:spPr>
            <a:xfrm flipV="1">
              <a:off x="256344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1" name="Google Shape;1303;p28"/>
            <p:cNvSpPr/>
            <p:nvPr/>
          </p:nvSpPr>
          <p:spPr>
            <a:xfrm>
              <a:off x="2560147" y="112378"/>
              <a:ext cx="325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18905" y="0"/>
                  </a:moveTo>
                  <a:cubicBezTo>
                    <a:pt x="18314" y="0"/>
                    <a:pt x="17724" y="266"/>
                    <a:pt x="17207" y="799"/>
                  </a:cubicBezTo>
                  <a:lnTo>
                    <a:pt x="776" y="17721"/>
                  </a:lnTo>
                  <a:cubicBezTo>
                    <a:pt x="-258" y="18786"/>
                    <a:pt x="-258" y="20193"/>
                    <a:pt x="776" y="20915"/>
                  </a:cubicBezTo>
                  <a:cubicBezTo>
                    <a:pt x="1108" y="21600"/>
                    <a:pt x="1477" y="21600"/>
                    <a:pt x="2142" y="21600"/>
                  </a:cubicBezTo>
                  <a:cubicBezTo>
                    <a:pt x="2844" y="21600"/>
                    <a:pt x="3176" y="21600"/>
                    <a:pt x="3877" y="20915"/>
                  </a:cubicBezTo>
                  <a:lnTo>
                    <a:pt x="20308" y="3613"/>
                  </a:lnTo>
                  <a:cubicBezTo>
                    <a:pt x="21342" y="2928"/>
                    <a:pt x="21342" y="1483"/>
                    <a:pt x="20308" y="799"/>
                  </a:cubicBezTo>
                  <a:cubicBezTo>
                    <a:pt x="19976" y="266"/>
                    <a:pt x="19459" y="0"/>
                    <a:pt x="189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Google Shape;1304;p28"/>
            <p:cNvSpPr/>
            <p:nvPr/>
          </p:nvSpPr>
          <p:spPr>
            <a:xfrm>
              <a:off x="2496898" y="115679"/>
              <a:ext cx="25905" cy="25906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3" name="Google Shape;1305;p28"/>
            <p:cNvSpPr/>
            <p:nvPr/>
          </p:nvSpPr>
          <p:spPr>
            <a:xfrm>
              <a:off x="2494023" y="112378"/>
              <a:ext cx="32209" cy="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085" y="0"/>
                  </a:moveTo>
                  <a:cubicBezTo>
                    <a:pt x="1559" y="0"/>
                    <a:pt x="1033" y="266"/>
                    <a:pt x="507" y="799"/>
                  </a:cubicBezTo>
                  <a:cubicBezTo>
                    <a:pt x="-169" y="1483"/>
                    <a:pt x="-169" y="2928"/>
                    <a:pt x="507" y="3613"/>
                  </a:cubicBezTo>
                  <a:lnTo>
                    <a:pt x="17599" y="20915"/>
                  </a:lnTo>
                  <a:cubicBezTo>
                    <a:pt x="17937" y="21600"/>
                    <a:pt x="18651" y="21600"/>
                    <a:pt x="18989" y="21600"/>
                  </a:cubicBezTo>
                  <a:cubicBezTo>
                    <a:pt x="19665" y="21600"/>
                    <a:pt x="20379" y="21600"/>
                    <a:pt x="20717" y="20915"/>
                  </a:cubicBezTo>
                  <a:cubicBezTo>
                    <a:pt x="21431" y="20193"/>
                    <a:pt x="21431" y="18786"/>
                    <a:pt x="20717" y="17721"/>
                  </a:cubicBezTo>
                  <a:lnTo>
                    <a:pt x="3663" y="799"/>
                  </a:lnTo>
                  <a:cubicBezTo>
                    <a:pt x="3137" y="266"/>
                    <a:pt x="2611" y="0"/>
                    <a:pt x="20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Google Shape;1306;p28"/>
            <p:cNvSpPr/>
            <p:nvPr/>
          </p:nvSpPr>
          <p:spPr>
            <a:xfrm>
              <a:off x="2563447" y="181717"/>
              <a:ext cx="25905" cy="25849"/>
            </a:xfrm>
            <a:prstGeom prst="lin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5" name="Google Shape;1307;p28"/>
            <p:cNvSpPr/>
            <p:nvPr/>
          </p:nvSpPr>
          <p:spPr>
            <a:xfrm>
              <a:off x="2560147" y="178813"/>
              <a:ext cx="32509" cy="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2179" y="0"/>
                  </a:moveTo>
                  <a:cubicBezTo>
                    <a:pt x="1625" y="0"/>
                    <a:pt x="1108" y="152"/>
                    <a:pt x="776" y="493"/>
                  </a:cubicBezTo>
                  <a:cubicBezTo>
                    <a:pt x="-258" y="1554"/>
                    <a:pt x="-258" y="2615"/>
                    <a:pt x="776" y="3676"/>
                  </a:cubicBezTo>
                  <a:lnTo>
                    <a:pt x="17576" y="20918"/>
                  </a:lnTo>
                  <a:cubicBezTo>
                    <a:pt x="17908" y="21259"/>
                    <a:pt x="18240" y="21600"/>
                    <a:pt x="18942" y="21600"/>
                  </a:cubicBezTo>
                  <a:cubicBezTo>
                    <a:pt x="19274" y="21600"/>
                    <a:pt x="19976" y="21259"/>
                    <a:pt x="20308" y="20918"/>
                  </a:cubicBezTo>
                  <a:cubicBezTo>
                    <a:pt x="21342" y="19857"/>
                    <a:pt x="21342" y="18455"/>
                    <a:pt x="20308" y="17735"/>
                  </a:cubicBezTo>
                  <a:lnTo>
                    <a:pt x="3877" y="493"/>
                  </a:lnTo>
                  <a:cubicBezTo>
                    <a:pt x="3360" y="152"/>
                    <a:pt x="2733" y="0"/>
                    <a:pt x="21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Google Shape;1308;p28"/>
            <p:cNvSpPr/>
            <p:nvPr/>
          </p:nvSpPr>
          <p:spPr>
            <a:xfrm>
              <a:off x="2879803" y="348063"/>
              <a:ext cx="51239" cy="5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6" y="2880"/>
                  </a:moveTo>
                  <a:cubicBezTo>
                    <a:pt x="15360" y="2880"/>
                    <a:pt x="18912" y="6456"/>
                    <a:pt x="18912" y="10896"/>
                  </a:cubicBezTo>
                  <a:cubicBezTo>
                    <a:pt x="18912" y="15360"/>
                    <a:pt x="15360" y="18912"/>
                    <a:pt x="10896" y="18912"/>
                  </a:cubicBezTo>
                  <a:cubicBezTo>
                    <a:pt x="6456" y="18912"/>
                    <a:pt x="2880" y="15360"/>
                    <a:pt x="2880" y="10896"/>
                  </a:cubicBezTo>
                  <a:cubicBezTo>
                    <a:pt x="2880" y="6456"/>
                    <a:pt x="6456" y="2880"/>
                    <a:pt x="10896" y="2880"/>
                  </a:cubicBezTo>
                  <a:close/>
                  <a:moveTo>
                    <a:pt x="10896" y="0"/>
                  </a:moveTo>
                  <a:cubicBezTo>
                    <a:pt x="4896" y="0"/>
                    <a:pt x="0" y="4896"/>
                    <a:pt x="0" y="10896"/>
                  </a:cubicBezTo>
                  <a:cubicBezTo>
                    <a:pt x="0" y="16920"/>
                    <a:pt x="4896" y="21600"/>
                    <a:pt x="10896" y="21600"/>
                  </a:cubicBezTo>
                  <a:cubicBezTo>
                    <a:pt x="16704" y="21600"/>
                    <a:pt x="21600" y="16920"/>
                    <a:pt x="21600" y="10896"/>
                  </a:cubicBezTo>
                  <a:cubicBezTo>
                    <a:pt x="21600" y="4896"/>
                    <a:pt x="16704" y="0"/>
                    <a:pt x="1089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Google Shape;1309;p28"/>
            <p:cNvSpPr/>
            <p:nvPr/>
          </p:nvSpPr>
          <p:spPr>
            <a:xfrm>
              <a:off x="263737" y="913105"/>
              <a:ext cx="32794" cy="3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170"/>
                  </a:moveTo>
                  <a:cubicBezTo>
                    <a:pt x="14287" y="4170"/>
                    <a:pt x="17063" y="6987"/>
                    <a:pt x="17063" y="10819"/>
                  </a:cubicBezTo>
                  <a:cubicBezTo>
                    <a:pt x="17063" y="14312"/>
                    <a:pt x="14287" y="17092"/>
                    <a:pt x="10800" y="17092"/>
                  </a:cubicBezTo>
                  <a:cubicBezTo>
                    <a:pt x="6975" y="17092"/>
                    <a:pt x="4200" y="14312"/>
                    <a:pt x="4200" y="10819"/>
                  </a:cubicBezTo>
                  <a:cubicBezTo>
                    <a:pt x="4200" y="6987"/>
                    <a:pt x="7312" y="4170"/>
                    <a:pt x="10800" y="4170"/>
                  </a:cubicBezTo>
                  <a:close/>
                  <a:moveTo>
                    <a:pt x="10800" y="0"/>
                  </a:moveTo>
                  <a:cubicBezTo>
                    <a:pt x="4875" y="0"/>
                    <a:pt x="0" y="4545"/>
                    <a:pt x="0" y="10819"/>
                  </a:cubicBezTo>
                  <a:cubicBezTo>
                    <a:pt x="0" y="16717"/>
                    <a:pt x="4875" y="21600"/>
                    <a:pt x="10800" y="21600"/>
                  </a:cubicBezTo>
                  <a:cubicBezTo>
                    <a:pt x="16725" y="21600"/>
                    <a:pt x="21600" y="16717"/>
                    <a:pt x="21600" y="10819"/>
                  </a:cubicBezTo>
                  <a:cubicBezTo>
                    <a:pt x="21600" y="4545"/>
                    <a:pt x="1672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Google Shape;1310;p28"/>
            <p:cNvSpPr/>
            <p:nvPr/>
          </p:nvSpPr>
          <p:spPr>
            <a:xfrm>
              <a:off x="1162361" y="0"/>
              <a:ext cx="32737" cy="3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9" y="4538"/>
                  </a:moveTo>
                  <a:cubicBezTo>
                    <a:pt x="14275" y="4538"/>
                    <a:pt x="17092" y="7312"/>
                    <a:pt x="17092" y="11137"/>
                  </a:cubicBezTo>
                  <a:cubicBezTo>
                    <a:pt x="17092" y="14625"/>
                    <a:pt x="14275" y="17400"/>
                    <a:pt x="10819" y="17400"/>
                  </a:cubicBezTo>
                  <a:cubicBezTo>
                    <a:pt x="6987" y="17400"/>
                    <a:pt x="4170" y="14625"/>
                    <a:pt x="4170" y="11137"/>
                  </a:cubicBezTo>
                  <a:cubicBezTo>
                    <a:pt x="4170" y="7312"/>
                    <a:pt x="7325" y="4538"/>
                    <a:pt x="10819" y="4538"/>
                  </a:cubicBezTo>
                  <a:close/>
                  <a:moveTo>
                    <a:pt x="10819" y="0"/>
                  </a:moveTo>
                  <a:cubicBezTo>
                    <a:pt x="4883" y="0"/>
                    <a:pt x="0" y="4875"/>
                    <a:pt x="0" y="10800"/>
                  </a:cubicBezTo>
                  <a:cubicBezTo>
                    <a:pt x="0" y="17063"/>
                    <a:pt x="4883" y="21600"/>
                    <a:pt x="10819" y="21600"/>
                  </a:cubicBezTo>
                  <a:cubicBezTo>
                    <a:pt x="16717" y="21600"/>
                    <a:pt x="21600" y="17063"/>
                    <a:pt x="21600" y="10800"/>
                  </a:cubicBezTo>
                  <a:cubicBezTo>
                    <a:pt x="21600" y="4875"/>
                    <a:pt x="16717" y="0"/>
                    <a:pt x="108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Google Shape;1311;p28"/>
            <p:cNvSpPr/>
            <p:nvPr/>
          </p:nvSpPr>
          <p:spPr>
            <a:xfrm>
              <a:off x="1147047" y="427252"/>
              <a:ext cx="584617" cy="3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6001" y="3495"/>
                  </a:lnTo>
                  <a:lnTo>
                    <a:pt x="18089" y="5012"/>
                  </a:lnTo>
                  <a:lnTo>
                    <a:pt x="17503" y="6410"/>
                  </a:lnTo>
                  <a:lnTo>
                    <a:pt x="15786" y="10605"/>
                  </a:lnTo>
                  <a:cubicBezTo>
                    <a:pt x="14636" y="13400"/>
                    <a:pt x="13483" y="16198"/>
                    <a:pt x="12351" y="19025"/>
                  </a:cubicBezTo>
                  <a:lnTo>
                    <a:pt x="12255" y="19257"/>
                  </a:lnTo>
                  <a:lnTo>
                    <a:pt x="11337" y="17656"/>
                  </a:lnTo>
                  <a:lnTo>
                    <a:pt x="9171" y="13840"/>
                  </a:lnTo>
                  <a:lnTo>
                    <a:pt x="7004" y="10021"/>
                  </a:lnTo>
                  <a:lnTo>
                    <a:pt x="5913" y="8099"/>
                  </a:lnTo>
                  <a:lnTo>
                    <a:pt x="5366" y="7138"/>
                  </a:lnTo>
                  <a:lnTo>
                    <a:pt x="5307" y="7022"/>
                  </a:lnTo>
                  <a:lnTo>
                    <a:pt x="5269" y="6962"/>
                  </a:lnTo>
                  <a:lnTo>
                    <a:pt x="5229" y="6906"/>
                  </a:lnTo>
                  <a:lnTo>
                    <a:pt x="5191" y="6846"/>
                  </a:lnTo>
                  <a:cubicBezTo>
                    <a:pt x="5073" y="6642"/>
                    <a:pt x="4897" y="6498"/>
                    <a:pt x="4722" y="6410"/>
                  </a:cubicBezTo>
                  <a:cubicBezTo>
                    <a:pt x="4560" y="6322"/>
                    <a:pt x="4386" y="6275"/>
                    <a:pt x="4213" y="6275"/>
                  </a:cubicBezTo>
                  <a:cubicBezTo>
                    <a:pt x="3990" y="6275"/>
                    <a:pt x="3769" y="6350"/>
                    <a:pt x="3572" y="6498"/>
                  </a:cubicBezTo>
                  <a:cubicBezTo>
                    <a:pt x="3414" y="6614"/>
                    <a:pt x="3258" y="6790"/>
                    <a:pt x="3143" y="6994"/>
                  </a:cubicBezTo>
                  <a:cubicBezTo>
                    <a:pt x="3121" y="7050"/>
                    <a:pt x="3084" y="7110"/>
                    <a:pt x="3063" y="7167"/>
                  </a:cubicBezTo>
                  <a:lnTo>
                    <a:pt x="3044" y="7226"/>
                  </a:lnTo>
                  <a:lnTo>
                    <a:pt x="3025" y="7254"/>
                  </a:lnTo>
                  <a:lnTo>
                    <a:pt x="2985" y="7399"/>
                  </a:lnTo>
                  <a:lnTo>
                    <a:pt x="2770" y="7923"/>
                  </a:lnTo>
                  <a:lnTo>
                    <a:pt x="2381" y="9004"/>
                  </a:lnTo>
                  <a:lnTo>
                    <a:pt x="1601" y="11158"/>
                  </a:lnTo>
                  <a:lnTo>
                    <a:pt x="0" y="15442"/>
                  </a:lnTo>
                  <a:lnTo>
                    <a:pt x="1405" y="16315"/>
                  </a:lnTo>
                  <a:lnTo>
                    <a:pt x="3006" y="12031"/>
                  </a:lnTo>
                  <a:lnTo>
                    <a:pt x="3805" y="9877"/>
                  </a:lnTo>
                  <a:lnTo>
                    <a:pt x="4196" y="8828"/>
                  </a:lnTo>
                  <a:lnTo>
                    <a:pt x="4253" y="8652"/>
                  </a:lnTo>
                  <a:lnTo>
                    <a:pt x="4625" y="9324"/>
                  </a:lnTo>
                  <a:lnTo>
                    <a:pt x="5717" y="11218"/>
                  </a:lnTo>
                  <a:lnTo>
                    <a:pt x="10050" y="18849"/>
                  </a:lnTo>
                  <a:lnTo>
                    <a:pt x="11142" y="20771"/>
                  </a:lnTo>
                  <a:lnTo>
                    <a:pt x="11201" y="20890"/>
                  </a:lnTo>
                  <a:lnTo>
                    <a:pt x="11279" y="21006"/>
                  </a:lnTo>
                  <a:cubicBezTo>
                    <a:pt x="11318" y="21063"/>
                    <a:pt x="11337" y="21094"/>
                    <a:pt x="11375" y="21151"/>
                  </a:cubicBezTo>
                  <a:cubicBezTo>
                    <a:pt x="11512" y="21295"/>
                    <a:pt x="11689" y="21443"/>
                    <a:pt x="11863" y="21500"/>
                  </a:cubicBezTo>
                  <a:cubicBezTo>
                    <a:pt x="12006" y="21569"/>
                    <a:pt x="12154" y="21600"/>
                    <a:pt x="12301" y="21600"/>
                  </a:cubicBezTo>
                  <a:cubicBezTo>
                    <a:pt x="12538" y="21600"/>
                    <a:pt x="12772" y="21515"/>
                    <a:pt x="12976" y="21355"/>
                  </a:cubicBezTo>
                  <a:cubicBezTo>
                    <a:pt x="13132" y="21211"/>
                    <a:pt x="13287" y="21035"/>
                    <a:pt x="13386" y="20831"/>
                  </a:cubicBezTo>
                  <a:cubicBezTo>
                    <a:pt x="13405" y="20771"/>
                    <a:pt x="13445" y="20714"/>
                    <a:pt x="13464" y="20686"/>
                  </a:cubicBezTo>
                  <a:lnTo>
                    <a:pt x="13483" y="20598"/>
                  </a:lnTo>
                  <a:lnTo>
                    <a:pt x="13542" y="20482"/>
                  </a:lnTo>
                  <a:lnTo>
                    <a:pt x="13756" y="19958"/>
                  </a:lnTo>
                  <a:cubicBezTo>
                    <a:pt x="14888" y="17131"/>
                    <a:pt x="16001" y="14333"/>
                    <a:pt x="17132" y="11507"/>
                  </a:cubicBezTo>
                  <a:lnTo>
                    <a:pt x="18830" y="7283"/>
                  </a:lnTo>
                  <a:lnTo>
                    <a:pt x="19358" y="5973"/>
                  </a:lnTo>
                  <a:lnTo>
                    <a:pt x="21600" y="7807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Google Shape;1312;p28"/>
            <p:cNvSpPr/>
            <p:nvPr/>
          </p:nvSpPr>
          <p:spPr>
            <a:xfrm>
              <a:off x="1144427" y="422527"/>
              <a:ext cx="591507" cy="39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lnTo>
                    <a:pt x="15621" y="3679"/>
                  </a:lnTo>
                  <a:lnTo>
                    <a:pt x="17800" y="5220"/>
                  </a:lnTo>
                  <a:lnTo>
                    <a:pt x="15602" y="10557"/>
                  </a:lnTo>
                  <a:cubicBezTo>
                    <a:pt x="15255" y="11384"/>
                    <a:pt x="14908" y="12212"/>
                    <a:pt x="14561" y="13039"/>
                  </a:cubicBezTo>
                  <a:cubicBezTo>
                    <a:pt x="13787" y="14922"/>
                    <a:pt x="12979" y="16863"/>
                    <a:pt x="12207" y="18776"/>
                  </a:cubicBezTo>
                  <a:lnTo>
                    <a:pt x="12189" y="18832"/>
                  </a:lnTo>
                  <a:lnTo>
                    <a:pt x="5497" y="7133"/>
                  </a:lnTo>
                  <a:lnTo>
                    <a:pt x="5322" y="6820"/>
                  </a:lnTo>
                  <a:cubicBezTo>
                    <a:pt x="5168" y="6620"/>
                    <a:pt x="4994" y="6447"/>
                    <a:pt x="4802" y="6361"/>
                  </a:cubicBezTo>
                  <a:cubicBezTo>
                    <a:pt x="4628" y="6266"/>
                    <a:pt x="4449" y="6220"/>
                    <a:pt x="4270" y="6220"/>
                  </a:cubicBezTo>
                  <a:cubicBezTo>
                    <a:pt x="4031" y="6220"/>
                    <a:pt x="3796" y="6300"/>
                    <a:pt x="3586" y="6447"/>
                  </a:cubicBezTo>
                  <a:cubicBezTo>
                    <a:pt x="3393" y="6592"/>
                    <a:pt x="3220" y="6792"/>
                    <a:pt x="3104" y="6992"/>
                  </a:cubicBezTo>
                  <a:cubicBezTo>
                    <a:pt x="3085" y="7047"/>
                    <a:pt x="3066" y="7106"/>
                    <a:pt x="3027" y="7189"/>
                  </a:cubicBezTo>
                  <a:lnTo>
                    <a:pt x="0" y="15294"/>
                  </a:lnTo>
                  <a:lnTo>
                    <a:pt x="212" y="15466"/>
                  </a:lnTo>
                  <a:lnTo>
                    <a:pt x="3143" y="7589"/>
                  </a:lnTo>
                  <a:lnTo>
                    <a:pt x="3239" y="7333"/>
                  </a:lnTo>
                  <a:cubicBezTo>
                    <a:pt x="3258" y="7306"/>
                    <a:pt x="3278" y="7275"/>
                    <a:pt x="3297" y="7219"/>
                  </a:cubicBezTo>
                  <a:cubicBezTo>
                    <a:pt x="3393" y="7047"/>
                    <a:pt x="3528" y="6875"/>
                    <a:pt x="3684" y="6761"/>
                  </a:cubicBezTo>
                  <a:cubicBezTo>
                    <a:pt x="3858" y="6632"/>
                    <a:pt x="4060" y="6567"/>
                    <a:pt x="4266" y="6567"/>
                  </a:cubicBezTo>
                  <a:cubicBezTo>
                    <a:pt x="4420" y="6567"/>
                    <a:pt x="4576" y="6604"/>
                    <a:pt x="4723" y="6675"/>
                  </a:cubicBezTo>
                  <a:cubicBezTo>
                    <a:pt x="4879" y="6761"/>
                    <a:pt x="5033" y="6906"/>
                    <a:pt x="5149" y="7075"/>
                  </a:cubicBezTo>
                  <a:lnTo>
                    <a:pt x="12226" y="19431"/>
                  </a:lnTo>
                  <a:lnTo>
                    <a:pt x="12401" y="18976"/>
                  </a:lnTo>
                  <a:cubicBezTo>
                    <a:pt x="13191" y="17063"/>
                    <a:pt x="13981" y="15122"/>
                    <a:pt x="14773" y="13239"/>
                  </a:cubicBezTo>
                  <a:cubicBezTo>
                    <a:pt x="15120" y="12412"/>
                    <a:pt x="15446" y="11584"/>
                    <a:pt x="15794" y="10729"/>
                  </a:cubicBezTo>
                  <a:lnTo>
                    <a:pt x="18147" y="5079"/>
                  </a:lnTo>
                  <a:lnTo>
                    <a:pt x="16180" y="3679"/>
                  </a:lnTo>
                  <a:lnTo>
                    <a:pt x="20712" y="541"/>
                  </a:lnTo>
                  <a:lnTo>
                    <a:pt x="21290" y="7589"/>
                  </a:lnTo>
                  <a:lnTo>
                    <a:pt x="19170" y="5878"/>
                  </a:lnTo>
                  <a:lnTo>
                    <a:pt x="16933" y="11443"/>
                  </a:lnTo>
                  <a:lnTo>
                    <a:pt x="15910" y="13953"/>
                  </a:lnTo>
                  <a:cubicBezTo>
                    <a:pt x="15157" y="15835"/>
                    <a:pt x="14367" y="17804"/>
                    <a:pt x="13575" y="19717"/>
                  </a:cubicBezTo>
                  <a:lnTo>
                    <a:pt x="13286" y="20403"/>
                  </a:lnTo>
                  <a:cubicBezTo>
                    <a:pt x="13268" y="20459"/>
                    <a:pt x="13249" y="20517"/>
                    <a:pt x="13228" y="20545"/>
                  </a:cubicBezTo>
                  <a:cubicBezTo>
                    <a:pt x="13133" y="20745"/>
                    <a:pt x="12997" y="20886"/>
                    <a:pt x="12862" y="21000"/>
                  </a:cubicBezTo>
                  <a:cubicBezTo>
                    <a:pt x="12679" y="21145"/>
                    <a:pt x="12465" y="21222"/>
                    <a:pt x="12245" y="21222"/>
                  </a:cubicBezTo>
                  <a:cubicBezTo>
                    <a:pt x="12118" y="21222"/>
                    <a:pt x="11987" y="21197"/>
                    <a:pt x="11860" y="21145"/>
                  </a:cubicBezTo>
                  <a:cubicBezTo>
                    <a:pt x="11706" y="21086"/>
                    <a:pt x="11550" y="20972"/>
                    <a:pt x="11415" y="20831"/>
                  </a:cubicBezTo>
                  <a:cubicBezTo>
                    <a:pt x="11397" y="20773"/>
                    <a:pt x="11359" y="20745"/>
                    <a:pt x="11338" y="20717"/>
                  </a:cubicBezTo>
                  <a:lnTo>
                    <a:pt x="4281" y="8416"/>
                  </a:lnTo>
                  <a:lnTo>
                    <a:pt x="1368" y="16149"/>
                  </a:lnTo>
                  <a:lnTo>
                    <a:pt x="1580" y="16322"/>
                  </a:lnTo>
                  <a:lnTo>
                    <a:pt x="4320" y="9044"/>
                  </a:lnTo>
                  <a:lnTo>
                    <a:pt x="11012" y="20717"/>
                  </a:lnTo>
                  <a:lnTo>
                    <a:pt x="11166" y="20972"/>
                  </a:lnTo>
                  <a:cubicBezTo>
                    <a:pt x="11203" y="21000"/>
                    <a:pt x="11224" y="21059"/>
                    <a:pt x="11262" y="21114"/>
                  </a:cubicBezTo>
                  <a:cubicBezTo>
                    <a:pt x="11415" y="21286"/>
                    <a:pt x="11609" y="21428"/>
                    <a:pt x="11802" y="21514"/>
                  </a:cubicBezTo>
                  <a:cubicBezTo>
                    <a:pt x="11937" y="21572"/>
                    <a:pt x="12091" y="21600"/>
                    <a:pt x="12226" y="21600"/>
                  </a:cubicBezTo>
                  <a:cubicBezTo>
                    <a:pt x="12496" y="21600"/>
                    <a:pt x="12748" y="21514"/>
                    <a:pt x="12979" y="21314"/>
                  </a:cubicBezTo>
                  <a:cubicBezTo>
                    <a:pt x="13151" y="21172"/>
                    <a:pt x="13307" y="20972"/>
                    <a:pt x="13422" y="20773"/>
                  </a:cubicBezTo>
                  <a:cubicBezTo>
                    <a:pt x="13442" y="20717"/>
                    <a:pt x="13480" y="20659"/>
                    <a:pt x="13498" y="20600"/>
                  </a:cubicBezTo>
                  <a:lnTo>
                    <a:pt x="13787" y="19890"/>
                  </a:lnTo>
                  <a:cubicBezTo>
                    <a:pt x="14579" y="17976"/>
                    <a:pt x="15369" y="16008"/>
                    <a:pt x="16122" y="14125"/>
                  </a:cubicBezTo>
                  <a:lnTo>
                    <a:pt x="17145" y="11612"/>
                  </a:lnTo>
                  <a:lnTo>
                    <a:pt x="19265" y="6334"/>
                  </a:lnTo>
                  <a:lnTo>
                    <a:pt x="21600" y="8247"/>
                  </a:lnTo>
                  <a:lnTo>
                    <a:pt x="2090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Google Shape;1313;p28"/>
            <p:cNvSpPr/>
            <p:nvPr/>
          </p:nvSpPr>
          <p:spPr>
            <a:xfrm>
              <a:off x="700265" y="453667"/>
              <a:ext cx="289434" cy="2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8" y="0"/>
                    <a:pt x="0" y="4848"/>
                    <a:pt x="0" y="10800"/>
                  </a:cubicBezTo>
                  <a:cubicBezTo>
                    <a:pt x="0" y="16791"/>
                    <a:pt x="4848" y="21600"/>
                    <a:pt x="10800" y="21600"/>
                  </a:cubicBezTo>
                  <a:cubicBezTo>
                    <a:pt x="16752" y="21600"/>
                    <a:pt x="21600" y="16791"/>
                    <a:pt x="21600" y="10800"/>
                  </a:cubicBezTo>
                  <a:lnTo>
                    <a:pt x="108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Google Shape;1314;p28"/>
            <p:cNvSpPr/>
            <p:nvPr/>
          </p:nvSpPr>
          <p:spPr>
            <a:xfrm>
              <a:off x="697077" y="450480"/>
              <a:ext cx="295754" cy="29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69" y="503"/>
                  </a:moveTo>
                  <a:lnTo>
                    <a:pt x="10569" y="10802"/>
                  </a:lnTo>
                  <a:cubicBezTo>
                    <a:pt x="10569" y="10956"/>
                    <a:pt x="10686" y="11072"/>
                    <a:pt x="10802" y="11072"/>
                  </a:cubicBezTo>
                  <a:lnTo>
                    <a:pt x="21138" y="11072"/>
                  </a:lnTo>
                  <a:cubicBezTo>
                    <a:pt x="20985" y="16627"/>
                    <a:pt x="16432" y="21138"/>
                    <a:pt x="10802" y="21138"/>
                  </a:cubicBezTo>
                  <a:cubicBezTo>
                    <a:pt x="5131" y="21138"/>
                    <a:pt x="503" y="16511"/>
                    <a:pt x="503" y="10802"/>
                  </a:cubicBezTo>
                  <a:cubicBezTo>
                    <a:pt x="503" y="5210"/>
                    <a:pt x="4977" y="620"/>
                    <a:pt x="10569" y="503"/>
                  </a:cubicBezTo>
                  <a:close/>
                  <a:moveTo>
                    <a:pt x="10802" y="0"/>
                  </a:moveTo>
                  <a:cubicBezTo>
                    <a:pt x="4861" y="0"/>
                    <a:pt x="0" y="4861"/>
                    <a:pt x="0" y="10802"/>
                  </a:cubicBezTo>
                  <a:cubicBezTo>
                    <a:pt x="0" y="16781"/>
                    <a:pt x="4861" y="21600"/>
                    <a:pt x="10802" y="21600"/>
                  </a:cubicBezTo>
                  <a:cubicBezTo>
                    <a:pt x="16781" y="21600"/>
                    <a:pt x="21600" y="16781"/>
                    <a:pt x="21600" y="10802"/>
                  </a:cubicBezTo>
                  <a:cubicBezTo>
                    <a:pt x="21600" y="10686"/>
                    <a:pt x="21525" y="10569"/>
                    <a:pt x="21371" y="10569"/>
                  </a:cubicBezTo>
                  <a:lnTo>
                    <a:pt x="11031" y="10569"/>
                  </a:lnTo>
                  <a:lnTo>
                    <a:pt x="11031" y="233"/>
                  </a:lnTo>
                  <a:cubicBezTo>
                    <a:pt x="11031" y="116"/>
                    <a:pt x="10956" y="0"/>
                    <a:pt x="1080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3" name="Google Shape;1315;p28"/>
            <p:cNvSpPr/>
            <p:nvPr/>
          </p:nvSpPr>
          <p:spPr>
            <a:xfrm>
              <a:off x="884033" y="482188"/>
              <a:ext cx="77655" cy="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9549"/>
                    <a:pt x="11909" y="0"/>
                    <a:pt x="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4" name="Google Shape;1316;p28"/>
            <p:cNvSpPr/>
            <p:nvPr/>
          </p:nvSpPr>
          <p:spPr>
            <a:xfrm>
              <a:off x="880901" y="478489"/>
              <a:ext cx="8397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" y="1761"/>
                  </a:moveTo>
                  <a:cubicBezTo>
                    <a:pt x="11540" y="2154"/>
                    <a:pt x="19418" y="10130"/>
                    <a:pt x="19828" y="19853"/>
                  </a:cubicBezTo>
                  <a:lnTo>
                    <a:pt x="1625" y="19853"/>
                  </a:lnTo>
                  <a:lnTo>
                    <a:pt x="1625" y="1761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799"/>
                  </a:lnTo>
                  <a:cubicBezTo>
                    <a:pt x="21600" y="9315"/>
                    <a:pt x="12213" y="0"/>
                    <a:pt x="8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Google Shape;1317;p28"/>
            <p:cNvSpPr/>
            <p:nvPr/>
          </p:nvSpPr>
          <p:spPr>
            <a:xfrm>
              <a:off x="1156554" y="425145"/>
              <a:ext cx="584617" cy="39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56" y="0"/>
                  </a:moveTo>
                  <a:lnTo>
                    <a:pt x="15982" y="3499"/>
                  </a:lnTo>
                  <a:lnTo>
                    <a:pt x="18089" y="4986"/>
                  </a:lnTo>
                  <a:lnTo>
                    <a:pt x="17503" y="6388"/>
                  </a:lnTo>
                  <a:lnTo>
                    <a:pt x="15786" y="10616"/>
                  </a:lnTo>
                  <a:cubicBezTo>
                    <a:pt x="14636" y="13414"/>
                    <a:pt x="13483" y="16215"/>
                    <a:pt x="12351" y="19013"/>
                  </a:cubicBezTo>
                  <a:lnTo>
                    <a:pt x="12255" y="19277"/>
                  </a:lnTo>
                  <a:lnTo>
                    <a:pt x="11337" y="17642"/>
                  </a:lnTo>
                  <a:lnTo>
                    <a:pt x="9152" y="13823"/>
                  </a:lnTo>
                  <a:lnTo>
                    <a:pt x="6985" y="10003"/>
                  </a:lnTo>
                  <a:lnTo>
                    <a:pt x="5913" y="8107"/>
                  </a:lnTo>
                  <a:lnTo>
                    <a:pt x="5366" y="7146"/>
                  </a:lnTo>
                  <a:lnTo>
                    <a:pt x="5288" y="7029"/>
                  </a:lnTo>
                  <a:lnTo>
                    <a:pt x="5269" y="6969"/>
                  </a:lnTo>
                  <a:lnTo>
                    <a:pt x="5229" y="6913"/>
                  </a:lnTo>
                  <a:lnTo>
                    <a:pt x="5191" y="6825"/>
                  </a:lnTo>
                  <a:cubicBezTo>
                    <a:pt x="5055" y="6649"/>
                    <a:pt x="4897" y="6504"/>
                    <a:pt x="4703" y="6388"/>
                  </a:cubicBezTo>
                  <a:cubicBezTo>
                    <a:pt x="4556" y="6303"/>
                    <a:pt x="4396" y="6262"/>
                    <a:pt x="4232" y="6262"/>
                  </a:cubicBezTo>
                  <a:cubicBezTo>
                    <a:pt x="4007" y="6262"/>
                    <a:pt x="3776" y="6338"/>
                    <a:pt x="3572" y="6476"/>
                  </a:cubicBezTo>
                  <a:cubicBezTo>
                    <a:pt x="3395" y="6592"/>
                    <a:pt x="3239" y="6797"/>
                    <a:pt x="3143" y="7001"/>
                  </a:cubicBezTo>
                  <a:cubicBezTo>
                    <a:pt x="3103" y="7057"/>
                    <a:pt x="3084" y="7086"/>
                    <a:pt x="3063" y="7146"/>
                  </a:cubicBezTo>
                  <a:lnTo>
                    <a:pt x="3025" y="7234"/>
                  </a:lnTo>
                  <a:lnTo>
                    <a:pt x="3025" y="7262"/>
                  </a:lnTo>
                  <a:lnTo>
                    <a:pt x="2966" y="7406"/>
                  </a:lnTo>
                  <a:lnTo>
                    <a:pt x="2770" y="7931"/>
                  </a:lnTo>
                  <a:lnTo>
                    <a:pt x="2381" y="9013"/>
                  </a:lnTo>
                  <a:lnTo>
                    <a:pt x="1580" y="11141"/>
                  </a:lnTo>
                  <a:lnTo>
                    <a:pt x="0" y="15457"/>
                  </a:lnTo>
                  <a:lnTo>
                    <a:pt x="1405" y="16303"/>
                  </a:lnTo>
                  <a:lnTo>
                    <a:pt x="3006" y="12015"/>
                  </a:lnTo>
                  <a:lnTo>
                    <a:pt x="3805" y="9887"/>
                  </a:lnTo>
                  <a:lnTo>
                    <a:pt x="4196" y="8808"/>
                  </a:lnTo>
                  <a:lnTo>
                    <a:pt x="4253" y="8661"/>
                  </a:lnTo>
                  <a:lnTo>
                    <a:pt x="4625" y="9302"/>
                  </a:lnTo>
                  <a:lnTo>
                    <a:pt x="5717" y="11229"/>
                  </a:lnTo>
                  <a:lnTo>
                    <a:pt x="10050" y="18868"/>
                  </a:lnTo>
                  <a:lnTo>
                    <a:pt x="11142" y="20764"/>
                  </a:lnTo>
                  <a:lnTo>
                    <a:pt x="11201" y="20908"/>
                  </a:lnTo>
                  <a:lnTo>
                    <a:pt x="11239" y="20940"/>
                  </a:lnTo>
                  <a:lnTo>
                    <a:pt x="11279" y="21028"/>
                  </a:lnTo>
                  <a:cubicBezTo>
                    <a:pt x="11297" y="21056"/>
                    <a:pt x="11337" y="21113"/>
                    <a:pt x="11375" y="21144"/>
                  </a:cubicBezTo>
                  <a:cubicBezTo>
                    <a:pt x="11512" y="21317"/>
                    <a:pt x="11689" y="21433"/>
                    <a:pt x="11863" y="21521"/>
                  </a:cubicBezTo>
                  <a:cubicBezTo>
                    <a:pt x="11996" y="21575"/>
                    <a:pt x="12135" y="21600"/>
                    <a:pt x="12271" y="21600"/>
                  </a:cubicBezTo>
                  <a:cubicBezTo>
                    <a:pt x="12517" y="21600"/>
                    <a:pt x="12764" y="21515"/>
                    <a:pt x="12976" y="21349"/>
                  </a:cubicBezTo>
                  <a:cubicBezTo>
                    <a:pt x="13132" y="21232"/>
                    <a:pt x="13268" y="21028"/>
                    <a:pt x="13386" y="20824"/>
                  </a:cubicBezTo>
                  <a:cubicBezTo>
                    <a:pt x="13405" y="20792"/>
                    <a:pt x="13424" y="20735"/>
                    <a:pt x="13445" y="20676"/>
                  </a:cubicBezTo>
                  <a:lnTo>
                    <a:pt x="13483" y="20619"/>
                  </a:lnTo>
                  <a:lnTo>
                    <a:pt x="13523" y="20471"/>
                  </a:lnTo>
                  <a:lnTo>
                    <a:pt x="13737" y="19946"/>
                  </a:lnTo>
                  <a:cubicBezTo>
                    <a:pt x="14888" y="17149"/>
                    <a:pt x="16001" y="14319"/>
                    <a:pt x="17132" y="11518"/>
                  </a:cubicBezTo>
                  <a:lnTo>
                    <a:pt x="18830" y="7290"/>
                  </a:lnTo>
                  <a:lnTo>
                    <a:pt x="19337" y="5979"/>
                  </a:lnTo>
                  <a:lnTo>
                    <a:pt x="21600" y="7815"/>
                  </a:lnTo>
                  <a:lnTo>
                    <a:pt x="20956" y="0"/>
                  </a:ln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Google Shape;1318;p28"/>
            <p:cNvSpPr/>
            <p:nvPr/>
          </p:nvSpPr>
          <p:spPr>
            <a:xfrm>
              <a:off x="1153934" y="419851"/>
              <a:ext cx="590937" cy="3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26" y="0"/>
                  </a:moveTo>
                  <a:lnTo>
                    <a:pt x="15636" y="3709"/>
                  </a:lnTo>
                  <a:lnTo>
                    <a:pt x="17817" y="5250"/>
                  </a:lnTo>
                  <a:lnTo>
                    <a:pt x="15597" y="10559"/>
                  </a:lnTo>
                  <a:cubicBezTo>
                    <a:pt x="15249" y="11414"/>
                    <a:pt x="14902" y="12241"/>
                    <a:pt x="14554" y="13096"/>
                  </a:cubicBezTo>
                  <a:cubicBezTo>
                    <a:pt x="13782" y="14951"/>
                    <a:pt x="12991" y="16891"/>
                    <a:pt x="12200" y="18804"/>
                  </a:cubicBezTo>
                  <a:lnTo>
                    <a:pt x="12200" y="18832"/>
                  </a:lnTo>
                  <a:lnTo>
                    <a:pt x="5500" y="7163"/>
                  </a:lnTo>
                  <a:lnTo>
                    <a:pt x="5308" y="6849"/>
                  </a:lnTo>
                  <a:cubicBezTo>
                    <a:pt x="5173" y="6649"/>
                    <a:pt x="4998" y="6477"/>
                    <a:pt x="4786" y="6363"/>
                  </a:cubicBezTo>
                  <a:cubicBezTo>
                    <a:pt x="4622" y="6277"/>
                    <a:pt x="4447" y="6234"/>
                    <a:pt x="4270" y="6234"/>
                  </a:cubicBezTo>
                  <a:cubicBezTo>
                    <a:pt x="4033" y="6234"/>
                    <a:pt x="3791" y="6314"/>
                    <a:pt x="3571" y="6477"/>
                  </a:cubicBezTo>
                  <a:cubicBezTo>
                    <a:pt x="3396" y="6591"/>
                    <a:pt x="3223" y="6791"/>
                    <a:pt x="3107" y="7019"/>
                  </a:cubicBezTo>
                  <a:cubicBezTo>
                    <a:pt x="3088" y="7077"/>
                    <a:pt x="3049" y="7105"/>
                    <a:pt x="3030" y="7163"/>
                  </a:cubicBezTo>
                  <a:lnTo>
                    <a:pt x="0" y="15323"/>
                  </a:lnTo>
                  <a:lnTo>
                    <a:pt x="212" y="15495"/>
                  </a:lnTo>
                  <a:lnTo>
                    <a:pt x="3146" y="7618"/>
                  </a:lnTo>
                  <a:lnTo>
                    <a:pt x="3242" y="7363"/>
                  </a:lnTo>
                  <a:cubicBezTo>
                    <a:pt x="3261" y="7332"/>
                    <a:pt x="3282" y="7277"/>
                    <a:pt x="3300" y="7249"/>
                  </a:cubicBezTo>
                  <a:cubicBezTo>
                    <a:pt x="3396" y="7049"/>
                    <a:pt x="3531" y="6905"/>
                    <a:pt x="3685" y="6791"/>
                  </a:cubicBezTo>
                  <a:cubicBezTo>
                    <a:pt x="3862" y="6662"/>
                    <a:pt x="4064" y="6597"/>
                    <a:pt x="4266" y="6597"/>
                  </a:cubicBezTo>
                  <a:cubicBezTo>
                    <a:pt x="4418" y="6597"/>
                    <a:pt x="4570" y="6634"/>
                    <a:pt x="4709" y="6705"/>
                  </a:cubicBezTo>
                  <a:cubicBezTo>
                    <a:pt x="4884" y="6791"/>
                    <a:pt x="5019" y="6935"/>
                    <a:pt x="5134" y="7105"/>
                  </a:cubicBezTo>
                  <a:lnTo>
                    <a:pt x="12219" y="19459"/>
                  </a:lnTo>
                  <a:lnTo>
                    <a:pt x="12413" y="19004"/>
                  </a:lnTo>
                  <a:cubicBezTo>
                    <a:pt x="13185" y="17091"/>
                    <a:pt x="13994" y="15150"/>
                    <a:pt x="14766" y="13268"/>
                  </a:cubicBezTo>
                  <a:cubicBezTo>
                    <a:pt x="15114" y="12441"/>
                    <a:pt x="15461" y="11586"/>
                    <a:pt x="15809" y="10758"/>
                  </a:cubicBezTo>
                  <a:lnTo>
                    <a:pt x="18164" y="5109"/>
                  </a:lnTo>
                  <a:lnTo>
                    <a:pt x="16196" y="3709"/>
                  </a:lnTo>
                  <a:lnTo>
                    <a:pt x="20732" y="544"/>
                  </a:lnTo>
                  <a:lnTo>
                    <a:pt x="21311" y="7618"/>
                  </a:lnTo>
                  <a:lnTo>
                    <a:pt x="19188" y="5877"/>
                  </a:lnTo>
                  <a:lnTo>
                    <a:pt x="16949" y="11472"/>
                  </a:lnTo>
                  <a:cubicBezTo>
                    <a:pt x="16602" y="12299"/>
                    <a:pt x="16254" y="13154"/>
                    <a:pt x="15925" y="13982"/>
                  </a:cubicBezTo>
                  <a:cubicBezTo>
                    <a:pt x="15153" y="15864"/>
                    <a:pt x="14381" y="17805"/>
                    <a:pt x="13588" y="19718"/>
                  </a:cubicBezTo>
                  <a:lnTo>
                    <a:pt x="13299" y="20428"/>
                  </a:lnTo>
                  <a:cubicBezTo>
                    <a:pt x="13280" y="20487"/>
                    <a:pt x="13262" y="20514"/>
                    <a:pt x="13241" y="20573"/>
                  </a:cubicBezTo>
                  <a:cubicBezTo>
                    <a:pt x="13145" y="20742"/>
                    <a:pt x="13010" y="20914"/>
                    <a:pt x="12875" y="21028"/>
                  </a:cubicBezTo>
                  <a:cubicBezTo>
                    <a:pt x="12679" y="21172"/>
                    <a:pt x="12469" y="21249"/>
                    <a:pt x="12252" y="21249"/>
                  </a:cubicBezTo>
                  <a:cubicBezTo>
                    <a:pt x="12126" y="21249"/>
                    <a:pt x="11999" y="21225"/>
                    <a:pt x="11872" y="21172"/>
                  </a:cubicBezTo>
                  <a:cubicBezTo>
                    <a:pt x="11718" y="21114"/>
                    <a:pt x="11562" y="21000"/>
                    <a:pt x="11426" y="20828"/>
                  </a:cubicBezTo>
                  <a:cubicBezTo>
                    <a:pt x="11408" y="20800"/>
                    <a:pt x="11370" y="20773"/>
                    <a:pt x="11349" y="20714"/>
                  </a:cubicBezTo>
                  <a:lnTo>
                    <a:pt x="4285" y="8446"/>
                  </a:lnTo>
                  <a:lnTo>
                    <a:pt x="1369" y="16150"/>
                  </a:lnTo>
                  <a:lnTo>
                    <a:pt x="1582" y="16322"/>
                  </a:lnTo>
                  <a:lnTo>
                    <a:pt x="4324" y="9073"/>
                  </a:lnTo>
                  <a:lnTo>
                    <a:pt x="11023" y="20742"/>
                  </a:lnTo>
                  <a:lnTo>
                    <a:pt x="11177" y="20973"/>
                  </a:lnTo>
                  <a:cubicBezTo>
                    <a:pt x="11195" y="21028"/>
                    <a:pt x="11235" y="21086"/>
                    <a:pt x="11272" y="21114"/>
                  </a:cubicBezTo>
                  <a:cubicBezTo>
                    <a:pt x="11426" y="21314"/>
                    <a:pt x="11620" y="21455"/>
                    <a:pt x="11813" y="21514"/>
                  </a:cubicBezTo>
                  <a:cubicBezTo>
                    <a:pt x="11949" y="21569"/>
                    <a:pt x="12103" y="21600"/>
                    <a:pt x="12238" y="21600"/>
                  </a:cubicBezTo>
                  <a:cubicBezTo>
                    <a:pt x="12508" y="21600"/>
                    <a:pt x="12760" y="21514"/>
                    <a:pt x="12972" y="21342"/>
                  </a:cubicBezTo>
                  <a:cubicBezTo>
                    <a:pt x="13164" y="21200"/>
                    <a:pt x="13320" y="21000"/>
                    <a:pt x="13434" y="20773"/>
                  </a:cubicBezTo>
                  <a:cubicBezTo>
                    <a:pt x="13453" y="20742"/>
                    <a:pt x="13474" y="20659"/>
                    <a:pt x="13511" y="20628"/>
                  </a:cubicBezTo>
                  <a:lnTo>
                    <a:pt x="13801" y="19915"/>
                  </a:lnTo>
                  <a:cubicBezTo>
                    <a:pt x="14575" y="18005"/>
                    <a:pt x="15366" y="16064"/>
                    <a:pt x="16119" y="14182"/>
                  </a:cubicBezTo>
                  <a:cubicBezTo>
                    <a:pt x="16466" y="13327"/>
                    <a:pt x="16814" y="12469"/>
                    <a:pt x="17141" y="11641"/>
                  </a:cubicBezTo>
                  <a:lnTo>
                    <a:pt x="19284" y="6363"/>
                  </a:lnTo>
                  <a:lnTo>
                    <a:pt x="21600" y="8246"/>
                  </a:lnTo>
                  <a:lnTo>
                    <a:pt x="20926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Google Shape;1319;p28"/>
            <p:cNvSpPr/>
            <p:nvPr/>
          </p:nvSpPr>
          <p:spPr>
            <a:xfrm>
              <a:off x="1862648" y="358083"/>
              <a:ext cx="81356" cy="32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Google Shape;1320;p28"/>
            <p:cNvSpPr/>
            <p:nvPr/>
          </p:nvSpPr>
          <p:spPr>
            <a:xfrm>
              <a:off x="1858947" y="354382"/>
              <a:ext cx="88188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2" y="453"/>
                  </a:moveTo>
                  <a:lnTo>
                    <a:pt x="20052" y="21184"/>
                  </a:lnTo>
                  <a:lnTo>
                    <a:pt x="1687" y="21184"/>
                  </a:lnTo>
                  <a:lnTo>
                    <a:pt x="1687" y="453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Google Shape;1321;p28"/>
            <p:cNvSpPr/>
            <p:nvPr/>
          </p:nvSpPr>
          <p:spPr>
            <a:xfrm>
              <a:off x="1993642" y="214964"/>
              <a:ext cx="81811" cy="4647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Google Shape;1322;p28"/>
            <p:cNvSpPr/>
            <p:nvPr/>
          </p:nvSpPr>
          <p:spPr>
            <a:xfrm>
              <a:off x="1989942" y="211776"/>
              <a:ext cx="88700" cy="47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292"/>
                  </a:moveTo>
                  <a:lnTo>
                    <a:pt x="19936" y="21310"/>
                  </a:lnTo>
                  <a:lnTo>
                    <a:pt x="1664" y="21310"/>
                  </a:lnTo>
                  <a:lnTo>
                    <a:pt x="1664" y="292"/>
                  </a:lnTo>
                  <a:close/>
                  <a:moveTo>
                    <a:pt x="901" y="0"/>
                  </a:moveTo>
                  <a:cubicBezTo>
                    <a:pt x="374" y="0"/>
                    <a:pt x="0" y="50"/>
                    <a:pt x="0" y="146"/>
                  </a:cubicBezTo>
                  <a:lnTo>
                    <a:pt x="0" y="21454"/>
                  </a:lnTo>
                  <a:cubicBezTo>
                    <a:pt x="0" y="21553"/>
                    <a:pt x="374" y="21600"/>
                    <a:pt x="901" y="21600"/>
                  </a:cubicBezTo>
                  <a:lnTo>
                    <a:pt x="20699" y="21600"/>
                  </a:lnTo>
                  <a:cubicBezTo>
                    <a:pt x="21212" y="21600"/>
                    <a:pt x="21600" y="21553"/>
                    <a:pt x="21600" y="21454"/>
                  </a:cubicBezTo>
                  <a:lnTo>
                    <a:pt x="21600" y="146"/>
                  </a:lnTo>
                  <a:cubicBezTo>
                    <a:pt x="21600" y="50"/>
                    <a:pt x="21212" y="0"/>
                    <a:pt x="206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Google Shape;1323;p28"/>
            <p:cNvSpPr/>
            <p:nvPr/>
          </p:nvSpPr>
          <p:spPr>
            <a:xfrm>
              <a:off x="2111942" y="411939"/>
              <a:ext cx="81810" cy="267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Google Shape;1324;p28"/>
            <p:cNvSpPr/>
            <p:nvPr/>
          </p:nvSpPr>
          <p:spPr>
            <a:xfrm>
              <a:off x="2108241" y="408807"/>
              <a:ext cx="88700" cy="27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6" y="498"/>
                  </a:moveTo>
                  <a:lnTo>
                    <a:pt x="19936" y="21102"/>
                  </a:lnTo>
                  <a:lnTo>
                    <a:pt x="1664" y="21102"/>
                  </a:lnTo>
                  <a:lnTo>
                    <a:pt x="1664" y="498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Google Shape;1325;p28"/>
            <p:cNvSpPr/>
            <p:nvPr/>
          </p:nvSpPr>
          <p:spPr>
            <a:xfrm>
              <a:off x="637301" y="217354"/>
              <a:ext cx="374040" cy="11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193" y="0"/>
                  </a:moveTo>
                  <a:cubicBezTo>
                    <a:pt x="144" y="0"/>
                    <a:pt x="98" y="41"/>
                    <a:pt x="69" y="145"/>
                  </a:cubicBezTo>
                  <a:cubicBezTo>
                    <a:pt x="-23" y="425"/>
                    <a:pt x="-23" y="820"/>
                    <a:pt x="69" y="1006"/>
                  </a:cubicBezTo>
                  <a:lnTo>
                    <a:pt x="6304" y="21413"/>
                  </a:lnTo>
                  <a:cubicBezTo>
                    <a:pt x="6336" y="21507"/>
                    <a:pt x="6395" y="21600"/>
                    <a:pt x="6425" y="21600"/>
                  </a:cubicBezTo>
                  <a:cubicBezTo>
                    <a:pt x="6487" y="21600"/>
                    <a:pt x="6517" y="21507"/>
                    <a:pt x="6579" y="21413"/>
                  </a:cubicBezTo>
                  <a:lnTo>
                    <a:pt x="13302" y="1390"/>
                  </a:lnTo>
                  <a:lnTo>
                    <a:pt x="21242" y="20832"/>
                  </a:lnTo>
                  <a:cubicBezTo>
                    <a:pt x="21279" y="20905"/>
                    <a:pt x="21311" y="20936"/>
                    <a:pt x="21347" y="20936"/>
                  </a:cubicBezTo>
                  <a:cubicBezTo>
                    <a:pt x="21403" y="20936"/>
                    <a:pt x="21459" y="20853"/>
                    <a:pt x="21518" y="20739"/>
                  </a:cubicBezTo>
                  <a:cubicBezTo>
                    <a:pt x="21577" y="20448"/>
                    <a:pt x="21547" y="20065"/>
                    <a:pt x="21456" y="19867"/>
                  </a:cubicBezTo>
                  <a:lnTo>
                    <a:pt x="13424" y="145"/>
                  </a:lnTo>
                  <a:cubicBezTo>
                    <a:pt x="13378" y="41"/>
                    <a:pt x="13332" y="0"/>
                    <a:pt x="13289" y="0"/>
                  </a:cubicBezTo>
                  <a:cubicBezTo>
                    <a:pt x="13250" y="0"/>
                    <a:pt x="13211" y="41"/>
                    <a:pt x="13181" y="145"/>
                  </a:cubicBezTo>
                  <a:lnTo>
                    <a:pt x="6458" y="20158"/>
                  </a:lnTo>
                  <a:lnTo>
                    <a:pt x="341" y="145"/>
                  </a:lnTo>
                  <a:cubicBezTo>
                    <a:pt x="295" y="41"/>
                    <a:pt x="243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Google Shape;1326;p28"/>
            <p:cNvSpPr/>
            <p:nvPr/>
          </p:nvSpPr>
          <p:spPr>
            <a:xfrm>
              <a:off x="611000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77" y="21600"/>
                    <a:pt x="21600" y="16777"/>
                    <a:pt x="21600" y="10790"/>
                  </a:cubicBezTo>
                  <a:cubicBezTo>
                    <a:pt x="21600" y="4802"/>
                    <a:pt x="16777" y="0"/>
                    <a:pt x="1081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Google Shape;1327;p28"/>
            <p:cNvSpPr/>
            <p:nvPr/>
          </p:nvSpPr>
          <p:spPr>
            <a:xfrm>
              <a:off x="607868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16" y="2236"/>
                  </a:moveTo>
                  <a:cubicBezTo>
                    <a:pt x="15543" y="2236"/>
                    <a:pt x="19364" y="6038"/>
                    <a:pt x="19364" y="10884"/>
                  </a:cubicBezTo>
                  <a:cubicBezTo>
                    <a:pt x="19364" y="15562"/>
                    <a:pt x="15543" y="19531"/>
                    <a:pt x="10716" y="19531"/>
                  </a:cubicBezTo>
                  <a:cubicBezTo>
                    <a:pt x="6038" y="19531"/>
                    <a:pt x="2069" y="15562"/>
                    <a:pt x="2069" y="10884"/>
                  </a:cubicBezTo>
                  <a:cubicBezTo>
                    <a:pt x="2069" y="6038"/>
                    <a:pt x="6038" y="2236"/>
                    <a:pt x="10716" y="2236"/>
                  </a:cubicBezTo>
                  <a:close/>
                  <a:moveTo>
                    <a:pt x="10716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4827" y="21600"/>
                    <a:pt x="10716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71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Google Shape;1328;p28"/>
            <p:cNvSpPr/>
            <p:nvPr/>
          </p:nvSpPr>
          <p:spPr>
            <a:xfrm>
              <a:off x="838604" y="191224"/>
              <a:ext cx="59152" cy="5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23" y="0"/>
                    <a:pt x="0" y="4802"/>
                    <a:pt x="0" y="10790"/>
                  </a:cubicBezTo>
                  <a:cubicBezTo>
                    <a:pt x="0" y="16777"/>
                    <a:pt x="4823" y="21600"/>
                    <a:pt x="10810" y="21600"/>
                  </a:cubicBezTo>
                  <a:cubicBezTo>
                    <a:pt x="16798" y="21600"/>
                    <a:pt x="21600" y="16777"/>
                    <a:pt x="21600" y="10790"/>
                  </a:cubicBezTo>
                  <a:cubicBezTo>
                    <a:pt x="21600" y="4802"/>
                    <a:pt x="16798" y="0"/>
                    <a:pt x="10810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Google Shape;1329;p28"/>
            <p:cNvSpPr/>
            <p:nvPr/>
          </p:nvSpPr>
          <p:spPr>
            <a:xfrm>
              <a:off x="834959" y="187523"/>
              <a:ext cx="65985" cy="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4" y="2236"/>
                  </a:moveTo>
                  <a:cubicBezTo>
                    <a:pt x="15543" y="2236"/>
                    <a:pt x="19531" y="6038"/>
                    <a:pt x="19531" y="10884"/>
                  </a:cubicBezTo>
                  <a:cubicBezTo>
                    <a:pt x="19531" y="15562"/>
                    <a:pt x="15543" y="19531"/>
                    <a:pt x="10884" y="19531"/>
                  </a:cubicBezTo>
                  <a:cubicBezTo>
                    <a:pt x="6038" y="19531"/>
                    <a:pt x="2236" y="15562"/>
                    <a:pt x="2236" y="10884"/>
                  </a:cubicBezTo>
                  <a:cubicBezTo>
                    <a:pt x="2236" y="6038"/>
                    <a:pt x="6038" y="2236"/>
                    <a:pt x="10884" y="2236"/>
                  </a:cubicBezTo>
                  <a:close/>
                  <a:moveTo>
                    <a:pt x="10884" y="0"/>
                  </a:moveTo>
                  <a:cubicBezTo>
                    <a:pt x="4827" y="0"/>
                    <a:pt x="0" y="4827"/>
                    <a:pt x="0" y="10884"/>
                  </a:cubicBezTo>
                  <a:cubicBezTo>
                    <a:pt x="0" y="16754"/>
                    <a:pt x="5013" y="21600"/>
                    <a:pt x="10884" y="21600"/>
                  </a:cubicBezTo>
                  <a:cubicBezTo>
                    <a:pt x="16754" y="21600"/>
                    <a:pt x="21600" y="16754"/>
                    <a:pt x="21600" y="10884"/>
                  </a:cubicBezTo>
                  <a:cubicBezTo>
                    <a:pt x="21600" y="4827"/>
                    <a:pt x="16754" y="0"/>
                    <a:pt x="1088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Google Shape;1330;p28"/>
            <p:cNvSpPr/>
            <p:nvPr/>
          </p:nvSpPr>
          <p:spPr>
            <a:xfrm>
              <a:off x="719279" y="299447"/>
              <a:ext cx="59665" cy="5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cubicBezTo>
                    <a:pt x="4782" y="0"/>
                    <a:pt x="0" y="4823"/>
                    <a:pt x="0" y="10810"/>
                  </a:cubicBezTo>
                  <a:cubicBezTo>
                    <a:pt x="0" y="16777"/>
                    <a:pt x="4782" y="21600"/>
                    <a:pt x="10697" y="21600"/>
                  </a:cubicBezTo>
                  <a:cubicBezTo>
                    <a:pt x="16633" y="21600"/>
                    <a:pt x="21600" y="16777"/>
                    <a:pt x="21600" y="10810"/>
                  </a:cubicBezTo>
                  <a:cubicBezTo>
                    <a:pt x="21600" y="4823"/>
                    <a:pt x="16633" y="0"/>
                    <a:pt x="106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9" name="Google Shape;1331;p28"/>
            <p:cNvSpPr/>
            <p:nvPr/>
          </p:nvSpPr>
          <p:spPr>
            <a:xfrm>
              <a:off x="716091" y="295747"/>
              <a:ext cx="66041" cy="6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7" y="2253"/>
                  </a:moveTo>
                  <a:cubicBezTo>
                    <a:pt x="15548" y="2253"/>
                    <a:pt x="19347" y="6052"/>
                    <a:pt x="19347" y="10893"/>
                  </a:cubicBezTo>
                  <a:cubicBezTo>
                    <a:pt x="19347" y="15548"/>
                    <a:pt x="15548" y="19533"/>
                    <a:pt x="10707" y="19533"/>
                  </a:cubicBezTo>
                  <a:cubicBezTo>
                    <a:pt x="6052" y="19533"/>
                    <a:pt x="2086" y="15548"/>
                    <a:pt x="2086" y="10893"/>
                  </a:cubicBezTo>
                  <a:cubicBezTo>
                    <a:pt x="2086" y="6052"/>
                    <a:pt x="6052" y="2253"/>
                    <a:pt x="10707" y="2253"/>
                  </a:cubicBezTo>
                  <a:close/>
                  <a:moveTo>
                    <a:pt x="10707" y="0"/>
                  </a:moveTo>
                  <a:cubicBezTo>
                    <a:pt x="4841" y="0"/>
                    <a:pt x="0" y="5009"/>
                    <a:pt x="0" y="10893"/>
                  </a:cubicBezTo>
                  <a:cubicBezTo>
                    <a:pt x="0" y="16759"/>
                    <a:pt x="4841" y="21600"/>
                    <a:pt x="10707" y="21600"/>
                  </a:cubicBezTo>
                  <a:cubicBezTo>
                    <a:pt x="16759" y="21600"/>
                    <a:pt x="21600" y="16759"/>
                    <a:pt x="21600" y="10893"/>
                  </a:cubicBezTo>
                  <a:cubicBezTo>
                    <a:pt x="21600" y="5009"/>
                    <a:pt x="16759" y="0"/>
                    <a:pt x="107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0" name="Google Shape;1332;p28"/>
            <p:cNvSpPr/>
            <p:nvPr/>
          </p:nvSpPr>
          <p:spPr>
            <a:xfrm>
              <a:off x="973811" y="204944"/>
              <a:ext cx="362817" cy="22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0" y="0"/>
                  </a:moveTo>
                  <a:cubicBezTo>
                    <a:pt x="8395" y="0"/>
                    <a:pt x="6165" y="3140"/>
                    <a:pt x="5725" y="7232"/>
                  </a:cubicBezTo>
                  <a:lnTo>
                    <a:pt x="4182" y="7232"/>
                  </a:lnTo>
                  <a:cubicBezTo>
                    <a:pt x="1888" y="7232"/>
                    <a:pt x="0" y="10426"/>
                    <a:pt x="0" y="14416"/>
                  </a:cubicBezTo>
                  <a:cubicBezTo>
                    <a:pt x="0" y="18358"/>
                    <a:pt x="1888" y="21600"/>
                    <a:pt x="4182" y="21600"/>
                  </a:cubicBezTo>
                  <a:lnTo>
                    <a:pt x="17451" y="21600"/>
                  </a:lnTo>
                  <a:cubicBezTo>
                    <a:pt x="19746" y="21600"/>
                    <a:pt x="21600" y="18358"/>
                    <a:pt x="21600" y="14416"/>
                  </a:cubicBezTo>
                  <a:cubicBezTo>
                    <a:pt x="21600" y="10426"/>
                    <a:pt x="19746" y="7232"/>
                    <a:pt x="17451" y="7232"/>
                  </a:cubicBezTo>
                  <a:lnTo>
                    <a:pt x="16475" y="7232"/>
                  </a:lnTo>
                  <a:cubicBezTo>
                    <a:pt x="16035" y="3140"/>
                    <a:pt x="13805" y="0"/>
                    <a:pt x="11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Google Shape;1333;p28"/>
            <p:cNvSpPr/>
            <p:nvPr/>
          </p:nvSpPr>
          <p:spPr>
            <a:xfrm>
              <a:off x="970679" y="201757"/>
              <a:ext cx="369649" cy="23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8" y="581"/>
                  </a:moveTo>
                  <a:cubicBezTo>
                    <a:pt x="13609" y="581"/>
                    <a:pt x="15738" y="3448"/>
                    <a:pt x="16171" y="7378"/>
                  </a:cubicBezTo>
                  <a:cubicBezTo>
                    <a:pt x="16171" y="7524"/>
                    <a:pt x="16261" y="7624"/>
                    <a:pt x="16354" y="7624"/>
                  </a:cubicBezTo>
                  <a:lnTo>
                    <a:pt x="17312" y="7624"/>
                  </a:lnTo>
                  <a:cubicBezTo>
                    <a:pt x="19471" y="7624"/>
                    <a:pt x="21201" y="10633"/>
                    <a:pt x="21201" y="14322"/>
                  </a:cubicBezTo>
                  <a:cubicBezTo>
                    <a:pt x="21201" y="18010"/>
                    <a:pt x="19471" y="21019"/>
                    <a:pt x="17312" y="21019"/>
                  </a:cubicBezTo>
                  <a:lnTo>
                    <a:pt x="4288" y="21019"/>
                  </a:lnTo>
                  <a:cubicBezTo>
                    <a:pt x="2129" y="21019"/>
                    <a:pt x="399" y="18010"/>
                    <a:pt x="399" y="14322"/>
                  </a:cubicBezTo>
                  <a:cubicBezTo>
                    <a:pt x="399" y="10633"/>
                    <a:pt x="2129" y="7624"/>
                    <a:pt x="4288" y="7624"/>
                  </a:cubicBezTo>
                  <a:lnTo>
                    <a:pt x="5802" y="7624"/>
                  </a:lnTo>
                  <a:cubicBezTo>
                    <a:pt x="5892" y="7624"/>
                    <a:pt x="5955" y="7524"/>
                    <a:pt x="5985" y="7331"/>
                  </a:cubicBezTo>
                  <a:cubicBezTo>
                    <a:pt x="6417" y="3448"/>
                    <a:pt x="8546" y="581"/>
                    <a:pt x="11078" y="581"/>
                  </a:cubicBezTo>
                  <a:close/>
                  <a:moveTo>
                    <a:pt x="11078" y="0"/>
                  </a:moveTo>
                  <a:cubicBezTo>
                    <a:pt x="8423" y="0"/>
                    <a:pt x="6141" y="2915"/>
                    <a:pt x="5645" y="6991"/>
                  </a:cubicBezTo>
                  <a:lnTo>
                    <a:pt x="4288" y="6991"/>
                  </a:lnTo>
                  <a:cubicBezTo>
                    <a:pt x="1913" y="6991"/>
                    <a:pt x="0" y="10292"/>
                    <a:pt x="0" y="14322"/>
                  </a:cubicBezTo>
                  <a:cubicBezTo>
                    <a:pt x="0" y="18351"/>
                    <a:pt x="1913" y="21600"/>
                    <a:pt x="4288" y="21600"/>
                  </a:cubicBezTo>
                  <a:lnTo>
                    <a:pt x="17312" y="21600"/>
                  </a:lnTo>
                  <a:cubicBezTo>
                    <a:pt x="19687" y="21600"/>
                    <a:pt x="21600" y="18351"/>
                    <a:pt x="21600" y="14322"/>
                  </a:cubicBezTo>
                  <a:cubicBezTo>
                    <a:pt x="21600" y="10292"/>
                    <a:pt x="19657" y="6991"/>
                    <a:pt x="17312" y="6991"/>
                  </a:cubicBezTo>
                  <a:lnTo>
                    <a:pt x="16510" y="6991"/>
                  </a:lnTo>
                  <a:cubicBezTo>
                    <a:pt x="15985" y="2915"/>
                    <a:pt x="13732" y="0"/>
                    <a:pt x="110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Google Shape;1334;p28"/>
            <p:cNvSpPr/>
            <p:nvPr/>
          </p:nvSpPr>
          <p:spPr>
            <a:xfrm>
              <a:off x="1454920" y="127805"/>
              <a:ext cx="278846" cy="26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" y="0"/>
                  </a:moveTo>
                  <a:cubicBezTo>
                    <a:pt x="207" y="0"/>
                    <a:pt x="0" y="221"/>
                    <a:pt x="0" y="437"/>
                  </a:cubicBezTo>
                  <a:lnTo>
                    <a:pt x="0" y="15601"/>
                  </a:lnTo>
                  <a:cubicBezTo>
                    <a:pt x="0" y="15822"/>
                    <a:pt x="207" y="16038"/>
                    <a:pt x="410" y="16038"/>
                  </a:cubicBezTo>
                  <a:lnTo>
                    <a:pt x="5768" y="16038"/>
                  </a:lnTo>
                  <a:cubicBezTo>
                    <a:pt x="6015" y="16038"/>
                    <a:pt x="6178" y="16212"/>
                    <a:pt x="6178" y="16475"/>
                  </a:cubicBezTo>
                  <a:lnTo>
                    <a:pt x="6139" y="21182"/>
                  </a:lnTo>
                  <a:cubicBezTo>
                    <a:pt x="6139" y="21421"/>
                    <a:pt x="6355" y="21600"/>
                    <a:pt x="6566" y="21600"/>
                  </a:cubicBezTo>
                  <a:cubicBezTo>
                    <a:pt x="6663" y="21600"/>
                    <a:pt x="6756" y="21567"/>
                    <a:pt x="6835" y="21487"/>
                  </a:cubicBezTo>
                  <a:lnTo>
                    <a:pt x="12396" y="16127"/>
                  </a:lnTo>
                  <a:cubicBezTo>
                    <a:pt x="12480" y="16038"/>
                    <a:pt x="12560" y="15996"/>
                    <a:pt x="12683" y="15996"/>
                  </a:cubicBezTo>
                  <a:lnTo>
                    <a:pt x="21194" y="15996"/>
                  </a:lnTo>
                  <a:cubicBezTo>
                    <a:pt x="21397" y="15996"/>
                    <a:pt x="21600" y="15822"/>
                    <a:pt x="21600" y="15601"/>
                  </a:cubicBezTo>
                  <a:lnTo>
                    <a:pt x="21600" y="437"/>
                  </a:lnTo>
                  <a:cubicBezTo>
                    <a:pt x="21600" y="221"/>
                    <a:pt x="21397" y="0"/>
                    <a:pt x="2119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Google Shape;1335;p28"/>
            <p:cNvSpPr/>
            <p:nvPr/>
          </p:nvSpPr>
          <p:spPr>
            <a:xfrm>
              <a:off x="1451788" y="124674"/>
              <a:ext cx="285166" cy="26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2" y="509"/>
                  </a:moveTo>
                  <a:cubicBezTo>
                    <a:pt x="21039" y="509"/>
                    <a:pt x="21121" y="596"/>
                    <a:pt x="21121" y="678"/>
                  </a:cubicBezTo>
                  <a:lnTo>
                    <a:pt x="21121" y="15434"/>
                  </a:lnTo>
                  <a:cubicBezTo>
                    <a:pt x="21121" y="15563"/>
                    <a:pt x="21039" y="15604"/>
                    <a:pt x="20962" y="15604"/>
                  </a:cubicBezTo>
                  <a:lnTo>
                    <a:pt x="12639" y="15604"/>
                  </a:lnTo>
                  <a:cubicBezTo>
                    <a:pt x="12480" y="15604"/>
                    <a:pt x="12320" y="15691"/>
                    <a:pt x="12199" y="15774"/>
                  </a:cubicBezTo>
                  <a:lnTo>
                    <a:pt x="6757" y="21004"/>
                  </a:lnTo>
                  <a:cubicBezTo>
                    <a:pt x="6718" y="21050"/>
                    <a:pt x="6688" y="21059"/>
                    <a:pt x="6662" y="21059"/>
                  </a:cubicBezTo>
                  <a:cubicBezTo>
                    <a:pt x="6641" y="21059"/>
                    <a:pt x="6619" y="21050"/>
                    <a:pt x="6598" y="21050"/>
                  </a:cubicBezTo>
                  <a:cubicBezTo>
                    <a:pt x="6559" y="21050"/>
                    <a:pt x="6520" y="21004"/>
                    <a:pt x="6520" y="20922"/>
                  </a:cubicBezTo>
                  <a:lnTo>
                    <a:pt x="6559" y="16328"/>
                  </a:lnTo>
                  <a:cubicBezTo>
                    <a:pt x="6559" y="16117"/>
                    <a:pt x="6481" y="15943"/>
                    <a:pt x="6361" y="15820"/>
                  </a:cubicBezTo>
                  <a:cubicBezTo>
                    <a:pt x="6240" y="15691"/>
                    <a:pt x="6080" y="15604"/>
                    <a:pt x="5878" y="15604"/>
                  </a:cubicBezTo>
                  <a:lnTo>
                    <a:pt x="638" y="15604"/>
                  </a:lnTo>
                  <a:cubicBezTo>
                    <a:pt x="561" y="15604"/>
                    <a:pt x="479" y="15563"/>
                    <a:pt x="479" y="15476"/>
                  </a:cubicBezTo>
                  <a:lnTo>
                    <a:pt x="479" y="678"/>
                  </a:lnTo>
                  <a:cubicBezTo>
                    <a:pt x="479" y="596"/>
                    <a:pt x="561" y="550"/>
                    <a:pt x="638" y="550"/>
                  </a:cubicBezTo>
                  <a:lnTo>
                    <a:pt x="638" y="509"/>
                  </a:lnTo>
                  <a:close/>
                  <a:moveTo>
                    <a:pt x="638" y="0"/>
                  </a:moveTo>
                  <a:cubicBezTo>
                    <a:pt x="280" y="0"/>
                    <a:pt x="0" y="298"/>
                    <a:pt x="0" y="678"/>
                  </a:cubicBezTo>
                  <a:lnTo>
                    <a:pt x="0" y="15434"/>
                  </a:lnTo>
                  <a:cubicBezTo>
                    <a:pt x="0" y="15820"/>
                    <a:pt x="280" y="16159"/>
                    <a:pt x="638" y="16159"/>
                  </a:cubicBezTo>
                  <a:lnTo>
                    <a:pt x="5878" y="16159"/>
                  </a:lnTo>
                  <a:cubicBezTo>
                    <a:pt x="5921" y="16159"/>
                    <a:pt x="5960" y="16159"/>
                    <a:pt x="5998" y="16200"/>
                  </a:cubicBezTo>
                  <a:cubicBezTo>
                    <a:pt x="6037" y="16200"/>
                    <a:pt x="6037" y="16241"/>
                    <a:pt x="6037" y="16287"/>
                  </a:cubicBezTo>
                  <a:lnTo>
                    <a:pt x="5998" y="20880"/>
                  </a:lnTo>
                  <a:cubicBezTo>
                    <a:pt x="5998" y="21174"/>
                    <a:pt x="6158" y="21430"/>
                    <a:pt x="6399" y="21517"/>
                  </a:cubicBezTo>
                  <a:cubicBezTo>
                    <a:pt x="6481" y="21559"/>
                    <a:pt x="6559" y="21600"/>
                    <a:pt x="6641" y="21600"/>
                  </a:cubicBezTo>
                  <a:cubicBezTo>
                    <a:pt x="6800" y="21600"/>
                    <a:pt x="6960" y="21517"/>
                    <a:pt x="7081" y="21430"/>
                  </a:cubicBezTo>
                  <a:lnTo>
                    <a:pt x="12518" y="16200"/>
                  </a:lnTo>
                  <a:cubicBezTo>
                    <a:pt x="12562" y="16159"/>
                    <a:pt x="12600" y="16159"/>
                    <a:pt x="12639" y="16159"/>
                  </a:cubicBezTo>
                  <a:lnTo>
                    <a:pt x="20962" y="16159"/>
                  </a:lnTo>
                  <a:cubicBezTo>
                    <a:pt x="21320" y="16159"/>
                    <a:pt x="21600" y="15820"/>
                    <a:pt x="21600" y="15434"/>
                  </a:cubicBezTo>
                  <a:lnTo>
                    <a:pt x="21600" y="678"/>
                  </a:lnTo>
                  <a:cubicBezTo>
                    <a:pt x="21600" y="298"/>
                    <a:pt x="21320" y="0"/>
                    <a:pt x="2096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Google Shape;1336;p28"/>
            <p:cNvSpPr/>
            <p:nvPr/>
          </p:nvSpPr>
          <p:spPr>
            <a:xfrm>
              <a:off x="1512532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12" y="6988"/>
                    <a:pt x="18212" y="10921"/>
                  </a:cubicBezTo>
                  <a:cubicBezTo>
                    <a:pt x="1821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Google Shape;1337;p28"/>
            <p:cNvSpPr/>
            <p:nvPr/>
          </p:nvSpPr>
          <p:spPr>
            <a:xfrm>
              <a:off x="1575894" y="206538"/>
              <a:ext cx="40652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5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51" y="3630"/>
                  </a:cubicBezTo>
                  <a:close/>
                  <a:moveTo>
                    <a:pt x="10951" y="0"/>
                  </a:moveTo>
                  <a:cubicBezTo>
                    <a:pt x="5052" y="0"/>
                    <a:pt x="0" y="5052"/>
                    <a:pt x="0" y="10921"/>
                  </a:cubicBezTo>
                  <a:cubicBezTo>
                    <a:pt x="0" y="16820"/>
                    <a:pt x="5052" y="21600"/>
                    <a:pt x="1095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Google Shape;1338;p28"/>
            <p:cNvSpPr/>
            <p:nvPr/>
          </p:nvSpPr>
          <p:spPr>
            <a:xfrm>
              <a:off x="1638745" y="206538"/>
              <a:ext cx="40651" cy="4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1" y="3630"/>
                  </a:moveTo>
                  <a:cubicBezTo>
                    <a:pt x="14854" y="3630"/>
                    <a:pt x="18242" y="6988"/>
                    <a:pt x="18242" y="10921"/>
                  </a:cubicBezTo>
                  <a:cubicBezTo>
                    <a:pt x="18242" y="14854"/>
                    <a:pt x="14854" y="18242"/>
                    <a:pt x="10921" y="18242"/>
                  </a:cubicBezTo>
                  <a:cubicBezTo>
                    <a:pt x="6716" y="18242"/>
                    <a:pt x="3630" y="14854"/>
                    <a:pt x="3630" y="10921"/>
                  </a:cubicBezTo>
                  <a:cubicBezTo>
                    <a:pt x="3630" y="6988"/>
                    <a:pt x="6716" y="3630"/>
                    <a:pt x="10921" y="3630"/>
                  </a:cubicBezTo>
                  <a:close/>
                  <a:moveTo>
                    <a:pt x="10921" y="0"/>
                  </a:moveTo>
                  <a:cubicBezTo>
                    <a:pt x="4750" y="0"/>
                    <a:pt x="0" y="5052"/>
                    <a:pt x="0" y="10921"/>
                  </a:cubicBezTo>
                  <a:cubicBezTo>
                    <a:pt x="0" y="16820"/>
                    <a:pt x="4750" y="21600"/>
                    <a:pt x="10921" y="21600"/>
                  </a:cubicBezTo>
                  <a:cubicBezTo>
                    <a:pt x="16820" y="21600"/>
                    <a:pt x="21600" y="16820"/>
                    <a:pt x="21600" y="10921"/>
                  </a:cubicBezTo>
                  <a:cubicBezTo>
                    <a:pt x="21600" y="5052"/>
                    <a:pt x="16820" y="0"/>
                    <a:pt x="1092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Google Shape;1339;p28"/>
            <p:cNvSpPr/>
            <p:nvPr/>
          </p:nvSpPr>
          <p:spPr>
            <a:xfrm>
              <a:off x="268285" y="344363"/>
              <a:ext cx="264044" cy="24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" y="0"/>
                  </a:moveTo>
                  <a:cubicBezTo>
                    <a:pt x="172" y="0"/>
                    <a:pt x="0" y="184"/>
                    <a:pt x="0" y="462"/>
                  </a:cubicBezTo>
                  <a:lnTo>
                    <a:pt x="0" y="15560"/>
                  </a:lnTo>
                  <a:cubicBezTo>
                    <a:pt x="0" y="15838"/>
                    <a:pt x="172" y="16021"/>
                    <a:pt x="428" y="16021"/>
                  </a:cubicBezTo>
                  <a:lnTo>
                    <a:pt x="8900" y="16021"/>
                  </a:lnTo>
                  <a:cubicBezTo>
                    <a:pt x="9026" y="16021"/>
                    <a:pt x="9114" y="16066"/>
                    <a:pt x="9203" y="16116"/>
                  </a:cubicBezTo>
                  <a:lnTo>
                    <a:pt x="14773" y="21501"/>
                  </a:lnTo>
                  <a:cubicBezTo>
                    <a:pt x="14852" y="21570"/>
                    <a:pt x="14945" y="21600"/>
                    <a:pt x="15043" y="21600"/>
                  </a:cubicBezTo>
                  <a:cubicBezTo>
                    <a:pt x="15257" y="21600"/>
                    <a:pt x="15466" y="21436"/>
                    <a:pt x="15466" y="21178"/>
                  </a:cubicBezTo>
                  <a:lnTo>
                    <a:pt x="15420" y="16438"/>
                  </a:lnTo>
                  <a:cubicBezTo>
                    <a:pt x="15420" y="16205"/>
                    <a:pt x="15597" y="16021"/>
                    <a:pt x="15811" y="16021"/>
                  </a:cubicBezTo>
                  <a:lnTo>
                    <a:pt x="21209" y="16021"/>
                  </a:lnTo>
                  <a:cubicBezTo>
                    <a:pt x="21428" y="16021"/>
                    <a:pt x="21600" y="15838"/>
                    <a:pt x="21600" y="15560"/>
                  </a:cubicBezTo>
                  <a:lnTo>
                    <a:pt x="21600" y="462"/>
                  </a:lnTo>
                  <a:cubicBezTo>
                    <a:pt x="21600" y="184"/>
                    <a:pt x="21428" y="0"/>
                    <a:pt x="2120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Google Shape;1340;p28"/>
            <p:cNvSpPr/>
            <p:nvPr/>
          </p:nvSpPr>
          <p:spPr>
            <a:xfrm>
              <a:off x="265097" y="341176"/>
              <a:ext cx="270420" cy="25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3" y="537"/>
                  </a:moveTo>
                  <a:cubicBezTo>
                    <a:pt x="21009" y="537"/>
                    <a:pt x="21091" y="629"/>
                    <a:pt x="21091" y="673"/>
                  </a:cubicBezTo>
                  <a:lnTo>
                    <a:pt x="21091" y="15447"/>
                  </a:lnTo>
                  <a:cubicBezTo>
                    <a:pt x="21091" y="15539"/>
                    <a:pt x="21009" y="15583"/>
                    <a:pt x="20963" y="15583"/>
                  </a:cubicBezTo>
                  <a:lnTo>
                    <a:pt x="15693" y="15583"/>
                  </a:lnTo>
                  <a:cubicBezTo>
                    <a:pt x="15525" y="15583"/>
                    <a:pt x="15356" y="15675"/>
                    <a:pt x="15229" y="15810"/>
                  </a:cubicBezTo>
                  <a:cubicBezTo>
                    <a:pt x="15102" y="15941"/>
                    <a:pt x="15061" y="16120"/>
                    <a:pt x="15061" y="16304"/>
                  </a:cubicBezTo>
                  <a:lnTo>
                    <a:pt x="15061" y="20927"/>
                  </a:lnTo>
                  <a:cubicBezTo>
                    <a:pt x="15061" y="21019"/>
                    <a:pt x="15015" y="21019"/>
                    <a:pt x="14974" y="21063"/>
                  </a:cubicBezTo>
                  <a:cubicBezTo>
                    <a:pt x="14974" y="21063"/>
                    <a:pt x="14893" y="21063"/>
                    <a:pt x="14847" y="21019"/>
                  </a:cubicBezTo>
                  <a:lnTo>
                    <a:pt x="9409" y="15810"/>
                  </a:lnTo>
                  <a:cubicBezTo>
                    <a:pt x="9281" y="15675"/>
                    <a:pt x="9113" y="15626"/>
                    <a:pt x="8945" y="15626"/>
                  </a:cubicBezTo>
                  <a:lnTo>
                    <a:pt x="673" y="15626"/>
                  </a:lnTo>
                  <a:cubicBezTo>
                    <a:pt x="591" y="15626"/>
                    <a:pt x="505" y="15539"/>
                    <a:pt x="505" y="15447"/>
                  </a:cubicBezTo>
                  <a:lnTo>
                    <a:pt x="505" y="721"/>
                  </a:lnTo>
                  <a:cubicBezTo>
                    <a:pt x="505" y="629"/>
                    <a:pt x="591" y="537"/>
                    <a:pt x="673" y="537"/>
                  </a:cubicBezTo>
                  <a:close/>
                  <a:moveTo>
                    <a:pt x="632" y="0"/>
                  </a:moveTo>
                  <a:cubicBezTo>
                    <a:pt x="296" y="0"/>
                    <a:pt x="0" y="315"/>
                    <a:pt x="0" y="673"/>
                  </a:cubicBezTo>
                  <a:lnTo>
                    <a:pt x="0" y="15447"/>
                  </a:lnTo>
                  <a:cubicBezTo>
                    <a:pt x="0" y="15854"/>
                    <a:pt x="296" y="16169"/>
                    <a:pt x="632" y="16169"/>
                  </a:cubicBezTo>
                  <a:lnTo>
                    <a:pt x="8945" y="16169"/>
                  </a:lnTo>
                  <a:cubicBezTo>
                    <a:pt x="8986" y="16169"/>
                    <a:pt x="9027" y="16169"/>
                    <a:pt x="9027" y="16212"/>
                  </a:cubicBezTo>
                  <a:lnTo>
                    <a:pt x="14511" y="21421"/>
                  </a:lnTo>
                  <a:cubicBezTo>
                    <a:pt x="14638" y="21556"/>
                    <a:pt x="14765" y="21600"/>
                    <a:pt x="14934" y="21600"/>
                  </a:cubicBezTo>
                  <a:cubicBezTo>
                    <a:pt x="15015" y="21600"/>
                    <a:pt x="15102" y="21600"/>
                    <a:pt x="15229" y="21556"/>
                  </a:cubicBezTo>
                  <a:cubicBezTo>
                    <a:pt x="15438" y="21421"/>
                    <a:pt x="15607" y="21198"/>
                    <a:pt x="15607" y="20884"/>
                  </a:cubicBezTo>
                  <a:lnTo>
                    <a:pt x="15566" y="16304"/>
                  </a:lnTo>
                  <a:cubicBezTo>
                    <a:pt x="15566" y="16256"/>
                    <a:pt x="15566" y="16212"/>
                    <a:pt x="15607" y="16212"/>
                  </a:cubicBezTo>
                  <a:cubicBezTo>
                    <a:pt x="15607" y="16212"/>
                    <a:pt x="15652" y="16169"/>
                    <a:pt x="15693" y="16169"/>
                  </a:cubicBezTo>
                  <a:lnTo>
                    <a:pt x="20922" y="16169"/>
                  </a:lnTo>
                  <a:cubicBezTo>
                    <a:pt x="21304" y="16169"/>
                    <a:pt x="21600" y="15854"/>
                    <a:pt x="21600" y="15447"/>
                  </a:cubicBezTo>
                  <a:lnTo>
                    <a:pt x="21600" y="673"/>
                  </a:lnTo>
                  <a:cubicBezTo>
                    <a:pt x="21600" y="315"/>
                    <a:pt x="21304" y="0"/>
                    <a:pt x="209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Google Shape;1341;p28"/>
            <p:cNvSpPr/>
            <p:nvPr/>
          </p:nvSpPr>
          <p:spPr>
            <a:xfrm>
              <a:off x="438845" y="418826"/>
              <a:ext cx="39057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495"/>
                  </a:moveTo>
                  <a:cubicBezTo>
                    <a:pt x="14893" y="3495"/>
                    <a:pt x="17822" y="6707"/>
                    <a:pt x="17822" y="10800"/>
                  </a:cubicBezTo>
                  <a:cubicBezTo>
                    <a:pt x="17822" y="14610"/>
                    <a:pt x="14610" y="17822"/>
                    <a:pt x="10800" y="17822"/>
                  </a:cubicBezTo>
                  <a:cubicBezTo>
                    <a:pt x="6707" y="17822"/>
                    <a:pt x="3810" y="14610"/>
                    <a:pt x="3810" y="10800"/>
                  </a:cubicBezTo>
                  <a:cubicBezTo>
                    <a:pt x="3810" y="6707"/>
                    <a:pt x="7022" y="3495"/>
                    <a:pt x="10800" y="3495"/>
                  </a:cubicBezTo>
                  <a:close/>
                  <a:moveTo>
                    <a:pt x="10800" y="0"/>
                  </a:moveTo>
                  <a:cubicBezTo>
                    <a:pt x="4975" y="0"/>
                    <a:pt x="0" y="4660"/>
                    <a:pt x="0" y="10800"/>
                  </a:cubicBezTo>
                  <a:cubicBezTo>
                    <a:pt x="0" y="16657"/>
                    <a:pt x="4975" y="21600"/>
                    <a:pt x="10800" y="21600"/>
                  </a:cubicBezTo>
                  <a:cubicBezTo>
                    <a:pt x="16657" y="21600"/>
                    <a:pt x="21600" y="16657"/>
                    <a:pt x="21600" y="10800"/>
                  </a:cubicBezTo>
                  <a:cubicBezTo>
                    <a:pt x="21600" y="4660"/>
                    <a:pt x="1665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Google Shape;1342;p28"/>
            <p:cNvSpPr/>
            <p:nvPr/>
          </p:nvSpPr>
          <p:spPr>
            <a:xfrm>
              <a:off x="378615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903" y="3495"/>
                    <a:pt x="18110" y="6707"/>
                    <a:pt x="18110" y="10800"/>
                  </a:cubicBezTo>
                  <a:cubicBezTo>
                    <a:pt x="18110" y="14610"/>
                    <a:pt x="14903" y="17822"/>
                    <a:pt x="10816" y="17822"/>
                  </a:cubicBezTo>
                  <a:cubicBezTo>
                    <a:pt x="7011" y="17822"/>
                    <a:pt x="3804" y="14610"/>
                    <a:pt x="3804" y="10800"/>
                  </a:cubicBezTo>
                  <a:cubicBezTo>
                    <a:pt x="3804" y="6707"/>
                    <a:pt x="7011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968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915" y="21600"/>
                    <a:pt x="21600" y="16657"/>
                    <a:pt x="21600" y="10800"/>
                  </a:cubicBezTo>
                  <a:cubicBezTo>
                    <a:pt x="21600" y="4660"/>
                    <a:pt x="16915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Google Shape;1343;p28"/>
            <p:cNvSpPr/>
            <p:nvPr/>
          </p:nvSpPr>
          <p:spPr>
            <a:xfrm>
              <a:off x="319466" y="418826"/>
              <a:ext cx="39113" cy="3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3495"/>
                  </a:moveTo>
                  <a:cubicBezTo>
                    <a:pt x="14589" y="3495"/>
                    <a:pt x="17796" y="6707"/>
                    <a:pt x="17796" y="10800"/>
                  </a:cubicBezTo>
                  <a:cubicBezTo>
                    <a:pt x="17796" y="14610"/>
                    <a:pt x="14589" y="17822"/>
                    <a:pt x="10816" y="17822"/>
                  </a:cubicBezTo>
                  <a:cubicBezTo>
                    <a:pt x="6728" y="17822"/>
                    <a:pt x="3521" y="14610"/>
                    <a:pt x="3521" y="10800"/>
                  </a:cubicBezTo>
                  <a:cubicBezTo>
                    <a:pt x="3521" y="6707"/>
                    <a:pt x="6728" y="3495"/>
                    <a:pt x="10816" y="3495"/>
                  </a:cubicBezTo>
                  <a:close/>
                  <a:moveTo>
                    <a:pt x="10816" y="0"/>
                  </a:moveTo>
                  <a:cubicBezTo>
                    <a:pt x="4685" y="0"/>
                    <a:pt x="0" y="4660"/>
                    <a:pt x="0" y="10800"/>
                  </a:cubicBezTo>
                  <a:cubicBezTo>
                    <a:pt x="0" y="16657"/>
                    <a:pt x="4968" y="21600"/>
                    <a:pt x="10816" y="21600"/>
                  </a:cubicBezTo>
                  <a:cubicBezTo>
                    <a:pt x="16632" y="21600"/>
                    <a:pt x="21600" y="16657"/>
                    <a:pt x="21600" y="10800"/>
                  </a:cubicBezTo>
                  <a:cubicBezTo>
                    <a:pt x="21600" y="4660"/>
                    <a:pt x="16632" y="0"/>
                    <a:pt x="108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Google Shape;1344;p28"/>
            <p:cNvSpPr/>
            <p:nvPr/>
          </p:nvSpPr>
          <p:spPr>
            <a:xfrm>
              <a:off x="2499004" y="417118"/>
              <a:ext cx="209835" cy="21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0484" y="0"/>
                  </a:moveTo>
                  <a:cubicBezTo>
                    <a:pt x="4832" y="0"/>
                    <a:pt x="199" y="4643"/>
                    <a:pt x="0" y="10426"/>
                  </a:cubicBezTo>
                  <a:cubicBezTo>
                    <a:pt x="0" y="10642"/>
                    <a:pt x="159" y="10806"/>
                    <a:pt x="370" y="10806"/>
                  </a:cubicBezTo>
                  <a:lnTo>
                    <a:pt x="10507" y="10806"/>
                  </a:lnTo>
                  <a:lnTo>
                    <a:pt x="10507" y="21167"/>
                  </a:lnTo>
                  <a:cubicBezTo>
                    <a:pt x="10507" y="21384"/>
                    <a:pt x="10666" y="21600"/>
                    <a:pt x="10877" y="21600"/>
                  </a:cubicBezTo>
                  <a:cubicBezTo>
                    <a:pt x="16899" y="21331"/>
                    <a:pt x="21600" y="15957"/>
                    <a:pt x="20911" y="9560"/>
                  </a:cubicBezTo>
                  <a:cubicBezTo>
                    <a:pt x="20382" y="4619"/>
                    <a:pt x="16477" y="608"/>
                    <a:pt x="11674" y="64"/>
                  </a:cubicBezTo>
                  <a:cubicBezTo>
                    <a:pt x="11270" y="18"/>
                    <a:pt x="10877" y="0"/>
                    <a:pt x="1048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Google Shape;1345;p28"/>
            <p:cNvSpPr/>
            <p:nvPr/>
          </p:nvSpPr>
          <p:spPr>
            <a:xfrm>
              <a:off x="2495304" y="413760"/>
              <a:ext cx="216832" cy="21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0643" y="663"/>
                  </a:moveTo>
                  <a:cubicBezTo>
                    <a:pt x="11057" y="663"/>
                    <a:pt x="11421" y="663"/>
                    <a:pt x="11785" y="715"/>
                  </a:cubicBezTo>
                  <a:cubicBezTo>
                    <a:pt x="16407" y="1242"/>
                    <a:pt x="20095" y="4973"/>
                    <a:pt x="20610" y="9657"/>
                  </a:cubicBezTo>
                  <a:cubicBezTo>
                    <a:pt x="20923" y="12498"/>
                    <a:pt x="20095" y="15288"/>
                    <a:pt x="18226" y="17443"/>
                  </a:cubicBezTo>
                  <a:cubicBezTo>
                    <a:pt x="16457" y="19547"/>
                    <a:pt x="13811" y="20812"/>
                    <a:pt x="11057" y="20914"/>
                  </a:cubicBezTo>
                  <a:lnTo>
                    <a:pt x="11057" y="21282"/>
                  </a:lnTo>
                  <a:lnTo>
                    <a:pt x="11007" y="20863"/>
                  </a:lnTo>
                  <a:lnTo>
                    <a:pt x="11007" y="10814"/>
                  </a:lnTo>
                  <a:cubicBezTo>
                    <a:pt x="11007" y="10604"/>
                    <a:pt x="10850" y="10497"/>
                    <a:pt x="10643" y="10497"/>
                  </a:cubicBezTo>
                  <a:lnTo>
                    <a:pt x="677" y="10446"/>
                  </a:lnTo>
                  <a:cubicBezTo>
                    <a:pt x="783" y="7605"/>
                    <a:pt x="2026" y="4973"/>
                    <a:pt x="4158" y="3136"/>
                  </a:cubicBezTo>
                  <a:cubicBezTo>
                    <a:pt x="5971" y="1503"/>
                    <a:pt x="8254" y="663"/>
                    <a:pt x="10643" y="663"/>
                  </a:cubicBezTo>
                  <a:close/>
                  <a:moveTo>
                    <a:pt x="10571" y="0"/>
                  </a:moveTo>
                  <a:cubicBezTo>
                    <a:pt x="8036" y="0"/>
                    <a:pt x="5635" y="902"/>
                    <a:pt x="3688" y="2609"/>
                  </a:cubicBezTo>
                  <a:cubicBezTo>
                    <a:pt x="1455" y="4605"/>
                    <a:pt x="106" y="7395"/>
                    <a:pt x="0" y="10395"/>
                  </a:cubicBezTo>
                  <a:cubicBezTo>
                    <a:pt x="0" y="10604"/>
                    <a:pt x="106" y="10763"/>
                    <a:pt x="213" y="10922"/>
                  </a:cubicBezTo>
                  <a:cubicBezTo>
                    <a:pt x="364" y="11024"/>
                    <a:pt x="520" y="11132"/>
                    <a:pt x="727" y="11132"/>
                  </a:cubicBezTo>
                  <a:lnTo>
                    <a:pt x="10330" y="11132"/>
                  </a:lnTo>
                  <a:lnTo>
                    <a:pt x="10330" y="20863"/>
                  </a:lnTo>
                  <a:cubicBezTo>
                    <a:pt x="10330" y="21073"/>
                    <a:pt x="10436" y="21231"/>
                    <a:pt x="10543" y="21390"/>
                  </a:cubicBezTo>
                  <a:cubicBezTo>
                    <a:pt x="10694" y="21492"/>
                    <a:pt x="10850" y="21600"/>
                    <a:pt x="11057" y="21600"/>
                  </a:cubicBezTo>
                  <a:cubicBezTo>
                    <a:pt x="14018" y="21492"/>
                    <a:pt x="16821" y="20126"/>
                    <a:pt x="18741" y="17863"/>
                  </a:cubicBezTo>
                  <a:cubicBezTo>
                    <a:pt x="20665" y="15549"/>
                    <a:pt x="21600" y="12600"/>
                    <a:pt x="21236" y="9550"/>
                  </a:cubicBezTo>
                  <a:cubicBezTo>
                    <a:pt x="20716" y="4605"/>
                    <a:pt x="16771" y="607"/>
                    <a:pt x="11891" y="85"/>
                  </a:cubicBezTo>
                  <a:cubicBezTo>
                    <a:pt x="11449" y="28"/>
                    <a:pt x="11007" y="0"/>
                    <a:pt x="1057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Google Shape;1346;p28"/>
            <p:cNvSpPr/>
            <p:nvPr/>
          </p:nvSpPr>
          <p:spPr>
            <a:xfrm>
              <a:off x="2471051" y="541850"/>
              <a:ext cx="113008" cy="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5" y="0"/>
                  </a:moveTo>
                  <a:cubicBezTo>
                    <a:pt x="403" y="0"/>
                    <a:pt x="0" y="511"/>
                    <a:pt x="0" y="913"/>
                  </a:cubicBezTo>
                  <a:cubicBezTo>
                    <a:pt x="403" y="12208"/>
                    <a:pt x="9489" y="21176"/>
                    <a:pt x="20686" y="21578"/>
                  </a:cubicBezTo>
                  <a:cubicBezTo>
                    <a:pt x="20740" y="21589"/>
                    <a:pt x="20795" y="21600"/>
                    <a:pt x="20849" y="21600"/>
                  </a:cubicBezTo>
                  <a:cubicBezTo>
                    <a:pt x="21274" y="21600"/>
                    <a:pt x="21600" y="21230"/>
                    <a:pt x="21600" y="20774"/>
                  </a:cubicBezTo>
                  <a:lnTo>
                    <a:pt x="21600" y="913"/>
                  </a:lnTo>
                  <a:cubicBezTo>
                    <a:pt x="21600" y="402"/>
                    <a:pt x="21197" y="0"/>
                    <a:pt x="2068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Google Shape;1347;p28"/>
            <p:cNvSpPr/>
            <p:nvPr/>
          </p:nvSpPr>
          <p:spPr>
            <a:xfrm>
              <a:off x="2467351" y="538719"/>
              <a:ext cx="119898" cy="11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64" y="1231"/>
                  </a:moveTo>
                  <a:cubicBezTo>
                    <a:pt x="20267" y="1231"/>
                    <a:pt x="20359" y="1324"/>
                    <a:pt x="20359" y="1426"/>
                  </a:cubicBezTo>
                  <a:lnTo>
                    <a:pt x="20359" y="20174"/>
                  </a:lnTo>
                  <a:cubicBezTo>
                    <a:pt x="20359" y="20174"/>
                    <a:pt x="20359" y="20276"/>
                    <a:pt x="20359" y="20369"/>
                  </a:cubicBezTo>
                  <a:lnTo>
                    <a:pt x="20164" y="20369"/>
                  </a:lnTo>
                  <a:cubicBezTo>
                    <a:pt x="9990" y="19989"/>
                    <a:pt x="1610" y="11606"/>
                    <a:pt x="1231" y="1426"/>
                  </a:cubicBezTo>
                  <a:cubicBezTo>
                    <a:pt x="1231" y="1324"/>
                    <a:pt x="1231" y="1324"/>
                    <a:pt x="1333" y="1231"/>
                  </a:cubicBezTo>
                  <a:close/>
                  <a:moveTo>
                    <a:pt x="1426" y="0"/>
                  </a:moveTo>
                  <a:cubicBezTo>
                    <a:pt x="1046" y="0"/>
                    <a:pt x="667" y="185"/>
                    <a:pt x="472" y="472"/>
                  </a:cubicBezTo>
                  <a:cubicBezTo>
                    <a:pt x="185" y="759"/>
                    <a:pt x="0" y="1139"/>
                    <a:pt x="0" y="1519"/>
                  </a:cubicBezTo>
                  <a:cubicBezTo>
                    <a:pt x="472" y="12272"/>
                    <a:pt x="9323" y="21128"/>
                    <a:pt x="20164" y="21600"/>
                  </a:cubicBezTo>
                  <a:cubicBezTo>
                    <a:pt x="20554" y="21600"/>
                    <a:pt x="20933" y="21415"/>
                    <a:pt x="21118" y="21220"/>
                  </a:cubicBezTo>
                  <a:cubicBezTo>
                    <a:pt x="21405" y="20933"/>
                    <a:pt x="21600" y="20553"/>
                    <a:pt x="21600" y="20174"/>
                  </a:cubicBezTo>
                  <a:lnTo>
                    <a:pt x="21600" y="1426"/>
                  </a:lnTo>
                  <a:cubicBezTo>
                    <a:pt x="21600" y="667"/>
                    <a:pt x="20933" y="0"/>
                    <a:pt x="2016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Google Shape;1348;p28"/>
            <p:cNvSpPr/>
            <p:nvPr/>
          </p:nvSpPr>
          <p:spPr>
            <a:xfrm>
              <a:off x="2265594" y="289940"/>
              <a:ext cx="160032" cy="1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cubicBezTo>
                    <a:pt x="4849" y="0"/>
                    <a:pt x="0" y="4864"/>
                    <a:pt x="0" y="10800"/>
                  </a:cubicBezTo>
                  <a:cubicBezTo>
                    <a:pt x="0" y="16805"/>
                    <a:pt x="4849" y="21600"/>
                    <a:pt x="10835" y="21600"/>
                  </a:cubicBezTo>
                  <a:cubicBezTo>
                    <a:pt x="16751" y="21600"/>
                    <a:pt x="21600" y="16805"/>
                    <a:pt x="21600" y="10800"/>
                  </a:cubicBezTo>
                  <a:cubicBezTo>
                    <a:pt x="21600" y="4864"/>
                    <a:pt x="16751" y="0"/>
                    <a:pt x="1083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Google Shape;1349;p28"/>
            <p:cNvSpPr/>
            <p:nvPr/>
          </p:nvSpPr>
          <p:spPr>
            <a:xfrm>
              <a:off x="2262406" y="286808"/>
              <a:ext cx="166408" cy="16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887"/>
                  </a:moveTo>
                  <a:cubicBezTo>
                    <a:pt x="16316" y="887"/>
                    <a:pt x="20772" y="5345"/>
                    <a:pt x="20772" y="10763"/>
                  </a:cubicBezTo>
                  <a:cubicBezTo>
                    <a:pt x="20772" y="16248"/>
                    <a:pt x="16316" y="20706"/>
                    <a:pt x="10833" y="20706"/>
                  </a:cubicBezTo>
                  <a:cubicBezTo>
                    <a:pt x="5350" y="20706"/>
                    <a:pt x="894" y="16248"/>
                    <a:pt x="894" y="10763"/>
                  </a:cubicBezTo>
                  <a:cubicBezTo>
                    <a:pt x="894" y="5345"/>
                    <a:pt x="5350" y="887"/>
                    <a:pt x="10833" y="887"/>
                  </a:cubicBezTo>
                  <a:close/>
                  <a:moveTo>
                    <a:pt x="10833" y="0"/>
                  </a:moveTo>
                  <a:cubicBezTo>
                    <a:pt x="4870" y="0"/>
                    <a:pt x="0" y="4864"/>
                    <a:pt x="0" y="10763"/>
                  </a:cubicBezTo>
                  <a:cubicBezTo>
                    <a:pt x="0" y="16729"/>
                    <a:pt x="4870" y="21600"/>
                    <a:pt x="10833" y="21600"/>
                  </a:cubicBezTo>
                  <a:cubicBezTo>
                    <a:pt x="16730" y="21600"/>
                    <a:pt x="21600" y="16729"/>
                    <a:pt x="21600" y="10763"/>
                  </a:cubicBezTo>
                  <a:cubicBezTo>
                    <a:pt x="21600" y="4864"/>
                    <a:pt x="16730" y="0"/>
                    <a:pt x="1083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Google Shape;1350;p28"/>
            <p:cNvSpPr/>
            <p:nvPr/>
          </p:nvSpPr>
          <p:spPr>
            <a:xfrm>
              <a:off x="2309177" y="310263"/>
              <a:ext cx="116051" cy="8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858" y="0"/>
                  </a:moveTo>
                  <a:cubicBezTo>
                    <a:pt x="20700" y="0"/>
                    <a:pt x="20531" y="74"/>
                    <a:pt x="20383" y="208"/>
                  </a:cubicBezTo>
                  <a:lnTo>
                    <a:pt x="6602" y="19666"/>
                  </a:lnTo>
                  <a:cubicBezTo>
                    <a:pt x="6549" y="19740"/>
                    <a:pt x="6496" y="19770"/>
                    <a:pt x="6454" y="19770"/>
                  </a:cubicBezTo>
                  <a:cubicBezTo>
                    <a:pt x="6401" y="19770"/>
                    <a:pt x="6349" y="19740"/>
                    <a:pt x="6307" y="19666"/>
                  </a:cubicBezTo>
                  <a:lnTo>
                    <a:pt x="1028" y="12213"/>
                  </a:lnTo>
                  <a:cubicBezTo>
                    <a:pt x="933" y="12079"/>
                    <a:pt x="785" y="12020"/>
                    <a:pt x="627" y="12020"/>
                  </a:cubicBezTo>
                  <a:cubicBezTo>
                    <a:pt x="459" y="12020"/>
                    <a:pt x="290" y="12079"/>
                    <a:pt x="143" y="12213"/>
                  </a:cubicBezTo>
                  <a:cubicBezTo>
                    <a:pt x="-47" y="12630"/>
                    <a:pt x="-47" y="13180"/>
                    <a:pt x="143" y="13463"/>
                  </a:cubicBezTo>
                  <a:lnTo>
                    <a:pt x="5421" y="20916"/>
                  </a:lnTo>
                  <a:cubicBezTo>
                    <a:pt x="5717" y="21332"/>
                    <a:pt x="6106" y="21600"/>
                    <a:pt x="6496" y="21600"/>
                  </a:cubicBezTo>
                  <a:cubicBezTo>
                    <a:pt x="6791" y="21600"/>
                    <a:pt x="7181" y="21332"/>
                    <a:pt x="7476" y="20916"/>
                  </a:cubicBezTo>
                  <a:lnTo>
                    <a:pt x="21258" y="1458"/>
                  </a:lnTo>
                  <a:cubicBezTo>
                    <a:pt x="21553" y="1041"/>
                    <a:pt x="21553" y="625"/>
                    <a:pt x="21258" y="208"/>
                  </a:cubicBezTo>
                  <a:cubicBezTo>
                    <a:pt x="21163" y="74"/>
                    <a:pt x="21016" y="0"/>
                    <a:pt x="2085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Google Shape;1351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Google Shape;1352;p28"/>
            <p:cNvSpPr/>
            <p:nvPr/>
          </p:nvSpPr>
          <p:spPr>
            <a:xfrm>
              <a:off x="1427479" y="1913897"/>
              <a:ext cx="96101" cy="9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548"/>
                  </a:moveTo>
                  <a:cubicBezTo>
                    <a:pt x="15906" y="1548"/>
                    <a:pt x="20180" y="5694"/>
                    <a:pt x="20180" y="10800"/>
                  </a:cubicBezTo>
                  <a:cubicBezTo>
                    <a:pt x="20180" y="15906"/>
                    <a:pt x="15906" y="20180"/>
                    <a:pt x="10800" y="20180"/>
                  </a:cubicBezTo>
                  <a:cubicBezTo>
                    <a:pt x="5694" y="20180"/>
                    <a:pt x="1548" y="15906"/>
                    <a:pt x="1548" y="10800"/>
                  </a:cubicBezTo>
                  <a:cubicBezTo>
                    <a:pt x="1548" y="5694"/>
                    <a:pt x="5694" y="1548"/>
                    <a:pt x="10800" y="1548"/>
                  </a:cubicBezTo>
                  <a:close/>
                  <a:moveTo>
                    <a:pt x="10800" y="0"/>
                  </a:moveTo>
                  <a:cubicBezTo>
                    <a:pt x="4863" y="0"/>
                    <a:pt x="0" y="4863"/>
                    <a:pt x="0" y="10800"/>
                  </a:cubicBezTo>
                  <a:cubicBezTo>
                    <a:pt x="0" y="16737"/>
                    <a:pt x="4863" y="21600"/>
                    <a:pt x="10800" y="21600"/>
                  </a:cubicBezTo>
                  <a:cubicBezTo>
                    <a:pt x="16737" y="21600"/>
                    <a:pt x="21600" y="16853"/>
                    <a:pt x="21600" y="10800"/>
                  </a:cubicBezTo>
                  <a:cubicBezTo>
                    <a:pt x="21600" y="4863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Google Shape;1353;p28"/>
            <p:cNvSpPr/>
            <p:nvPr/>
          </p:nvSpPr>
          <p:spPr>
            <a:xfrm>
              <a:off x="418749" y="668631"/>
              <a:ext cx="2115694" cy="12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" y="0"/>
                  </a:moveTo>
                  <a:cubicBezTo>
                    <a:pt x="307" y="0"/>
                    <a:pt x="0" y="483"/>
                    <a:pt x="0" y="1072"/>
                  </a:cubicBezTo>
                  <a:lnTo>
                    <a:pt x="0" y="20519"/>
                  </a:lnTo>
                  <a:cubicBezTo>
                    <a:pt x="0" y="21117"/>
                    <a:pt x="307" y="21600"/>
                    <a:pt x="690" y="21600"/>
                  </a:cubicBezTo>
                  <a:lnTo>
                    <a:pt x="20910" y="21600"/>
                  </a:lnTo>
                  <a:cubicBezTo>
                    <a:pt x="21287" y="21600"/>
                    <a:pt x="21600" y="21117"/>
                    <a:pt x="21600" y="20519"/>
                  </a:cubicBezTo>
                  <a:lnTo>
                    <a:pt x="21600" y="1072"/>
                  </a:lnTo>
                  <a:cubicBezTo>
                    <a:pt x="21600" y="483"/>
                    <a:pt x="21287" y="0"/>
                    <a:pt x="2091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Google Shape;1354;p28"/>
            <p:cNvSpPr/>
            <p:nvPr/>
          </p:nvSpPr>
          <p:spPr>
            <a:xfrm>
              <a:off x="415618" y="665443"/>
              <a:ext cx="2122013" cy="128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4" y="106"/>
                  </a:moveTo>
                  <a:cubicBezTo>
                    <a:pt x="21240" y="106"/>
                    <a:pt x="21535" y="560"/>
                    <a:pt x="21535" y="1121"/>
                  </a:cubicBezTo>
                  <a:lnTo>
                    <a:pt x="21535" y="20471"/>
                  </a:lnTo>
                  <a:cubicBezTo>
                    <a:pt x="21535" y="21031"/>
                    <a:pt x="21240" y="21484"/>
                    <a:pt x="20874" y="21484"/>
                  </a:cubicBezTo>
                  <a:lnTo>
                    <a:pt x="720" y="21484"/>
                  </a:lnTo>
                  <a:cubicBezTo>
                    <a:pt x="360" y="21484"/>
                    <a:pt x="64" y="21031"/>
                    <a:pt x="64" y="20471"/>
                  </a:cubicBezTo>
                  <a:lnTo>
                    <a:pt x="64" y="1121"/>
                  </a:lnTo>
                  <a:cubicBezTo>
                    <a:pt x="64" y="560"/>
                    <a:pt x="360" y="106"/>
                    <a:pt x="720" y="106"/>
                  </a:cubicBezTo>
                  <a:close/>
                  <a:moveTo>
                    <a:pt x="720" y="0"/>
                  </a:moveTo>
                  <a:cubicBezTo>
                    <a:pt x="322" y="0"/>
                    <a:pt x="0" y="507"/>
                    <a:pt x="0" y="1121"/>
                  </a:cubicBezTo>
                  <a:lnTo>
                    <a:pt x="0" y="20471"/>
                  </a:lnTo>
                  <a:cubicBezTo>
                    <a:pt x="0" y="21093"/>
                    <a:pt x="322" y="21600"/>
                    <a:pt x="720" y="21600"/>
                  </a:cubicBezTo>
                  <a:lnTo>
                    <a:pt x="20879" y="21600"/>
                  </a:lnTo>
                  <a:cubicBezTo>
                    <a:pt x="21277" y="21600"/>
                    <a:pt x="21600" y="21093"/>
                    <a:pt x="21600" y="20471"/>
                  </a:cubicBezTo>
                  <a:lnTo>
                    <a:pt x="21600" y="1121"/>
                  </a:lnTo>
                  <a:cubicBezTo>
                    <a:pt x="21600" y="507"/>
                    <a:pt x="21277" y="0"/>
                    <a:pt x="2087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Google Shape;1355;p28"/>
            <p:cNvSpPr/>
            <p:nvPr/>
          </p:nvSpPr>
          <p:spPr>
            <a:xfrm>
              <a:off x="519629" y="775828"/>
              <a:ext cx="1891218" cy="10926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Google Shape;1356;p28"/>
            <p:cNvSpPr/>
            <p:nvPr/>
          </p:nvSpPr>
          <p:spPr>
            <a:xfrm>
              <a:off x="515929" y="772640"/>
              <a:ext cx="1898105" cy="109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124"/>
                  </a:moveTo>
                  <a:lnTo>
                    <a:pt x="21528" y="21466"/>
                  </a:lnTo>
                  <a:lnTo>
                    <a:pt x="78" y="21466"/>
                  </a:lnTo>
                  <a:lnTo>
                    <a:pt x="78" y="1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Google Shape;1357;p28"/>
            <p:cNvSpPr/>
            <p:nvPr/>
          </p:nvSpPr>
          <p:spPr>
            <a:xfrm>
              <a:off x="1458107" y="700283"/>
              <a:ext cx="36439" cy="3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9" y="0"/>
                  </a:moveTo>
                  <a:cubicBezTo>
                    <a:pt x="4995" y="0"/>
                    <a:pt x="0" y="4758"/>
                    <a:pt x="0" y="10817"/>
                  </a:cubicBezTo>
                  <a:cubicBezTo>
                    <a:pt x="0" y="16842"/>
                    <a:pt x="4995" y="21600"/>
                    <a:pt x="10969" y="21600"/>
                  </a:cubicBezTo>
                  <a:cubicBezTo>
                    <a:pt x="16909" y="21600"/>
                    <a:pt x="21600" y="16842"/>
                    <a:pt x="21600" y="10817"/>
                  </a:cubicBezTo>
                  <a:cubicBezTo>
                    <a:pt x="21600" y="4758"/>
                    <a:pt x="16909" y="0"/>
                    <a:pt x="109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Google Shape;1358;p28"/>
            <p:cNvSpPr/>
            <p:nvPr/>
          </p:nvSpPr>
          <p:spPr>
            <a:xfrm>
              <a:off x="1454920" y="696584"/>
              <a:ext cx="43327" cy="4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4" y="3434"/>
                  </a:moveTo>
                  <a:cubicBezTo>
                    <a:pt x="14760" y="3434"/>
                    <a:pt x="18166" y="6585"/>
                    <a:pt x="18166" y="10814"/>
                  </a:cubicBezTo>
                  <a:cubicBezTo>
                    <a:pt x="18166" y="14760"/>
                    <a:pt x="14760" y="18166"/>
                    <a:pt x="10814" y="18166"/>
                  </a:cubicBezTo>
                  <a:cubicBezTo>
                    <a:pt x="6585" y="18166"/>
                    <a:pt x="3434" y="14760"/>
                    <a:pt x="3434" y="10814"/>
                  </a:cubicBezTo>
                  <a:cubicBezTo>
                    <a:pt x="3434" y="6585"/>
                    <a:pt x="6585" y="3434"/>
                    <a:pt x="10814" y="3434"/>
                  </a:cubicBezTo>
                  <a:close/>
                  <a:moveTo>
                    <a:pt x="10814" y="0"/>
                  </a:moveTo>
                  <a:cubicBezTo>
                    <a:pt x="5024" y="0"/>
                    <a:pt x="0" y="5024"/>
                    <a:pt x="0" y="10814"/>
                  </a:cubicBezTo>
                  <a:cubicBezTo>
                    <a:pt x="0" y="16604"/>
                    <a:pt x="5024" y="21600"/>
                    <a:pt x="10814" y="21600"/>
                  </a:cubicBezTo>
                  <a:cubicBezTo>
                    <a:pt x="16604" y="21600"/>
                    <a:pt x="21345" y="16604"/>
                    <a:pt x="21600" y="10814"/>
                  </a:cubicBezTo>
                  <a:cubicBezTo>
                    <a:pt x="21600" y="5024"/>
                    <a:pt x="16604" y="0"/>
                    <a:pt x="1081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Google Shape;1359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CFCF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Google Shape;1360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Google Shape;1361;p28"/>
            <p:cNvSpPr/>
            <p:nvPr/>
          </p:nvSpPr>
          <p:spPr>
            <a:xfrm>
              <a:off x="1169760" y="2032196"/>
              <a:ext cx="603120" cy="36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2573" y="217"/>
                  </a:lnTo>
                  <a:lnTo>
                    <a:pt x="1702" y="217"/>
                  </a:lnTo>
                  <a:cubicBezTo>
                    <a:pt x="1552" y="3688"/>
                    <a:pt x="907" y="17725"/>
                    <a:pt x="0" y="21600"/>
                  </a:cubicBezTo>
                  <a:lnTo>
                    <a:pt x="21600" y="21600"/>
                  </a:lnTo>
                  <a:cubicBezTo>
                    <a:pt x="20672" y="17725"/>
                    <a:pt x="20048" y="3688"/>
                    <a:pt x="19898" y="217"/>
                  </a:cubicBezTo>
                  <a:lnTo>
                    <a:pt x="19027" y="217"/>
                  </a:lnTo>
                  <a:lnTo>
                    <a:pt x="19027" y="0"/>
                  </a:lnTo>
                  <a:lnTo>
                    <a:pt x="10800" y="9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Google Shape;1362;p28"/>
            <p:cNvSpPr/>
            <p:nvPr/>
          </p:nvSpPr>
          <p:spPr>
            <a:xfrm>
              <a:off x="1166174" y="2029009"/>
              <a:ext cx="610088" cy="3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8812" y="368"/>
                  </a:moveTo>
                  <a:lnTo>
                    <a:pt x="18812" y="397"/>
                  </a:lnTo>
                  <a:cubicBezTo>
                    <a:pt x="18812" y="489"/>
                    <a:pt x="18867" y="581"/>
                    <a:pt x="18923" y="581"/>
                  </a:cubicBezTo>
                  <a:lnTo>
                    <a:pt x="19670" y="581"/>
                  </a:lnTo>
                  <a:cubicBezTo>
                    <a:pt x="19858" y="4693"/>
                    <a:pt x="20456" y="17216"/>
                    <a:pt x="21296" y="21235"/>
                  </a:cubicBezTo>
                  <a:lnTo>
                    <a:pt x="294" y="21235"/>
                  </a:lnTo>
                  <a:cubicBezTo>
                    <a:pt x="1136" y="17216"/>
                    <a:pt x="1734" y="4693"/>
                    <a:pt x="1901" y="581"/>
                  </a:cubicBezTo>
                  <a:lnTo>
                    <a:pt x="2649" y="581"/>
                  </a:lnTo>
                  <a:cubicBezTo>
                    <a:pt x="2723" y="581"/>
                    <a:pt x="2780" y="489"/>
                    <a:pt x="2780" y="397"/>
                  </a:cubicBezTo>
                  <a:lnTo>
                    <a:pt x="2780" y="368"/>
                  </a:lnTo>
                  <a:lnTo>
                    <a:pt x="10796" y="489"/>
                  </a:lnTo>
                  <a:lnTo>
                    <a:pt x="18812" y="368"/>
                  </a:lnTo>
                  <a:close/>
                  <a:moveTo>
                    <a:pt x="2669" y="0"/>
                  </a:moveTo>
                  <a:cubicBezTo>
                    <a:pt x="2631" y="0"/>
                    <a:pt x="2592" y="0"/>
                    <a:pt x="2574" y="33"/>
                  </a:cubicBezTo>
                  <a:cubicBezTo>
                    <a:pt x="2556" y="92"/>
                    <a:pt x="2538" y="122"/>
                    <a:pt x="2538" y="184"/>
                  </a:cubicBezTo>
                  <a:lnTo>
                    <a:pt x="2538" y="213"/>
                  </a:lnTo>
                  <a:lnTo>
                    <a:pt x="1791" y="213"/>
                  </a:lnTo>
                  <a:cubicBezTo>
                    <a:pt x="1734" y="213"/>
                    <a:pt x="1678" y="305"/>
                    <a:pt x="1678" y="397"/>
                  </a:cubicBezTo>
                  <a:cubicBezTo>
                    <a:pt x="1509" y="4358"/>
                    <a:pt x="892" y="17639"/>
                    <a:pt x="14" y="21357"/>
                  </a:cubicBezTo>
                  <a:cubicBezTo>
                    <a:pt x="-4" y="21419"/>
                    <a:pt x="-4" y="21478"/>
                    <a:pt x="14" y="21541"/>
                  </a:cubicBezTo>
                  <a:cubicBezTo>
                    <a:pt x="52" y="21570"/>
                    <a:pt x="71" y="21600"/>
                    <a:pt x="127" y="21600"/>
                  </a:cubicBezTo>
                  <a:lnTo>
                    <a:pt x="21465" y="21600"/>
                  </a:lnTo>
                  <a:cubicBezTo>
                    <a:pt x="21501" y="21600"/>
                    <a:pt x="21540" y="21570"/>
                    <a:pt x="21558" y="21541"/>
                  </a:cubicBezTo>
                  <a:cubicBezTo>
                    <a:pt x="21578" y="21478"/>
                    <a:pt x="21596" y="21419"/>
                    <a:pt x="21578" y="21357"/>
                  </a:cubicBezTo>
                  <a:cubicBezTo>
                    <a:pt x="20700" y="17639"/>
                    <a:pt x="20081" y="4358"/>
                    <a:pt x="19914" y="397"/>
                  </a:cubicBezTo>
                  <a:cubicBezTo>
                    <a:pt x="19896" y="276"/>
                    <a:pt x="19858" y="213"/>
                    <a:pt x="19783" y="213"/>
                  </a:cubicBezTo>
                  <a:lnTo>
                    <a:pt x="19036" y="213"/>
                  </a:lnTo>
                  <a:lnTo>
                    <a:pt x="19036" y="184"/>
                  </a:lnTo>
                  <a:cubicBezTo>
                    <a:pt x="19036" y="122"/>
                    <a:pt x="19018" y="62"/>
                    <a:pt x="18998" y="33"/>
                  </a:cubicBezTo>
                  <a:cubicBezTo>
                    <a:pt x="18980" y="0"/>
                    <a:pt x="18961" y="0"/>
                    <a:pt x="18923" y="0"/>
                  </a:cubicBezTo>
                  <a:lnTo>
                    <a:pt x="10796" y="92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Google Shape;1363;p28"/>
            <p:cNvSpPr/>
            <p:nvPr/>
          </p:nvSpPr>
          <p:spPr>
            <a:xfrm>
              <a:off x="493925" y="1871144"/>
              <a:ext cx="2115637" cy="20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471"/>
                  </a:lnTo>
                  <a:cubicBezTo>
                    <a:pt x="0" y="18396"/>
                    <a:pt x="313" y="21600"/>
                    <a:pt x="696" y="21600"/>
                  </a:cubicBezTo>
                  <a:lnTo>
                    <a:pt x="20910" y="21600"/>
                  </a:lnTo>
                  <a:cubicBezTo>
                    <a:pt x="21293" y="21600"/>
                    <a:pt x="21600" y="18396"/>
                    <a:pt x="21600" y="1447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Google Shape;1364;p28"/>
            <p:cNvSpPr/>
            <p:nvPr/>
          </p:nvSpPr>
          <p:spPr>
            <a:xfrm>
              <a:off x="414538" y="1867443"/>
              <a:ext cx="2122012" cy="21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6" y="692"/>
                  </a:moveTo>
                  <a:lnTo>
                    <a:pt x="21536" y="14383"/>
                  </a:lnTo>
                  <a:cubicBezTo>
                    <a:pt x="21536" y="18020"/>
                    <a:pt x="21240" y="20960"/>
                    <a:pt x="20880" y="20960"/>
                  </a:cubicBezTo>
                  <a:lnTo>
                    <a:pt x="726" y="20960"/>
                  </a:lnTo>
                  <a:cubicBezTo>
                    <a:pt x="360" y="20960"/>
                    <a:pt x="65" y="18020"/>
                    <a:pt x="65" y="14383"/>
                  </a:cubicBezTo>
                  <a:lnTo>
                    <a:pt x="65" y="692"/>
                  </a:lnTo>
                  <a:close/>
                  <a:moveTo>
                    <a:pt x="0" y="0"/>
                  </a:moveTo>
                  <a:lnTo>
                    <a:pt x="0" y="14383"/>
                  </a:lnTo>
                  <a:cubicBezTo>
                    <a:pt x="0" y="18395"/>
                    <a:pt x="323" y="21600"/>
                    <a:pt x="720" y="21600"/>
                  </a:cubicBezTo>
                  <a:lnTo>
                    <a:pt x="20880" y="21600"/>
                  </a:lnTo>
                  <a:cubicBezTo>
                    <a:pt x="21277" y="21600"/>
                    <a:pt x="21600" y="18395"/>
                    <a:pt x="21600" y="1438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3" name="Google Shape;1365;p28"/>
            <p:cNvSpPr/>
            <p:nvPr/>
          </p:nvSpPr>
          <p:spPr>
            <a:xfrm>
              <a:off x="1430668" y="1917599"/>
              <a:ext cx="89782" cy="8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3" y="0"/>
                  </a:moveTo>
                  <a:cubicBezTo>
                    <a:pt x="4821" y="0"/>
                    <a:pt x="0" y="4849"/>
                    <a:pt x="0" y="10731"/>
                  </a:cubicBezTo>
                  <a:cubicBezTo>
                    <a:pt x="0" y="16737"/>
                    <a:pt x="4821" y="21600"/>
                    <a:pt x="10793" y="21600"/>
                  </a:cubicBezTo>
                  <a:cubicBezTo>
                    <a:pt x="16765" y="21600"/>
                    <a:pt x="21600" y="16737"/>
                    <a:pt x="21600" y="10731"/>
                  </a:cubicBezTo>
                  <a:cubicBezTo>
                    <a:pt x="21600" y="4849"/>
                    <a:pt x="16765" y="0"/>
                    <a:pt x="1079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4" name="Google Shape;1366;p28"/>
            <p:cNvSpPr/>
            <p:nvPr/>
          </p:nvSpPr>
          <p:spPr>
            <a:xfrm>
              <a:off x="956390" y="2354870"/>
              <a:ext cx="1038292" cy="9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" y="0"/>
                  </a:moveTo>
                  <a:cubicBezTo>
                    <a:pt x="912" y="0"/>
                    <a:pt x="0" y="9642"/>
                    <a:pt x="0" y="21600"/>
                  </a:cubicBezTo>
                  <a:lnTo>
                    <a:pt x="21600" y="21600"/>
                  </a:lnTo>
                  <a:cubicBezTo>
                    <a:pt x="21600" y="9754"/>
                    <a:pt x="20688" y="0"/>
                    <a:pt x="1955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5" name="Google Shape;1367;p28"/>
            <p:cNvSpPr/>
            <p:nvPr/>
          </p:nvSpPr>
          <p:spPr>
            <a:xfrm>
              <a:off x="953201" y="2351683"/>
              <a:ext cx="1044669" cy="10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4" y="1416"/>
                  </a:moveTo>
                  <a:cubicBezTo>
                    <a:pt x="20563" y="1416"/>
                    <a:pt x="21436" y="9770"/>
                    <a:pt x="21468" y="20196"/>
                  </a:cubicBezTo>
                  <a:lnTo>
                    <a:pt x="142" y="20196"/>
                  </a:lnTo>
                  <a:cubicBezTo>
                    <a:pt x="175" y="9770"/>
                    <a:pt x="1038" y="1416"/>
                    <a:pt x="2098" y="1416"/>
                  </a:cubicBezTo>
                  <a:close/>
                  <a:moveTo>
                    <a:pt x="2098" y="0"/>
                  </a:moveTo>
                  <a:cubicBezTo>
                    <a:pt x="939" y="0"/>
                    <a:pt x="0" y="9337"/>
                    <a:pt x="0" y="20839"/>
                  </a:cubicBezTo>
                  <a:cubicBezTo>
                    <a:pt x="0" y="21284"/>
                    <a:pt x="33" y="21600"/>
                    <a:pt x="66" y="21600"/>
                  </a:cubicBezTo>
                  <a:lnTo>
                    <a:pt x="21534" y="21600"/>
                  </a:lnTo>
                  <a:cubicBezTo>
                    <a:pt x="21578" y="21600"/>
                    <a:pt x="21600" y="21284"/>
                    <a:pt x="21600" y="20839"/>
                  </a:cubicBezTo>
                  <a:cubicBezTo>
                    <a:pt x="21600" y="9337"/>
                    <a:pt x="20661" y="0"/>
                    <a:pt x="195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6" name="Google Shape;1368;p28"/>
            <p:cNvSpPr/>
            <p:nvPr/>
          </p:nvSpPr>
          <p:spPr>
            <a:xfrm>
              <a:off x="1216215" y="2354870"/>
              <a:ext cx="519149" cy="4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064"/>
                    <a:pt x="902" y="21600"/>
                    <a:pt x="2044" y="21600"/>
                  </a:cubicBezTo>
                  <a:lnTo>
                    <a:pt x="19558" y="21600"/>
                  </a:lnTo>
                  <a:cubicBezTo>
                    <a:pt x="20679" y="21600"/>
                    <a:pt x="21600" y="1206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7" name="Google Shape;1369;p28"/>
            <p:cNvSpPr/>
            <p:nvPr/>
          </p:nvSpPr>
          <p:spPr>
            <a:xfrm>
              <a:off x="1212515" y="2351683"/>
              <a:ext cx="526036" cy="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7" y="2656"/>
                  </a:moveTo>
                  <a:cubicBezTo>
                    <a:pt x="21254" y="11612"/>
                    <a:pt x="20429" y="18944"/>
                    <a:pt x="19431" y="18944"/>
                  </a:cubicBezTo>
                  <a:lnTo>
                    <a:pt x="2169" y="18944"/>
                  </a:lnTo>
                  <a:cubicBezTo>
                    <a:pt x="1171" y="18944"/>
                    <a:pt x="348" y="11810"/>
                    <a:pt x="283" y="2656"/>
                  </a:cubicBezTo>
                  <a:close/>
                  <a:moveTo>
                    <a:pt x="152" y="0"/>
                  </a:moveTo>
                  <a:cubicBezTo>
                    <a:pt x="65" y="0"/>
                    <a:pt x="0" y="615"/>
                    <a:pt x="0" y="1229"/>
                  </a:cubicBezTo>
                  <a:cubicBezTo>
                    <a:pt x="0" y="12424"/>
                    <a:pt x="977" y="21600"/>
                    <a:pt x="2169" y="21600"/>
                  </a:cubicBezTo>
                  <a:lnTo>
                    <a:pt x="19454" y="21600"/>
                  </a:lnTo>
                  <a:cubicBezTo>
                    <a:pt x="20623" y="21600"/>
                    <a:pt x="21600" y="12424"/>
                    <a:pt x="21600" y="1229"/>
                  </a:cubicBezTo>
                  <a:cubicBezTo>
                    <a:pt x="21600" y="615"/>
                    <a:pt x="21535" y="0"/>
                    <a:pt x="214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8" name="Google Shape;1370;p28"/>
            <p:cNvSpPr/>
            <p:nvPr/>
          </p:nvSpPr>
          <p:spPr>
            <a:xfrm>
              <a:off x="1685199" y="922080"/>
              <a:ext cx="560364" cy="8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" y="0"/>
                  </a:moveTo>
                  <a:cubicBezTo>
                    <a:pt x="428" y="0"/>
                    <a:pt x="0" y="298"/>
                    <a:pt x="0" y="667"/>
                  </a:cubicBezTo>
                  <a:lnTo>
                    <a:pt x="0" y="20933"/>
                  </a:lnTo>
                  <a:cubicBezTo>
                    <a:pt x="0" y="21302"/>
                    <a:pt x="428" y="21600"/>
                    <a:pt x="957" y="21600"/>
                  </a:cubicBezTo>
                  <a:lnTo>
                    <a:pt x="20643" y="21600"/>
                  </a:lnTo>
                  <a:cubicBezTo>
                    <a:pt x="21172" y="21600"/>
                    <a:pt x="21578" y="21302"/>
                    <a:pt x="21600" y="20933"/>
                  </a:cubicBezTo>
                  <a:lnTo>
                    <a:pt x="21600" y="667"/>
                  </a:lnTo>
                  <a:cubicBezTo>
                    <a:pt x="21600" y="298"/>
                    <a:pt x="21172" y="0"/>
                    <a:pt x="20643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9" name="Google Shape;1371;p28"/>
            <p:cNvSpPr/>
            <p:nvPr/>
          </p:nvSpPr>
          <p:spPr>
            <a:xfrm>
              <a:off x="1682012" y="918948"/>
              <a:ext cx="566683" cy="81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5" y="168"/>
                  </a:moveTo>
                  <a:cubicBezTo>
                    <a:pt x="20977" y="168"/>
                    <a:pt x="21340" y="422"/>
                    <a:pt x="21340" y="745"/>
                  </a:cubicBezTo>
                  <a:lnTo>
                    <a:pt x="21340" y="20855"/>
                  </a:lnTo>
                  <a:cubicBezTo>
                    <a:pt x="21340" y="21178"/>
                    <a:pt x="20977" y="21432"/>
                    <a:pt x="20535" y="21432"/>
                  </a:cubicBezTo>
                  <a:lnTo>
                    <a:pt x="1068" y="21432"/>
                  </a:lnTo>
                  <a:cubicBezTo>
                    <a:pt x="625" y="21432"/>
                    <a:pt x="263" y="21178"/>
                    <a:pt x="263" y="20855"/>
                  </a:cubicBezTo>
                  <a:lnTo>
                    <a:pt x="263" y="745"/>
                  </a:lnTo>
                  <a:cubicBezTo>
                    <a:pt x="263" y="422"/>
                    <a:pt x="625" y="168"/>
                    <a:pt x="1068" y="168"/>
                  </a:cubicBezTo>
                  <a:close/>
                  <a:moveTo>
                    <a:pt x="1068" y="0"/>
                  </a:moveTo>
                  <a:cubicBezTo>
                    <a:pt x="484" y="0"/>
                    <a:pt x="0" y="337"/>
                    <a:pt x="0" y="745"/>
                  </a:cubicBezTo>
                  <a:lnTo>
                    <a:pt x="0" y="20855"/>
                  </a:lnTo>
                  <a:cubicBezTo>
                    <a:pt x="0" y="21277"/>
                    <a:pt x="484" y="21600"/>
                    <a:pt x="1068" y="21600"/>
                  </a:cubicBezTo>
                  <a:lnTo>
                    <a:pt x="20535" y="21600"/>
                  </a:lnTo>
                  <a:cubicBezTo>
                    <a:pt x="21118" y="21600"/>
                    <a:pt x="21600" y="21263"/>
                    <a:pt x="21600" y="20855"/>
                  </a:cubicBezTo>
                  <a:lnTo>
                    <a:pt x="21600" y="745"/>
                  </a:lnTo>
                  <a:cubicBezTo>
                    <a:pt x="21600" y="323"/>
                    <a:pt x="21118" y="0"/>
                    <a:pt x="205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0" name="Google Shape;1372;p28"/>
            <p:cNvSpPr/>
            <p:nvPr/>
          </p:nvSpPr>
          <p:spPr>
            <a:xfrm>
              <a:off x="1752775" y="993924"/>
              <a:ext cx="186960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7" y="0"/>
                  </a:moveTo>
                  <a:cubicBezTo>
                    <a:pt x="980" y="0"/>
                    <a:pt x="0" y="1039"/>
                    <a:pt x="0" y="2256"/>
                  </a:cubicBezTo>
                  <a:lnTo>
                    <a:pt x="0" y="19403"/>
                  </a:lnTo>
                  <a:cubicBezTo>
                    <a:pt x="0" y="20627"/>
                    <a:pt x="980" y="21600"/>
                    <a:pt x="2197" y="21600"/>
                  </a:cubicBezTo>
                  <a:lnTo>
                    <a:pt x="19344" y="21600"/>
                  </a:lnTo>
                  <a:cubicBezTo>
                    <a:pt x="20567" y="21600"/>
                    <a:pt x="21600" y="20627"/>
                    <a:pt x="21600" y="19403"/>
                  </a:cubicBezTo>
                  <a:lnTo>
                    <a:pt x="21600" y="2256"/>
                  </a:lnTo>
                  <a:cubicBezTo>
                    <a:pt x="21600" y="1039"/>
                    <a:pt x="20567" y="0"/>
                    <a:pt x="193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Google Shape;1373;p28"/>
            <p:cNvSpPr/>
            <p:nvPr/>
          </p:nvSpPr>
          <p:spPr>
            <a:xfrm>
              <a:off x="2116666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Google Shape;1374;p28"/>
            <p:cNvSpPr/>
            <p:nvPr/>
          </p:nvSpPr>
          <p:spPr>
            <a:xfrm>
              <a:off x="2148889" y="963808"/>
              <a:ext cx="2163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6" y="6203"/>
                  </a:moveTo>
                  <a:cubicBezTo>
                    <a:pt x="13187" y="6203"/>
                    <a:pt x="15291" y="8252"/>
                    <a:pt x="15291" y="10800"/>
                  </a:cubicBezTo>
                  <a:cubicBezTo>
                    <a:pt x="15291" y="12849"/>
                    <a:pt x="13187" y="14898"/>
                    <a:pt x="10516" y="14898"/>
                  </a:cubicBezTo>
                  <a:cubicBezTo>
                    <a:pt x="8413" y="14898"/>
                    <a:pt x="6309" y="12849"/>
                    <a:pt x="6309" y="10800"/>
                  </a:cubicBezTo>
                  <a:cubicBezTo>
                    <a:pt x="6309" y="8252"/>
                    <a:pt x="8413" y="6203"/>
                    <a:pt x="10516" y="6203"/>
                  </a:cubicBezTo>
                  <a:close/>
                  <a:moveTo>
                    <a:pt x="10516" y="0"/>
                  </a:moveTo>
                  <a:cubicBezTo>
                    <a:pt x="4718" y="0"/>
                    <a:pt x="0" y="4652"/>
                    <a:pt x="0" y="10800"/>
                  </a:cubicBezTo>
                  <a:cubicBezTo>
                    <a:pt x="0" y="16449"/>
                    <a:pt x="4718" y="21600"/>
                    <a:pt x="10516" y="21600"/>
                  </a:cubicBezTo>
                  <a:cubicBezTo>
                    <a:pt x="16882" y="21600"/>
                    <a:pt x="21600" y="16449"/>
                    <a:pt x="21600" y="10800"/>
                  </a:cubicBezTo>
                  <a:cubicBezTo>
                    <a:pt x="21600" y="4652"/>
                    <a:pt x="16882" y="0"/>
                    <a:pt x="105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Google Shape;1375;p28"/>
            <p:cNvSpPr/>
            <p:nvPr/>
          </p:nvSpPr>
          <p:spPr>
            <a:xfrm>
              <a:off x="2177923" y="963808"/>
              <a:ext cx="22205" cy="2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6203"/>
                  </a:moveTo>
                  <a:cubicBezTo>
                    <a:pt x="13348" y="6203"/>
                    <a:pt x="14898" y="8252"/>
                    <a:pt x="14898" y="10800"/>
                  </a:cubicBezTo>
                  <a:cubicBezTo>
                    <a:pt x="14898" y="12849"/>
                    <a:pt x="13348" y="14898"/>
                    <a:pt x="10800" y="14898"/>
                  </a:cubicBezTo>
                  <a:cubicBezTo>
                    <a:pt x="8751" y="14898"/>
                    <a:pt x="6702" y="12849"/>
                    <a:pt x="6702" y="10800"/>
                  </a:cubicBezTo>
                  <a:cubicBezTo>
                    <a:pt x="6702" y="8252"/>
                    <a:pt x="8751" y="6203"/>
                    <a:pt x="10800" y="6203"/>
                  </a:cubicBezTo>
                  <a:close/>
                  <a:moveTo>
                    <a:pt x="10800" y="0"/>
                  </a:moveTo>
                  <a:cubicBezTo>
                    <a:pt x="5151" y="0"/>
                    <a:pt x="0" y="4652"/>
                    <a:pt x="0" y="10800"/>
                  </a:cubicBezTo>
                  <a:cubicBezTo>
                    <a:pt x="0" y="16449"/>
                    <a:pt x="5151" y="21600"/>
                    <a:pt x="10800" y="21600"/>
                  </a:cubicBezTo>
                  <a:cubicBezTo>
                    <a:pt x="16948" y="21600"/>
                    <a:pt x="21600" y="16449"/>
                    <a:pt x="21600" y="10800"/>
                  </a:cubicBezTo>
                  <a:cubicBezTo>
                    <a:pt x="21600" y="4652"/>
                    <a:pt x="16948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Google Shape;1376;p28"/>
            <p:cNvSpPr/>
            <p:nvPr/>
          </p:nvSpPr>
          <p:spPr>
            <a:xfrm>
              <a:off x="1995749" y="1040661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11603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11603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Google Shape;1377;p28"/>
            <p:cNvSpPr/>
            <p:nvPr/>
          </p:nvSpPr>
          <p:spPr>
            <a:xfrm>
              <a:off x="1995749" y="1084496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4998"/>
                    <a:pt x="0" y="9997"/>
                  </a:cubicBezTo>
                  <a:cubicBezTo>
                    <a:pt x="0" y="16602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602"/>
                    <a:pt x="21600" y="9997"/>
                  </a:cubicBezTo>
                  <a:cubicBezTo>
                    <a:pt x="21600" y="4998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Google Shape;1378;p28"/>
            <p:cNvSpPr/>
            <p:nvPr/>
          </p:nvSpPr>
          <p:spPr>
            <a:xfrm>
              <a:off x="1995749" y="1128047"/>
              <a:ext cx="17215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3" y="0"/>
                  </a:moveTo>
                  <a:cubicBezTo>
                    <a:pt x="200" y="0"/>
                    <a:pt x="0" y="5449"/>
                    <a:pt x="0" y="10897"/>
                  </a:cubicBezTo>
                  <a:cubicBezTo>
                    <a:pt x="0" y="16151"/>
                    <a:pt x="200" y="21600"/>
                    <a:pt x="393" y="21600"/>
                  </a:cubicBezTo>
                  <a:lnTo>
                    <a:pt x="21136" y="21600"/>
                  </a:lnTo>
                  <a:cubicBezTo>
                    <a:pt x="21400" y="21600"/>
                    <a:pt x="21600" y="16151"/>
                    <a:pt x="21600" y="10897"/>
                  </a:cubicBezTo>
                  <a:cubicBezTo>
                    <a:pt x="21600" y="5449"/>
                    <a:pt x="21400" y="0"/>
                    <a:pt x="211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Google Shape;1379;p28"/>
            <p:cNvSpPr/>
            <p:nvPr/>
          </p:nvSpPr>
          <p:spPr>
            <a:xfrm>
              <a:off x="1977760" y="1231033"/>
              <a:ext cx="186448" cy="18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03" y="0"/>
                  </a:moveTo>
                  <a:cubicBezTo>
                    <a:pt x="983" y="0"/>
                    <a:pt x="0" y="980"/>
                    <a:pt x="0" y="2197"/>
                  </a:cubicBezTo>
                  <a:lnTo>
                    <a:pt x="0" y="19344"/>
                  </a:lnTo>
                  <a:cubicBezTo>
                    <a:pt x="0" y="20561"/>
                    <a:pt x="983" y="21600"/>
                    <a:pt x="2203" y="21600"/>
                  </a:cubicBezTo>
                  <a:lnTo>
                    <a:pt x="19397" y="21600"/>
                  </a:lnTo>
                  <a:cubicBezTo>
                    <a:pt x="20624" y="21600"/>
                    <a:pt x="21600" y="20561"/>
                    <a:pt x="21600" y="19344"/>
                  </a:cubicBezTo>
                  <a:lnTo>
                    <a:pt x="21600" y="2197"/>
                  </a:lnTo>
                  <a:cubicBezTo>
                    <a:pt x="21600" y="980"/>
                    <a:pt x="20624" y="0"/>
                    <a:pt x="1939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Google Shape;1380;p28"/>
            <p:cNvSpPr/>
            <p:nvPr/>
          </p:nvSpPr>
          <p:spPr>
            <a:xfrm>
              <a:off x="1755963" y="1358581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4860"/>
                    <a:pt x="0" y="9900"/>
                  </a:cubicBezTo>
                  <a:cubicBezTo>
                    <a:pt x="0" y="16560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560"/>
                    <a:pt x="21600" y="9900"/>
                  </a:cubicBezTo>
                  <a:cubicBezTo>
                    <a:pt x="21600" y="4860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9" name="Google Shape;1381;p28"/>
            <p:cNvSpPr/>
            <p:nvPr/>
          </p:nvSpPr>
          <p:spPr>
            <a:xfrm>
              <a:off x="1755963" y="1315002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3503"/>
                    <a:pt x="0" y="10897"/>
                  </a:cubicBezTo>
                  <a:cubicBezTo>
                    <a:pt x="0" y="16151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3503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0" name="Google Shape;1382;p28"/>
            <p:cNvSpPr/>
            <p:nvPr/>
          </p:nvSpPr>
          <p:spPr>
            <a:xfrm>
              <a:off x="1755963" y="1271166"/>
              <a:ext cx="1653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7" y="0"/>
                  </a:moveTo>
                  <a:cubicBezTo>
                    <a:pt x="141" y="0"/>
                    <a:pt x="0" y="5449"/>
                    <a:pt x="0" y="10897"/>
                  </a:cubicBezTo>
                  <a:cubicBezTo>
                    <a:pt x="0" y="18097"/>
                    <a:pt x="141" y="21600"/>
                    <a:pt x="417" y="21600"/>
                  </a:cubicBezTo>
                  <a:lnTo>
                    <a:pt x="21183" y="21600"/>
                  </a:lnTo>
                  <a:cubicBezTo>
                    <a:pt x="21392" y="21600"/>
                    <a:pt x="21600" y="16151"/>
                    <a:pt x="21600" y="10897"/>
                  </a:cubicBezTo>
                  <a:cubicBezTo>
                    <a:pt x="21600" y="5449"/>
                    <a:pt x="21459" y="0"/>
                    <a:pt x="211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1" name="Google Shape;1383;p28"/>
            <p:cNvSpPr/>
            <p:nvPr/>
          </p:nvSpPr>
          <p:spPr>
            <a:xfrm>
              <a:off x="1942407" y="1477648"/>
              <a:ext cx="1858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0" y="0"/>
                  </a:moveTo>
                  <a:cubicBezTo>
                    <a:pt x="185" y="0"/>
                    <a:pt x="0" y="5449"/>
                    <a:pt x="0" y="10897"/>
                  </a:cubicBezTo>
                  <a:cubicBezTo>
                    <a:pt x="0" y="18097"/>
                    <a:pt x="185" y="21600"/>
                    <a:pt x="430" y="21600"/>
                  </a:cubicBezTo>
                  <a:lnTo>
                    <a:pt x="21230" y="21600"/>
                  </a:lnTo>
                  <a:cubicBezTo>
                    <a:pt x="21481" y="21600"/>
                    <a:pt x="21600" y="18097"/>
                    <a:pt x="21600" y="10897"/>
                  </a:cubicBezTo>
                  <a:cubicBezTo>
                    <a:pt x="21600" y="5449"/>
                    <a:pt x="21481" y="0"/>
                    <a:pt x="212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2" name="Google Shape;1384;p28"/>
            <p:cNvSpPr/>
            <p:nvPr/>
          </p:nvSpPr>
          <p:spPr>
            <a:xfrm>
              <a:off x="1770253" y="1477648"/>
              <a:ext cx="1431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" y="0"/>
                  </a:moveTo>
                  <a:cubicBezTo>
                    <a:pt x="232" y="0"/>
                    <a:pt x="0" y="5449"/>
                    <a:pt x="0" y="10897"/>
                  </a:cubicBezTo>
                  <a:cubicBezTo>
                    <a:pt x="0" y="18097"/>
                    <a:pt x="232" y="21600"/>
                    <a:pt x="473" y="21600"/>
                  </a:cubicBezTo>
                  <a:lnTo>
                    <a:pt x="21119" y="21600"/>
                  </a:lnTo>
                  <a:cubicBezTo>
                    <a:pt x="21359" y="21600"/>
                    <a:pt x="21600" y="18097"/>
                    <a:pt x="21600" y="10897"/>
                  </a:cubicBezTo>
                  <a:cubicBezTo>
                    <a:pt x="21600" y="5449"/>
                    <a:pt x="21359" y="0"/>
                    <a:pt x="211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3" name="Google Shape;1385;p28"/>
            <p:cNvSpPr/>
            <p:nvPr/>
          </p:nvSpPr>
          <p:spPr>
            <a:xfrm>
              <a:off x="1770253" y="1527290"/>
              <a:ext cx="28146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" y="0"/>
                  </a:moveTo>
                  <a:cubicBezTo>
                    <a:pt x="118" y="0"/>
                    <a:pt x="0" y="5449"/>
                    <a:pt x="0" y="10897"/>
                  </a:cubicBezTo>
                  <a:cubicBezTo>
                    <a:pt x="0" y="18097"/>
                    <a:pt x="118" y="21600"/>
                    <a:pt x="240" y="21600"/>
                  </a:cubicBezTo>
                  <a:lnTo>
                    <a:pt x="21355" y="21600"/>
                  </a:lnTo>
                  <a:cubicBezTo>
                    <a:pt x="21478" y="21600"/>
                    <a:pt x="21600" y="18097"/>
                    <a:pt x="21600" y="10897"/>
                  </a:cubicBezTo>
                  <a:cubicBezTo>
                    <a:pt x="21600" y="5449"/>
                    <a:pt x="21478" y="0"/>
                    <a:pt x="213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4" name="Google Shape;1386;p28"/>
            <p:cNvSpPr/>
            <p:nvPr/>
          </p:nvSpPr>
          <p:spPr>
            <a:xfrm>
              <a:off x="1862135" y="1034060"/>
              <a:ext cx="41701" cy="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7" h="21600" fill="norm" stroke="1" extrusionOk="0">
                  <a:moveTo>
                    <a:pt x="3289" y="0"/>
                  </a:moveTo>
                  <a:lnTo>
                    <a:pt x="0" y="18671"/>
                  </a:lnTo>
                  <a:lnTo>
                    <a:pt x="19818" y="21600"/>
                  </a:lnTo>
                  <a:cubicBezTo>
                    <a:pt x="21600" y="11166"/>
                    <a:pt x="13980" y="1464"/>
                    <a:pt x="328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5" name="Google Shape;1387;p28"/>
            <p:cNvSpPr/>
            <p:nvPr/>
          </p:nvSpPr>
          <p:spPr>
            <a:xfrm>
              <a:off x="1858436" y="1029846"/>
              <a:ext cx="48569" cy="5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5513" y="3111"/>
                  </a:moveTo>
                  <a:cubicBezTo>
                    <a:pt x="12998" y="4768"/>
                    <a:pt x="18059" y="11416"/>
                    <a:pt x="17632" y="18690"/>
                  </a:cubicBezTo>
                  <a:lnTo>
                    <a:pt x="3089" y="16608"/>
                  </a:lnTo>
                  <a:lnTo>
                    <a:pt x="5513" y="3111"/>
                  </a:lnTo>
                  <a:close/>
                  <a:moveTo>
                    <a:pt x="3089" y="0"/>
                  </a:moveTo>
                  <a:lnTo>
                    <a:pt x="0" y="18690"/>
                  </a:lnTo>
                  <a:lnTo>
                    <a:pt x="19842" y="21600"/>
                  </a:lnTo>
                  <a:lnTo>
                    <a:pt x="20055" y="20347"/>
                  </a:lnTo>
                  <a:cubicBezTo>
                    <a:pt x="21600" y="10789"/>
                    <a:pt x="14756" y="1858"/>
                    <a:pt x="4396" y="201"/>
                  </a:cubicBezTo>
                  <a:lnTo>
                    <a:pt x="3089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6" name="Google Shape;1388;p28"/>
            <p:cNvSpPr/>
            <p:nvPr/>
          </p:nvSpPr>
          <p:spPr>
            <a:xfrm>
              <a:off x="1779547" y="1023185"/>
              <a:ext cx="129048" cy="12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10369" y="0"/>
                  </a:moveTo>
                  <a:cubicBezTo>
                    <a:pt x="5326" y="0"/>
                    <a:pt x="881" y="3805"/>
                    <a:pt x="117" y="9181"/>
                  </a:cubicBezTo>
                  <a:cubicBezTo>
                    <a:pt x="-739" y="15069"/>
                    <a:pt x="3191" y="20597"/>
                    <a:pt x="8906" y="21477"/>
                  </a:cubicBezTo>
                  <a:cubicBezTo>
                    <a:pt x="9431" y="21562"/>
                    <a:pt x="9955" y="21600"/>
                    <a:pt x="10471" y="21600"/>
                  </a:cubicBezTo>
                  <a:cubicBezTo>
                    <a:pt x="15578" y="21600"/>
                    <a:pt x="20088" y="17776"/>
                    <a:pt x="20861" y="12438"/>
                  </a:cubicBezTo>
                  <a:lnTo>
                    <a:pt x="10443" y="10762"/>
                  </a:lnTo>
                  <a:lnTo>
                    <a:pt x="12072" y="142"/>
                  </a:lnTo>
                  <a:cubicBezTo>
                    <a:pt x="11501" y="47"/>
                    <a:pt x="10931" y="0"/>
                    <a:pt x="103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7" name="Google Shape;1389;p28"/>
            <p:cNvSpPr/>
            <p:nvPr/>
          </p:nvSpPr>
          <p:spPr>
            <a:xfrm>
              <a:off x="1776334" y="1019599"/>
              <a:ext cx="136473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0678" y="1032"/>
                  </a:moveTo>
                  <a:cubicBezTo>
                    <a:pt x="10918" y="1032"/>
                    <a:pt x="11247" y="1113"/>
                    <a:pt x="11585" y="1113"/>
                  </a:cubicBezTo>
                  <a:lnTo>
                    <a:pt x="10011" y="11195"/>
                  </a:lnTo>
                  <a:lnTo>
                    <a:pt x="20073" y="12775"/>
                  </a:lnTo>
                  <a:cubicBezTo>
                    <a:pt x="19105" y="17309"/>
                    <a:pt x="15140" y="20541"/>
                    <a:pt x="10598" y="20541"/>
                  </a:cubicBezTo>
                  <a:cubicBezTo>
                    <a:pt x="10136" y="20541"/>
                    <a:pt x="9665" y="20505"/>
                    <a:pt x="9193" y="20433"/>
                  </a:cubicBezTo>
                  <a:cubicBezTo>
                    <a:pt x="6633" y="20020"/>
                    <a:pt x="4411" y="18601"/>
                    <a:pt x="2927" y="16519"/>
                  </a:cubicBezTo>
                  <a:cubicBezTo>
                    <a:pt x="1353" y="14436"/>
                    <a:pt x="696" y="11859"/>
                    <a:pt x="1105" y="9364"/>
                  </a:cubicBezTo>
                  <a:cubicBezTo>
                    <a:pt x="1522" y="6778"/>
                    <a:pt x="2927" y="4534"/>
                    <a:pt x="4980" y="2945"/>
                  </a:cubicBezTo>
                  <a:cubicBezTo>
                    <a:pt x="6633" y="1697"/>
                    <a:pt x="8616" y="1032"/>
                    <a:pt x="10678" y="1032"/>
                  </a:cubicBezTo>
                  <a:close/>
                  <a:moveTo>
                    <a:pt x="10713" y="0"/>
                  </a:moveTo>
                  <a:cubicBezTo>
                    <a:pt x="8429" y="0"/>
                    <a:pt x="6216" y="754"/>
                    <a:pt x="4322" y="2119"/>
                  </a:cubicBezTo>
                  <a:cubicBezTo>
                    <a:pt x="2100" y="3780"/>
                    <a:pt x="536" y="6275"/>
                    <a:pt x="118" y="9193"/>
                  </a:cubicBezTo>
                  <a:cubicBezTo>
                    <a:pt x="-291" y="12021"/>
                    <a:pt x="367" y="14858"/>
                    <a:pt x="2100" y="17192"/>
                  </a:cubicBezTo>
                  <a:cubicBezTo>
                    <a:pt x="3745" y="19517"/>
                    <a:pt x="6225" y="21016"/>
                    <a:pt x="9025" y="21438"/>
                  </a:cubicBezTo>
                  <a:cubicBezTo>
                    <a:pt x="9602" y="21519"/>
                    <a:pt x="10100" y="21600"/>
                    <a:pt x="10678" y="21600"/>
                  </a:cubicBezTo>
                  <a:cubicBezTo>
                    <a:pt x="15869" y="21600"/>
                    <a:pt x="20402" y="17776"/>
                    <a:pt x="21229" y="12443"/>
                  </a:cubicBezTo>
                  <a:lnTo>
                    <a:pt x="21309" y="11940"/>
                  </a:lnTo>
                  <a:lnTo>
                    <a:pt x="11167" y="10360"/>
                  </a:lnTo>
                  <a:lnTo>
                    <a:pt x="12820" y="198"/>
                  </a:lnTo>
                  <a:lnTo>
                    <a:pt x="12242" y="117"/>
                  </a:lnTo>
                  <a:cubicBezTo>
                    <a:pt x="11727" y="36"/>
                    <a:pt x="11220" y="0"/>
                    <a:pt x="1071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8" name="Google Shape;1390;p28"/>
            <p:cNvSpPr/>
            <p:nvPr/>
          </p:nvSpPr>
          <p:spPr>
            <a:xfrm>
              <a:off x="1998743" y="1253578"/>
              <a:ext cx="137648" cy="1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8" h="21600" fill="norm" stroke="1" extrusionOk="0">
                  <a:moveTo>
                    <a:pt x="9448" y="0"/>
                  </a:moveTo>
                  <a:cubicBezTo>
                    <a:pt x="7768" y="0"/>
                    <a:pt x="6065" y="518"/>
                    <a:pt x="4519" y="1599"/>
                  </a:cubicBezTo>
                  <a:cubicBezTo>
                    <a:pt x="97" y="4672"/>
                    <a:pt x="-1356" y="11381"/>
                    <a:pt x="1402" y="16437"/>
                  </a:cubicBezTo>
                  <a:cubicBezTo>
                    <a:pt x="3198" y="19751"/>
                    <a:pt x="6315" y="21600"/>
                    <a:pt x="9487" y="21600"/>
                  </a:cubicBezTo>
                  <a:cubicBezTo>
                    <a:pt x="11159" y="21600"/>
                    <a:pt x="12846" y="21082"/>
                    <a:pt x="14369" y="20001"/>
                  </a:cubicBezTo>
                  <a:cubicBezTo>
                    <a:pt x="18791" y="16937"/>
                    <a:pt x="20244" y="10300"/>
                    <a:pt x="17486" y="5163"/>
                  </a:cubicBezTo>
                  <a:cubicBezTo>
                    <a:pt x="15729" y="1858"/>
                    <a:pt x="12635" y="0"/>
                    <a:pt x="9448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9" name="Google Shape;1391;p28"/>
            <p:cNvSpPr/>
            <p:nvPr/>
          </p:nvSpPr>
          <p:spPr>
            <a:xfrm>
              <a:off x="1995775" y="1250958"/>
              <a:ext cx="144320" cy="14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8" h="21600" fill="norm" stroke="1" extrusionOk="0">
                  <a:moveTo>
                    <a:pt x="9958" y="971"/>
                  </a:moveTo>
                  <a:cubicBezTo>
                    <a:pt x="11556" y="971"/>
                    <a:pt x="13155" y="1449"/>
                    <a:pt x="14535" y="2394"/>
                  </a:cubicBezTo>
                  <a:cubicBezTo>
                    <a:pt x="16643" y="3664"/>
                    <a:pt x="18101" y="5794"/>
                    <a:pt x="18681" y="8401"/>
                  </a:cubicBezTo>
                  <a:cubicBezTo>
                    <a:pt x="19261" y="10932"/>
                    <a:pt x="18971" y="13539"/>
                    <a:pt x="17732" y="15831"/>
                  </a:cubicBezTo>
                  <a:cubicBezTo>
                    <a:pt x="16494" y="18047"/>
                    <a:pt x="14535" y="19623"/>
                    <a:pt x="12207" y="20262"/>
                  </a:cubicBezTo>
                  <a:cubicBezTo>
                    <a:pt x="11439" y="20492"/>
                    <a:pt x="10663" y="20603"/>
                    <a:pt x="9887" y="20603"/>
                  </a:cubicBezTo>
                  <a:cubicBezTo>
                    <a:pt x="8304" y="20603"/>
                    <a:pt x="6736" y="20134"/>
                    <a:pt x="5373" y="19231"/>
                  </a:cubicBezTo>
                  <a:cubicBezTo>
                    <a:pt x="1086" y="16462"/>
                    <a:pt x="-372" y="10455"/>
                    <a:pt x="2175" y="5794"/>
                  </a:cubicBezTo>
                  <a:cubicBezTo>
                    <a:pt x="3413" y="3502"/>
                    <a:pt x="5373" y="1917"/>
                    <a:pt x="7700" y="1287"/>
                  </a:cubicBezTo>
                  <a:cubicBezTo>
                    <a:pt x="8500" y="1048"/>
                    <a:pt x="9229" y="971"/>
                    <a:pt x="9958" y="971"/>
                  </a:cubicBezTo>
                  <a:close/>
                  <a:moveTo>
                    <a:pt x="9965" y="0"/>
                  </a:moveTo>
                  <a:cubicBezTo>
                    <a:pt x="9135" y="0"/>
                    <a:pt x="8304" y="111"/>
                    <a:pt x="7481" y="341"/>
                  </a:cubicBezTo>
                  <a:cubicBezTo>
                    <a:pt x="4942" y="1048"/>
                    <a:pt x="2755" y="2786"/>
                    <a:pt x="1376" y="5240"/>
                  </a:cubicBezTo>
                  <a:cubicBezTo>
                    <a:pt x="-1391" y="10378"/>
                    <a:pt x="137" y="17016"/>
                    <a:pt x="4863" y="20100"/>
                  </a:cubicBezTo>
                  <a:cubicBezTo>
                    <a:pt x="6462" y="21046"/>
                    <a:pt x="8139" y="21600"/>
                    <a:pt x="9958" y="21600"/>
                  </a:cubicBezTo>
                  <a:cubicBezTo>
                    <a:pt x="10757" y="21600"/>
                    <a:pt x="11556" y="21447"/>
                    <a:pt x="12426" y="21208"/>
                  </a:cubicBezTo>
                  <a:cubicBezTo>
                    <a:pt x="14974" y="20492"/>
                    <a:pt x="17152" y="18754"/>
                    <a:pt x="18461" y="16309"/>
                  </a:cubicBezTo>
                  <a:cubicBezTo>
                    <a:pt x="19841" y="13778"/>
                    <a:pt x="20209" y="10932"/>
                    <a:pt x="19551" y="8086"/>
                  </a:cubicBezTo>
                  <a:cubicBezTo>
                    <a:pt x="18900" y="5317"/>
                    <a:pt x="17301" y="2948"/>
                    <a:pt x="14974" y="1525"/>
                  </a:cubicBezTo>
                  <a:cubicBezTo>
                    <a:pt x="13445" y="503"/>
                    <a:pt x="11713" y="0"/>
                    <a:pt x="99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0" name="Google Shape;1392;p28"/>
            <p:cNvSpPr/>
            <p:nvPr/>
          </p:nvSpPr>
          <p:spPr>
            <a:xfrm>
              <a:off x="2020570" y="1275438"/>
              <a:ext cx="95019" cy="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0"/>
                  </a:moveTo>
                  <a:cubicBezTo>
                    <a:pt x="4801" y="0"/>
                    <a:pt x="0" y="4773"/>
                    <a:pt x="0" y="10729"/>
                  </a:cubicBezTo>
                  <a:cubicBezTo>
                    <a:pt x="0" y="16699"/>
                    <a:pt x="4801" y="21600"/>
                    <a:pt x="10806" y="21600"/>
                  </a:cubicBezTo>
                  <a:cubicBezTo>
                    <a:pt x="16799" y="21600"/>
                    <a:pt x="21600" y="16699"/>
                    <a:pt x="21600" y="10729"/>
                  </a:cubicBezTo>
                  <a:cubicBezTo>
                    <a:pt x="21600" y="4773"/>
                    <a:pt x="16799" y="0"/>
                    <a:pt x="1080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1" name="Google Shape;1393;p28"/>
            <p:cNvSpPr/>
            <p:nvPr/>
          </p:nvSpPr>
          <p:spPr>
            <a:xfrm>
              <a:off x="2016869" y="1272250"/>
              <a:ext cx="102420" cy="10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6" y="1339"/>
                  </a:moveTo>
                  <a:cubicBezTo>
                    <a:pt x="15921" y="1339"/>
                    <a:pt x="20159" y="5599"/>
                    <a:pt x="20159" y="10740"/>
                  </a:cubicBezTo>
                  <a:cubicBezTo>
                    <a:pt x="20159" y="16001"/>
                    <a:pt x="15921" y="20152"/>
                    <a:pt x="10806" y="20152"/>
                  </a:cubicBezTo>
                  <a:cubicBezTo>
                    <a:pt x="5679" y="20152"/>
                    <a:pt x="1441" y="15892"/>
                    <a:pt x="1441" y="10740"/>
                  </a:cubicBezTo>
                  <a:cubicBezTo>
                    <a:pt x="1441" y="5599"/>
                    <a:pt x="5679" y="1339"/>
                    <a:pt x="10806" y="1339"/>
                  </a:cubicBezTo>
                  <a:close/>
                  <a:moveTo>
                    <a:pt x="10806" y="0"/>
                  </a:moveTo>
                  <a:cubicBezTo>
                    <a:pt x="4899" y="0"/>
                    <a:pt x="0" y="4815"/>
                    <a:pt x="0" y="10740"/>
                  </a:cubicBezTo>
                  <a:cubicBezTo>
                    <a:pt x="0" y="16785"/>
                    <a:pt x="4899" y="21600"/>
                    <a:pt x="10806" y="21600"/>
                  </a:cubicBezTo>
                  <a:cubicBezTo>
                    <a:pt x="16701" y="21600"/>
                    <a:pt x="21600" y="16785"/>
                    <a:pt x="21600" y="10740"/>
                  </a:cubicBezTo>
                  <a:cubicBezTo>
                    <a:pt x="21600" y="4815"/>
                    <a:pt x="16701" y="0"/>
                    <a:pt x="1080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2" name="Google Shape;1394;p28"/>
            <p:cNvSpPr/>
            <p:nvPr/>
          </p:nvSpPr>
          <p:spPr>
            <a:xfrm>
              <a:off x="2034284" y="1289159"/>
              <a:ext cx="67590" cy="6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6" h="21600" fill="norm" stroke="1" extrusionOk="0">
                  <a:moveTo>
                    <a:pt x="9455" y="0"/>
                  </a:moveTo>
                  <a:cubicBezTo>
                    <a:pt x="6219" y="0"/>
                    <a:pt x="3095" y="1874"/>
                    <a:pt x="1325" y="5223"/>
                  </a:cubicBezTo>
                  <a:cubicBezTo>
                    <a:pt x="-1337" y="10463"/>
                    <a:pt x="146" y="17051"/>
                    <a:pt x="4577" y="20090"/>
                  </a:cubicBezTo>
                  <a:cubicBezTo>
                    <a:pt x="6139" y="21109"/>
                    <a:pt x="7813" y="21600"/>
                    <a:pt x="9471" y="21600"/>
                  </a:cubicBezTo>
                  <a:cubicBezTo>
                    <a:pt x="12707" y="21600"/>
                    <a:pt x="15831" y="19726"/>
                    <a:pt x="17601" y="16377"/>
                  </a:cubicBezTo>
                  <a:cubicBezTo>
                    <a:pt x="20263" y="11137"/>
                    <a:pt x="18780" y="4549"/>
                    <a:pt x="14349" y="1510"/>
                  </a:cubicBezTo>
                  <a:cubicBezTo>
                    <a:pt x="12803" y="491"/>
                    <a:pt x="11113" y="0"/>
                    <a:pt x="9455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3" name="Google Shape;1395;p28"/>
            <p:cNvSpPr/>
            <p:nvPr/>
          </p:nvSpPr>
          <p:spPr>
            <a:xfrm>
              <a:off x="2030959" y="1285971"/>
              <a:ext cx="74106" cy="7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33" h="21600" fill="norm" stroke="1" extrusionOk="0">
                  <a:moveTo>
                    <a:pt x="9535" y="1850"/>
                  </a:moveTo>
                  <a:cubicBezTo>
                    <a:pt x="10888" y="1850"/>
                    <a:pt x="12269" y="2246"/>
                    <a:pt x="13535" y="3072"/>
                  </a:cubicBezTo>
                  <a:cubicBezTo>
                    <a:pt x="17171" y="5664"/>
                    <a:pt x="18393" y="11031"/>
                    <a:pt x="16226" y="15325"/>
                  </a:cubicBezTo>
                  <a:cubicBezTo>
                    <a:pt x="15149" y="17306"/>
                    <a:pt x="13404" y="18694"/>
                    <a:pt x="11368" y="19305"/>
                  </a:cubicBezTo>
                  <a:cubicBezTo>
                    <a:pt x="10699" y="19503"/>
                    <a:pt x="10029" y="19602"/>
                    <a:pt x="9360" y="19602"/>
                  </a:cubicBezTo>
                  <a:cubicBezTo>
                    <a:pt x="8022" y="19602"/>
                    <a:pt x="6699" y="19206"/>
                    <a:pt x="5433" y="18380"/>
                  </a:cubicBezTo>
                  <a:cubicBezTo>
                    <a:pt x="1797" y="15936"/>
                    <a:pt x="575" y="10420"/>
                    <a:pt x="2742" y="6275"/>
                  </a:cubicBezTo>
                  <a:cubicBezTo>
                    <a:pt x="4182" y="3418"/>
                    <a:pt x="6815" y="1850"/>
                    <a:pt x="9535" y="1850"/>
                  </a:cubicBezTo>
                  <a:close/>
                  <a:moveTo>
                    <a:pt x="9477" y="0"/>
                  </a:moveTo>
                  <a:cubicBezTo>
                    <a:pt x="6233" y="0"/>
                    <a:pt x="3033" y="1866"/>
                    <a:pt x="1259" y="5202"/>
                  </a:cubicBezTo>
                  <a:cubicBezTo>
                    <a:pt x="-1316" y="10420"/>
                    <a:pt x="182" y="17009"/>
                    <a:pt x="4633" y="20064"/>
                  </a:cubicBezTo>
                  <a:cubicBezTo>
                    <a:pt x="6117" y="20989"/>
                    <a:pt x="7731" y="21600"/>
                    <a:pt x="9491" y="21600"/>
                  </a:cubicBezTo>
                  <a:cubicBezTo>
                    <a:pt x="10291" y="21600"/>
                    <a:pt x="11106" y="21451"/>
                    <a:pt x="11775" y="21138"/>
                  </a:cubicBezTo>
                  <a:cubicBezTo>
                    <a:pt x="14349" y="20527"/>
                    <a:pt x="16371" y="18694"/>
                    <a:pt x="17579" y="16233"/>
                  </a:cubicBezTo>
                  <a:cubicBezTo>
                    <a:pt x="20284" y="11180"/>
                    <a:pt x="18800" y="4442"/>
                    <a:pt x="14349" y="1536"/>
                  </a:cubicBezTo>
                  <a:cubicBezTo>
                    <a:pt x="12837" y="495"/>
                    <a:pt x="11149" y="0"/>
                    <a:pt x="947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4" name="Google Shape;1396;p28"/>
            <p:cNvSpPr/>
            <p:nvPr/>
          </p:nvSpPr>
          <p:spPr>
            <a:xfrm>
              <a:off x="2051199" y="1306578"/>
              <a:ext cx="33761" cy="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8" y="0"/>
                  </a:moveTo>
                  <a:cubicBezTo>
                    <a:pt x="4735" y="0"/>
                    <a:pt x="0" y="4808"/>
                    <a:pt x="0" y="10615"/>
                  </a:cubicBezTo>
                  <a:cubicBezTo>
                    <a:pt x="0" y="16792"/>
                    <a:pt x="4735" y="21600"/>
                    <a:pt x="10818" y="21600"/>
                  </a:cubicBezTo>
                  <a:cubicBezTo>
                    <a:pt x="16537" y="21600"/>
                    <a:pt x="21600" y="16792"/>
                    <a:pt x="21600" y="10615"/>
                  </a:cubicBezTo>
                  <a:cubicBezTo>
                    <a:pt x="21600" y="4808"/>
                    <a:pt x="16537" y="0"/>
                    <a:pt x="108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5" name="Google Shape;1397;p28"/>
            <p:cNvSpPr/>
            <p:nvPr/>
          </p:nvSpPr>
          <p:spPr>
            <a:xfrm>
              <a:off x="2048011" y="1302878"/>
              <a:ext cx="40138" cy="4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5" y="3677"/>
                  </a:moveTo>
                  <a:cubicBezTo>
                    <a:pt x="14768" y="3677"/>
                    <a:pt x="17923" y="6832"/>
                    <a:pt x="17923" y="10785"/>
                  </a:cubicBezTo>
                  <a:cubicBezTo>
                    <a:pt x="17923" y="14768"/>
                    <a:pt x="14768" y="17893"/>
                    <a:pt x="10815" y="17893"/>
                  </a:cubicBezTo>
                  <a:cubicBezTo>
                    <a:pt x="6832" y="17893"/>
                    <a:pt x="3707" y="14768"/>
                    <a:pt x="3707" y="10785"/>
                  </a:cubicBezTo>
                  <a:cubicBezTo>
                    <a:pt x="3707" y="6832"/>
                    <a:pt x="6832" y="3677"/>
                    <a:pt x="10815" y="3677"/>
                  </a:cubicBezTo>
                  <a:close/>
                  <a:moveTo>
                    <a:pt x="10815" y="0"/>
                  </a:moveTo>
                  <a:cubicBezTo>
                    <a:pt x="4841" y="0"/>
                    <a:pt x="0" y="4841"/>
                    <a:pt x="0" y="10785"/>
                  </a:cubicBezTo>
                  <a:cubicBezTo>
                    <a:pt x="0" y="16759"/>
                    <a:pt x="4841" y="21600"/>
                    <a:pt x="10815" y="21600"/>
                  </a:cubicBezTo>
                  <a:cubicBezTo>
                    <a:pt x="16759" y="21600"/>
                    <a:pt x="21600" y="16759"/>
                    <a:pt x="21600" y="10785"/>
                  </a:cubicBezTo>
                  <a:cubicBezTo>
                    <a:pt x="21600" y="4841"/>
                    <a:pt x="16759" y="0"/>
                    <a:pt x="1081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6" name="Google Shape;1398;p28"/>
            <p:cNvSpPr/>
            <p:nvPr/>
          </p:nvSpPr>
          <p:spPr>
            <a:xfrm>
              <a:off x="2018464" y="1266955"/>
              <a:ext cx="52264" cy="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" y="1154"/>
                  </a:moveTo>
                  <a:lnTo>
                    <a:pt x="20282" y="20260"/>
                  </a:lnTo>
                  <a:lnTo>
                    <a:pt x="20071" y="20260"/>
                  </a:lnTo>
                  <a:lnTo>
                    <a:pt x="1529" y="1154"/>
                  </a:lnTo>
                  <a:close/>
                  <a:moveTo>
                    <a:pt x="1529" y="0"/>
                  </a:moveTo>
                  <a:cubicBezTo>
                    <a:pt x="1082" y="0"/>
                    <a:pt x="871" y="0"/>
                    <a:pt x="635" y="392"/>
                  </a:cubicBezTo>
                  <a:cubicBezTo>
                    <a:pt x="212" y="577"/>
                    <a:pt x="212" y="763"/>
                    <a:pt x="0" y="1154"/>
                  </a:cubicBezTo>
                  <a:cubicBezTo>
                    <a:pt x="0" y="1525"/>
                    <a:pt x="212" y="1731"/>
                    <a:pt x="424" y="2102"/>
                  </a:cubicBezTo>
                  <a:lnTo>
                    <a:pt x="19200" y="21044"/>
                  </a:lnTo>
                  <a:cubicBezTo>
                    <a:pt x="19412" y="21415"/>
                    <a:pt x="19859" y="21600"/>
                    <a:pt x="20282" y="21600"/>
                  </a:cubicBezTo>
                  <a:cubicBezTo>
                    <a:pt x="20518" y="21600"/>
                    <a:pt x="20729" y="21415"/>
                    <a:pt x="21153" y="21229"/>
                  </a:cubicBezTo>
                  <a:cubicBezTo>
                    <a:pt x="21388" y="21044"/>
                    <a:pt x="21600" y="20652"/>
                    <a:pt x="21600" y="20260"/>
                  </a:cubicBezTo>
                  <a:cubicBezTo>
                    <a:pt x="21600" y="20075"/>
                    <a:pt x="21600" y="19704"/>
                    <a:pt x="21153" y="19498"/>
                  </a:cubicBezTo>
                  <a:lnTo>
                    <a:pt x="2612" y="392"/>
                  </a:lnTo>
                  <a:cubicBezTo>
                    <a:pt x="2400" y="185"/>
                    <a:pt x="1953" y="0"/>
                    <a:pt x="152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7" name="Google Shape;1399;p28"/>
            <p:cNvSpPr/>
            <p:nvPr/>
          </p:nvSpPr>
          <p:spPr>
            <a:xfrm>
              <a:off x="2005768" y="1254261"/>
              <a:ext cx="21636" cy="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3175"/>
                  </a:moveTo>
                  <a:lnTo>
                    <a:pt x="17905" y="17405"/>
                  </a:lnTo>
                  <a:lnTo>
                    <a:pt x="14893" y="16328"/>
                  </a:lnTo>
                  <a:cubicBezTo>
                    <a:pt x="15404" y="16271"/>
                    <a:pt x="15973" y="16157"/>
                    <a:pt x="16371" y="15817"/>
                  </a:cubicBezTo>
                  <a:cubicBezTo>
                    <a:pt x="16882" y="15250"/>
                    <a:pt x="17394" y="14230"/>
                    <a:pt x="16882" y="13720"/>
                  </a:cubicBezTo>
                  <a:lnTo>
                    <a:pt x="15291" y="3175"/>
                  </a:lnTo>
                  <a:close/>
                  <a:moveTo>
                    <a:pt x="14211" y="0"/>
                  </a:moveTo>
                  <a:cubicBezTo>
                    <a:pt x="13699" y="0"/>
                    <a:pt x="12676" y="567"/>
                    <a:pt x="12107" y="1587"/>
                  </a:cubicBezTo>
                  <a:cubicBezTo>
                    <a:pt x="12107" y="2154"/>
                    <a:pt x="11596" y="3175"/>
                    <a:pt x="12107" y="4252"/>
                  </a:cubicBezTo>
                  <a:lnTo>
                    <a:pt x="13699" y="12132"/>
                  </a:lnTo>
                  <a:lnTo>
                    <a:pt x="4718" y="8957"/>
                  </a:lnTo>
                  <a:lnTo>
                    <a:pt x="2103" y="8957"/>
                  </a:lnTo>
                  <a:cubicBezTo>
                    <a:pt x="1023" y="9468"/>
                    <a:pt x="512" y="10035"/>
                    <a:pt x="0" y="11055"/>
                  </a:cubicBezTo>
                  <a:cubicBezTo>
                    <a:pt x="0" y="12132"/>
                    <a:pt x="0" y="12643"/>
                    <a:pt x="512" y="13720"/>
                  </a:cubicBezTo>
                  <a:cubicBezTo>
                    <a:pt x="512" y="14230"/>
                    <a:pt x="1592" y="14740"/>
                    <a:pt x="2103" y="15250"/>
                  </a:cubicBezTo>
                  <a:lnTo>
                    <a:pt x="18985" y="21600"/>
                  </a:lnTo>
                  <a:lnTo>
                    <a:pt x="19497" y="21600"/>
                  </a:lnTo>
                  <a:cubicBezTo>
                    <a:pt x="20008" y="21600"/>
                    <a:pt x="20577" y="21600"/>
                    <a:pt x="21088" y="21090"/>
                  </a:cubicBezTo>
                  <a:cubicBezTo>
                    <a:pt x="21600" y="20523"/>
                    <a:pt x="21600" y="19502"/>
                    <a:pt x="21600" y="18935"/>
                  </a:cubicBezTo>
                  <a:lnTo>
                    <a:pt x="18474" y="2665"/>
                  </a:lnTo>
                  <a:cubicBezTo>
                    <a:pt x="18474" y="1587"/>
                    <a:pt x="17905" y="1077"/>
                    <a:pt x="16882" y="567"/>
                  </a:cubicBezTo>
                  <a:cubicBezTo>
                    <a:pt x="16371" y="0"/>
                    <a:pt x="15291" y="0"/>
                    <a:pt x="1421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8" name="Google Shape;1400;p28"/>
            <p:cNvSpPr/>
            <p:nvPr/>
          </p:nvSpPr>
          <p:spPr>
            <a:xfrm>
              <a:off x="2010493" y="1259896"/>
              <a:ext cx="2169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5" y="12206"/>
                  </a:moveTo>
                  <a:lnTo>
                    <a:pt x="14230" y="15863"/>
                  </a:lnTo>
                  <a:cubicBezTo>
                    <a:pt x="14513" y="16088"/>
                    <a:pt x="14854" y="16256"/>
                    <a:pt x="15250" y="16256"/>
                  </a:cubicBezTo>
                  <a:cubicBezTo>
                    <a:pt x="15647" y="16256"/>
                    <a:pt x="16044" y="16088"/>
                    <a:pt x="16328" y="15863"/>
                  </a:cubicBezTo>
                  <a:cubicBezTo>
                    <a:pt x="16724" y="15469"/>
                    <a:pt x="17121" y="14738"/>
                    <a:pt x="17291" y="14175"/>
                  </a:cubicBezTo>
                  <a:lnTo>
                    <a:pt x="17915" y="17438"/>
                  </a:lnTo>
                  <a:lnTo>
                    <a:pt x="3175" y="12206"/>
                  </a:lnTo>
                  <a:close/>
                  <a:moveTo>
                    <a:pt x="15307" y="0"/>
                  </a:moveTo>
                  <a:cubicBezTo>
                    <a:pt x="15080" y="0"/>
                    <a:pt x="14910" y="56"/>
                    <a:pt x="14740" y="169"/>
                  </a:cubicBezTo>
                  <a:cubicBezTo>
                    <a:pt x="13720" y="169"/>
                    <a:pt x="12643" y="731"/>
                    <a:pt x="12132" y="1744"/>
                  </a:cubicBezTo>
                  <a:cubicBezTo>
                    <a:pt x="12132" y="2306"/>
                    <a:pt x="11622" y="3319"/>
                    <a:pt x="12132" y="3825"/>
                  </a:cubicBezTo>
                  <a:lnTo>
                    <a:pt x="13720" y="12206"/>
                  </a:lnTo>
                  <a:lnTo>
                    <a:pt x="4762" y="9056"/>
                  </a:lnTo>
                  <a:cubicBezTo>
                    <a:pt x="4252" y="8831"/>
                    <a:pt x="3685" y="8663"/>
                    <a:pt x="3231" y="8663"/>
                  </a:cubicBezTo>
                  <a:cubicBezTo>
                    <a:pt x="2778" y="8663"/>
                    <a:pt x="2381" y="8831"/>
                    <a:pt x="2154" y="9056"/>
                  </a:cubicBezTo>
                  <a:cubicBezTo>
                    <a:pt x="1077" y="9562"/>
                    <a:pt x="567" y="10125"/>
                    <a:pt x="0" y="11137"/>
                  </a:cubicBezTo>
                  <a:cubicBezTo>
                    <a:pt x="0" y="11700"/>
                    <a:pt x="0" y="12713"/>
                    <a:pt x="567" y="13781"/>
                  </a:cubicBezTo>
                  <a:cubicBezTo>
                    <a:pt x="567" y="14288"/>
                    <a:pt x="1587" y="14794"/>
                    <a:pt x="2154" y="15356"/>
                  </a:cubicBezTo>
                  <a:lnTo>
                    <a:pt x="18935" y="21094"/>
                  </a:lnTo>
                  <a:cubicBezTo>
                    <a:pt x="18935" y="21600"/>
                    <a:pt x="19502" y="21600"/>
                    <a:pt x="19502" y="21600"/>
                  </a:cubicBezTo>
                  <a:cubicBezTo>
                    <a:pt x="20013" y="21600"/>
                    <a:pt x="20523" y="21094"/>
                    <a:pt x="21090" y="20531"/>
                  </a:cubicBezTo>
                  <a:cubicBezTo>
                    <a:pt x="21600" y="20025"/>
                    <a:pt x="21600" y="19519"/>
                    <a:pt x="21600" y="18450"/>
                  </a:cubicBezTo>
                  <a:lnTo>
                    <a:pt x="18425" y="2812"/>
                  </a:lnTo>
                  <a:cubicBezTo>
                    <a:pt x="18425" y="1744"/>
                    <a:pt x="17915" y="1237"/>
                    <a:pt x="16838" y="731"/>
                  </a:cubicBezTo>
                  <a:cubicBezTo>
                    <a:pt x="16498" y="337"/>
                    <a:pt x="15874" y="0"/>
                    <a:pt x="1530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9" name="Google Shape;1401;p28"/>
            <p:cNvSpPr/>
            <p:nvPr/>
          </p:nvSpPr>
          <p:spPr>
            <a:xfrm>
              <a:off x="1457027" y="1471843"/>
              <a:ext cx="175917" cy="2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9" y="0"/>
                  </a:moveTo>
                  <a:cubicBezTo>
                    <a:pt x="1237" y="0"/>
                    <a:pt x="0" y="871"/>
                    <a:pt x="0" y="1920"/>
                  </a:cubicBezTo>
                  <a:lnTo>
                    <a:pt x="0" y="19685"/>
                  </a:lnTo>
                  <a:cubicBezTo>
                    <a:pt x="0" y="20734"/>
                    <a:pt x="1237" y="21600"/>
                    <a:pt x="2789" y="21600"/>
                  </a:cubicBezTo>
                  <a:lnTo>
                    <a:pt x="18874" y="21600"/>
                  </a:lnTo>
                  <a:cubicBezTo>
                    <a:pt x="20363" y="21600"/>
                    <a:pt x="21600" y="20734"/>
                    <a:pt x="21600" y="19685"/>
                  </a:cubicBezTo>
                  <a:lnTo>
                    <a:pt x="21600" y="1920"/>
                  </a:lnTo>
                  <a:cubicBezTo>
                    <a:pt x="21600" y="871"/>
                    <a:pt x="20363" y="0"/>
                    <a:pt x="18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0" name="Google Shape;1402;p28"/>
            <p:cNvSpPr/>
            <p:nvPr/>
          </p:nvSpPr>
          <p:spPr>
            <a:xfrm>
              <a:off x="1453895" y="1468144"/>
              <a:ext cx="182749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38" y="580"/>
                  </a:moveTo>
                  <a:cubicBezTo>
                    <a:pt x="19790" y="580"/>
                    <a:pt x="20786" y="1293"/>
                    <a:pt x="20786" y="2180"/>
                  </a:cubicBezTo>
                  <a:lnTo>
                    <a:pt x="20786" y="19420"/>
                  </a:lnTo>
                  <a:cubicBezTo>
                    <a:pt x="20786" y="20311"/>
                    <a:pt x="19790" y="21068"/>
                    <a:pt x="18538" y="21068"/>
                  </a:cubicBezTo>
                  <a:lnTo>
                    <a:pt x="3055" y="21068"/>
                  </a:lnTo>
                  <a:cubicBezTo>
                    <a:pt x="1810" y="21068"/>
                    <a:pt x="807" y="20311"/>
                    <a:pt x="807" y="19420"/>
                  </a:cubicBezTo>
                  <a:lnTo>
                    <a:pt x="807" y="2180"/>
                  </a:lnTo>
                  <a:cubicBezTo>
                    <a:pt x="807" y="1293"/>
                    <a:pt x="1810" y="580"/>
                    <a:pt x="3055" y="580"/>
                  </a:cubicBezTo>
                  <a:close/>
                  <a:moveTo>
                    <a:pt x="3055" y="0"/>
                  </a:moveTo>
                  <a:cubicBezTo>
                    <a:pt x="1373" y="0"/>
                    <a:pt x="0" y="982"/>
                    <a:pt x="0" y="2180"/>
                  </a:cubicBezTo>
                  <a:lnTo>
                    <a:pt x="0" y="19468"/>
                  </a:lnTo>
                  <a:cubicBezTo>
                    <a:pt x="0" y="20623"/>
                    <a:pt x="1373" y="21600"/>
                    <a:pt x="3055" y="21600"/>
                  </a:cubicBezTo>
                  <a:lnTo>
                    <a:pt x="18538" y="21600"/>
                  </a:lnTo>
                  <a:cubicBezTo>
                    <a:pt x="20221" y="21600"/>
                    <a:pt x="21600" y="20666"/>
                    <a:pt x="21600" y="19468"/>
                  </a:cubicBezTo>
                  <a:lnTo>
                    <a:pt x="21600" y="2180"/>
                  </a:lnTo>
                  <a:cubicBezTo>
                    <a:pt x="21600" y="982"/>
                    <a:pt x="20221" y="0"/>
                    <a:pt x="1853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1" name="Google Shape;1403;p28"/>
            <p:cNvSpPr/>
            <p:nvPr/>
          </p:nvSpPr>
          <p:spPr>
            <a:xfrm>
              <a:off x="1151258" y="1467631"/>
              <a:ext cx="268826" cy="26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4" y="0"/>
                  </a:moveTo>
                  <a:cubicBezTo>
                    <a:pt x="979" y="0"/>
                    <a:pt x="0" y="979"/>
                    <a:pt x="0" y="2164"/>
                  </a:cubicBezTo>
                  <a:lnTo>
                    <a:pt x="0" y="19436"/>
                  </a:lnTo>
                  <a:cubicBezTo>
                    <a:pt x="0" y="20626"/>
                    <a:pt x="979" y="21600"/>
                    <a:pt x="2164" y="21600"/>
                  </a:cubicBezTo>
                  <a:lnTo>
                    <a:pt x="19436" y="21600"/>
                  </a:lnTo>
                  <a:cubicBezTo>
                    <a:pt x="20667" y="21600"/>
                    <a:pt x="21600" y="20626"/>
                    <a:pt x="21600" y="19436"/>
                  </a:cubicBezTo>
                  <a:lnTo>
                    <a:pt x="21600" y="2164"/>
                  </a:lnTo>
                  <a:cubicBezTo>
                    <a:pt x="21600" y="979"/>
                    <a:pt x="20667" y="0"/>
                    <a:pt x="1943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2" name="Google Shape;1404;p28"/>
            <p:cNvSpPr/>
            <p:nvPr/>
          </p:nvSpPr>
          <p:spPr>
            <a:xfrm>
              <a:off x="1148127" y="1464499"/>
              <a:ext cx="275658" cy="27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496"/>
                  </a:moveTo>
                  <a:cubicBezTo>
                    <a:pt x="20235" y="496"/>
                    <a:pt x="21060" y="1323"/>
                    <a:pt x="21060" y="2360"/>
                  </a:cubicBezTo>
                  <a:lnTo>
                    <a:pt x="21060" y="19236"/>
                  </a:lnTo>
                  <a:cubicBezTo>
                    <a:pt x="21060" y="20273"/>
                    <a:pt x="20235" y="21099"/>
                    <a:pt x="19200" y="21099"/>
                  </a:cubicBezTo>
                  <a:lnTo>
                    <a:pt x="2355" y="21099"/>
                  </a:lnTo>
                  <a:cubicBezTo>
                    <a:pt x="1320" y="21099"/>
                    <a:pt x="495" y="20273"/>
                    <a:pt x="495" y="19236"/>
                  </a:cubicBezTo>
                  <a:lnTo>
                    <a:pt x="495" y="2360"/>
                  </a:lnTo>
                  <a:cubicBezTo>
                    <a:pt x="495" y="1323"/>
                    <a:pt x="1320" y="496"/>
                    <a:pt x="2355" y="496"/>
                  </a:cubicBezTo>
                  <a:close/>
                  <a:moveTo>
                    <a:pt x="2355" y="0"/>
                  </a:moveTo>
                  <a:cubicBezTo>
                    <a:pt x="1075" y="0"/>
                    <a:pt x="0" y="1032"/>
                    <a:pt x="0" y="2360"/>
                  </a:cubicBezTo>
                  <a:lnTo>
                    <a:pt x="0" y="19236"/>
                  </a:lnTo>
                  <a:cubicBezTo>
                    <a:pt x="0" y="20563"/>
                    <a:pt x="1075" y="21600"/>
                    <a:pt x="2355" y="21600"/>
                  </a:cubicBezTo>
                  <a:lnTo>
                    <a:pt x="19200" y="21600"/>
                  </a:lnTo>
                  <a:cubicBezTo>
                    <a:pt x="20525" y="21600"/>
                    <a:pt x="21600" y="20563"/>
                    <a:pt x="21600" y="19236"/>
                  </a:cubicBezTo>
                  <a:lnTo>
                    <a:pt x="21600" y="2360"/>
                  </a:lnTo>
                  <a:cubicBezTo>
                    <a:pt x="21600" y="1032"/>
                    <a:pt x="20525" y="0"/>
                    <a:pt x="192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3" name="Google Shape;1405;p28"/>
            <p:cNvSpPr/>
            <p:nvPr/>
          </p:nvSpPr>
          <p:spPr>
            <a:xfrm>
              <a:off x="1256919" y="1147433"/>
              <a:ext cx="373863" cy="20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512"/>
                    <a:pt x="0" y="1134"/>
                  </a:cubicBezTo>
                  <a:lnTo>
                    <a:pt x="0" y="20472"/>
                  </a:lnTo>
                  <a:cubicBezTo>
                    <a:pt x="0" y="21094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094"/>
                    <a:pt x="21600" y="20472"/>
                  </a:cubicBezTo>
                  <a:lnTo>
                    <a:pt x="21600" y="1134"/>
                  </a:lnTo>
                  <a:cubicBezTo>
                    <a:pt x="21600" y="512"/>
                    <a:pt x="21327" y="0"/>
                    <a:pt x="2099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4" name="Google Shape;1406;p28"/>
            <p:cNvSpPr/>
            <p:nvPr/>
          </p:nvSpPr>
          <p:spPr>
            <a:xfrm>
              <a:off x="1253219" y="1296701"/>
              <a:ext cx="380752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8" y="656"/>
                  </a:moveTo>
                  <a:lnTo>
                    <a:pt x="778" y="709"/>
                  </a:lnTo>
                  <a:lnTo>
                    <a:pt x="20822" y="709"/>
                  </a:lnTo>
                  <a:cubicBezTo>
                    <a:pt x="21061" y="709"/>
                    <a:pt x="21242" y="1040"/>
                    <a:pt x="21242" y="1424"/>
                  </a:cubicBezTo>
                  <a:lnTo>
                    <a:pt x="21242" y="20176"/>
                  </a:lnTo>
                  <a:cubicBezTo>
                    <a:pt x="21242" y="20613"/>
                    <a:pt x="21061" y="20938"/>
                    <a:pt x="20822" y="20938"/>
                  </a:cubicBezTo>
                  <a:lnTo>
                    <a:pt x="778" y="20938"/>
                  </a:lnTo>
                  <a:cubicBezTo>
                    <a:pt x="568" y="20938"/>
                    <a:pt x="388" y="20613"/>
                    <a:pt x="388" y="20176"/>
                  </a:cubicBezTo>
                  <a:lnTo>
                    <a:pt x="388" y="1424"/>
                  </a:lnTo>
                  <a:cubicBezTo>
                    <a:pt x="388" y="1040"/>
                    <a:pt x="568" y="656"/>
                    <a:pt x="778" y="656"/>
                  </a:cubicBezTo>
                  <a:close/>
                  <a:moveTo>
                    <a:pt x="778" y="0"/>
                  </a:moveTo>
                  <a:cubicBezTo>
                    <a:pt x="358" y="0"/>
                    <a:pt x="0" y="656"/>
                    <a:pt x="0" y="1424"/>
                  </a:cubicBezTo>
                  <a:lnTo>
                    <a:pt x="0" y="20176"/>
                  </a:lnTo>
                  <a:cubicBezTo>
                    <a:pt x="0" y="20997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0997"/>
                    <a:pt x="21600" y="20176"/>
                  </a:cubicBezTo>
                  <a:lnTo>
                    <a:pt x="21600" y="1424"/>
                  </a:lnTo>
                  <a:cubicBezTo>
                    <a:pt x="21600" y="656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5" name="Google Shape;1407;p28"/>
            <p:cNvSpPr/>
            <p:nvPr/>
          </p:nvSpPr>
          <p:spPr>
            <a:xfrm>
              <a:off x="1318175" y="1281726"/>
              <a:ext cx="12513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" y="0"/>
                  </a:moveTo>
                  <a:cubicBezTo>
                    <a:pt x="275" y="0"/>
                    <a:pt x="0" y="3664"/>
                    <a:pt x="0" y="10800"/>
                  </a:cubicBezTo>
                  <a:cubicBezTo>
                    <a:pt x="0" y="16200"/>
                    <a:pt x="275" y="21600"/>
                    <a:pt x="639" y="21600"/>
                  </a:cubicBezTo>
                  <a:lnTo>
                    <a:pt x="21060" y="21600"/>
                  </a:lnTo>
                  <a:cubicBezTo>
                    <a:pt x="21325" y="21600"/>
                    <a:pt x="21600" y="16200"/>
                    <a:pt x="21600" y="10800"/>
                  </a:cubicBezTo>
                  <a:cubicBezTo>
                    <a:pt x="21600" y="3664"/>
                    <a:pt x="21325" y="0"/>
                    <a:pt x="210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6" name="Google Shape;1408;p28"/>
            <p:cNvSpPr/>
            <p:nvPr/>
          </p:nvSpPr>
          <p:spPr>
            <a:xfrm>
              <a:off x="1467615" y="1281726"/>
              <a:ext cx="11198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5" y="0"/>
                  </a:moveTo>
                  <a:cubicBezTo>
                    <a:pt x="307" y="0"/>
                    <a:pt x="0" y="3664"/>
                    <a:pt x="0" y="10800"/>
                  </a:cubicBezTo>
                  <a:cubicBezTo>
                    <a:pt x="0" y="16200"/>
                    <a:pt x="307" y="21600"/>
                    <a:pt x="615" y="21600"/>
                  </a:cubicBezTo>
                  <a:lnTo>
                    <a:pt x="20985" y="21600"/>
                  </a:lnTo>
                  <a:cubicBezTo>
                    <a:pt x="21293" y="21600"/>
                    <a:pt x="21600" y="16200"/>
                    <a:pt x="21600" y="10800"/>
                  </a:cubicBezTo>
                  <a:cubicBezTo>
                    <a:pt x="21600" y="3664"/>
                    <a:pt x="21293" y="0"/>
                    <a:pt x="209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7" name="Google Shape;1409;p28"/>
            <p:cNvSpPr/>
            <p:nvPr/>
          </p:nvSpPr>
          <p:spPr>
            <a:xfrm>
              <a:off x="1318175" y="1345373"/>
              <a:ext cx="112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5040"/>
                    <a:pt x="0" y="11700"/>
                  </a:cubicBezTo>
                  <a:cubicBezTo>
                    <a:pt x="0" y="1656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560"/>
                    <a:pt x="21600" y="11700"/>
                  </a:cubicBezTo>
                  <a:cubicBezTo>
                    <a:pt x="21600" y="5040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8" name="Google Shape;1410;p28"/>
            <p:cNvSpPr/>
            <p:nvPr/>
          </p:nvSpPr>
          <p:spPr>
            <a:xfrm>
              <a:off x="1417972" y="1311842"/>
              <a:ext cx="1124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" y="0"/>
                  </a:moveTo>
                  <a:cubicBezTo>
                    <a:pt x="306" y="0"/>
                    <a:pt x="0" y="3664"/>
                    <a:pt x="0" y="10800"/>
                  </a:cubicBezTo>
                  <a:cubicBezTo>
                    <a:pt x="0" y="16200"/>
                    <a:pt x="306" y="21600"/>
                    <a:pt x="711" y="21600"/>
                  </a:cubicBezTo>
                  <a:lnTo>
                    <a:pt x="20889" y="21600"/>
                  </a:lnTo>
                  <a:cubicBezTo>
                    <a:pt x="21294" y="21600"/>
                    <a:pt x="21600" y="16200"/>
                    <a:pt x="21600" y="10800"/>
                  </a:cubicBezTo>
                  <a:cubicBezTo>
                    <a:pt x="21600" y="3664"/>
                    <a:pt x="21294" y="0"/>
                    <a:pt x="2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9" name="Google Shape;1411;p28"/>
            <p:cNvSpPr/>
            <p:nvPr/>
          </p:nvSpPr>
          <p:spPr>
            <a:xfrm>
              <a:off x="1318175" y="1311842"/>
              <a:ext cx="760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0"/>
                  </a:moveTo>
                  <a:cubicBezTo>
                    <a:pt x="453" y="0"/>
                    <a:pt x="0" y="3664"/>
                    <a:pt x="0" y="10800"/>
                  </a:cubicBezTo>
                  <a:cubicBezTo>
                    <a:pt x="0" y="16200"/>
                    <a:pt x="453" y="21600"/>
                    <a:pt x="1051" y="21600"/>
                  </a:cubicBezTo>
                  <a:lnTo>
                    <a:pt x="20695" y="21600"/>
                  </a:lnTo>
                  <a:cubicBezTo>
                    <a:pt x="21147" y="21600"/>
                    <a:pt x="21600" y="16200"/>
                    <a:pt x="21600" y="10800"/>
                  </a:cubicBezTo>
                  <a:cubicBezTo>
                    <a:pt x="21600" y="3664"/>
                    <a:pt x="21147" y="0"/>
                    <a:pt x="206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0" name="Google Shape;1412;p28"/>
            <p:cNvSpPr/>
            <p:nvPr/>
          </p:nvSpPr>
          <p:spPr>
            <a:xfrm>
              <a:off x="1456514" y="1345373"/>
              <a:ext cx="4913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2" y="0"/>
                  </a:moveTo>
                  <a:cubicBezTo>
                    <a:pt x="476" y="0"/>
                    <a:pt x="0" y="5040"/>
                    <a:pt x="0" y="11700"/>
                  </a:cubicBezTo>
                  <a:cubicBezTo>
                    <a:pt x="0" y="16560"/>
                    <a:pt x="476" y="21600"/>
                    <a:pt x="1402" y="21600"/>
                  </a:cubicBezTo>
                  <a:lnTo>
                    <a:pt x="19973" y="21600"/>
                  </a:lnTo>
                  <a:cubicBezTo>
                    <a:pt x="20899" y="21600"/>
                    <a:pt x="21600" y="16560"/>
                    <a:pt x="21600" y="11700"/>
                  </a:cubicBezTo>
                  <a:cubicBezTo>
                    <a:pt x="21600" y="5040"/>
                    <a:pt x="20899" y="0"/>
                    <a:pt x="1997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1" name="Google Shape;1413;p28"/>
            <p:cNvSpPr/>
            <p:nvPr/>
          </p:nvSpPr>
          <p:spPr>
            <a:xfrm>
              <a:off x="1256919" y="927374"/>
              <a:ext cx="373863" cy="25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" y="0"/>
                  </a:moveTo>
                  <a:cubicBezTo>
                    <a:pt x="243" y="0"/>
                    <a:pt x="0" y="413"/>
                    <a:pt x="0" y="865"/>
                  </a:cubicBezTo>
                  <a:lnTo>
                    <a:pt x="0" y="20691"/>
                  </a:lnTo>
                  <a:cubicBezTo>
                    <a:pt x="0" y="21192"/>
                    <a:pt x="243" y="21600"/>
                    <a:pt x="579" y="21600"/>
                  </a:cubicBezTo>
                  <a:lnTo>
                    <a:pt x="20992" y="21600"/>
                  </a:lnTo>
                  <a:cubicBezTo>
                    <a:pt x="21327" y="21600"/>
                    <a:pt x="21600" y="21192"/>
                    <a:pt x="21600" y="20691"/>
                  </a:cubicBezTo>
                  <a:lnTo>
                    <a:pt x="21600" y="865"/>
                  </a:lnTo>
                  <a:cubicBezTo>
                    <a:pt x="21600" y="364"/>
                    <a:pt x="21327" y="0"/>
                    <a:pt x="2099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2" name="Google Shape;1414;p28"/>
            <p:cNvSpPr/>
            <p:nvPr/>
          </p:nvSpPr>
          <p:spPr>
            <a:xfrm>
              <a:off x="1253219" y="923674"/>
              <a:ext cx="380752" cy="25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2" y="578"/>
                  </a:moveTo>
                  <a:cubicBezTo>
                    <a:pt x="21061" y="578"/>
                    <a:pt x="21242" y="846"/>
                    <a:pt x="21242" y="1152"/>
                  </a:cubicBezTo>
                  <a:lnTo>
                    <a:pt x="21242" y="20448"/>
                  </a:lnTo>
                  <a:cubicBezTo>
                    <a:pt x="21242" y="20759"/>
                    <a:pt x="21061" y="21022"/>
                    <a:pt x="20822" y="21022"/>
                  </a:cubicBezTo>
                  <a:lnTo>
                    <a:pt x="778" y="21022"/>
                  </a:lnTo>
                  <a:cubicBezTo>
                    <a:pt x="568" y="21022"/>
                    <a:pt x="388" y="20759"/>
                    <a:pt x="388" y="20448"/>
                  </a:cubicBezTo>
                  <a:lnTo>
                    <a:pt x="388" y="1152"/>
                  </a:lnTo>
                  <a:cubicBezTo>
                    <a:pt x="388" y="846"/>
                    <a:pt x="568" y="578"/>
                    <a:pt x="778" y="578"/>
                  </a:cubicBezTo>
                  <a:close/>
                  <a:moveTo>
                    <a:pt x="778" y="0"/>
                  </a:moveTo>
                  <a:cubicBezTo>
                    <a:pt x="358" y="0"/>
                    <a:pt x="0" y="535"/>
                    <a:pt x="0" y="1152"/>
                  </a:cubicBezTo>
                  <a:lnTo>
                    <a:pt x="0" y="20448"/>
                  </a:lnTo>
                  <a:cubicBezTo>
                    <a:pt x="0" y="21069"/>
                    <a:pt x="358" y="21600"/>
                    <a:pt x="778" y="21600"/>
                  </a:cubicBezTo>
                  <a:lnTo>
                    <a:pt x="20822" y="21600"/>
                  </a:lnTo>
                  <a:cubicBezTo>
                    <a:pt x="21271" y="21600"/>
                    <a:pt x="21600" y="21069"/>
                    <a:pt x="21600" y="20448"/>
                  </a:cubicBezTo>
                  <a:lnTo>
                    <a:pt x="21600" y="1152"/>
                  </a:lnTo>
                  <a:cubicBezTo>
                    <a:pt x="21600" y="535"/>
                    <a:pt x="21271" y="0"/>
                    <a:pt x="2082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3" name="Google Shape;1415;p28"/>
            <p:cNvSpPr/>
            <p:nvPr/>
          </p:nvSpPr>
          <p:spPr>
            <a:xfrm>
              <a:off x="1521984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033" y="12244"/>
                    <a:pt x="7033" y="10486"/>
                  </a:cubicBezTo>
                  <a:cubicBezTo>
                    <a:pt x="7033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326" y="21600"/>
                    <a:pt x="21600" y="16326"/>
                    <a:pt x="21600" y="10486"/>
                  </a:cubicBezTo>
                  <a:cubicBezTo>
                    <a:pt x="21600" y="4647"/>
                    <a:pt x="16326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4" name="Google Shape;1416;p28"/>
            <p:cNvSpPr/>
            <p:nvPr/>
          </p:nvSpPr>
          <p:spPr>
            <a:xfrm>
              <a:off x="1560013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86" y="7033"/>
                  </a:moveTo>
                  <a:cubicBezTo>
                    <a:pt x="12872" y="7033"/>
                    <a:pt x="14002" y="8728"/>
                    <a:pt x="14002" y="10486"/>
                  </a:cubicBezTo>
                  <a:cubicBezTo>
                    <a:pt x="14002" y="12244"/>
                    <a:pt x="12872" y="14002"/>
                    <a:pt x="10486" y="14002"/>
                  </a:cubicBezTo>
                  <a:cubicBezTo>
                    <a:pt x="8791" y="14002"/>
                    <a:pt x="7598" y="12244"/>
                    <a:pt x="7598" y="10486"/>
                  </a:cubicBezTo>
                  <a:cubicBezTo>
                    <a:pt x="7598" y="8728"/>
                    <a:pt x="8791" y="7033"/>
                    <a:pt x="10486" y="7033"/>
                  </a:cubicBezTo>
                  <a:close/>
                  <a:moveTo>
                    <a:pt x="10486" y="0"/>
                  </a:moveTo>
                  <a:cubicBezTo>
                    <a:pt x="4709" y="0"/>
                    <a:pt x="0" y="4647"/>
                    <a:pt x="0" y="10486"/>
                  </a:cubicBezTo>
                  <a:cubicBezTo>
                    <a:pt x="0" y="16326"/>
                    <a:pt x="4709" y="21600"/>
                    <a:pt x="10486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048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5" name="Google Shape;1417;p28"/>
            <p:cNvSpPr/>
            <p:nvPr/>
          </p:nvSpPr>
          <p:spPr>
            <a:xfrm>
              <a:off x="1598041" y="938988"/>
              <a:ext cx="19586" cy="1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14" y="7033"/>
                  </a:moveTo>
                  <a:cubicBezTo>
                    <a:pt x="12809" y="7033"/>
                    <a:pt x="14567" y="8728"/>
                    <a:pt x="14567" y="10486"/>
                  </a:cubicBezTo>
                  <a:cubicBezTo>
                    <a:pt x="14567" y="12244"/>
                    <a:pt x="12809" y="14002"/>
                    <a:pt x="11114" y="14002"/>
                  </a:cubicBezTo>
                  <a:cubicBezTo>
                    <a:pt x="9356" y="14002"/>
                    <a:pt x="7598" y="12244"/>
                    <a:pt x="7598" y="10486"/>
                  </a:cubicBezTo>
                  <a:cubicBezTo>
                    <a:pt x="7598" y="8728"/>
                    <a:pt x="9356" y="7033"/>
                    <a:pt x="11114" y="7033"/>
                  </a:cubicBezTo>
                  <a:close/>
                  <a:moveTo>
                    <a:pt x="11114" y="0"/>
                  </a:moveTo>
                  <a:cubicBezTo>
                    <a:pt x="5274" y="0"/>
                    <a:pt x="0" y="4647"/>
                    <a:pt x="0" y="10486"/>
                  </a:cubicBezTo>
                  <a:cubicBezTo>
                    <a:pt x="0" y="16326"/>
                    <a:pt x="5274" y="21600"/>
                    <a:pt x="11114" y="21600"/>
                  </a:cubicBezTo>
                  <a:cubicBezTo>
                    <a:pt x="16891" y="21600"/>
                    <a:pt x="21600" y="16326"/>
                    <a:pt x="21600" y="10486"/>
                  </a:cubicBezTo>
                  <a:cubicBezTo>
                    <a:pt x="21600" y="4647"/>
                    <a:pt x="16891" y="0"/>
                    <a:pt x="111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6" name="Google Shape;1418;p28"/>
            <p:cNvSpPr/>
            <p:nvPr/>
          </p:nvSpPr>
          <p:spPr>
            <a:xfrm>
              <a:off x="1357742" y="969616"/>
              <a:ext cx="173241" cy="1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0"/>
                  </a:moveTo>
                  <a:cubicBezTo>
                    <a:pt x="4813" y="0"/>
                    <a:pt x="0" y="4877"/>
                    <a:pt x="0" y="10804"/>
                  </a:cubicBezTo>
                  <a:cubicBezTo>
                    <a:pt x="0" y="16794"/>
                    <a:pt x="4813" y="21600"/>
                    <a:pt x="10804" y="21600"/>
                  </a:cubicBezTo>
                  <a:cubicBezTo>
                    <a:pt x="16731" y="21600"/>
                    <a:pt x="21600" y="16794"/>
                    <a:pt x="21600" y="10804"/>
                  </a:cubicBezTo>
                  <a:cubicBezTo>
                    <a:pt x="21600" y="4877"/>
                    <a:pt x="16731" y="0"/>
                    <a:pt x="10804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7" name="Google Shape;1419;p28"/>
            <p:cNvSpPr/>
            <p:nvPr/>
          </p:nvSpPr>
          <p:spPr>
            <a:xfrm>
              <a:off x="1354610" y="966484"/>
              <a:ext cx="179560" cy="18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58"/>
                  </a:moveTo>
                  <a:cubicBezTo>
                    <a:pt x="16327" y="758"/>
                    <a:pt x="20840" y="5258"/>
                    <a:pt x="20840" y="10769"/>
                  </a:cubicBezTo>
                  <a:cubicBezTo>
                    <a:pt x="20840" y="16280"/>
                    <a:pt x="16327" y="20774"/>
                    <a:pt x="10800" y="20774"/>
                  </a:cubicBezTo>
                  <a:cubicBezTo>
                    <a:pt x="5273" y="20774"/>
                    <a:pt x="760" y="16280"/>
                    <a:pt x="760" y="10769"/>
                  </a:cubicBezTo>
                  <a:cubicBezTo>
                    <a:pt x="760" y="5258"/>
                    <a:pt x="5273" y="758"/>
                    <a:pt x="10800" y="758"/>
                  </a:cubicBezTo>
                  <a:close/>
                  <a:moveTo>
                    <a:pt x="10800" y="0"/>
                  </a:moveTo>
                  <a:cubicBezTo>
                    <a:pt x="4828" y="0"/>
                    <a:pt x="0" y="4814"/>
                    <a:pt x="0" y="10769"/>
                  </a:cubicBezTo>
                  <a:cubicBezTo>
                    <a:pt x="0" y="16724"/>
                    <a:pt x="4828" y="21600"/>
                    <a:pt x="10800" y="21600"/>
                  </a:cubicBezTo>
                  <a:cubicBezTo>
                    <a:pt x="16772" y="21600"/>
                    <a:pt x="21600" y="16724"/>
                    <a:pt x="21600" y="10769"/>
                  </a:cubicBezTo>
                  <a:cubicBezTo>
                    <a:pt x="21600" y="4814"/>
                    <a:pt x="1677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8" name="Google Shape;1420;p28"/>
            <p:cNvSpPr/>
            <p:nvPr/>
          </p:nvSpPr>
          <p:spPr>
            <a:xfrm>
              <a:off x="1376243" y="988117"/>
              <a:ext cx="136292" cy="13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54" y="0"/>
                    <a:pt x="0" y="4856"/>
                    <a:pt x="0" y="10805"/>
                  </a:cubicBezTo>
                  <a:cubicBezTo>
                    <a:pt x="0" y="16744"/>
                    <a:pt x="4854" y="21600"/>
                    <a:pt x="10800" y="21600"/>
                  </a:cubicBezTo>
                  <a:cubicBezTo>
                    <a:pt x="16737" y="21600"/>
                    <a:pt x="21600" y="16744"/>
                    <a:pt x="21600" y="10805"/>
                  </a:cubicBezTo>
                  <a:cubicBezTo>
                    <a:pt x="21600" y="4856"/>
                    <a:pt x="1673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9" name="Google Shape;1421;p28"/>
            <p:cNvSpPr/>
            <p:nvPr/>
          </p:nvSpPr>
          <p:spPr>
            <a:xfrm>
              <a:off x="1373056" y="984929"/>
              <a:ext cx="142612" cy="14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4" y="1043"/>
                  </a:moveTo>
                  <a:cubicBezTo>
                    <a:pt x="16159" y="1043"/>
                    <a:pt x="20565" y="5441"/>
                    <a:pt x="20565" y="10804"/>
                  </a:cubicBezTo>
                  <a:cubicBezTo>
                    <a:pt x="20565" y="16245"/>
                    <a:pt x="16159" y="20643"/>
                    <a:pt x="10804" y="20643"/>
                  </a:cubicBezTo>
                  <a:cubicBezTo>
                    <a:pt x="5363" y="20643"/>
                    <a:pt x="966" y="16245"/>
                    <a:pt x="966" y="10804"/>
                  </a:cubicBezTo>
                  <a:cubicBezTo>
                    <a:pt x="966" y="5441"/>
                    <a:pt x="5363" y="1043"/>
                    <a:pt x="10804" y="1043"/>
                  </a:cubicBezTo>
                  <a:close/>
                  <a:moveTo>
                    <a:pt x="10804" y="0"/>
                  </a:moveTo>
                  <a:cubicBezTo>
                    <a:pt x="4803" y="0"/>
                    <a:pt x="0" y="4880"/>
                    <a:pt x="0" y="10804"/>
                  </a:cubicBezTo>
                  <a:cubicBezTo>
                    <a:pt x="0" y="16797"/>
                    <a:pt x="4803" y="21600"/>
                    <a:pt x="10804" y="21600"/>
                  </a:cubicBezTo>
                  <a:cubicBezTo>
                    <a:pt x="16720" y="21600"/>
                    <a:pt x="21600" y="16797"/>
                    <a:pt x="21600" y="10804"/>
                  </a:cubicBezTo>
                  <a:cubicBezTo>
                    <a:pt x="21600" y="4880"/>
                    <a:pt x="16720" y="0"/>
                    <a:pt x="108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0" name="Google Shape;1422;p28"/>
            <p:cNvSpPr/>
            <p:nvPr/>
          </p:nvSpPr>
          <p:spPr>
            <a:xfrm>
              <a:off x="1439606" y="1017720"/>
              <a:ext cx="38601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0"/>
                  </a:moveTo>
                  <a:cubicBezTo>
                    <a:pt x="1179" y="0"/>
                    <a:pt x="0" y="1052"/>
                    <a:pt x="0" y="2103"/>
                  </a:cubicBezTo>
                  <a:lnTo>
                    <a:pt x="0" y="21600"/>
                  </a:lnTo>
                  <a:lnTo>
                    <a:pt x="19211" y="21600"/>
                  </a:lnTo>
                  <a:cubicBezTo>
                    <a:pt x="20389" y="21600"/>
                    <a:pt x="21600" y="20548"/>
                    <a:pt x="21600" y="19241"/>
                  </a:cubicBezTo>
                  <a:cubicBezTo>
                    <a:pt x="21600" y="17905"/>
                    <a:pt x="20389" y="17109"/>
                    <a:pt x="19211" y="17109"/>
                  </a:cubicBezTo>
                  <a:lnTo>
                    <a:pt x="5320" y="17109"/>
                  </a:lnTo>
                  <a:lnTo>
                    <a:pt x="5320" y="2103"/>
                  </a:lnTo>
                  <a:cubicBezTo>
                    <a:pt x="5320" y="1052"/>
                    <a:pt x="4142" y="0"/>
                    <a:pt x="2676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1" name="Google Shape;1423;p28"/>
            <p:cNvSpPr/>
            <p:nvPr/>
          </p:nvSpPr>
          <p:spPr>
            <a:xfrm>
              <a:off x="1434368" y="1046754"/>
              <a:ext cx="20555" cy="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1" y="0"/>
                  </a:moveTo>
                  <a:cubicBezTo>
                    <a:pt x="4966" y="0"/>
                    <a:pt x="0" y="4952"/>
                    <a:pt x="0" y="11039"/>
                  </a:cubicBezTo>
                  <a:cubicBezTo>
                    <a:pt x="0" y="17125"/>
                    <a:pt x="4966" y="21600"/>
                    <a:pt x="10531" y="21600"/>
                  </a:cubicBezTo>
                  <a:cubicBezTo>
                    <a:pt x="16634" y="21600"/>
                    <a:pt x="21600" y="17125"/>
                    <a:pt x="21600" y="11039"/>
                  </a:cubicBezTo>
                  <a:cubicBezTo>
                    <a:pt x="21600" y="4952"/>
                    <a:pt x="16634" y="0"/>
                    <a:pt x="10531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2" name="Google Shape;1424;p28"/>
            <p:cNvSpPr/>
            <p:nvPr/>
          </p:nvSpPr>
          <p:spPr>
            <a:xfrm>
              <a:off x="1431180" y="1043567"/>
              <a:ext cx="26931" cy="2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5069"/>
                  </a:moveTo>
                  <a:cubicBezTo>
                    <a:pt x="13974" y="5069"/>
                    <a:pt x="16531" y="7626"/>
                    <a:pt x="16531" y="11005"/>
                  </a:cubicBezTo>
                  <a:cubicBezTo>
                    <a:pt x="16531" y="13974"/>
                    <a:pt x="13974" y="16531"/>
                    <a:pt x="10595" y="16531"/>
                  </a:cubicBezTo>
                  <a:cubicBezTo>
                    <a:pt x="7626" y="16531"/>
                    <a:pt x="5069" y="13974"/>
                    <a:pt x="5069" y="11005"/>
                  </a:cubicBezTo>
                  <a:cubicBezTo>
                    <a:pt x="5069" y="7626"/>
                    <a:pt x="7626" y="5069"/>
                    <a:pt x="10595" y="5069"/>
                  </a:cubicBezTo>
                  <a:close/>
                  <a:moveTo>
                    <a:pt x="10595" y="0"/>
                  </a:moveTo>
                  <a:cubicBezTo>
                    <a:pt x="4658" y="0"/>
                    <a:pt x="0" y="4658"/>
                    <a:pt x="0" y="10595"/>
                  </a:cubicBezTo>
                  <a:cubicBezTo>
                    <a:pt x="0" y="16942"/>
                    <a:pt x="4658" y="21600"/>
                    <a:pt x="10595" y="21600"/>
                  </a:cubicBezTo>
                  <a:cubicBezTo>
                    <a:pt x="16942" y="21600"/>
                    <a:pt x="21600" y="16942"/>
                    <a:pt x="21600" y="10595"/>
                  </a:cubicBezTo>
                  <a:cubicBezTo>
                    <a:pt x="21600" y="4658"/>
                    <a:pt x="16942" y="0"/>
                    <a:pt x="1059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3" name="Google Shape;1425;p28"/>
            <p:cNvSpPr/>
            <p:nvPr/>
          </p:nvSpPr>
          <p:spPr>
            <a:xfrm>
              <a:off x="655917" y="916273"/>
              <a:ext cx="556095" cy="49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" y="0"/>
                  </a:moveTo>
                  <a:cubicBezTo>
                    <a:pt x="758" y="0"/>
                    <a:pt x="0" y="877"/>
                    <a:pt x="0" y="1938"/>
                  </a:cubicBezTo>
                  <a:lnTo>
                    <a:pt x="0" y="19687"/>
                  </a:lnTo>
                  <a:cubicBezTo>
                    <a:pt x="0" y="20745"/>
                    <a:pt x="758" y="21600"/>
                    <a:pt x="1703" y="21600"/>
                  </a:cubicBezTo>
                  <a:lnTo>
                    <a:pt x="19897" y="21600"/>
                  </a:lnTo>
                  <a:cubicBezTo>
                    <a:pt x="20842" y="21600"/>
                    <a:pt x="21600" y="20745"/>
                    <a:pt x="21600" y="19687"/>
                  </a:cubicBezTo>
                  <a:lnTo>
                    <a:pt x="21600" y="1938"/>
                  </a:lnTo>
                  <a:cubicBezTo>
                    <a:pt x="21600" y="877"/>
                    <a:pt x="20842" y="0"/>
                    <a:pt x="19897" y="0"/>
                  </a:cubicBezTo>
                  <a:close/>
                </a:path>
              </a:pathLst>
            </a:custGeom>
            <a:solidFill>
              <a:srgbClr val="45818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4" name="Google Shape;1426;p28"/>
            <p:cNvSpPr/>
            <p:nvPr/>
          </p:nvSpPr>
          <p:spPr>
            <a:xfrm>
              <a:off x="652216" y="913141"/>
              <a:ext cx="563495" cy="50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78" y="294"/>
                  </a:moveTo>
                  <a:cubicBezTo>
                    <a:pt x="20629" y="294"/>
                    <a:pt x="21336" y="1070"/>
                    <a:pt x="21336" y="2049"/>
                  </a:cubicBezTo>
                  <a:lnTo>
                    <a:pt x="21336" y="19576"/>
                  </a:lnTo>
                  <a:cubicBezTo>
                    <a:pt x="21336" y="20530"/>
                    <a:pt x="20629" y="21328"/>
                    <a:pt x="19778" y="21328"/>
                  </a:cubicBezTo>
                  <a:lnTo>
                    <a:pt x="1822" y="21328"/>
                  </a:lnTo>
                  <a:cubicBezTo>
                    <a:pt x="971" y="21328"/>
                    <a:pt x="262" y="20530"/>
                    <a:pt x="262" y="19576"/>
                  </a:cubicBezTo>
                  <a:lnTo>
                    <a:pt x="262" y="2049"/>
                  </a:lnTo>
                  <a:cubicBezTo>
                    <a:pt x="262" y="1070"/>
                    <a:pt x="971" y="294"/>
                    <a:pt x="1822" y="294"/>
                  </a:cubicBezTo>
                  <a:close/>
                  <a:moveTo>
                    <a:pt x="1822" y="0"/>
                  </a:moveTo>
                  <a:cubicBezTo>
                    <a:pt x="829" y="0"/>
                    <a:pt x="0" y="910"/>
                    <a:pt x="0" y="2049"/>
                  </a:cubicBezTo>
                  <a:lnTo>
                    <a:pt x="0" y="19576"/>
                  </a:lnTo>
                  <a:cubicBezTo>
                    <a:pt x="0" y="20690"/>
                    <a:pt x="829" y="21600"/>
                    <a:pt x="1822" y="21600"/>
                  </a:cubicBezTo>
                  <a:lnTo>
                    <a:pt x="19778" y="21600"/>
                  </a:lnTo>
                  <a:cubicBezTo>
                    <a:pt x="20771" y="21600"/>
                    <a:pt x="21600" y="20690"/>
                    <a:pt x="21600" y="19576"/>
                  </a:cubicBezTo>
                  <a:lnTo>
                    <a:pt x="21600" y="2049"/>
                  </a:lnTo>
                  <a:cubicBezTo>
                    <a:pt x="21600" y="910"/>
                    <a:pt x="20771" y="0"/>
                    <a:pt x="1977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5" name="Google Shape;1427;p28"/>
            <p:cNvSpPr/>
            <p:nvPr/>
          </p:nvSpPr>
          <p:spPr>
            <a:xfrm>
              <a:off x="849975" y="968819"/>
              <a:ext cx="167405" cy="16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fill="norm" stroke="1" extrusionOk="0">
                  <a:moveTo>
                    <a:pt x="9865" y="0"/>
                  </a:moveTo>
                  <a:cubicBezTo>
                    <a:pt x="7342" y="0"/>
                    <a:pt x="4813" y="1058"/>
                    <a:pt x="2886" y="3173"/>
                  </a:cubicBezTo>
                  <a:cubicBezTo>
                    <a:pt x="-962" y="7396"/>
                    <a:pt x="-962" y="14211"/>
                    <a:pt x="2886" y="18435"/>
                  </a:cubicBezTo>
                  <a:cubicBezTo>
                    <a:pt x="4813" y="20542"/>
                    <a:pt x="7342" y="21600"/>
                    <a:pt x="9865" y="21600"/>
                  </a:cubicBezTo>
                  <a:cubicBezTo>
                    <a:pt x="12387" y="21600"/>
                    <a:pt x="14897" y="20542"/>
                    <a:pt x="16790" y="18435"/>
                  </a:cubicBezTo>
                  <a:cubicBezTo>
                    <a:pt x="20638" y="14211"/>
                    <a:pt x="20638" y="7396"/>
                    <a:pt x="16790" y="3173"/>
                  </a:cubicBezTo>
                  <a:cubicBezTo>
                    <a:pt x="14897" y="1058"/>
                    <a:pt x="12387" y="0"/>
                    <a:pt x="98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6" name="Google Shape;1428;p28"/>
            <p:cNvSpPr/>
            <p:nvPr/>
          </p:nvSpPr>
          <p:spPr>
            <a:xfrm>
              <a:off x="847085" y="965402"/>
              <a:ext cx="173753" cy="17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854"/>
                  </a:moveTo>
                  <a:cubicBezTo>
                    <a:pt x="16349" y="854"/>
                    <a:pt x="20814" y="5307"/>
                    <a:pt x="20814" y="10804"/>
                  </a:cubicBezTo>
                  <a:cubicBezTo>
                    <a:pt x="20814" y="16301"/>
                    <a:pt x="16349" y="20753"/>
                    <a:pt x="10835" y="20753"/>
                  </a:cubicBezTo>
                  <a:cubicBezTo>
                    <a:pt x="5315" y="20753"/>
                    <a:pt x="786" y="16301"/>
                    <a:pt x="786" y="10804"/>
                  </a:cubicBezTo>
                  <a:cubicBezTo>
                    <a:pt x="786" y="5307"/>
                    <a:pt x="5315" y="854"/>
                    <a:pt x="10835" y="854"/>
                  </a:cubicBezTo>
                  <a:close/>
                  <a:moveTo>
                    <a:pt x="10835" y="0"/>
                  </a:moveTo>
                  <a:cubicBezTo>
                    <a:pt x="4855" y="0"/>
                    <a:pt x="0" y="4848"/>
                    <a:pt x="0" y="10804"/>
                  </a:cubicBezTo>
                  <a:cubicBezTo>
                    <a:pt x="0" y="16759"/>
                    <a:pt x="4855" y="21600"/>
                    <a:pt x="10835" y="21600"/>
                  </a:cubicBezTo>
                  <a:cubicBezTo>
                    <a:pt x="16738" y="21600"/>
                    <a:pt x="21600" y="16759"/>
                    <a:pt x="21600" y="10804"/>
                  </a:cubicBezTo>
                  <a:cubicBezTo>
                    <a:pt x="21600" y="4848"/>
                    <a:pt x="16738" y="0"/>
                    <a:pt x="108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7" name="Google Shape;1429;p28"/>
            <p:cNvSpPr/>
            <p:nvPr/>
          </p:nvSpPr>
          <p:spPr>
            <a:xfrm>
              <a:off x="895134" y="1052561"/>
              <a:ext cx="76060" cy="3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9792"/>
                    <a:pt x="0" y="21376"/>
                  </a:cubicBezTo>
                  <a:cubicBezTo>
                    <a:pt x="0" y="21504"/>
                    <a:pt x="5400" y="21600"/>
                    <a:pt x="10800" y="21600"/>
                  </a:cubicBezTo>
                  <a:cubicBezTo>
                    <a:pt x="16200" y="21600"/>
                    <a:pt x="21600" y="21504"/>
                    <a:pt x="21600" y="21376"/>
                  </a:cubicBezTo>
                  <a:cubicBezTo>
                    <a:pt x="21600" y="9792"/>
                    <a:pt x="16798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8" name="Google Shape;1430;p28"/>
            <p:cNvSpPr/>
            <p:nvPr/>
          </p:nvSpPr>
          <p:spPr>
            <a:xfrm>
              <a:off x="891434" y="1049374"/>
              <a:ext cx="82949" cy="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7" y="3313"/>
                  </a:moveTo>
                  <a:cubicBezTo>
                    <a:pt x="15537" y="3313"/>
                    <a:pt x="19391" y="9910"/>
                    <a:pt x="19806" y="18287"/>
                  </a:cubicBezTo>
                  <a:lnTo>
                    <a:pt x="1794" y="18287"/>
                  </a:lnTo>
                  <a:cubicBezTo>
                    <a:pt x="2209" y="9910"/>
                    <a:pt x="6197" y="3313"/>
                    <a:pt x="10867" y="3313"/>
                  </a:cubicBezTo>
                  <a:close/>
                  <a:moveTo>
                    <a:pt x="10867" y="0"/>
                  </a:moveTo>
                  <a:cubicBezTo>
                    <a:pt x="4952" y="0"/>
                    <a:pt x="0" y="8897"/>
                    <a:pt x="0" y="20067"/>
                  </a:cubicBezTo>
                  <a:cubicBezTo>
                    <a:pt x="0" y="21600"/>
                    <a:pt x="0" y="21600"/>
                    <a:pt x="4403" y="21600"/>
                  </a:cubicBezTo>
                  <a:lnTo>
                    <a:pt x="11964" y="21600"/>
                  </a:lnTo>
                  <a:cubicBezTo>
                    <a:pt x="21600" y="21600"/>
                    <a:pt x="21600" y="21600"/>
                    <a:pt x="21600" y="20067"/>
                  </a:cubicBezTo>
                  <a:cubicBezTo>
                    <a:pt x="21600" y="8897"/>
                    <a:pt x="16782" y="0"/>
                    <a:pt x="1086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9" name="Google Shape;1431;p28"/>
            <p:cNvSpPr/>
            <p:nvPr/>
          </p:nvSpPr>
          <p:spPr>
            <a:xfrm>
              <a:off x="911529" y="1004512"/>
              <a:ext cx="43270" cy="4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02" y="0"/>
                    <a:pt x="0" y="4746"/>
                    <a:pt x="0" y="10800"/>
                  </a:cubicBezTo>
                  <a:cubicBezTo>
                    <a:pt x="0" y="16598"/>
                    <a:pt x="5002" y="21600"/>
                    <a:pt x="10800" y="21600"/>
                  </a:cubicBezTo>
                  <a:cubicBezTo>
                    <a:pt x="16854" y="21600"/>
                    <a:pt x="21600" y="16598"/>
                    <a:pt x="21600" y="10800"/>
                  </a:cubicBezTo>
                  <a:cubicBezTo>
                    <a:pt x="21600" y="4746"/>
                    <a:pt x="16854" y="0"/>
                    <a:pt x="10800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0" name="Google Shape;1432;p28"/>
            <p:cNvSpPr/>
            <p:nvPr/>
          </p:nvSpPr>
          <p:spPr>
            <a:xfrm>
              <a:off x="908341" y="1000812"/>
              <a:ext cx="50158" cy="5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0" y="2942"/>
                  </a:moveTo>
                  <a:cubicBezTo>
                    <a:pt x="15005" y="2942"/>
                    <a:pt x="18658" y="6350"/>
                    <a:pt x="18658" y="10690"/>
                  </a:cubicBezTo>
                  <a:cubicBezTo>
                    <a:pt x="18658" y="15225"/>
                    <a:pt x="15005" y="18633"/>
                    <a:pt x="10690" y="18633"/>
                  </a:cubicBezTo>
                  <a:cubicBezTo>
                    <a:pt x="6375" y="18633"/>
                    <a:pt x="2967" y="15225"/>
                    <a:pt x="2967" y="10690"/>
                  </a:cubicBezTo>
                  <a:cubicBezTo>
                    <a:pt x="2967" y="6350"/>
                    <a:pt x="6375" y="2942"/>
                    <a:pt x="10690" y="2942"/>
                  </a:cubicBezTo>
                  <a:close/>
                  <a:moveTo>
                    <a:pt x="10690" y="0"/>
                  </a:moveTo>
                  <a:cubicBezTo>
                    <a:pt x="4781" y="0"/>
                    <a:pt x="0" y="4756"/>
                    <a:pt x="0" y="10690"/>
                  </a:cubicBezTo>
                  <a:cubicBezTo>
                    <a:pt x="0" y="16819"/>
                    <a:pt x="4781" y="21600"/>
                    <a:pt x="10690" y="21600"/>
                  </a:cubicBezTo>
                  <a:cubicBezTo>
                    <a:pt x="16598" y="21600"/>
                    <a:pt x="21379" y="16819"/>
                    <a:pt x="21600" y="10690"/>
                  </a:cubicBezTo>
                  <a:cubicBezTo>
                    <a:pt x="21600" y="4756"/>
                    <a:pt x="16598" y="0"/>
                    <a:pt x="1069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1" name="Google Shape;1433;p28"/>
            <p:cNvSpPr/>
            <p:nvPr/>
          </p:nvSpPr>
          <p:spPr>
            <a:xfrm>
              <a:off x="771540" y="1177691"/>
              <a:ext cx="324789" cy="5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5" y="0"/>
                  </a:moveTo>
                  <a:cubicBezTo>
                    <a:pt x="878" y="0"/>
                    <a:pt x="0" y="4865"/>
                    <a:pt x="0" y="10716"/>
                  </a:cubicBezTo>
                  <a:cubicBezTo>
                    <a:pt x="0" y="16735"/>
                    <a:pt x="878" y="21600"/>
                    <a:pt x="1935" y="21600"/>
                  </a:cubicBezTo>
                  <a:lnTo>
                    <a:pt x="19669" y="21600"/>
                  </a:lnTo>
                  <a:cubicBezTo>
                    <a:pt x="20759" y="21600"/>
                    <a:pt x="21600" y="16735"/>
                    <a:pt x="21600" y="10716"/>
                  </a:cubicBezTo>
                  <a:cubicBezTo>
                    <a:pt x="21600" y="4865"/>
                    <a:pt x="20725" y="0"/>
                    <a:pt x="196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2" name="Google Shape;1434;p28"/>
            <p:cNvSpPr/>
            <p:nvPr/>
          </p:nvSpPr>
          <p:spPr>
            <a:xfrm>
              <a:off x="768409" y="1174560"/>
              <a:ext cx="331620" cy="6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68" y="2101"/>
                  </a:moveTo>
                  <a:cubicBezTo>
                    <a:pt x="20399" y="2101"/>
                    <a:pt x="21155" y="5963"/>
                    <a:pt x="21155" y="10715"/>
                  </a:cubicBezTo>
                  <a:cubicBezTo>
                    <a:pt x="21155" y="15448"/>
                    <a:pt x="20399" y="19309"/>
                    <a:pt x="19468" y="19309"/>
                  </a:cubicBezTo>
                  <a:lnTo>
                    <a:pt x="2099" y="19309"/>
                  </a:lnTo>
                  <a:cubicBezTo>
                    <a:pt x="1168" y="19309"/>
                    <a:pt x="412" y="15448"/>
                    <a:pt x="412" y="10715"/>
                  </a:cubicBezTo>
                  <a:cubicBezTo>
                    <a:pt x="412" y="5963"/>
                    <a:pt x="1168" y="2101"/>
                    <a:pt x="2099" y="2101"/>
                  </a:cubicBezTo>
                  <a:close/>
                  <a:moveTo>
                    <a:pt x="2099" y="0"/>
                  </a:moveTo>
                  <a:cubicBezTo>
                    <a:pt x="927" y="0"/>
                    <a:pt x="0" y="4733"/>
                    <a:pt x="0" y="10715"/>
                  </a:cubicBezTo>
                  <a:cubicBezTo>
                    <a:pt x="0" y="16678"/>
                    <a:pt x="927" y="21600"/>
                    <a:pt x="2099" y="21600"/>
                  </a:cubicBezTo>
                  <a:lnTo>
                    <a:pt x="19468" y="21600"/>
                  </a:lnTo>
                  <a:cubicBezTo>
                    <a:pt x="20640" y="21600"/>
                    <a:pt x="21600" y="16678"/>
                    <a:pt x="21600" y="10715"/>
                  </a:cubicBezTo>
                  <a:cubicBezTo>
                    <a:pt x="21600" y="4733"/>
                    <a:pt x="20640" y="0"/>
                    <a:pt x="19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3" name="Google Shape;1435;p28"/>
            <p:cNvSpPr/>
            <p:nvPr/>
          </p:nvSpPr>
          <p:spPr>
            <a:xfrm>
              <a:off x="887220" y="1350383"/>
              <a:ext cx="934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" y="0"/>
                  </a:moveTo>
                  <a:cubicBezTo>
                    <a:pt x="487" y="0"/>
                    <a:pt x="0" y="4297"/>
                    <a:pt x="0" y="9755"/>
                  </a:cubicBezTo>
                  <a:lnTo>
                    <a:pt x="0" y="10800"/>
                  </a:lnTo>
                  <a:cubicBezTo>
                    <a:pt x="0" y="17303"/>
                    <a:pt x="487" y="21600"/>
                    <a:pt x="1223" y="21600"/>
                  </a:cubicBezTo>
                  <a:lnTo>
                    <a:pt x="20377" y="21600"/>
                  </a:lnTo>
                  <a:cubicBezTo>
                    <a:pt x="21113" y="21600"/>
                    <a:pt x="21600" y="17303"/>
                    <a:pt x="21600" y="10800"/>
                  </a:cubicBezTo>
                  <a:lnTo>
                    <a:pt x="21600" y="9755"/>
                  </a:lnTo>
                  <a:cubicBezTo>
                    <a:pt x="21600" y="4297"/>
                    <a:pt x="21113" y="0"/>
                    <a:pt x="2037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4" name="Google Shape;1436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9335" y="0"/>
                  </a:moveTo>
                  <a:cubicBezTo>
                    <a:pt x="18838" y="0"/>
                    <a:pt x="18342" y="222"/>
                    <a:pt x="17907" y="667"/>
                  </a:cubicBezTo>
                  <a:lnTo>
                    <a:pt x="652" y="18360"/>
                  </a:lnTo>
                  <a:cubicBezTo>
                    <a:pt x="-217" y="18964"/>
                    <a:pt x="-217" y="20139"/>
                    <a:pt x="652" y="20996"/>
                  </a:cubicBezTo>
                  <a:cubicBezTo>
                    <a:pt x="931" y="21314"/>
                    <a:pt x="1521" y="21600"/>
                    <a:pt x="1800" y="21600"/>
                  </a:cubicBezTo>
                  <a:cubicBezTo>
                    <a:pt x="2359" y="21600"/>
                    <a:pt x="2669" y="21314"/>
                    <a:pt x="3228" y="20996"/>
                  </a:cubicBezTo>
                  <a:lnTo>
                    <a:pt x="20514" y="3049"/>
                  </a:lnTo>
                  <a:cubicBezTo>
                    <a:pt x="21383" y="2446"/>
                    <a:pt x="21383" y="1271"/>
                    <a:pt x="20514" y="667"/>
                  </a:cubicBezTo>
                  <a:cubicBezTo>
                    <a:pt x="20204" y="222"/>
                    <a:pt x="19800" y="0"/>
                    <a:pt x="193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5" name="Google Shape;1437;p28"/>
            <p:cNvSpPr/>
            <p:nvPr/>
          </p:nvSpPr>
          <p:spPr>
            <a:xfrm>
              <a:off x="1133726" y="949406"/>
              <a:ext cx="38827" cy="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1831" y="0"/>
                  </a:moveTo>
                  <a:cubicBezTo>
                    <a:pt x="1366" y="0"/>
                    <a:pt x="931" y="222"/>
                    <a:pt x="652" y="667"/>
                  </a:cubicBezTo>
                  <a:cubicBezTo>
                    <a:pt x="-217" y="1271"/>
                    <a:pt x="-217" y="2446"/>
                    <a:pt x="652" y="3049"/>
                  </a:cubicBezTo>
                  <a:lnTo>
                    <a:pt x="17907" y="20996"/>
                  </a:lnTo>
                  <a:cubicBezTo>
                    <a:pt x="18217" y="21314"/>
                    <a:pt x="18776" y="21600"/>
                    <a:pt x="19366" y="21600"/>
                  </a:cubicBezTo>
                  <a:cubicBezTo>
                    <a:pt x="19645" y="21600"/>
                    <a:pt x="20204" y="21314"/>
                    <a:pt x="20514" y="20996"/>
                  </a:cubicBezTo>
                  <a:cubicBezTo>
                    <a:pt x="21383" y="20139"/>
                    <a:pt x="21383" y="18964"/>
                    <a:pt x="20514" y="18360"/>
                  </a:cubicBezTo>
                  <a:lnTo>
                    <a:pt x="3228" y="667"/>
                  </a:lnTo>
                  <a:cubicBezTo>
                    <a:pt x="2793" y="222"/>
                    <a:pt x="2297" y="0"/>
                    <a:pt x="18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6" name="Google Shape;1438;p28"/>
            <p:cNvSpPr/>
            <p:nvPr/>
          </p:nvSpPr>
          <p:spPr>
            <a:xfrm>
              <a:off x="991231" y="1495127"/>
              <a:ext cx="71848" cy="201193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7" name="Google Shape;1439;p28"/>
            <p:cNvSpPr/>
            <p:nvPr/>
          </p:nvSpPr>
          <p:spPr>
            <a:xfrm>
              <a:off x="988099" y="1491939"/>
              <a:ext cx="78168" cy="2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656"/>
                  </a:moveTo>
                  <a:lnTo>
                    <a:pt x="19838" y="20885"/>
                  </a:lnTo>
                  <a:lnTo>
                    <a:pt x="1888" y="20885"/>
                  </a:lnTo>
                  <a:lnTo>
                    <a:pt x="1888" y="656"/>
                  </a:lnTo>
                  <a:close/>
                  <a:moveTo>
                    <a:pt x="1023" y="0"/>
                  </a:moveTo>
                  <a:cubicBezTo>
                    <a:pt x="440" y="0"/>
                    <a:pt x="0" y="165"/>
                    <a:pt x="0" y="331"/>
                  </a:cubicBezTo>
                  <a:lnTo>
                    <a:pt x="0" y="21216"/>
                  </a:lnTo>
                  <a:cubicBezTo>
                    <a:pt x="0" y="21435"/>
                    <a:pt x="440" y="21600"/>
                    <a:pt x="1023" y="21600"/>
                  </a:cubicBezTo>
                  <a:lnTo>
                    <a:pt x="20719" y="21600"/>
                  </a:lnTo>
                  <a:cubicBezTo>
                    <a:pt x="21301" y="21600"/>
                    <a:pt x="21600" y="21435"/>
                    <a:pt x="21600" y="21216"/>
                  </a:cubicBezTo>
                  <a:lnTo>
                    <a:pt x="21600" y="331"/>
                  </a:lnTo>
                  <a:cubicBezTo>
                    <a:pt x="21600" y="165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8" name="Google Shape;1440;p28"/>
            <p:cNvSpPr/>
            <p:nvPr/>
          </p:nvSpPr>
          <p:spPr>
            <a:xfrm>
              <a:off x="889839" y="1582798"/>
              <a:ext cx="71848" cy="113520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9" name="Google Shape;1441;p28"/>
            <p:cNvSpPr/>
            <p:nvPr/>
          </p:nvSpPr>
          <p:spPr>
            <a:xfrm>
              <a:off x="886708" y="1579610"/>
              <a:ext cx="78168" cy="12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134"/>
                  </a:moveTo>
                  <a:lnTo>
                    <a:pt x="19838" y="20364"/>
                  </a:lnTo>
                  <a:lnTo>
                    <a:pt x="1888" y="20364"/>
                  </a:lnTo>
                  <a:lnTo>
                    <a:pt x="1888" y="1134"/>
                  </a:lnTo>
                  <a:close/>
                  <a:moveTo>
                    <a:pt x="865" y="0"/>
                  </a:moveTo>
                  <a:cubicBezTo>
                    <a:pt x="425" y="0"/>
                    <a:pt x="0" y="184"/>
                    <a:pt x="0" y="572"/>
                  </a:cubicBezTo>
                  <a:lnTo>
                    <a:pt x="0" y="20936"/>
                  </a:lnTo>
                  <a:cubicBezTo>
                    <a:pt x="0" y="21314"/>
                    <a:pt x="425" y="21600"/>
                    <a:pt x="865" y="21600"/>
                  </a:cubicBezTo>
                  <a:lnTo>
                    <a:pt x="20719" y="21600"/>
                  </a:lnTo>
                  <a:cubicBezTo>
                    <a:pt x="21301" y="21600"/>
                    <a:pt x="21600" y="21314"/>
                    <a:pt x="21600" y="20936"/>
                  </a:cubicBezTo>
                  <a:lnTo>
                    <a:pt x="21600" y="572"/>
                  </a:lnTo>
                  <a:cubicBezTo>
                    <a:pt x="21600" y="184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0" name="Google Shape;1442;p28"/>
            <p:cNvSpPr/>
            <p:nvPr/>
          </p:nvSpPr>
          <p:spPr>
            <a:xfrm>
              <a:off x="986505" y="1495127"/>
              <a:ext cx="71279" cy="194305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1" name="Google Shape;1443;p28"/>
            <p:cNvSpPr/>
            <p:nvPr/>
          </p:nvSpPr>
          <p:spPr>
            <a:xfrm>
              <a:off x="982805" y="1491939"/>
              <a:ext cx="78680" cy="20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24" y="680"/>
                  </a:moveTo>
                  <a:lnTo>
                    <a:pt x="19724" y="20859"/>
                  </a:lnTo>
                  <a:lnTo>
                    <a:pt x="1891" y="20859"/>
                  </a:lnTo>
                  <a:lnTo>
                    <a:pt x="1891" y="680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2" name="Google Shape;1444;p28"/>
            <p:cNvSpPr/>
            <p:nvPr/>
          </p:nvSpPr>
          <p:spPr>
            <a:xfrm>
              <a:off x="884602" y="1582798"/>
              <a:ext cx="71792" cy="106633"/>
            </a:xfrm>
            <a:prstGeom prst="rect">
              <a:avLst/>
            </a:pr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3" name="Google Shape;1445;p28"/>
            <p:cNvSpPr/>
            <p:nvPr/>
          </p:nvSpPr>
          <p:spPr>
            <a:xfrm>
              <a:off x="881414" y="1579610"/>
              <a:ext cx="78167" cy="11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38" y="1208"/>
                  </a:moveTo>
                  <a:lnTo>
                    <a:pt x="19838" y="20283"/>
                  </a:lnTo>
                  <a:lnTo>
                    <a:pt x="1888" y="20283"/>
                  </a:lnTo>
                  <a:lnTo>
                    <a:pt x="1888" y="1208"/>
                  </a:lnTo>
                  <a:close/>
                  <a:moveTo>
                    <a:pt x="881" y="0"/>
                  </a:moveTo>
                  <a:cubicBezTo>
                    <a:pt x="440" y="0"/>
                    <a:pt x="0" y="196"/>
                    <a:pt x="0" y="609"/>
                  </a:cubicBezTo>
                  <a:lnTo>
                    <a:pt x="0" y="20991"/>
                  </a:lnTo>
                  <a:cubicBezTo>
                    <a:pt x="0" y="21295"/>
                    <a:pt x="440" y="21600"/>
                    <a:pt x="881" y="21600"/>
                  </a:cubicBezTo>
                  <a:lnTo>
                    <a:pt x="20719" y="21600"/>
                  </a:lnTo>
                  <a:cubicBezTo>
                    <a:pt x="21301" y="21600"/>
                    <a:pt x="21600" y="21295"/>
                    <a:pt x="21600" y="20991"/>
                  </a:cubicBezTo>
                  <a:lnTo>
                    <a:pt x="21600" y="609"/>
                  </a:lnTo>
                  <a:cubicBezTo>
                    <a:pt x="21600" y="196"/>
                    <a:pt x="21301" y="0"/>
                    <a:pt x="20719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4" name="Google Shape;1446;p28"/>
            <p:cNvSpPr/>
            <p:nvPr/>
          </p:nvSpPr>
          <p:spPr>
            <a:xfrm>
              <a:off x="787936" y="1634546"/>
              <a:ext cx="71849" cy="62284"/>
            </a:xfrm>
            <a:prstGeom prst="rect">
              <a:avLst/>
            </a:pr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5" name="Google Shape;1447;p28"/>
            <p:cNvSpPr/>
            <p:nvPr/>
          </p:nvSpPr>
          <p:spPr>
            <a:xfrm>
              <a:off x="784748" y="1631358"/>
              <a:ext cx="78168" cy="6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167"/>
                  </a:moveTo>
                  <a:lnTo>
                    <a:pt x="19712" y="19612"/>
                  </a:lnTo>
                  <a:lnTo>
                    <a:pt x="1762" y="19612"/>
                  </a:lnTo>
                  <a:lnTo>
                    <a:pt x="1762" y="2167"/>
                  </a:lnTo>
                  <a:close/>
                  <a:moveTo>
                    <a:pt x="881" y="0"/>
                  </a:moveTo>
                  <a:cubicBezTo>
                    <a:pt x="299" y="0"/>
                    <a:pt x="0" y="501"/>
                    <a:pt x="0" y="1003"/>
                  </a:cubicBezTo>
                  <a:lnTo>
                    <a:pt x="0" y="20597"/>
                  </a:lnTo>
                  <a:cubicBezTo>
                    <a:pt x="0" y="21260"/>
                    <a:pt x="299" y="21600"/>
                    <a:pt x="881" y="21600"/>
                  </a:cubicBezTo>
                  <a:lnTo>
                    <a:pt x="20735" y="21600"/>
                  </a:lnTo>
                  <a:cubicBezTo>
                    <a:pt x="21160" y="21600"/>
                    <a:pt x="21600" y="21260"/>
                    <a:pt x="21600" y="20597"/>
                  </a:cubicBezTo>
                  <a:lnTo>
                    <a:pt x="21600" y="1003"/>
                  </a:lnTo>
                  <a:cubicBezTo>
                    <a:pt x="21600" y="501"/>
                    <a:pt x="21160" y="0"/>
                    <a:pt x="20735" y="0"/>
                  </a:cubicBez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6" name="Google Shape;1448;p28"/>
            <p:cNvSpPr/>
            <p:nvPr/>
          </p:nvSpPr>
          <p:spPr>
            <a:xfrm>
              <a:off x="782642" y="1634546"/>
              <a:ext cx="71848" cy="58071"/>
            </a:xfrm>
            <a:prstGeom prst="rect">
              <a:avLst/>
            </a:prstGeom>
            <a:solidFill>
              <a:srgbClr val="7C55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7" name="Google Shape;1449;p28"/>
            <p:cNvSpPr/>
            <p:nvPr/>
          </p:nvSpPr>
          <p:spPr>
            <a:xfrm>
              <a:off x="779454" y="1631358"/>
              <a:ext cx="78167" cy="6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2" y="2309"/>
                  </a:moveTo>
                  <a:lnTo>
                    <a:pt x="19712" y="19463"/>
                  </a:lnTo>
                  <a:lnTo>
                    <a:pt x="1762" y="19463"/>
                  </a:lnTo>
                  <a:lnTo>
                    <a:pt x="1762" y="2309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8" name="Google Shape;1450;p28"/>
            <p:cNvSpPr/>
            <p:nvPr/>
          </p:nvSpPr>
          <p:spPr>
            <a:xfrm>
              <a:off x="821752" y="1503040"/>
              <a:ext cx="49077" cy="5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76"/>
                  </a:lnTo>
                  <a:lnTo>
                    <a:pt x="10925" y="13934"/>
                  </a:lnTo>
                  <a:lnTo>
                    <a:pt x="1696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100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9" name="Google Shape;1451;p28"/>
            <p:cNvSpPr/>
            <p:nvPr/>
          </p:nvSpPr>
          <p:spPr>
            <a:xfrm>
              <a:off x="1427992" y="1585930"/>
              <a:ext cx="268827" cy="2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40" y="0"/>
                  </a:moveTo>
                  <a:cubicBezTo>
                    <a:pt x="9547" y="0"/>
                    <a:pt x="6281" y="2790"/>
                    <a:pt x="6281" y="6231"/>
                  </a:cubicBezTo>
                  <a:lnTo>
                    <a:pt x="6281" y="14925"/>
                  </a:lnTo>
                  <a:cubicBezTo>
                    <a:pt x="6281" y="18605"/>
                    <a:pt x="4327" y="21600"/>
                    <a:pt x="0" y="21600"/>
                  </a:cubicBezTo>
                  <a:lnTo>
                    <a:pt x="21600" y="21600"/>
                  </a:lnTo>
                  <a:lnTo>
                    <a:pt x="21600" y="6231"/>
                  </a:lnTo>
                  <a:cubicBezTo>
                    <a:pt x="21600" y="2751"/>
                    <a:pt x="18375" y="0"/>
                    <a:pt x="1434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0" name="Google Shape;1452;p28"/>
            <p:cNvSpPr/>
            <p:nvPr/>
          </p:nvSpPr>
          <p:spPr>
            <a:xfrm>
              <a:off x="1424861" y="1582229"/>
              <a:ext cx="275147" cy="28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1" y="515"/>
                  </a:moveTo>
                  <a:cubicBezTo>
                    <a:pt x="18034" y="515"/>
                    <a:pt x="21099" y="3120"/>
                    <a:pt x="21099" y="6359"/>
                  </a:cubicBezTo>
                  <a:lnTo>
                    <a:pt x="21099" y="21123"/>
                  </a:lnTo>
                  <a:lnTo>
                    <a:pt x="2985" y="21123"/>
                  </a:lnTo>
                  <a:cubicBezTo>
                    <a:pt x="5305" y="20178"/>
                    <a:pt x="6632" y="17965"/>
                    <a:pt x="6632" y="14845"/>
                  </a:cubicBezTo>
                  <a:lnTo>
                    <a:pt x="6632" y="6359"/>
                  </a:lnTo>
                  <a:cubicBezTo>
                    <a:pt x="6632" y="3120"/>
                    <a:pt x="9698" y="515"/>
                    <a:pt x="13475" y="515"/>
                  </a:cubicBezTo>
                  <a:close/>
                  <a:moveTo>
                    <a:pt x="13475" y="0"/>
                  </a:moveTo>
                  <a:cubicBezTo>
                    <a:pt x="9408" y="0"/>
                    <a:pt x="6136" y="2843"/>
                    <a:pt x="6136" y="6359"/>
                  </a:cubicBezTo>
                  <a:lnTo>
                    <a:pt x="6136" y="14845"/>
                  </a:lnTo>
                  <a:cubicBezTo>
                    <a:pt x="6136" y="18795"/>
                    <a:pt x="3937" y="21123"/>
                    <a:pt x="246" y="21123"/>
                  </a:cubicBezTo>
                  <a:cubicBezTo>
                    <a:pt x="121" y="21123"/>
                    <a:pt x="0" y="21242"/>
                    <a:pt x="0" y="21362"/>
                  </a:cubicBezTo>
                  <a:cubicBezTo>
                    <a:pt x="0" y="21519"/>
                    <a:pt x="121" y="21600"/>
                    <a:pt x="246" y="21600"/>
                  </a:cubicBezTo>
                  <a:lnTo>
                    <a:pt x="21350" y="21600"/>
                  </a:lnTo>
                  <a:cubicBezTo>
                    <a:pt x="21515" y="21600"/>
                    <a:pt x="21600" y="21519"/>
                    <a:pt x="21600" y="21362"/>
                  </a:cubicBezTo>
                  <a:lnTo>
                    <a:pt x="21600" y="6359"/>
                  </a:lnTo>
                  <a:cubicBezTo>
                    <a:pt x="21600" y="2843"/>
                    <a:pt x="18324" y="0"/>
                    <a:pt x="14261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1" name="Google Shape;1453;p28"/>
            <p:cNvSpPr/>
            <p:nvPr/>
          </p:nvSpPr>
          <p:spPr>
            <a:xfrm>
              <a:off x="1435906" y="1589630"/>
              <a:ext cx="260913" cy="27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289" y="21600"/>
                    <a:pt x="6254" y="18609"/>
                    <a:pt x="6254" y="14910"/>
                  </a:cubicBezTo>
                  <a:lnTo>
                    <a:pt x="6254" y="6233"/>
                  </a:lnTo>
                  <a:cubicBezTo>
                    <a:pt x="6254" y="2785"/>
                    <a:pt x="9535" y="0"/>
                    <a:pt x="13555" y="0"/>
                  </a:cubicBezTo>
                  <a:lnTo>
                    <a:pt x="14342" y="0"/>
                  </a:lnTo>
                  <a:cubicBezTo>
                    <a:pt x="18367" y="0"/>
                    <a:pt x="21600" y="2785"/>
                    <a:pt x="21600" y="6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2" name="Google Shape;1454;p28"/>
            <p:cNvSpPr/>
            <p:nvPr/>
          </p:nvSpPr>
          <p:spPr>
            <a:xfrm>
              <a:off x="1594339" y="1585417"/>
              <a:ext cx="742036" cy="63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0"/>
                  </a:move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2" y="0"/>
                  </a:moveTo>
                  <a:cubicBezTo>
                    <a:pt x="28" y="0"/>
                    <a:pt x="2797" y="37"/>
                    <a:pt x="2797" y="3809"/>
                  </a:cubicBezTo>
                  <a:lnTo>
                    <a:pt x="2797" y="5918"/>
                  </a:lnTo>
                  <a:lnTo>
                    <a:pt x="2704" y="18811"/>
                  </a:lnTo>
                  <a:cubicBezTo>
                    <a:pt x="2704" y="20349"/>
                    <a:pt x="3965" y="21600"/>
                    <a:pt x="5516" y="21600"/>
                  </a:cubicBezTo>
                  <a:lnTo>
                    <a:pt x="21570" y="21600"/>
                  </a:lnTo>
                  <a:lnTo>
                    <a:pt x="21585" y="3809"/>
                  </a:lnTo>
                  <a:cubicBezTo>
                    <a:pt x="21600" y="1735"/>
                    <a:pt x="19896" y="54"/>
                    <a:pt x="17791" y="35"/>
                  </a:cubicBezTo>
                  <a:lnTo>
                    <a:pt x="6222" y="5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3" name="Google Shape;1455;p28"/>
            <p:cNvSpPr/>
            <p:nvPr/>
          </p:nvSpPr>
          <p:spPr>
            <a:xfrm>
              <a:off x="1590126" y="1582229"/>
              <a:ext cx="749430" cy="64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" y="231"/>
                  </a:moveTo>
                  <a:lnTo>
                    <a:pt x="6271" y="265"/>
                  </a:lnTo>
                  <a:lnTo>
                    <a:pt x="6286" y="265"/>
                  </a:lnTo>
                  <a:lnTo>
                    <a:pt x="17749" y="248"/>
                  </a:lnTo>
                  <a:cubicBezTo>
                    <a:pt x="18845" y="265"/>
                    <a:pt x="19864" y="727"/>
                    <a:pt x="20565" y="1559"/>
                  </a:cubicBezTo>
                  <a:cubicBezTo>
                    <a:pt x="21113" y="2214"/>
                    <a:pt x="21416" y="3029"/>
                    <a:pt x="21416" y="3878"/>
                  </a:cubicBezTo>
                  <a:lnTo>
                    <a:pt x="21401" y="21369"/>
                  </a:lnTo>
                  <a:lnTo>
                    <a:pt x="5587" y="21369"/>
                  </a:lnTo>
                  <a:cubicBezTo>
                    <a:pt x="4780" y="21369"/>
                    <a:pt x="4035" y="21033"/>
                    <a:pt x="3516" y="20430"/>
                  </a:cubicBezTo>
                  <a:cubicBezTo>
                    <a:pt x="3121" y="19953"/>
                    <a:pt x="2893" y="19352"/>
                    <a:pt x="2908" y="18749"/>
                  </a:cubicBezTo>
                  <a:lnTo>
                    <a:pt x="2999" y="3878"/>
                  </a:lnTo>
                  <a:cubicBezTo>
                    <a:pt x="2999" y="1506"/>
                    <a:pt x="1903" y="584"/>
                    <a:pt x="1067" y="231"/>
                  </a:cubicBezTo>
                  <a:close/>
                  <a:moveTo>
                    <a:pt x="121" y="0"/>
                  </a:moveTo>
                  <a:cubicBezTo>
                    <a:pt x="15" y="0"/>
                    <a:pt x="0" y="90"/>
                    <a:pt x="0" y="107"/>
                  </a:cubicBezTo>
                  <a:cubicBezTo>
                    <a:pt x="0" y="160"/>
                    <a:pt x="15" y="231"/>
                    <a:pt x="121" y="231"/>
                  </a:cubicBezTo>
                  <a:cubicBezTo>
                    <a:pt x="244" y="231"/>
                    <a:pt x="2801" y="284"/>
                    <a:pt x="2801" y="3878"/>
                  </a:cubicBezTo>
                  <a:lnTo>
                    <a:pt x="2709" y="18749"/>
                  </a:lnTo>
                  <a:cubicBezTo>
                    <a:pt x="2709" y="19422"/>
                    <a:pt x="2954" y="20077"/>
                    <a:pt x="3380" y="20590"/>
                  </a:cubicBezTo>
                  <a:cubicBezTo>
                    <a:pt x="3928" y="21228"/>
                    <a:pt x="4734" y="21600"/>
                    <a:pt x="5587" y="21600"/>
                  </a:cubicBezTo>
                  <a:lnTo>
                    <a:pt x="21493" y="21600"/>
                  </a:lnTo>
                  <a:cubicBezTo>
                    <a:pt x="21539" y="21600"/>
                    <a:pt x="21585" y="21547"/>
                    <a:pt x="21585" y="21493"/>
                  </a:cubicBezTo>
                  <a:lnTo>
                    <a:pt x="21600" y="3878"/>
                  </a:lnTo>
                  <a:cubicBezTo>
                    <a:pt x="21600" y="2975"/>
                    <a:pt x="21280" y="2090"/>
                    <a:pt x="20701" y="1399"/>
                  </a:cubicBezTo>
                  <a:cubicBezTo>
                    <a:pt x="19971" y="532"/>
                    <a:pt x="18891" y="36"/>
                    <a:pt x="17749" y="36"/>
                  </a:cubicBezTo>
                  <a:lnTo>
                    <a:pt x="6302" y="53"/>
                  </a:lnTo>
                  <a:lnTo>
                    <a:pt x="6286" y="5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4" name="Google Shape;1456;p28"/>
            <p:cNvSpPr/>
            <p:nvPr/>
          </p:nvSpPr>
          <p:spPr>
            <a:xfrm>
              <a:off x="1794504" y="1706903"/>
              <a:ext cx="88187" cy="8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7" y="0"/>
                  </a:moveTo>
                  <a:cubicBezTo>
                    <a:pt x="4922" y="0"/>
                    <a:pt x="0" y="4814"/>
                    <a:pt x="0" y="10793"/>
                  </a:cubicBezTo>
                  <a:cubicBezTo>
                    <a:pt x="0" y="16786"/>
                    <a:pt x="4922" y="21600"/>
                    <a:pt x="10877" y="21600"/>
                  </a:cubicBezTo>
                  <a:cubicBezTo>
                    <a:pt x="16692" y="21600"/>
                    <a:pt x="21600" y="16786"/>
                    <a:pt x="21600" y="10793"/>
                  </a:cubicBezTo>
                  <a:cubicBezTo>
                    <a:pt x="21600" y="4814"/>
                    <a:pt x="16692" y="0"/>
                    <a:pt x="1087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5" name="Google Shape;1457;p28"/>
            <p:cNvSpPr/>
            <p:nvPr/>
          </p:nvSpPr>
          <p:spPr>
            <a:xfrm>
              <a:off x="1791373" y="1703715"/>
              <a:ext cx="94506" cy="93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65" y="1452"/>
                  </a:moveTo>
                  <a:cubicBezTo>
                    <a:pt x="15927" y="1452"/>
                    <a:pt x="20039" y="5704"/>
                    <a:pt x="20039" y="10793"/>
                  </a:cubicBezTo>
                  <a:cubicBezTo>
                    <a:pt x="20039" y="15896"/>
                    <a:pt x="15927" y="20148"/>
                    <a:pt x="10865" y="20148"/>
                  </a:cubicBezTo>
                  <a:cubicBezTo>
                    <a:pt x="5673" y="20148"/>
                    <a:pt x="1561" y="15896"/>
                    <a:pt x="1561" y="10793"/>
                  </a:cubicBezTo>
                  <a:cubicBezTo>
                    <a:pt x="1561" y="5704"/>
                    <a:pt x="5673" y="1452"/>
                    <a:pt x="10865" y="1452"/>
                  </a:cubicBezTo>
                  <a:close/>
                  <a:moveTo>
                    <a:pt x="10865" y="0"/>
                  </a:moveTo>
                  <a:cubicBezTo>
                    <a:pt x="4827" y="0"/>
                    <a:pt x="0" y="4854"/>
                    <a:pt x="0" y="10793"/>
                  </a:cubicBezTo>
                  <a:cubicBezTo>
                    <a:pt x="0" y="16746"/>
                    <a:pt x="4827" y="21600"/>
                    <a:pt x="10865" y="21600"/>
                  </a:cubicBezTo>
                  <a:cubicBezTo>
                    <a:pt x="16773" y="21600"/>
                    <a:pt x="21600" y="16746"/>
                    <a:pt x="21600" y="10793"/>
                  </a:cubicBezTo>
                  <a:cubicBezTo>
                    <a:pt x="21600" y="4854"/>
                    <a:pt x="16773" y="0"/>
                    <a:pt x="1086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6" name="Google Shape;1458;p28"/>
            <p:cNvSpPr/>
            <p:nvPr/>
          </p:nvSpPr>
          <p:spPr>
            <a:xfrm>
              <a:off x="1935517" y="1712679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5400"/>
                    <a:pt x="0" y="10800"/>
                  </a:cubicBezTo>
                  <a:cubicBezTo>
                    <a:pt x="0" y="17936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7936"/>
                    <a:pt x="21600" y="10800"/>
                  </a:cubicBezTo>
                  <a:cubicBezTo>
                    <a:pt x="21600" y="5400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7" name="Google Shape;1459;p28"/>
            <p:cNvSpPr/>
            <p:nvPr/>
          </p:nvSpPr>
          <p:spPr>
            <a:xfrm>
              <a:off x="1935517" y="1747777"/>
              <a:ext cx="1156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" y="0"/>
                  </a:moveTo>
                  <a:cubicBezTo>
                    <a:pt x="298" y="0"/>
                    <a:pt x="0" y="4998"/>
                    <a:pt x="0" y="11603"/>
                  </a:cubicBezTo>
                  <a:cubicBezTo>
                    <a:pt x="0" y="16602"/>
                    <a:pt x="298" y="21600"/>
                    <a:pt x="595" y="21600"/>
                  </a:cubicBezTo>
                  <a:lnTo>
                    <a:pt x="21005" y="21600"/>
                  </a:lnTo>
                  <a:cubicBezTo>
                    <a:pt x="21398" y="21600"/>
                    <a:pt x="21600" y="16602"/>
                    <a:pt x="21600" y="11603"/>
                  </a:cubicBezTo>
                  <a:cubicBezTo>
                    <a:pt x="21600" y="4998"/>
                    <a:pt x="21398" y="0"/>
                    <a:pt x="2100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8" name="Google Shape;1460;p28"/>
            <p:cNvSpPr/>
            <p:nvPr/>
          </p:nvSpPr>
          <p:spPr>
            <a:xfrm>
              <a:off x="2097653" y="1747777"/>
              <a:ext cx="1161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8" y="0"/>
                  </a:moveTo>
                  <a:cubicBezTo>
                    <a:pt x="296" y="0"/>
                    <a:pt x="0" y="4998"/>
                    <a:pt x="0" y="11603"/>
                  </a:cubicBezTo>
                  <a:cubicBezTo>
                    <a:pt x="0" y="16602"/>
                    <a:pt x="296" y="21600"/>
                    <a:pt x="688" y="21600"/>
                  </a:cubicBezTo>
                  <a:lnTo>
                    <a:pt x="20912" y="21600"/>
                  </a:lnTo>
                  <a:cubicBezTo>
                    <a:pt x="21304" y="21600"/>
                    <a:pt x="21600" y="16602"/>
                    <a:pt x="21600" y="11603"/>
                  </a:cubicBezTo>
                  <a:cubicBezTo>
                    <a:pt x="21600" y="4998"/>
                    <a:pt x="21304" y="0"/>
                    <a:pt x="2091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9" name="Google Shape;1461;p28"/>
            <p:cNvSpPr/>
            <p:nvPr/>
          </p:nvSpPr>
          <p:spPr>
            <a:xfrm>
              <a:off x="1938193" y="1797162"/>
              <a:ext cx="11562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5" y="0"/>
                  </a:moveTo>
                  <a:cubicBezTo>
                    <a:pt x="191" y="0"/>
                    <a:pt x="0" y="5400"/>
                    <a:pt x="0" y="10800"/>
                  </a:cubicBezTo>
                  <a:cubicBezTo>
                    <a:pt x="0" y="17936"/>
                    <a:pt x="191" y="21600"/>
                    <a:pt x="585" y="21600"/>
                  </a:cubicBezTo>
                  <a:lnTo>
                    <a:pt x="21004" y="21600"/>
                  </a:lnTo>
                  <a:cubicBezTo>
                    <a:pt x="21302" y="21600"/>
                    <a:pt x="21600" y="17936"/>
                    <a:pt x="21600" y="10800"/>
                  </a:cubicBezTo>
                  <a:cubicBezTo>
                    <a:pt x="21600" y="5400"/>
                    <a:pt x="21302" y="0"/>
                    <a:pt x="2100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0" name="Google Shape;1462;p28"/>
            <p:cNvSpPr/>
            <p:nvPr/>
          </p:nvSpPr>
          <p:spPr>
            <a:xfrm>
              <a:off x="1796097" y="1858962"/>
              <a:ext cx="85055" cy="8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829" y="0"/>
                    <a:pt x="0" y="4861"/>
                    <a:pt x="0" y="10800"/>
                  </a:cubicBezTo>
                  <a:cubicBezTo>
                    <a:pt x="0" y="16739"/>
                    <a:pt x="4829" y="21600"/>
                    <a:pt x="10872" y="21600"/>
                  </a:cubicBezTo>
                  <a:cubicBezTo>
                    <a:pt x="16771" y="21600"/>
                    <a:pt x="21600" y="16739"/>
                    <a:pt x="21600" y="10800"/>
                  </a:cubicBezTo>
                  <a:cubicBezTo>
                    <a:pt x="21600" y="4861"/>
                    <a:pt x="16771" y="0"/>
                    <a:pt x="10872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1" name="Google Shape;1463;p28"/>
            <p:cNvSpPr/>
            <p:nvPr/>
          </p:nvSpPr>
          <p:spPr>
            <a:xfrm>
              <a:off x="1792909" y="1855830"/>
              <a:ext cx="91376" cy="9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4" y="1495"/>
                  </a:moveTo>
                  <a:cubicBezTo>
                    <a:pt x="15867" y="1495"/>
                    <a:pt x="19985" y="5615"/>
                    <a:pt x="19985" y="10733"/>
                  </a:cubicBezTo>
                  <a:cubicBezTo>
                    <a:pt x="19985" y="15863"/>
                    <a:pt x="15867" y="19984"/>
                    <a:pt x="10874" y="19984"/>
                  </a:cubicBezTo>
                  <a:cubicBezTo>
                    <a:pt x="5747" y="19984"/>
                    <a:pt x="1628" y="15863"/>
                    <a:pt x="1628" y="10733"/>
                  </a:cubicBezTo>
                  <a:cubicBezTo>
                    <a:pt x="1628" y="5615"/>
                    <a:pt x="5747" y="1495"/>
                    <a:pt x="10874" y="1495"/>
                  </a:cubicBezTo>
                  <a:close/>
                  <a:moveTo>
                    <a:pt x="10874" y="0"/>
                  </a:moveTo>
                  <a:cubicBezTo>
                    <a:pt x="4872" y="0"/>
                    <a:pt x="0" y="4861"/>
                    <a:pt x="0" y="10733"/>
                  </a:cubicBezTo>
                  <a:cubicBezTo>
                    <a:pt x="0" y="16739"/>
                    <a:pt x="4872" y="21600"/>
                    <a:pt x="10874" y="21600"/>
                  </a:cubicBezTo>
                  <a:cubicBezTo>
                    <a:pt x="16742" y="21600"/>
                    <a:pt x="21600" y="16739"/>
                    <a:pt x="21600" y="10733"/>
                  </a:cubicBezTo>
                  <a:cubicBezTo>
                    <a:pt x="21600" y="4861"/>
                    <a:pt x="16742" y="0"/>
                    <a:pt x="10874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2" name="Google Shape;1464;p28"/>
            <p:cNvSpPr/>
            <p:nvPr/>
          </p:nvSpPr>
          <p:spPr>
            <a:xfrm>
              <a:off x="1935517" y="1863457"/>
              <a:ext cx="278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" y="0"/>
                  </a:moveTo>
                  <a:cubicBezTo>
                    <a:pt x="124" y="0"/>
                    <a:pt x="0" y="4998"/>
                    <a:pt x="0" y="9997"/>
                  </a:cubicBezTo>
                  <a:cubicBezTo>
                    <a:pt x="0" y="16602"/>
                    <a:pt x="124" y="21600"/>
                    <a:pt x="247" y="21600"/>
                  </a:cubicBezTo>
                  <a:lnTo>
                    <a:pt x="21353" y="21600"/>
                  </a:lnTo>
                  <a:cubicBezTo>
                    <a:pt x="21516" y="21600"/>
                    <a:pt x="21600" y="16602"/>
                    <a:pt x="21600" y="9997"/>
                  </a:cubicBezTo>
                  <a:cubicBezTo>
                    <a:pt x="21600" y="4998"/>
                    <a:pt x="21516" y="0"/>
                    <a:pt x="2135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3" name="Google Shape;1465;p28"/>
            <p:cNvSpPr/>
            <p:nvPr/>
          </p:nvSpPr>
          <p:spPr>
            <a:xfrm>
              <a:off x="1790804" y="1913897"/>
              <a:ext cx="323251" cy="3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63" y="0"/>
                  </a:moveTo>
                  <a:cubicBezTo>
                    <a:pt x="9849" y="0"/>
                    <a:pt x="6672" y="2770"/>
                    <a:pt x="6672" y="6201"/>
                  </a:cubicBezTo>
                  <a:lnTo>
                    <a:pt x="6672" y="14917"/>
                  </a:lnTo>
                  <a:cubicBezTo>
                    <a:pt x="6672" y="18607"/>
                    <a:pt x="4166" y="21600"/>
                    <a:pt x="0" y="21600"/>
                  </a:cubicBezTo>
                  <a:lnTo>
                    <a:pt x="21600" y="21600"/>
                  </a:lnTo>
                  <a:lnTo>
                    <a:pt x="21600" y="6201"/>
                  </a:lnTo>
                  <a:cubicBezTo>
                    <a:pt x="21600" y="2770"/>
                    <a:pt x="18424" y="0"/>
                    <a:pt x="1453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4" name="Google Shape;1466;p28"/>
            <p:cNvSpPr/>
            <p:nvPr/>
          </p:nvSpPr>
          <p:spPr>
            <a:xfrm>
              <a:off x="1787672" y="1910198"/>
              <a:ext cx="329514" cy="31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68" y="471"/>
                  </a:moveTo>
                  <a:cubicBezTo>
                    <a:pt x="18174" y="471"/>
                    <a:pt x="21186" y="3107"/>
                    <a:pt x="21186" y="6320"/>
                  </a:cubicBezTo>
                  <a:lnTo>
                    <a:pt x="21186" y="21133"/>
                  </a:lnTo>
                  <a:lnTo>
                    <a:pt x="2836" y="21133"/>
                  </a:lnTo>
                  <a:cubicBezTo>
                    <a:pt x="5366" y="20229"/>
                    <a:pt x="6956" y="17881"/>
                    <a:pt x="6956" y="14848"/>
                  </a:cubicBezTo>
                  <a:lnTo>
                    <a:pt x="6956" y="6320"/>
                  </a:lnTo>
                  <a:cubicBezTo>
                    <a:pt x="6956" y="3107"/>
                    <a:pt x="10005" y="471"/>
                    <a:pt x="13707" y="471"/>
                  </a:cubicBezTo>
                  <a:close/>
                  <a:moveTo>
                    <a:pt x="13707" y="0"/>
                  </a:moveTo>
                  <a:cubicBezTo>
                    <a:pt x="9763" y="0"/>
                    <a:pt x="6542" y="2854"/>
                    <a:pt x="6542" y="6320"/>
                  </a:cubicBezTo>
                  <a:lnTo>
                    <a:pt x="6542" y="14848"/>
                  </a:lnTo>
                  <a:cubicBezTo>
                    <a:pt x="6542" y="18567"/>
                    <a:pt x="3945" y="21133"/>
                    <a:pt x="205" y="21133"/>
                  </a:cubicBezTo>
                  <a:cubicBezTo>
                    <a:pt x="67" y="21133"/>
                    <a:pt x="0" y="21242"/>
                    <a:pt x="0" y="21386"/>
                  </a:cubicBezTo>
                  <a:cubicBezTo>
                    <a:pt x="0" y="21495"/>
                    <a:pt x="67" y="21600"/>
                    <a:pt x="205" y="21600"/>
                  </a:cubicBezTo>
                  <a:lnTo>
                    <a:pt x="21395" y="21600"/>
                  </a:lnTo>
                  <a:cubicBezTo>
                    <a:pt x="21533" y="21600"/>
                    <a:pt x="21600" y="21495"/>
                    <a:pt x="21600" y="21386"/>
                  </a:cubicBezTo>
                  <a:lnTo>
                    <a:pt x="21600" y="6320"/>
                  </a:lnTo>
                  <a:cubicBezTo>
                    <a:pt x="21600" y="2854"/>
                    <a:pt x="18417" y="0"/>
                    <a:pt x="14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5" name="Google Shape;1467;p28"/>
            <p:cNvSpPr/>
            <p:nvPr/>
          </p:nvSpPr>
          <p:spPr>
            <a:xfrm>
              <a:off x="1799799" y="1922323"/>
              <a:ext cx="307879" cy="29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cubicBezTo>
                    <a:pt x="4186" y="21600"/>
                    <a:pt x="6670" y="18615"/>
                    <a:pt x="6670" y="14932"/>
                  </a:cubicBezTo>
                  <a:lnTo>
                    <a:pt x="6670" y="6208"/>
                  </a:lnTo>
                  <a:cubicBezTo>
                    <a:pt x="6670" y="2755"/>
                    <a:pt x="9857" y="0"/>
                    <a:pt x="13748" y="0"/>
                  </a:cubicBezTo>
                  <a:lnTo>
                    <a:pt x="14522" y="0"/>
                  </a:lnTo>
                  <a:cubicBezTo>
                    <a:pt x="18453" y="0"/>
                    <a:pt x="21600" y="2755"/>
                    <a:pt x="21600" y="620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6" name="Google Shape;1468;p28"/>
            <p:cNvSpPr/>
            <p:nvPr/>
          </p:nvSpPr>
          <p:spPr>
            <a:xfrm>
              <a:off x="2005768" y="1913897"/>
              <a:ext cx="634828" cy="49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95" y="0"/>
                    <a:pt x="3593" y="1653"/>
                    <a:pt x="3593" y="3719"/>
                  </a:cubicBezTo>
                  <a:lnTo>
                    <a:pt x="3593" y="19215"/>
                  </a:lnTo>
                  <a:cubicBezTo>
                    <a:pt x="3593" y="20521"/>
                    <a:pt x="4618" y="21600"/>
                    <a:pt x="5894" y="21600"/>
                  </a:cubicBezTo>
                  <a:lnTo>
                    <a:pt x="21600" y="21600"/>
                  </a:lnTo>
                  <a:lnTo>
                    <a:pt x="21600" y="5347"/>
                  </a:lnTo>
                  <a:cubicBezTo>
                    <a:pt x="21600" y="2388"/>
                    <a:pt x="19299" y="0"/>
                    <a:pt x="1644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7" name="Google Shape;1469;p28"/>
            <p:cNvSpPr/>
            <p:nvPr/>
          </p:nvSpPr>
          <p:spPr>
            <a:xfrm>
              <a:off x="2002581" y="1910197"/>
              <a:ext cx="641148" cy="50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87" y="295"/>
                  </a:moveTo>
                  <a:cubicBezTo>
                    <a:pt x="19145" y="295"/>
                    <a:pt x="21370" y="2604"/>
                    <a:pt x="21370" y="5433"/>
                  </a:cubicBezTo>
                  <a:lnTo>
                    <a:pt x="21370" y="21329"/>
                  </a:lnTo>
                  <a:lnTo>
                    <a:pt x="5944" y="21329"/>
                  </a:lnTo>
                  <a:cubicBezTo>
                    <a:pt x="4751" y="21329"/>
                    <a:pt x="3773" y="20331"/>
                    <a:pt x="3773" y="19111"/>
                  </a:cubicBezTo>
                  <a:lnTo>
                    <a:pt x="3773" y="3827"/>
                  </a:lnTo>
                  <a:cubicBezTo>
                    <a:pt x="3773" y="2219"/>
                    <a:pt x="2829" y="862"/>
                    <a:pt x="1496" y="295"/>
                  </a:cubicBezTo>
                  <a:close/>
                  <a:moveTo>
                    <a:pt x="125" y="0"/>
                  </a:moveTo>
                  <a:cubicBezTo>
                    <a:pt x="54" y="0"/>
                    <a:pt x="0" y="68"/>
                    <a:pt x="0" y="137"/>
                  </a:cubicBezTo>
                  <a:cubicBezTo>
                    <a:pt x="0" y="227"/>
                    <a:pt x="54" y="295"/>
                    <a:pt x="125" y="295"/>
                  </a:cubicBezTo>
                  <a:cubicBezTo>
                    <a:pt x="2012" y="295"/>
                    <a:pt x="3541" y="1879"/>
                    <a:pt x="3541" y="3827"/>
                  </a:cubicBezTo>
                  <a:lnTo>
                    <a:pt x="3541" y="19086"/>
                  </a:lnTo>
                  <a:cubicBezTo>
                    <a:pt x="3541" y="20489"/>
                    <a:pt x="4626" y="21600"/>
                    <a:pt x="5944" y="21600"/>
                  </a:cubicBezTo>
                  <a:lnTo>
                    <a:pt x="21495" y="21600"/>
                  </a:lnTo>
                  <a:cubicBezTo>
                    <a:pt x="21546" y="21600"/>
                    <a:pt x="21600" y="21554"/>
                    <a:pt x="21600" y="21463"/>
                  </a:cubicBezTo>
                  <a:lnTo>
                    <a:pt x="21600" y="5411"/>
                  </a:lnTo>
                  <a:cubicBezTo>
                    <a:pt x="21600" y="2424"/>
                    <a:pt x="19270" y="0"/>
                    <a:pt x="16387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8" name="Google Shape;1470;p28"/>
            <p:cNvSpPr/>
            <p:nvPr/>
          </p:nvSpPr>
          <p:spPr>
            <a:xfrm>
              <a:off x="2218571" y="2051723"/>
              <a:ext cx="81881" cy="8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800" y="0"/>
                  </a:moveTo>
                  <a:cubicBezTo>
                    <a:pt x="4848" y="0"/>
                    <a:pt x="0" y="4851"/>
                    <a:pt x="0" y="10807"/>
                  </a:cubicBezTo>
                  <a:cubicBezTo>
                    <a:pt x="0" y="16764"/>
                    <a:pt x="4848" y="21600"/>
                    <a:pt x="10800" y="21600"/>
                  </a:cubicBezTo>
                  <a:cubicBezTo>
                    <a:pt x="16752" y="21600"/>
                    <a:pt x="21600" y="16764"/>
                    <a:pt x="21451" y="10807"/>
                  </a:cubicBezTo>
                  <a:cubicBezTo>
                    <a:pt x="21451" y="4851"/>
                    <a:pt x="16752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9" name="Google Shape;1471;p28"/>
            <p:cNvSpPr/>
            <p:nvPr/>
          </p:nvSpPr>
          <p:spPr>
            <a:xfrm>
              <a:off x="2215439" y="2048592"/>
              <a:ext cx="88700" cy="8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664"/>
                  </a:moveTo>
                  <a:cubicBezTo>
                    <a:pt x="15819" y="1664"/>
                    <a:pt x="19936" y="5781"/>
                    <a:pt x="19936" y="10800"/>
                  </a:cubicBezTo>
                  <a:cubicBezTo>
                    <a:pt x="19936" y="15819"/>
                    <a:pt x="15819" y="20061"/>
                    <a:pt x="10800" y="20061"/>
                  </a:cubicBezTo>
                  <a:cubicBezTo>
                    <a:pt x="5656" y="20061"/>
                    <a:pt x="1539" y="15819"/>
                    <a:pt x="1539" y="10800"/>
                  </a:cubicBezTo>
                  <a:cubicBezTo>
                    <a:pt x="1539" y="5781"/>
                    <a:pt x="5656" y="1664"/>
                    <a:pt x="10800" y="1664"/>
                  </a:cubicBezTo>
                  <a:close/>
                  <a:moveTo>
                    <a:pt x="10800" y="0"/>
                  </a:moveTo>
                  <a:cubicBezTo>
                    <a:pt x="4755" y="0"/>
                    <a:pt x="0" y="4880"/>
                    <a:pt x="0" y="10800"/>
                  </a:cubicBezTo>
                  <a:cubicBezTo>
                    <a:pt x="0" y="16706"/>
                    <a:pt x="4880" y="21600"/>
                    <a:pt x="10800" y="21600"/>
                  </a:cubicBezTo>
                  <a:cubicBezTo>
                    <a:pt x="16720" y="21600"/>
                    <a:pt x="21600" y="16706"/>
                    <a:pt x="21600" y="10800"/>
                  </a:cubicBezTo>
                  <a:cubicBezTo>
                    <a:pt x="21600" y="4880"/>
                    <a:pt x="16720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0" name="Google Shape;1472;p28"/>
            <p:cNvSpPr/>
            <p:nvPr/>
          </p:nvSpPr>
          <p:spPr>
            <a:xfrm>
              <a:off x="2342164" y="205303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1" name="Google Shape;1473;p28"/>
            <p:cNvSpPr/>
            <p:nvPr/>
          </p:nvSpPr>
          <p:spPr>
            <a:xfrm>
              <a:off x="2342164" y="2096866"/>
              <a:ext cx="11198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4" y="0"/>
                  </a:moveTo>
                  <a:cubicBezTo>
                    <a:pt x="307" y="0"/>
                    <a:pt x="0" y="4998"/>
                    <a:pt x="0" y="11603"/>
                  </a:cubicBezTo>
                  <a:cubicBezTo>
                    <a:pt x="0" y="16602"/>
                    <a:pt x="307" y="21600"/>
                    <a:pt x="714" y="21600"/>
                  </a:cubicBezTo>
                  <a:lnTo>
                    <a:pt x="20985" y="21600"/>
                  </a:lnTo>
                  <a:cubicBezTo>
                    <a:pt x="21391" y="21600"/>
                    <a:pt x="21600" y="16602"/>
                    <a:pt x="21600" y="11603"/>
                  </a:cubicBezTo>
                  <a:cubicBezTo>
                    <a:pt x="21600" y="4998"/>
                    <a:pt x="21391" y="0"/>
                    <a:pt x="2098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2" name="Google Shape;1474;p28"/>
            <p:cNvSpPr/>
            <p:nvPr/>
          </p:nvSpPr>
          <p:spPr>
            <a:xfrm>
              <a:off x="2342164" y="2133300"/>
              <a:ext cx="2191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5" y="0"/>
                  </a:moveTo>
                  <a:cubicBezTo>
                    <a:pt x="157" y="0"/>
                    <a:pt x="0" y="4998"/>
                    <a:pt x="0" y="11603"/>
                  </a:cubicBezTo>
                  <a:cubicBezTo>
                    <a:pt x="0" y="16602"/>
                    <a:pt x="157" y="21600"/>
                    <a:pt x="365" y="21600"/>
                  </a:cubicBezTo>
                  <a:lnTo>
                    <a:pt x="21235" y="21600"/>
                  </a:lnTo>
                  <a:cubicBezTo>
                    <a:pt x="21443" y="21600"/>
                    <a:pt x="21600" y="16602"/>
                    <a:pt x="21600" y="11603"/>
                  </a:cubicBezTo>
                  <a:cubicBezTo>
                    <a:pt x="21600" y="4998"/>
                    <a:pt x="21443" y="0"/>
                    <a:pt x="21235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3" name="Google Shape;1475;p28"/>
            <p:cNvSpPr/>
            <p:nvPr/>
          </p:nvSpPr>
          <p:spPr>
            <a:xfrm>
              <a:off x="2177923" y="2210670"/>
              <a:ext cx="598906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2" y="0"/>
                  </a:moveTo>
                  <a:lnTo>
                    <a:pt x="2000" y="62"/>
                  </a:lnTo>
                  <a:lnTo>
                    <a:pt x="2000" y="14800"/>
                  </a:lnTo>
                  <a:cubicBezTo>
                    <a:pt x="2018" y="18114"/>
                    <a:pt x="1314" y="20916"/>
                    <a:pt x="0" y="21545"/>
                  </a:cubicBezTo>
                  <a:cubicBezTo>
                    <a:pt x="82" y="21563"/>
                    <a:pt x="158" y="21569"/>
                    <a:pt x="224" y="21569"/>
                  </a:cubicBezTo>
                  <a:cubicBezTo>
                    <a:pt x="353" y="21569"/>
                    <a:pt x="439" y="21545"/>
                    <a:pt x="439" y="21545"/>
                  </a:cubicBezTo>
                  <a:lnTo>
                    <a:pt x="13200" y="21600"/>
                  </a:lnTo>
                  <a:lnTo>
                    <a:pt x="18762" y="21600"/>
                  </a:lnTo>
                  <a:cubicBezTo>
                    <a:pt x="20323" y="21600"/>
                    <a:pt x="21600" y="18514"/>
                    <a:pt x="21600" y="14800"/>
                  </a:cubicBezTo>
                  <a:lnTo>
                    <a:pt x="21582" y="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4" name="Google Shape;1476;p28"/>
            <p:cNvSpPr/>
            <p:nvPr/>
          </p:nvSpPr>
          <p:spPr>
            <a:xfrm>
              <a:off x="2172629" y="2207538"/>
              <a:ext cx="607388" cy="20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716"/>
                  </a:moveTo>
                  <a:lnTo>
                    <a:pt x="21355" y="14675"/>
                  </a:lnTo>
                  <a:cubicBezTo>
                    <a:pt x="21355" y="16060"/>
                    <a:pt x="21167" y="17391"/>
                    <a:pt x="20792" y="18496"/>
                  </a:cubicBezTo>
                  <a:cubicBezTo>
                    <a:pt x="20284" y="20048"/>
                    <a:pt x="19515" y="20878"/>
                    <a:pt x="18689" y="20931"/>
                  </a:cubicBezTo>
                  <a:lnTo>
                    <a:pt x="13372" y="20878"/>
                  </a:lnTo>
                  <a:cubicBezTo>
                    <a:pt x="13318" y="20931"/>
                    <a:pt x="13261" y="20931"/>
                    <a:pt x="13204" y="20931"/>
                  </a:cubicBezTo>
                  <a:lnTo>
                    <a:pt x="958" y="20878"/>
                  </a:lnTo>
                  <a:cubicBezTo>
                    <a:pt x="1804" y="19773"/>
                    <a:pt x="2292" y="17499"/>
                    <a:pt x="2292" y="14675"/>
                  </a:cubicBezTo>
                  <a:lnTo>
                    <a:pt x="2274" y="716"/>
                  </a:lnTo>
                  <a:close/>
                  <a:moveTo>
                    <a:pt x="21468" y="0"/>
                  </a:moveTo>
                  <a:lnTo>
                    <a:pt x="2160" y="54"/>
                  </a:lnTo>
                  <a:cubicBezTo>
                    <a:pt x="2124" y="54"/>
                    <a:pt x="2104" y="107"/>
                    <a:pt x="2085" y="167"/>
                  </a:cubicBezTo>
                  <a:cubicBezTo>
                    <a:pt x="2049" y="221"/>
                    <a:pt x="2049" y="328"/>
                    <a:pt x="2049" y="388"/>
                  </a:cubicBezTo>
                  <a:lnTo>
                    <a:pt x="2049" y="14675"/>
                  </a:lnTo>
                  <a:cubicBezTo>
                    <a:pt x="2067" y="17940"/>
                    <a:pt x="1334" y="20322"/>
                    <a:pt x="170" y="20878"/>
                  </a:cubicBezTo>
                  <a:lnTo>
                    <a:pt x="132" y="20878"/>
                  </a:lnTo>
                  <a:cubicBezTo>
                    <a:pt x="20" y="20878"/>
                    <a:pt x="0" y="21045"/>
                    <a:pt x="0" y="21212"/>
                  </a:cubicBezTo>
                  <a:cubicBezTo>
                    <a:pt x="0" y="21540"/>
                    <a:pt x="95" y="21540"/>
                    <a:pt x="188" y="21600"/>
                  </a:cubicBezTo>
                  <a:lnTo>
                    <a:pt x="18689" y="21600"/>
                  </a:lnTo>
                  <a:cubicBezTo>
                    <a:pt x="19590" y="21600"/>
                    <a:pt x="20416" y="20657"/>
                    <a:pt x="20960" y="18997"/>
                  </a:cubicBezTo>
                  <a:cubicBezTo>
                    <a:pt x="21373" y="17779"/>
                    <a:pt x="21600" y="16227"/>
                    <a:pt x="21600" y="14675"/>
                  </a:cubicBezTo>
                  <a:lnTo>
                    <a:pt x="21580" y="328"/>
                  </a:lnTo>
                  <a:cubicBezTo>
                    <a:pt x="21580" y="167"/>
                    <a:pt x="21523" y="0"/>
                    <a:pt x="21468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5" name="Google Shape;1477;p28"/>
            <p:cNvSpPr/>
            <p:nvPr/>
          </p:nvSpPr>
          <p:spPr>
            <a:xfrm>
              <a:off x="2185598" y="2214370"/>
              <a:ext cx="581211" cy="19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491" y="0"/>
                  </a:moveTo>
                  <a:lnTo>
                    <a:pt x="2061" y="0"/>
                  </a:lnTo>
                  <a:lnTo>
                    <a:pt x="2082" y="14800"/>
                  </a:lnTo>
                  <a:cubicBezTo>
                    <a:pt x="2082" y="18111"/>
                    <a:pt x="1398" y="20892"/>
                    <a:pt x="87" y="21543"/>
                  </a:cubicBezTo>
                  <a:cubicBezTo>
                    <a:pt x="49" y="21543"/>
                    <a:pt x="-88" y="21543"/>
                    <a:pt x="87" y="21543"/>
                  </a:cubicBezTo>
                  <a:cubicBezTo>
                    <a:pt x="323" y="21543"/>
                    <a:pt x="517" y="21543"/>
                    <a:pt x="517" y="21543"/>
                  </a:cubicBezTo>
                  <a:lnTo>
                    <a:pt x="13185" y="21600"/>
                  </a:lnTo>
                  <a:cubicBezTo>
                    <a:pt x="13244" y="21600"/>
                    <a:pt x="13282" y="21600"/>
                    <a:pt x="13341" y="21600"/>
                  </a:cubicBezTo>
                  <a:lnTo>
                    <a:pt x="18697" y="21600"/>
                  </a:lnTo>
                  <a:cubicBezTo>
                    <a:pt x="20260" y="21543"/>
                    <a:pt x="21512" y="18525"/>
                    <a:pt x="21512" y="1480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6" name="Google Shape;1478;p28"/>
            <p:cNvSpPr/>
            <p:nvPr/>
          </p:nvSpPr>
          <p:spPr>
            <a:xfrm>
              <a:off x="722467" y="1348307"/>
              <a:ext cx="562414" cy="56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0"/>
                  </a:moveTo>
                  <a:cubicBezTo>
                    <a:pt x="4847" y="0"/>
                    <a:pt x="0" y="4847"/>
                    <a:pt x="0" y="10810"/>
                  </a:cubicBezTo>
                  <a:cubicBezTo>
                    <a:pt x="0" y="16772"/>
                    <a:pt x="4847" y="21600"/>
                    <a:pt x="10810" y="21600"/>
                  </a:cubicBezTo>
                  <a:cubicBezTo>
                    <a:pt x="16772" y="21600"/>
                    <a:pt x="21600" y="16772"/>
                    <a:pt x="21600" y="10810"/>
                  </a:cubicBezTo>
                  <a:cubicBezTo>
                    <a:pt x="21600" y="4847"/>
                    <a:pt x="16772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7" name="Google Shape;1479;p28"/>
            <p:cNvSpPr/>
            <p:nvPr/>
          </p:nvSpPr>
          <p:spPr>
            <a:xfrm>
              <a:off x="612451" y="1314491"/>
              <a:ext cx="630047" cy="6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9" y="0"/>
                  </a:moveTo>
                  <a:cubicBezTo>
                    <a:pt x="4852" y="0"/>
                    <a:pt x="0" y="4852"/>
                    <a:pt x="0" y="10809"/>
                  </a:cubicBezTo>
                  <a:cubicBezTo>
                    <a:pt x="0" y="16766"/>
                    <a:pt x="4852" y="21600"/>
                    <a:pt x="10809" y="21600"/>
                  </a:cubicBezTo>
                  <a:cubicBezTo>
                    <a:pt x="16766" y="21600"/>
                    <a:pt x="21600" y="16766"/>
                    <a:pt x="21600" y="10809"/>
                  </a:cubicBezTo>
                  <a:cubicBezTo>
                    <a:pt x="21600" y="4852"/>
                    <a:pt x="16766" y="0"/>
                    <a:pt x="10809" y="0"/>
                  </a:cubicBez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8" name="Google Shape;1480;p28"/>
            <p:cNvSpPr/>
            <p:nvPr/>
          </p:nvSpPr>
          <p:spPr>
            <a:xfrm>
              <a:off x="730380" y="1356220"/>
              <a:ext cx="547100" cy="54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717" y="0"/>
                    <a:pt x="10674" y="63"/>
                    <a:pt x="10674" y="124"/>
                  </a:cubicBezTo>
                  <a:cubicBezTo>
                    <a:pt x="10674" y="209"/>
                    <a:pt x="10717" y="249"/>
                    <a:pt x="10800" y="249"/>
                  </a:cubicBezTo>
                  <a:cubicBezTo>
                    <a:pt x="16617" y="249"/>
                    <a:pt x="21351" y="4983"/>
                    <a:pt x="21351" y="10800"/>
                  </a:cubicBezTo>
                  <a:cubicBezTo>
                    <a:pt x="21351" y="16617"/>
                    <a:pt x="16617" y="21330"/>
                    <a:pt x="10800" y="21330"/>
                  </a:cubicBezTo>
                  <a:cubicBezTo>
                    <a:pt x="4983" y="21330"/>
                    <a:pt x="249" y="16617"/>
                    <a:pt x="249" y="10800"/>
                  </a:cubicBezTo>
                  <a:cubicBezTo>
                    <a:pt x="249" y="9903"/>
                    <a:pt x="375" y="8986"/>
                    <a:pt x="605" y="8132"/>
                  </a:cubicBezTo>
                  <a:cubicBezTo>
                    <a:pt x="625" y="8049"/>
                    <a:pt x="582" y="7986"/>
                    <a:pt x="499" y="7966"/>
                  </a:cubicBezTo>
                  <a:cubicBezTo>
                    <a:pt x="490" y="7961"/>
                    <a:pt x="479" y="7959"/>
                    <a:pt x="468" y="7959"/>
                  </a:cubicBezTo>
                  <a:cubicBezTo>
                    <a:pt x="418" y="7959"/>
                    <a:pt x="371" y="7999"/>
                    <a:pt x="353" y="8069"/>
                  </a:cubicBezTo>
                  <a:cubicBezTo>
                    <a:pt x="124" y="8946"/>
                    <a:pt x="0" y="9863"/>
                    <a:pt x="0" y="10800"/>
                  </a:cubicBezTo>
                  <a:cubicBezTo>
                    <a:pt x="0" y="16763"/>
                    <a:pt x="4837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7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9" name="Google Shape;1481;p28"/>
            <p:cNvSpPr/>
            <p:nvPr/>
          </p:nvSpPr>
          <p:spPr>
            <a:xfrm>
              <a:off x="754441" y="1386620"/>
              <a:ext cx="128051" cy="13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0869" y="0"/>
                  </a:moveTo>
                  <a:cubicBezTo>
                    <a:pt x="20792" y="0"/>
                    <a:pt x="20726" y="18"/>
                    <a:pt x="20659" y="37"/>
                  </a:cubicBezTo>
                  <a:cubicBezTo>
                    <a:pt x="18884" y="888"/>
                    <a:pt x="17205" y="1904"/>
                    <a:pt x="15612" y="2920"/>
                  </a:cubicBezTo>
                  <a:cubicBezTo>
                    <a:pt x="11900" y="5473"/>
                    <a:pt x="8618" y="8439"/>
                    <a:pt x="5785" y="11834"/>
                  </a:cubicBezTo>
                  <a:cubicBezTo>
                    <a:pt x="3486" y="14635"/>
                    <a:pt x="1539" y="17692"/>
                    <a:pt x="32" y="20923"/>
                  </a:cubicBezTo>
                  <a:cubicBezTo>
                    <a:pt x="-54" y="21179"/>
                    <a:pt x="32" y="21435"/>
                    <a:pt x="299" y="21600"/>
                  </a:cubicBezTo>
                  <a:lnTo>
                    <a:pt x="566" y="21600"/>
                  </a:lnTo>
                  <a:cubicBezTo>
                    <a:pt x="747" y="21600"/>
                    <a:pt x="919" y="21518"/>
                    <a:pt x="1005" y="21344"/>
                  </a:cubicBezTo>
                  <a:cubicBezTo>
                    <a:pt x="2512" y="18204"/>
                    <a:pt x="4373" y="15230"/>
                    <a:pt x="6586" y="12521"/>
                  </a:cubicBezTo>
                  <a:cubicBezTo>
                    <a:pt x="9420" y="9207"/>
                    <a:pt x="12606" y="6233"/>
                    <a:pt x="16318" y="3771"/>
                  </a:cubicBezTo>
                  <a:cubicBezTo>
                    <a:pt x="17825" y="2755"/>
                    <a:pt x="19504" y="1821"/>
                    <a:pt x="21193" y="970"/>
                  </a:cubicBezTo>
                  <a:cubicBezTo>
                    <a:pt x="21451" y="888"/>
                    <a:pt x="21546" y="549"/>
                    <a:pt x="21365" y="293"/>
                  </a:cubicBezTo>
                  <a:cubicBezTo>
                    <a:pt x="21298" y="101"/>
                    <a:pt x="21088" y="0"/>
                    <a:pt x="2086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0" name="Google Shape;1482;p28"/>
            <p:cNvSpPr/>
            <p:nvPr/>
          </p:nvSpPr>
          <p:spPr>
            <a:xfrm>
              <a:off x="577354" y="1875072"/>
              <a:ext cx="179151" cy="1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905" y="0"/>
                  </a:moveTo>
                  <a:cubicBezTo>
                    <a:pt x="8353" y="0"/>
                    <a:pt x="7788" y="227"/>
                    <a:pt x="7350" y="673"/>
                  </a:cubicBezTo>
                  <a:lnTo>
                    <a:pt x="606" y="7481"/>
                  </a:lnTo>
                  <a:cubicBezTo>
                    <a:pt x="-202" y="8374"/>
                    <a:pt x="-202" y="9774"/>
                    <a:pt x="606" y="10604"/>
                  </a:cubicBezTo>
                  <a:lnTo>
                    <a:pt x="1171" y="11112"/>
                  </a:lnTo>
                  <a:lnTo>
                    <a:pt x="9477" y="19644"/>
                  </a:lnTo>
                  <a:lnTo>
                    <a:pt x="10783" y="20982"/>
                  </a:lnTo>
                  <a:cubicBezTo>
                    <a:pt x="11194" y="21394"/>
                    <a:pt x="11739" y="21600"/>
                    <a:pt x="12291" y="21600"/>
                  </a:cubicBezTo>
                  <a:cubicBezTo>
                    <a:pt x="12843" y="21600"/>
                    <a:pt x="13408" y="21394"/>
                    <a:pt x="13846" y="20982"/>
                  </a:cubicBezTo>
                  <a:lnTo>
                    <a:pt x="20590" y="14105"/>
                  </a:lnTo>
                  <a:cubicBezTo>
                    <a:pt x="21337" y="13274"/>
                    <a:pt x="21398" y="12005"/>
                    <a:pt x="20651" y="11112"/>
                  </a:cubicBezTo>
                  <a:cubicBezTo>
                    <a:pt x="20651" y="11112"/>
                    <a:pt x="20590" y="11051"/>
                    <a:pt x="20530" y="10982"/>
                  </a:cubicBezTo>
                  <a:lnTo>
                    <a:pt x="10473" y="734"/>
                  </a:lnTo>
                  <a:lnTo>
                    <a:pt x="10413" y="673"/>
                  </a:lnTo>
                  <a:cubicBezTo>
                    <a:pt x="10002" y="227"/>
                    <a:pt x="9457" y="0"/>
                    <a:pt x="890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1" name="Google Shape;1483;p28"/>
            <p:cNvSpPr/>
            <p:nvPr/>
          </p:nvSpPr>
          <p:spPr>
            <a:xfrm>
              <a:off x="574052" y="1871656"/>
              <a:ext cx="185833" cy="18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40" y="794"/>
                  </a:moveTo>
                  <a:cubicBezTo>
                    <a:pt x="9466" y="794"/>
                    <a:pt x="9891" y="920"/>
                    <a:pt x="10257" y="1290"/>
                  </a:cubicBezTo>
                  <a:lnTo>
                    <a:pt x="20207" y="11352"/>
                  </a:lnTo>
                  <a:cubicBezTo>
                    <a:pt x="20750" y="12087"/>
                    <a:pt x="20750" y="13072"/>
                    <a:pt x="20082" y="13688"/>
                  </a:cubicBezTo>
                  <a:lnTo>
                    <a:pt x="13534" y="20310"/>
                  </a:lnTo>
                  <a:cubicBezTo>
                    <a:pt x="13201" y="20647"/>
                    <a:pt x="12776" y="20819"/>
                    <a:pt x="12350" y="20819"/>
                  </a:cubicBezTo>
                  <a:cubicBezTo>
                    <a:pt x="11925" y="20819"/>
                    <a:pt x="11500" y="20647"/>
                    <a:pt x="11166" y="20310"/>
                  </a:cubicBezTo>
                  <a:lnTo>
                    <a:pt x="1276" y="10373"/>
                  </a:lnTo>
                  <a:cubicBezTo>
                    <a:pt x="608" y="9698"/>
                    <a:pt x="608" y="8594"/>
                    <a:pt x="1276" y="7919"/>
                  </a:cubicBezTo>
                  <a:lnTo>
                    <a:pt x="7830" y="1290"/>
                  </a:lnTo>
                  <a:cubicBezTo>
                    <a:pt x="8131" y="920"/>
                    <a:pt x="8615" y="794"/>
                    <a:pt x="9040" y="794"/>
                  </a:cubicBezTo>
                  <a:close/>
                  <a:moveTo>
                    <a:pt x="9040" y="0"/>
                  </a:moveTo>
                  <a:cubicBezTo>
                    <a:pt x="8406" y="0"/>
                    <a:pt x="7765" y="245"/>
                    <a:pt x="7281" y="734"/>
                  </a:cubicBezTo>
                  <a:lnTo>
                    <a:pt x="726" y="7363"/>
                  </a:lnTo>
                  <a:cubicBezTo>
                    <a:pt x="301" y="7853"/>
                    <a:pt x="0" y="8468"/>
                    <a:pt x="0" y="9143"/>
                  </a:cubicBezTo>
                  <a:cubicBezTo>
                    <a:pt x="0" y="9818"/>
                    <a:pt x="301" y="10433"/>
                    <a:pt x="726" y="10863"/>
                  </a:cubicBezTo>
                  <a:lnTo>
                    <a:pt x="10617" y="20866"/>
                  </a:lnTo>
                  <a:cubicBezTo>
                    <a:pt x="11042" y="21355"/>
                    <a:pt x="11709" y="21600"/>
                    <a:pt x="12318" y="21600"/>
                  </a:cubicBezTo>
                  <a:cubicBezTo>
                    <a:pt x="12985" y="21600"/>
                    <a:pt x="13593" y="21355"/>
                    <a:pt x="14077" y="20866"/>
                  </a:cubicBezTo>
                  <a:lnTo>
                    <a:pt x="20632" y="14237"/>
                  </a:lnTo>
                  <a:cubicBezTo>
                    <a:pt x="21541" y="13317"/>
                    <a:pt x="21600" y="11908"/>
                    <a:pt x="20750" y="10863"/>
                  </a:cubicBezTo>
                  <a:cubicBezTo>
                    <a:pt x="20691" y="10803"/>
                    <a:pt x="20691" y="10737"/>
                    <a:pt x="20632" y="10737"/>
                  </a:cubicBezTo>
                  <a:lnTo>
                    <a:pt x="10800" y="734"/>
                  </a:lnTo>
                  <a:cubicBezTo>
                    <a:pt x="10316" y="245"/>
                    <a:pt x="9675" y="0"/>
                    <a:pt x="9040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2" name="Google Shape;1484;p28"/>
            <p:cNvSpPr/>
            <p:nvPr/>
          </p:nvSpPr>
          <p:spPr>
            <a:xfrm>
              <a:off x="526516" y="1967240"/>
              <a:ext cx="130999" cy="1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6" y="0"/>
                  </a:moveTo>
                  <a:lnTo>
                    <a:pt x="0" y="10199"/>
                  </a:lnTo>
                  <a:cubicBezTo>
                    <a:pt x="3304" y="12872"/>
                    <a:pt x="8101" y="17623"/>
                    <a:pt x="11143" y="20995"/>
                  </a:cubicBezTo>
                  <a:cubicBezTo>
                    <a:pt x="11321" y="21255"/>
                    <a:pt x="11490" y="21432"/>
                    <a:pt x="11668" y="21600"/>
                  </a:cubicBezTo>
                  <a:lnTo>
                    <a:pt x="21600" y="11578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3" name="Google Shape;1485;p28"/>
            <p:cNvSpPr/>
            <p:nvPr/>
          </p:nvSpPr>
          <p:spPr>
            <a:xfrm>
              <a:off x="522816" y="1964052"/>
              <a:ext cx="137958" cy="13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062" y="1230"/>
                  </a:moveTo>
                  <a:lnTo>
                    <a:pt x="20364" y="11420"/>
                  </a:lnTo>
                  <a:lnTo>
                    <a:pt x="11627" y="20290"/>
                  </a:lnTo>
                  <a:cubicBezTo>
                    <a:pt x="11627" y="20201"/>
                    <a:pt x="11547" y="20201"/>
                    <a:pt x="11547" y="20122"/>
                  </a:cubicBezTo>
                  <a:cubicBezTo>
                    <a:pt x="8658" y="16917"/>
                    <a:pt x="4373" y="12730"/>
                    <a:pt x="1316" y="10101"/>
                  </a:cubicBezTo>
                  <a:lnTo>
                    <a:pt x="10062" y="1230"/>
                  </a:lnTo>
                  <a:close/>
                  <a:moveTo>
                    <a:pt x="9973" y="0"/>
                  </a:moveTo>
                  <a:cubicBezTo>
                    <a:pt x="9893" y="0"/>
                    <a:pt x="9733" y="0"/>
                    <a:pt x="9644" y="89"/>
                  </a:cubicBezTo>
                  <a:lnTo>
                    <a:pt x="169" y="9773"/>
                  </a:lnTo>
                  <a:cubicBezTo>
                    <a:pt x="80" y="9853"/>
                    <a:pt x="0" y="10021"/>
                    <a:pt x="0" y="10189"/>
                  </a:cubicBezTo>
                  <a:cubicBezTo>
                    <a:pt x="80" y="10349"/>
                    <a:pt x="169" y="10517"/>
                    <a:pt x="249" y="10596"/>
                  </a:cubicBezTo>
                  <a:cubicBezTo>
                    <a:pt x="3218" y="13057"/>
                    <a:pt x="7831" y="17572"/>
                    <a:pt x="10720" y="20865"/>
                  </a:cubicBezTo>
                  <a:cubicBezTo>
                    <a:pt x="10889" y="21025"/>
                    <a:pt x="11049" y="21193"/>
                    <a:pt x="11218" y="21352"/>
                  </a:cubicBezTo>
                  <a:cubicBezTo>
                    <a:pt x="11298" y="21520"/>
                    <a:pt x="11458" y="21600"/>
                    <a:pt x="11627" y="21600"/>
                  </a:cubicBezTo>
                  <a:cubicBezTo>
                    <a:pt x="11796" y="21600"/>
                    <a:pt x="11876" y="21520"/>
                    <a:pt x="11956" y="21432"/>
                  </a:cubicBezTo>
                  <a:lnTo>
                    <a:pt x="21360" y="11827"/>
                  </a:lnTo>
                  <a:cubicBezTo>
                    <a:pt x="21600" y="11579"/>
                    <a:pt x="21600" y="11251"/>
                    <a:pt x="21360" y="11092"/>
                  </a:cubicBezTo>
                  <a:lnTo>
                    <a:pt x="10391" y="89"/>
                  </a:lnTo>
                  <a:cubicBezTo>
                    <a:pt x="10311" y="0"/>
                    <a:pt x="10142" y="0"/>
                    <a:pt x="997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4" name="Google Shape;1486;p28"/>
            <p:cNvSpPr/>
            <p:nvPr/>
          </p:nvSpPr>
          <p:spPr>
            <a:xfrm>
              <a:off x="200515" y="2017110"/>
              <a:ext cx="410410" cy="40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785" y="0"/>
                  </a:moveTo>
                  <a:cubicBezTo>
                    <a:pt x="15762" y="0"/>
                    <a:pt x="15744" y="6"/>
                    <a:pt x="15730" y="15"/>
                  </a:cubicBezTo>
                  <a:lnTo>
                    <a:pt x="1123" y="14957"/>
                  </a:lnTo>
                  <a:cubicBezTo>
                    <a:pt x="-375" y="16474"/>
                    <a:pt x="-375" y="18948"/>
                    <a:pt x="1123" y="20465"/>
                  </a:cubicBezTo>
                  <a:cubicBezTo>
                    <a:pt x="1857" y="21222"/>
                    <a:pt x="2830" y="21600"/>
                    <a:pt x="3804" y="21600"/>
                  </a:cubicBezTo>
                  <a:cubicBezTo>
                    <a:pt x="4780" y="21600"/>
                    <a:pt x="5760" y="21222"/>
                    <a:pt x="6507" y="20465"/>
                  </a:cubicBezTo>
                  <a:lnTo>
                    <a:pt x="21117" y="5520"/>
                  </a:lnTo>
                  <a:cubicBezTo>
                    <a:pt x="21225" y="5438"/>
                    <a:pt x="20926" y="4987"/>
                    <a:pt x="20436" y="4396"/>
                  </a:cubicBezTo>
                  <a:cubicBezTo>
                    <a:pt x="20380" y="4315"/>
                    <a:pt x="20328" y="4257"/>
                    <a:pt x="20272" y="4199"/>
                  </a:cubicBezTo>
                  <a:cubicBezTo>
                    <a:pt x="19322" y="3076"/>
                    <a:pt x="17823" y="1532"/>
                    <a:pt x="16791" y="663"/>
                  </a:cubicBezTo>
                  <a:cubicBezTo>
                    <a:pt x="16791" y="663"/>
                    <a:pt x="16791" y="663"/>
                    <a:pt x="16791" y="633"/>
                  </a:cubicBezTo>
                  <a:cubicBezTo>
                    <a:pt x="16316" y="242"/>
                    <a:pt x="15947" y="0"/>
                    <a:pt x="1578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5" name="Google Shape;1487;p28"/>
            <p:cNvSpPr/>
            <p:nvPr/>
          </p:nvSpPr>
          <p:spPr>
            <a:xfrm>
              <a:off x="196954" y="2013809"/>
              <a:ext cx="417539" cy="4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5996" y="354"/>
                  </a:moveTo>
                  <a:cubicBezTo>
                    <a:pt x="16078" y="381"/>
                    <a:pt x="16295" y="491"/>
                    <a:pt x="16867" y="962"/>
                  </a:cubicBezTo>
                  <a:cubicBezTo>
                    <a:pt x="17847" y="1790"/>
                    <a:pt x="19368" y="3309"/>
                    <a:pt x="20321" y="4416"/>
                  </a:cubicBezTo>
                  <a:cubicBezTo>
                    <a:pt x="20377" y="4470"/>
                    <a:pt x="20430" y="4527"/>
                    <a:pt x="20486" y="4607"/>
                  </a:cubicBezTo>
                  <a:cubicBezTo>
                    <a:pt x="21002" y="5218"/>
                    <a:pt x="21110" y="5438"/>
                    <a:pt x="21137" y="5521"/>
                  </a:cubicBezTo>
                  <a:lnTo>
                    <a:pt x="6557" y="20162"/>
                  </a:lnTo>
                  <a:cubicBezTo>
                    <a:pt x="5850" y="20879"/>
                    <a:pt x="4918" y="21240"/>
                    <a:pt x="3985" y="21240"/>
                  </a:cubicBezTo>
                  <a:cubicBezTo>
                    <a:pt x="3056" y="21240"/>
                    <a:pt x="2123" y="20879"/>
                    <a:pt x="1416" y="20162"/>
                  </a:cubicBezTo>
                  <a:cubicBezTo>
                    <a:pt x="736" y="19471"/>
                    <a:pt x="355" y="18559"/>
                    <a:pt x="355" y="17592"/>
                  </a:cubicBezTo>
                  <a:cubicBezTo>
                    <a:pt x="355" y="16600"/>
                    <a:pt x="736" y="15686"/>
                    <a:pt x="1416" y="14995"/>
                  </a:cubicBezTo>
                  <a:lnTo>
                    <a:pt x="15996" y="354"/>
                  </a:lnTo>
                  <a:close/>
                  <a:moveTo>
                    <a:pt x="15982" y="0"/>
                  </a:moveTo>
                  <a:cubicBezTo>
                    <a:pt x="15908" y="0"/>
                    <a:pt x="15853" y="30"/>
                    <a:pt x="15806" y="77"/>
                  </a:cubicBezTo>
                  <a:lnTo>
                    <a:pt x="1170" y="14774"/>
                  </a:lnTo>
                  <a:cubicBezTo>
                    <a:pt x="437" y="15522"/>
                    <a:pt x="0" y="16516"/>
                    <a:pt x="0" y="17592"/>
                  </a:cubicBezTo>
                  <a:cubicBezTo>
                    <a:pt x="0" y="18670"/>
                    <a:pt x="437" y="19664"/>
                    <a:pt x="1170" y="20412"/>
                  </a:cubicBezTo>
                  <a:cubicBezTo>
                    <a:pt x="1959" y="21183"/>
                    <a:pt x="2965" y="21600"/>
                    <a:pt x="4000" y="21600"/>
                  </a:cubicBezTo>
                  <a:cubicBezTo>
                    <a:pt x="5006" y="21600"/>
                    <a:pt x="6041" y="21183"/>
                    <a:pt x="6800" y="20412"/>
                  </a:cubicBezTo>
                  <a:lnTo>
                    <a:pt x="21436" y="5715"/>
                  </a:lnTo>
                  <a:cubicBezTo>
                    <a:pt x="21600" y="5575"/>
                    <a:pt x="21518" y="5298"/>
                    <a:pt x="20755" y="4360"/>
                  </a:cubicBezTo>
                  <a:cubicBezTo>
                    <a:pt x="20703" y="4303"/>
                    <a:pt x="20647" y="4250"/>
                    <a:pt x="20594" y="4166"/>
                  </a:cubicBezTo>
                  <a:cubicBezTo>
                    <a:pt x="19615" y="3035"/>
                    <a:pt x="18119" y="1543"/>
                    <a:pt x="17084" y="685"/>
                  </a:cubicBezTo>
                  <a:cubicBezTo>
                    <a:pt x="16465" y="176"/>
                    <a:pt x="16163" y="0"/>
                    <a:pt x="15982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6" name="Google Shape;1488;p28"/>
            <p:cNvSpPr/>
            <p:nvPr/>
          </p:nvSpPr>
          <p:spPr>
            <a:xfrm>
              <a:off x="583047" y="1208889"/>
              <a:ext cx="841827" cy="84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710"/>
                  </a:moveTo>
                  <a:cubicBezTo>
                    <a:pt x="15257" y="2710"/>
                    <a:pt x="18876" y="6328"/>
                    <a:pt x="18876" y="10799"/>
                  </a:cubicBezTo>
                  <a:cubicBezTo>
                    <a:pt x="18876" y="15257"/>
                    <a:pt x="15257" y="18876"/>
                    <a:pt x="10799" y="18876"/>
                  </a:cubicBezTo>
                  <a:cubicBezTo>
                    <a:pt x="6341" y="18876"/>
                    <a:pt x="2723" y="15257"/>
                    <a:pt x="2723" y="10799"/>
                  </a:cubicBezTo>
                  <a:cubicBezTo>
                    <a:pt x="2723" y="10095"/>
                    <a:pt x="2805" y="9404"/>
                    <a:pt x="2980" y="8753"/>
                  </a:cubicBezTo>
                  <a:cubicBezTo>
                    <a:pt x="3021" y="8563"/>
                    <a:pt x="3089" y="8388"/>
                    <a:pt x="3144" y="8198"/>
                  </a:cubicBezTo>
                  <a:cubicBezTo>
                    <a:pt x="3224" y="7954"/>
                    <a:pt x="3333" y="7697"/>
                    <a:pt x="3442" y="7453"/>
                  </a:cubicBezTo>
                  <a:cubicBezTo>
                    <a:pt x="3712" y="6857"/>
                    <a:pt x="4051" y="6300"/>
                    <a:pt x="4444" y="5799"/>
                  </a:cubicBezTo>
                  <a:cubicBezTo>
                    <a:pt x="4946" y="5175"/>
                    <a:pt x="5527" y="4620"/>
                    <a:pt x="6192" y="4160"/>
                  </a:cubicBezTo>
                  <a:cubicBezTo>
                    <a:pt x="6477" y="3956"/>
                    <a:pt x="6762" y="3780"/>
                    <a:pt x="7073" y="3618"/>
                  </a:cubicBezTo>
                  <a:cubicBezTo>
                    <a:pt x="7330" y="3482"/>
                    <a:pt x="7615" y="3360"/>
                    <a:pt x="7887" y="3252"/>
                  </a:cubicBezTo>
                  <a:cubicBezTo>
                    <a:pt x="8794" y="2913"/>
                    <a:pt x="9769" y="2710"/>
                    <a:pt x="10799" y="2710"/>
                  </a:cubicBezTo>
                  <a:close/>
                  <a:moveTo>
                    <a:pt x="10799" y="0"/>
                  </a:moveTo>
                  <a:cubicBezTo>
                    <a:pt x="4837" y="0"/>
                    <a:pt x="0" y="4837"/>
                    <a:pt x="0" y="10799"/>
                  </a:cubicBezTo>
                  <a:cubicBezTo>
                    <a:pt x="0" y="13211"/>
                    <a:pt x="786" y="15447"/>
                    <a:pt x="2127" y="17250"/>
                  </a:cubicBezTo>
                  <a:lnTo>
                    <a:pt x="4322" y="19431"/>
                  </a:lnTo>
                  <a:cubicBezTo>
                    <a:pt x="4335" y="19445"/>
                    <a:pt x="4335" y="19459"/>
                    <a:pt x="4349" y="19459"/>
                  </a:cubicBezTo>
                  <a:cubicBezTo>
                    <a:pt x="6151" y="20814"/>
                    <a:pt x="8374" y="21600"/>
                    <a:pt x="10799" y="21600"/>
                  </a:cubicBezTo>
                  <a:cubicBezTo>
                    <a:pt x="16762" y="21600"/>
                    <a:pt x="21600" y="16762"/>
                    <a:pt x="21600" y="10799"/>
                  </a:cubicBezTo>
                  <a:cubicBezTo>
                    <a:pt x="21600" y="4837"/>
                    <a:pt x="16762" y="0"/>
                    <a:pt x="10799" y="0"/>
                  </a:cubicBezTo>
                  <a:close/>
                </a:path>
              </a:pathLst>
            </a:custGeom>
            <a:solidFill>
              <a:srgbClr val="2AAF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7" name="Google Shape;1489;p28"/>
            <p:cNvSpPr/>
            <p:nvPr/>
          </p:nvSpPr>
          <p:spPr>
            <a:xfrm>
              <a:off x="655547" y="1205187"/>
              <a:ext cx="849229" cy="84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2874"/>
                  </a:moveTo>
                  <a:cubicBezTo>
                    <a:pt x="15165" y="2874"/>
                    <a:pt x="18724" y="6434"/>
                    <a:pt x="18724" y="10799"/>
                  </a:cubicBezTo>
                  <a:cubicBezTo>
                    <a:pt x="18724" y="15165"/>
                    <a:pt x="15165" y="18724"/>
                    <a:pt x="10799" y="18724"/>
                  </a:cubicBezTo>
                  <a:cubicBezTo>
                    <a:pt x="6420" y="18724"/>
                    <a:pt x="2874" y="15165"/>
                    <a:pt x="2874" y="10799"/>
                  </a:cubicBezTo>
                  <a:cubicBezTo>
                    <a:pt x="2874" y="10114"/>
                    <a:pt x="2954" y="9442"/>
                    <a:pt x="3129" y="8785"/>
                  </a:cubicBezTo>
                  <a:cubicBezTo>
                    <a:pt x="3170" y="8610"/>
                    <a:pt x="3223" y="8435"/>
                    <a:pt x="3290" y="8261"/>
                  </a:cubicBezTo>
                  <a:cubicBezTo>
                    <a:pt x="3371" y="8006"/>
                    <a:pt x="3465" y="7764"/>
                    <a:pt x="3572" y="7522"/>
                  </a:cubicBezTo>
                  <a:cubicBezTo>
                    <a:pt x="3842" y="6945"/>
                    <a:pt x="4178" y="6393"/>
                    <a:pt x="4567" y="5896"/>
                  </a:cubicBezTo>
                  <a:cubicBezTo>
                    <a:pt x="5051" y="5278"/>
                    <a:pt x="5628" y="4741"/>
                    <a:pt x="6273" y="4285"/>
                  </a:cubicBezTo>
                  <a:cubicBezTo>
                    <a:pt x="6555" y="4096"/>
                    <a:pt x="6851" y="3921"/>
                    <a:pt x="7146" y="3760"/>
                  </a:cubicBezTo>
                  <a:cubicBezTo>
                    <a:pt x="7401" y="3626"/>
                    <a:pt x="7670" y="3506"/>
                    <a:pt x="7951" y="3398"/>
                  </a:cubicBezTo>
                  <a:cubicBezTo>
                    <a:pt x="8852" y="3050"/>
                    <a:pt x="9819" y="2874"/>
                    <a:pt x="10799" y="2874"/>
                  </a:cubicBezTo>
                  <a:close/>
                  <a:moveTo>
                    <a:pt x="10799" y="2699"/>
                  </a:moveTo>
                  <a:cubicBezTo>
                    <a:pt x="9791" y="2699"/>
                    <a:pt x="8811" y="2887"/>
                    <a:pt x="7884" y="3236"/>
                  </a:cubicBezTo>
                  <a:cubicBezTo>
                    <a:pt x="7602" y="3345"/>
                    <a:pt x="7334" y="3478"/>
                    <a:pt x="7065" y="3613"/>
                  </a:cubicBezTo>
                  <a:cubicBezTo>
                    <a:pt x="6769" y="3774"/>
                    <a:pt x="6461" y="3949"/>
                    <a:pt x="6179" y="4150"/>
                  </a:cubicBezTo>
                  <a:cubicBezTo>
                    <a:pt x="5520" y="4608"/>
                    <a:pt x="4942" y="5158"/>
                    <a:pt x="4432" y="5789"/>
                  </a:cubicBezTo>
                  <a:cubicBezTo>
                    <a:pt x="4030" y="6299"/>
                    <a:pt x="3694" y="6864"/>
                    <a:pt x="3425" y="7454"/>
                  </a:cubicBezTo>
                  <a:cubicBezTo>
                    <a:pt x="3317" y="7696"/>
                    <a:pt x="3210" y="7951"/>
                    <a:pt x="3129" y="8207"/>
                  </a:cubicBezTo>
                  <a:cubicBezTo>
                    <a:pt x="3063" y="8381"/>
                    <a:pt x="3009" y="8569"/>
                    <a:pt x="2968" y="8745"/>
                  </a:cubicBezTo>
                  <a:cubicBezTo>
                    <a:pt x="2793" y="9416"/>
                    <a:pt x="2699" y="10101"/>
                    <a:pt x="2699" y="10799"/>
                  </a:cubicBezTo>
                  <a:cubicBezTo>
                    <a:pt x="2699" y="15259"/>
                    <a:pt x="6339" y="18899"/>
                    <a:pt x="10799" y="18899"/>
                  </a:cubicBezTo>
                  <a:cubicBezTo>
                    <a:pt x="15259" y="18899"/>
                    <a:pt x="18899" y="15259"/>
                    <a:pt x="18899" y="10799"/>
                  </a:cubicBezTo>
                  <a:cubicBezTo>
                    <a:pt x="18899" y="6339"/>
                    <a:pt x="15259" y="2699"/>
                    <a:pt x="10799" y="2699"/>
                  </a:cubicBezTo>
                  <a:close/>
                  <a:moveTo>
                    <a:pt x="10799" y="174"/>
                  </a:moveTo>
                  <a:cubicBezTo>
                    <a:pt x="16656" y="174"/>
                    <a:pt x="21425" y="4944"/>
                    <a:pt x="21425" y="10799"/>
                  </a:cubicBezTo>
                  <a:cubicBezTo>
                    <a:pt x="21425" y="16656"/>
                    <a:pt x="16656" y="21425"/>
                    <a:pt x="10799" y="21425"/>
                  </a:cubicBezTo>
                  <a:cubicBezTo>
                    <a:pt x="8488" y="21425"/>
                    <a:pt x="6299" y="20699"/>
                    <a:pt x="4458" y="19330"/>
                  </a:cubicBezTo>
                  <a:cubicBezTo>
                    <a:pt x="4445" y="19316"/>
                    <a:pt x="4445" y="19302"/>
                    <a:pt x="4432" y="19302"/>
                  </a:cubicBezTo>
                  <a:lnTo>
                    <a:pt x="2269" y="17140"/>
                  </a:lnTo>
                  <a:cubicBezTo>
                    <a:pt x="899" y="15287"/>
                    <a:pt x="174" y="13096"/>
                    <a:pt x="174" y="10799"/>
                  </a:cubicBezTo>
                  <a:cubicBezTo>
                    <a:pt x="174" y="4944"/>
                    <a:pt x="4942" y="174"/>
                    <a:pt x="10799" y="174"/>
                  </a:cubicBezTo>
                  <a:close/>
                  <a:moveTo>
                    <a:pt x="10799" y="0"/>
                  </a:moveTo>
                  <a:cubicBezTo>
                    <a:pt x="4848" y="0"/>
                    <a:pt x="0" y="4849"/>
                    <a:pt x="0" y="10799"/>
                  </a:cubicBezTo>
                  <a:cubicBezTo>
                    <a:pt x="0" y="13136"/>
                    <a:pt x="738" y="15366"/>
                    <a:pt x="2149" y="17247"/>
                  </a:cubicBezTo>
                  <a:lnTo>
                    <a:pt x="4325" y="19424"/>
                  </a:lnTo>
                  <a:cubicBezTo>
                    <a:pt x="4325" y="19424"/>
                    <a:pt x="4338" y="19437"/>
                    <a:pt x="4338" y="19437"/>
                  </a:cubicBezTo>
                  <a:cubicBezTo>
                    <a:pt x="4338" y="19450"/>
                    <a:pt x="4338" y="19450"/>
                    <a:pt x="4351" y="19450"/>
                  </a:cubicBezTo>
                  <a:cubicBezTo>
                    <a:pt x="6219" y="20847"/>
                    <a:pt x="8449" y="21600"/>
                    <a:pt x="10799" y="21600"/>
                  </a:cubicBezTo>
                  <a:cubicBezTo>
                    <a:pt x="16751" y="21600"/>
                    <a:pt x="21600" y="16751"/>
                    <a:pt x="21600" y="10799"/>
                  </a:cubicBezTo>
                  <a:cubicBezTo>
                    <a:pt x="21600" y="4849"/>
                    <a:pt x="16751" y="0"/>
                    <a:pt x="10799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8" name="Google Shape;1490;p28"/>
            <p:cNvSpPr/>
            <p:nvPr/>
          </p:nvSpPr>
          <p:spPr>
            <a:xfrm>
              <a:off x="1173052" y="1285515"/>
              <a:ext cx="207081" cy="2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36" y="0"/>
                  </a:moveTo>
                  <a:cubicBezTo>
                    <a:pt x="607" y="0"/>
                    <a:pt x="219" y="215"/>
                    <a:pt x="43" y="569"/>
                  </a:cubicBezTo>
                  <a:cubicBezTo>
                    <a:pt x="-122" y="1014"/>
                    <a:pt x="207" y="1459"/>
                    <a:pt x="748" y="1593"/>
                  </a:cubicBezTo>
                  <a:cubicBezTo>
                    <a:pt x="860" y="1636"/>
                    <a:pt x="15370" y="5587"/>
                    <a:pt x="19350" y="20935"/>
                  </a:cubicBezTo>
                  <a:cubicBezTo>
                    <a:pt x="19456" y="21337"/>
                    <a:pt x="19897" y="21600"/>
                    <a:pt x="20332" y="21600"/>
                  </a:cubicBezTo>
                  <a:lnTo>
                    <a:pt x="20549" y="21600"/>
                  </a:lnTo>
                  <a:cubicBezTo>
                    <a:pt x="21096" y="21514"/>
                    <a:pt x="21478" y="21069"/>
                    <a:pt x="21366" y="20624"/>
                  </a:cubicBezTo>
                  <a:cubicBezTo>
                    <a:pt x="17110" y="4252"/>
                    <a:pt x="2006" y="172"/>
                    <a:pt x="1354" y="38"/>
                  </a:cubicBezTo>
                  <a:cubicBezTo>
                    <a:pt x="1242" y="14"/>
                    <a:pt x="1136" y="0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9" name="Google Shape;1491;p28"/>
            <p:cNvSpPr/>
            <p:nvPr/>
          </p:nvSpPr>
          <p:spPr>
            <a:xfrm>
              <a:off x="690277" y="1929268"/>
              <a:ext cx="3965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7" h="21600" fill="norm" stroke="1" extrusionOk="0">
                  <a:moveTo>
                    <a:pt x="1736" y="0"/>
                  </a:moveTo>
                  <a:cubicBezTo>
                    <a:pt x="1248" y="0"/>
                    <a:pt x="788" y="98"/>
                    <a:pt x="501" y="251"/>
                  </a:cubicBezTo>
                  <a:cubicBezTo>
                    <a:pt x="-303" y="628"/>
                    <a:pt x="-16" y="1144"/>
                    <a:pt x="501" y="1409"/>
                  </a:cubicBezTo>
                  <a:lnTo>
                    <a:pt x="13829" y="7493"/>
                  </a:lnTo>
                  <a:cubicBezTo>
                    <a:pt x="17563" y="9181"/>
                    <a:pt x="17563" y="11888"/>
                    <a:pt x="14375" y="13577"/>
                  </a:cubicBezTo>
                  <a:lnTo>
                    <a:pt x="1564" y="20302"/>
                  </a:lnTo>
                  <a:cubicBezTo>
                    <a:pt x="1047" y="20693"/>
                    <a:pt x="1047" y="21084"/>
                    <a:pt x="1851" y="21474"/>
                  </a:cubicBezTo>
                  <a:cubicBezTo>
                    <a:pt x="2110" y="21600"/>
                    <a:pt x="2368" y="21600"/>
                    <a:pt x="2914" y="21600"/>
                  </a:cubicBezTo>
                  <a:cubicBezTo>
                    <a:pt x="3431" y="21600"/>
                    <a:pt x="3718" y="21600"/>
                    <a:pt x="4235" y="21349"/>
                  </a:cubicBezTo>
                  <a:lnTo>
                    <a:pt x="16759" y="14749"/>
                  </a:lnTo>
                  <a:cubicBezTo>
                    <a:pt x="21297" y="12279"/>
                    <a:pt x="21038" y="8526"/>
                    <a:pt x="16242" y="6335"/>
                  </a:cubicBezTo>
                  <a:lnTo>
                    <a:pt x="2914" y="251"/>
                  </a:lnTo>
                  <a:cubicBezTo>
                    <a:pt x="2541" y="70"/>
                    <a:pt x="2138" y="0"/>
                    <a:pt x="17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0" name="Google Shape;1492;p28"/>
            <p:cNvSpPr/>
            <p:nvPr/>
          </p:nvSpPr>
          <p:spPr>
            <a:xfrm>
              <a:off x="1032960" y="1405862"/>
              <a:ext cx="214970" cy="2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" y="0"/>
                  </a:moveTo>
                  <a:cubicBezTo>
                    <a:pt x="904" y="0"/>
                    <a:pt x="0" y="847"/>
                    <a:pt x="0" y="1963"/>
                  </a:cubicBezTo>
                  <a:cubicBezTo>
                    <a:pt x="0" y="3078"/>
                    <a:pt x="904" y="3982"/>
                    <a:pt x="2019" y="3982"/>
                  </a:cubicBezTo>
                  <a:cubicBezTo>
                    <a:pt x="10617" y="3982"/>
                    <a:pt x="17619" y="10986"/>
                    <a:pt x="17619" y="19586"/>
                  </a:cubicBezTo>
                  <a:cubicBezTo>
                    <a:pt x="17619" y="20702"/>
                    <a:pt x="18522" y="21600"/>
                    <a:pt x="19638" y="21600"/>
                  </a:cubicBezTo>
                  <a:cubicBezTo>
                    <a:pt x="20748" y="21600"/>
                    <a:pt x="21600" y="20702"/>
                    <a:pt x="21600" y="19586"/>
                  </a:cubicBezTo>
                  <a:cubicBezTo>
                    <a:pt x="21600" y="8754"/>
                    <a:pt x="12791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1" name="Google Shape;1493;p28"/>
            <p:cNvSpPr/>
            <p:nvPr/>
          </p:nvSpPr>
          <p:spPr>
            <a:xfrm>
              <a:off x="221262" y="2356976"/>
              <a:ext cx="117291" cy="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0974" y="0"/>
                  </a:moveTo>
                  <a:cubicBezTo>
                    <a:pt x="20765" y="0"/>
                    <a:pt x="20556" y="288"/>
                    <a:pt x="20431" y="805"/>
                  </a:cubicBezTo>
                  <a:cubicBezTo>
                    <a:pt x="17205" y="12281"/>
                    <a:pt x="13895" y="18206"/>
                    <a:pt x="10576" y="18206"/>
                  </a:cubicBezTo>
                  <a:cubicBezTo>
                    <a:pt x="10116" y="18206"/>
                    <a:pt x="9657" y="18091"/>
                    <a:pt x="9197" y="17890"/>
                  </a:cubicBezTo>
                  <a:cubicBezTo>
                    <a:pt x="4458" y="15733"/>
                    <a:pt x="1451" y="2934"/>
                    <a:pt x="1263" y="1323"/>
                  </a:cubicBezTo>
                  <a:cubicBezTo>
                    <a:pt x="1159" y="546"/>
                    <a:pt x="971" y="0"/>
                    <a:pt x="679" y="0"/>
                  </a:cubicBezTo>
                  <a:cubicBezTo>
                    <a:pt x="292" y="0"/>
                    <a:pt x="0" y="805"/>
                    <a:pt x="0" y="1611"/>
                  </a:cubicBezTo>
                  <a:cubicBezTo>
                    <a:pt x="0" y="3998"/>
                    <a:pt x="3007" y="15733"/>
                    <a:pt x="7266" y="20018"/>
                  </a:cubicBezTo>
                  <a:cubicBezTo>
                    <a:pt x="8237" y="20823"/>
                    <a:pt x="9302" y="21600"/>
                    <a:pt x="10461" y="21600"/>
                  </a:cubicBezTo>
                  <a:cubicBezTo>
                    <a:pt x="13561" y="21600"/>
                    <a:pt x="17341" y="17343"/>
                    <a:pt x="21402" y="2675"/>
                  </a:cubicBezTo>
                  <a:cubicBezTo>
                    <a:pt x="21600" y="1870"/>
                    <a:pt x="21496" y="1064"/>
                    <a:pt x="21308" y="259"/>
                  </a:cubicBezTo>
                  <a:cubicBezTo>
                    <a:pt x="21203" y="86"/>
                    <a:pt x="21088" y="0"/>
                    <a:pt x="209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2" name="Google Shape;1494;p28"/>
            <p:cNvSpPr/>
            <p:nvPr/>
          </p:nvSpPr>
          <p:spPr>
            <a:xfrm>
              <a:off x="213151" y="1533668"/>
              <a:ext cx="1224366" cy="9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4" fill="norm" stroke="1" extrusionOk="0">
                  <a:moveTo>
                    <a:pt x="21223" y="0"/>
                  </a:moveTo>
                  <a:cubicBezTo>
                    <a:pt x="21315" y="638"/>
                    <a:pt x="21371" y="1289"/>
                    <a:pt x="21371" y="1963"/>
                  </a:cubicBezTo>
                  <a:cubicBezTo>
                    <a:pt x="21371" y="7364"/>
                    <a:pt x="18049" y="11745"/>
                    <a:pt x="13945" y="11745"/>
                  </a:cubicBezTo>
                  <a:cubicBezTo>
                    <a:pt x="12288" y="11745"/>
                    <a:pt x="10752" y="11020"/>
                    <a:pt x="9515" y="9806"/>
                  </a:cubicBezTo>
                  <a:cubicBezTo>
                    <a:pt x="9618" y="9965"/>
                    <a:pt x="9618" y="10223"/>
                    <a:pt x="9496" y="10371"/>
                  </a:cubicBezTo>
                  <a:lnTo>
                    <a:pt x="8491" y="11695"/>
                  </a:lnTo>
                  <a:cubicBezTo>
                    <a:pt x="8371" y="11855"/>
                    <a:pt x="8166" y="11855"/>
                    <a:pt x="8045" y="11695"/>
                  </a:cubicBezTo>
                  <a:lnTo>
                    <a:pt x="7849" y="11438"/>
                  </a:lnTo>
                  <a:lnTo>
                    <a:pt x="6779" y="12874"/>
                  </a:lnTo>
                  <a:cubicBezTo>
                    <a:pt x="6946" y="13132"/>
                    <a:pt x="7049" y="13328"/>
                    <a:pt x="7021" y="13365"/>
                  </a:cubicBezTo>
                  <a:lnTo>
                    <a:pt x="2015" y="19893"/>
                  </a:lnTo>
                  <a:cubicBezTo>
                    <a:pt x="1502" y="20556"/>
                    <a:pt x="683" y="20556"/>
                    <a:pt x="172" y="19893"/>
                  </a:cubicBezTo>
                  <a:cubicBezTo>
                    <a:pt x="106" y="19807"/>
                    <a:pt x="50" y="19721"/>
                    <a:pt x="4" y="19623"/>
                  </a:cubicBezTo>
                  <a:cubicBezTo>
                    <a:pt x="-24" y="20090"/>
                    <a:pt x="106" y="20568"/>
                    <a:pt x="376" y="20937"/>
                  </a:cubicBezTo>
                  <a:cubicBezTo>
                    <a:pt x="888" y="21600"/>
                    <a:pt x="1717" y="21600"/>
                    <a:pt x="2219" y="20937"/>
                  </a:cubicBezTo>
                  <a:lnTo>
                    <a:pt x="7226" y="14408"/>
                  </a:lnTo>
                  <a:cubicBezTo>
                    <a:pt x="7263" y="14358"/>
                    <a:pt x="7161" y="14174"/>
                    <a:pt x="6993" y="13904"/>
                  </a:cubicBezTo>
                  <a:lnTo>
                    <a:pt x="8054" y="12481"/>
                  </a:lnTo>
                  <a:lnTo>
                    <a:pt x="8249" y="12739"/>
                  </a:lnTo>
                  <a:cubicBezTo>
                    <a:pt x="8371" y="12899"/>
                    <a:pt x="8575" y="12899"/>
                    <a:pt x="8696" y="12739"/>
                  </a:cubicBezTo>
                  <a:lnTo>
                    <a:pt x="9710" y="11413"/>
                  </a:lnTo>
                  <a:cubicBezTo>
                    <a:pt x="9822" y="11253"/>
                    <a:pt x="9831" y="11008"/>
                    <a:pt x="9720" y="10836"/>
                  </a:cubicBezTo>
                  <a:cubicBezTo>
                    <a:pt x="10958" y="12064"/>
                    <a:pt x="12493" y="12776"/>
                    <a:pt x="14159" y="12776"/>
                  </a:cubicBezTo>
                  <a:cubicBezTo>
                    <a:pt x="18253" y="12776"/>
                    <a:pt x="21576" y="8394"/>
                    <a:pt x="21576" y="2994"/>
                  </a:cubicBezTo>
                  <a:cubicBezTo>
                    <a:pt x="21576" y="1951"/>
                    <a:pt x="21456" y="945"/>
                    <a:pt x="21223" y="0"/>
                  </a:cubicBez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oftware Engineering Business Plan by Slidesgo">
      <a:dk1>
        <a:srgbClr val="191919"/>
      </a:dk1>
      <a:lt1>
        <a:srgbClr val="F3F3F3"/>
      </a:lt1>
      <a:dk2>
        <a:srgbClr val="A7A7A7"/>
      </a:dk2>
      <a:lt2>
        <a:srgbClr val="535353"/>
      </a:lt2>
      <a:accent1>
        <a:srgbClr val="7FD6C3"/>
      </a:accent1>
      <a:accent2>
        <a:srgbClr val="D9D9D9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Software Engineering Business Pla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oftware Engineering Business Pla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oftware Engineering Business Plan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6C3"/>
      </a:accent1>
      <a:accent2>
        <a:srgbClr val="D9D9D9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Software Engineering Business Pla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oftware Engineering Business Pla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9191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