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EC79-F7F8-4FE7-8B35-DF4634AD1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62000-3329-40E8-9DF9-FC7ACA9E0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77B3-963D-4129-AA29-D3FD8DB3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D86A-E093-44A2-A785-C3EC294C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0212F-DCD6-44F5-9435-14EF1451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270A-D94B-46DB-AE70-C39EA61E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644CA-65B2-46DA-BAF5-2935FCB19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EECF-7FB6-4326-8363-956AAC97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4917-1F21-4CA3-AB9F-BF463759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A0D8-B3FE-4F31-8629-3FC72B05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5170C-A647-4EAD-86C2-02098D838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AC8E7-C51B-48B5-88A4-262C9DE3C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95337-4E0C-402B-99AF-0042492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E268-693C-4D87-B949-9B8B95EC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99056-CE98-4636-818B-D8251BD0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3755-6E49-4926-AD3C-BE14DE25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EAD6-D93E-4104-A184-A8C330246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75C65-0672-4685-9A94-C68107DD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17F0C-A63A-4C49-A148-51588570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6FC6-C19A-4EA4-A49F-A4619E9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718B-F04A-4929-9909-756EF858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F60FF-CC4B-4FE6-BCDF-E799DFA0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D6558-F976-4FF6-9A9E-F5D62FD2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87A5-D80D-45B3-AAEB-61AE109F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02D1-74E5-4FBD-87A0-CD02E5BA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3A57-4AFE-4D59-AA7B-A87B16A4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7C04-1342-4AC4-8475-CDA4E36B3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026FA-AEFB-4022-ADC0-3790C57B2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AF380-D1A5-4514-9A45-EDDA1F28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3B68F-D86E-414D-B15C-60142512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164E-FC5E-46AF-AB74-D5B26EB5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6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A702-FBD0-4213-9A14-5D6A12C3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E6F0A-984C-414A-A156-C8FEAF43F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53904-2F31-4E33-A4B2-B5B10E3D5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8D5A5-ABE6-456F-AC07-FC884DB6A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2F122-D70B-402D-8561-CE1EC35DD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C4903-6D47-4838-9ABA-3DCAD5B9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F111D-76F1-4A1F-BE33-511C2388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EA82B-F93D-42E3-ABDB-A0A1A107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F576-738F-49E5-AB09-5B40F404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8CC0C-048A-48E2-A711-188DDA8F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0ACED-61CB-4301-BBA4-36F492C0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4E8AE-52DB-4095-BDE3-8188EEC7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7512A-A204-4F00-9FF6-6CC73ACE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B6998-BB24-4C47-8CF8-17F1AC43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22A0A-0135-4474-9BD3-0ECF06B8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DD0E-BDA2-4014-9939-10E32BAF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E77B-EFB3-4403-BC2F-F928E442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301F7-639D-4831-8B04-2DE6E5010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4855-4751-4264-A8AD-0E0634DC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4290D-AF3E-4D3B-B5EF-50F4B0FA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ABF4-5E8E-43AD-91C6-B673AB2A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F1A5-A9E5-4505-A048-8C8464CF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CC426-3D32-44CE-AB44-5860CCFF6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9086-87D7-4B4F-9C53-5441C7934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1D54-E2D8-4433-885A-320448A5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020B6-B229-4F22-A256-66022A24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6C2F9-94A6-49EB-B7EA-9EF08509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2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72FC8-FC1A-4504-88B0-FDE5A13E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77E1-5826-47C8-954F-34089BDBE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45137-B568-47EE-8851-D461C6813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C7FD-763D-43A5-907B-3DDA933740D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D0384-0190-4852-BFC8-3850DB3A5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EB81-C5A2-4E46-9811-5967F4DC2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2175-7B71-483A-9A21-68428909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35F5-2773-4032-A6D1-9CA688FEF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3634"/>
            <a:ext cx="9144000" cy="762998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in JS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F6AB6-8A00-4421-9114-DEDADEE07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ADAAE0-E4F3-424F-AFB2-E60E1D1637DE}"/>
              </a:ext>
            </a:extLst>
          </p:cNvPr>
          <p:cNvSpPr/>
          <p:nvPr/>
        </p:nvSpPr>
        <p:spPr>
          <a:xfrm>
            <a:off x="8616100" y="1243624"/>
            <a:ext cx="3120272" cy="1404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types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3A0331-724D-4314-B3CB-2E0BA78B2E3B}"/>
              </a:ext>
            </a:extLst>
          </p:cNvPr>
          <p:cNvSpPr/>
          <p:nvPr/>
        </p:nvSpPr>
        <p:spPr>
          <a:xfrm>
            <a:off x="1058945" y="1206632"/>
            <a:ext cx="3120272" cy="1404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types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E3002F-785D-4221-B8B1-B5D9B979ACB9}"/>
              </a:ext>
            </a:extLst>
          </p:cNvPr>
          <p:cNvSpPr/>
          <p:nvPr/>
        </p:nvSpPr>
        <p:spPr>
          <a:xfrm>
            <a:off x="9371813" y="2945804"/>
            <a:ext cx="2205872" cy="4629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F7B3C6-C309-40D7-BDB4-807D56DD4D61}"/>
              </a:ext>
            </a:extLst>
          </p:cNvPr>
          <p:cNvSpPr/>
          <p:nvPr/>
        </p:nvSpPr>
        <p:spPr>
          <a:xfrm>
            <a:off x="9371813" y="3549836"/>
            <a:ext cx="2205872" cy="4629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63F81E-AB9D-497C-9323-65B44A4FA602}"/>
              </a:ext>
            </a:extLst>
          </p:cNvPr>
          <p:cNvSpPr/>
          <p:nvPr/>
        </p:nvSpPr>
        <p:spPr>
          <a:xfrm>
            <a:off x="9371814" y="4172362"/>
            <a:ext cx="2205872" cy="4629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40CCB9-4609-4DF7-96DA-16CC2F8EF3AC}"/>
              </a:ext>
            </a:extLst>
          </p:cNvPr>
          <p:cNvSpPr/>
          <p:nvPr/>
        </p:nvSpPr>
        <p:spPr>
          <a:xfrm>
            <a:off x="9409520" y="4862305"/>
            <a:ext cx="2205872" cy="4629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undefined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884C16-6653-427D-9F49-BF2A4BBC58A3}"/>
              </a:ext>
            </a:extLst>
          </p:cNvPr>
          <p:cNvSpPr/>
          <p:nvPr/>
        </p:nvSpPr>
        <p:spPr>
          <a:xfrm>
            <a:off x="9393808" y="5644445"/>
            <a:ext cx="2205872" cy="4629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7385E7-3A79-4D9C-A5DA-C6990C4F79ED}"/>
              </a:ext>
            </a:extLst>
          </p:cNvPr>
          <p:cNvSpPr/>
          <p:nvPr/>
        </p:nvSpPr>
        <p:spPr>
          <a:xfrm>
            <a:off x="1432874" y="2865748"/>
            <a:ext cx="2677213" cy="542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objects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38144E-27F3-4CF7-8D76-DCF2FBDA73E8}"/>
              </a:ext>
            </a:extLst>
          </p:cNvPr>
          <p:cNvSpPr/>
          <p:nvPr/>
        </p:nvSpPr>
        <p:spPr>
          <a:xfrm>
            <a:off x="1432087" y="3771405"/>
            <a:ext cx="2677213" cy="542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Defined Object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093830-3839-4184-9F1B-1736A6F793DB}"/>
              </a:ext>
            </a:extLst>
          </p:cNvPr>
          <p:cNvSpPr/>
          <p:nvPr/>
        </p:nvSpPr>
        <p:spPr>
          <a:xfrm>
            <a:off x="1469010" y="4538295"/>
            <a:ext cx="2677213" cy="542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Object Model (DOM)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E85268-E01C-4A31-8B27-5EA2CA4BEE94}"/>
              </a:ext>
            </a:extLst>
          </p:cNvPr>
          <p:cNvSpPr/>
          <p:nvPr/>
        </p:nvSpPr>
        <p:spPr>
          <a:xfrm>
            <a:off x="1432874" y="5335785"/>
            <a:ext cx="2677213" cy="542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Object (BOM)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FC94E1E-4BB6-4579-949A-DB076476B4BB}"/>
              </a:ext>
            </a:extLst>
          </p:cNvPr>
          <p:cNvSpPr/>
          <p:nvPr/>
        </p:nvSpPr>
        <p:spPr>
          <a:xfrm>
            <a:off x="4364609" y="3020060"/>
            <a:ext cx="565609" cy="271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BBB2E2-6927-4AF3-B316-6450C903B285}"/>
              </a:ext>
            </a:extLst>
          </p:cNvPr>
          <p:cNvSpPr/>
          <p:nvPr/>
        </p:nvSpPr>
        <p:spPr>
          <a:xfrm>
            <a:off x="5629374" y="2224726"/>
            <a:ext cx="2116320" cy="30330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</a:t>
            </a:r>
          </a:p>
          <a:p>
            <a:pPr algn="ctr"/>
            <a:r>
              <a:rPr lang="en-US" dirty="0"/>
              <a:t>String</a:t>
            </a:r>
          </a:p>
          <a:p>
            <a:pPr algn="ctr"/>
            <a:r>
              <a:rPr lang="en-US" dirty="0"/>
              <a:t>Boolean</a:t>
            </a:r>
          </a:p>
          <a:p>
            <a:pPr algn="ctr"/>
            <a:r>
              <a:rPr lang="en-US" dirty="0"/>
              <a:t>Array</a:t>
            </a:r>
          </a:p>
          <a:p>
            <a:pPr algn="ctr"/>
            <a:r>
              <a:rPr lang="en-US" dirty="0"/>
              <a:t>Date</a:t>
            </a:r>
          </a:p>
          <a:p>
            <a:pPr algn="ctr"/>
            <a:r>
              <a:rPr lang="en-US" dirty="0"/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228889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635CCCF636F6469FA79A8DEC40C8E5" ma:contentTypeVersion="10" ma:contentTypeDescription="Create a new document." ma:contentTypeScope="" ma:versionID="d0c730bf3a341d368cc1c4626c6850fa">
  <xsd:schema xmlns:xsd="http://www.w3.org/2001/XMLSchema" xmlns:xs="http://www.w3.org/2001/XMLSchema" xmlns:p="http://schemas.microsoft.com/office/2006/metadata/properties" xmlns:ns2="4dcd2595-b76d-4e34-bc8f-b6eb8a79c5bb" xmlns:ns3="62567dbb-df85-433f-946f-d35b3dbc5e0e" targetNamespace="http://schemas.microsoft.com/office/2006/metadata/properties" ma:root="true" ma:fieldsID="b4a600fd719ae48664690e9ca233de30" ns2:_="" ns3:_="">
    <xsd:import namespace="4dcd2595-b76d-4e34-bc8f-b6eb8a79c5bb"/>
    <xsd:import namespace="62567dbb-df85-433f-946f-d35b3dbc5e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cd2595-b76d-4e34-bc8f-b6eb8a79c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67dbb-df85-433f-946f-d35b3dbc5e0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5f22561-484d-48b8-b575-931535fa11aa}" ma:internalName="TaxCatchAll" ma:showField="CatchAllData" ma:web="62567dbb-df85-433f-946f-d35b3dbc5e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dcd2595-b76d-4e34-bc8f-b6eb8a79c5bb">
      <Terms xmlns="http://schemas.microsoft.com/office/infopath/2007/PartnerControls"/>
    </lcf76f155ced4ddcb4097134ff3c332f>
    <TaxCatchAll xmlns="62567dbb-df85-433f-946f-d35b3dbc5e0e" xsi:nil="true"/>
  </documentManagement>
</p:properties>
</file>

<file path=customXml/itemProps1.xml><?xml version="1.0" encoding="utf-8"?>
<ds:datastoreItem xmlns:ds="http://schemas.openxmlformats.org/officeDocument/2006/customXml" ds:itemID="{C17C8ED1-118D-4A5E-98FA-334F1E383CB8}"/>
</file>

<file path=customXml/itemProps2.xml><?xml version="1.0" encoding="utf-8"?>
<ds:datastoreItem xmlns:ds="http://schemas.openxmlformats.org/officeDocument/2006/customXml" ds:itemID="{30B53FBB-3C5A-46B3-83FC-F263058FFF71}"/>
</file>

<file path=customXml/itemProps3.xml><?xml version="1.0" encoding="utf-8"?>
<ds:datastoreItem xmlns:ds="http://schemas.openxmlformats.org/officeDocument/2006/customXml" ds:itemID="{203B3613-DF28-46EC-84DF-D69746337691}"/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Types in JS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in JS </dc:title>
  <dc:creator>Abdalla El Metwaly</dc:creator>
  <cp:lastModifiedBy>Abdalla El Metwaly</cp:lastModifiedBy>
  <cp:revision>2</cp:revision>
  <dcterms:created xsi:type="dcterms:W3CDTF">2024-07-28T07:15:40Z</dcterms:created>
  <dcterms:modified xsi:type="dcterms:W3CDTF">2024-07-28T07:56:23Z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0x01010030635CCCF636F6469FA79A8DEC40C8E5</vt:lpwstr>
  </property>
</Properties>
</file>