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6137-63CB-497A-96B5-776D2DEA3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92B28-EF37-4AAE-A3E2-B1F33CBE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F65D-1FF0-4298-896E-46A1FDAB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1D8B-6BE4-431E-BA38-19BECD75AF0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919C-658C-4FD4-960C-1A91AABB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6C0A-5390-4703-AE2A-22A597AC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EF1-B3AB-4902-BBFF-C9A30429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7C95-FF6A-4544-8DB7-096EF8EA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53CC0-C83B-4F89-AC84-77D4BADB8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B464-AE54-4258-A426-0BE41AD5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1D8B-6BE4-431E-BA38-19BECD75AF0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1DB5-0EA3-4918-B06E-713D0F9B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935E9-F323-4159-AFC8-1952D30B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EF1-B3AB-4902-BBFF-C9A30429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7CF66-CB89-4BE7-944C-49FC418D3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EE64-EC86-42F5-A60F-431DBF3DF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D3C57-2CCB-49F9-9B92-532A10D3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1D8B-6BE4-431E-BA38-19BECD75AF0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DD3A-04B4-447E-BFD7-6A2F9D74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A266-4058-40FF-BDA4-2DD340BE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EF1-B3AB-4902-BBFF-C9A30429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F2AA-E574-410E-8CF2-A67FF7A9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46DA-D764-48BF-A4BD-116F4508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7B99-1D17-4D0F-B311-5D4D754A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1D8B-6BE4-431E-BA38-19BECD75AF0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8948-005C-4C23-9506-FB572508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C372-24CA-4D43-9B7C-C12C6B05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EF1-B3AB-4902-BBFF-C9A30429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0EB7-13A3-4A19-B6A6-BAC516E6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BA98A-9F2C-415B-A7C5-E9D290A8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F426-24E1-46FE-93E5-0BEEBE25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1D8B-6BE4-431E-BA38-19BECD75AF0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49BD-0EC6-4452-A7B3-DFE4DD00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9B45-2B11-4143-A9BB-351CD380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EF1-B3AB-4902-BBFF-C9A30429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0B03-67A4-4F08-977E-14767723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3B50-841D-44D3-8E15-1743EF73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D6CC4-C500-4158-8D5E-1D8C7B0C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B1005-C39B-4468-8A4C-9779012F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1D8B-6BE4-431E-BA38-19BECD75AF0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9094F-77EE-4086-9889-EB09C52A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860BA-B6E6-4D3C-B841-C6F19C49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EF1-B3AB-4902-BBFF-C9A30429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5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AC48-63F2-4CA6-92B7-17A4E8E4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82C24-A6C1-4D93-84F2-510F68BB2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4A5B9-4C5C-4013-86C6-0BE95A48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0678E-99B8-4ACE-B408-F5418EFDD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047C-CA4E-4C7C-A381-CF1A97126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16EFA-67A8-4AEF-BC08-93BC7161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1D8B-6BE4-431E-BA38-19BECD75AF0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041C1-9595-466B-B78C-5E3430E4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71F6B-D147-45BF-B12F-C7282227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EF1-B3AB-4902-BBFF-C9A30429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3C94-C3CF-4509-8435-BB4A5EE9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8E075-6EF7-4BFC-86B4-53DB4BB2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1D8B-6BE4-431E-BA38-19BECD75AF0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BA623-759D-4534-B66D-23CF0D3C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DD97D-2CBF-4E68-958C-8EF548C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EF1-B3AB-4902-BBFF-C9A30429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932E5-2A4A-4BA3-AD13-9D150797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1D8B-6BE4-431E-BA38-19BECD75AF0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F6AE3-BB3E-4148-9A74-B9A4CD9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6AFE6-A4E1-45D3-94A2-FFA543B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EF1-B3AB-4902-BBFF-C9A30429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0680-F966-400C-84D9-4AA7D530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09AF-9824-4F1A-A14A-44FE1187E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5C48A-CBEF-4556-9CEF-AAE6FDB3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FC36A-9304-4C8B-87E2-F60B12A9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1D8B-6BE4-431E-BA38-19BECD75AF0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4FA97-C457-48F0-B3F6-E115CA39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9EF3B-32BD-4F11-BDA2-2713A0DC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EF1-B3AB-4902-BBFF-C9A30429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43-44B3-468A-8F82-C4C16E8C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B8FE6-E45D-449C-ABBE-F168C72F3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0C0D5-3018-489E-9D08-B5F758EC3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1B6F-93C4-4AB6-A529-17006400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1D8B-6BE4-431E-BA38-19BECD75AF0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7CF4D-F83B-47C9-B54A-EC0E5F07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E2A84-A2CC-4C2E-88CA-52039A9C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1EF1-B3AB-4902-BBFF-C9A30429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17397-BA7A-4E6D-9D5B-530D1A02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E094B-2512-4C8C-BB00-B113B6DC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B61C-3F59-4234-9D3B-5F8717132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1D8B-6BE4-431E-BA38-19BECD75AF0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84F0-6C68-4847-937D-A5207B050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34D0D-6CE4-4701-B047-4D849B33D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A1EF1-B3AB-4902-BBFF-C9A30429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6DA533-B4F7-4A14-9F56-F6393A7688D0}"/>
              </a:ext>
            </a:extLst>
          </p:cNvPr>
          <p:cNvGrpSpPr/>
          <p:nvPr/>
        </p:nvGrpSpPr>
        <p:grpSpPr>
          <a:xfrm>
            <a:off x="4308475" y="2543175"/>
            <a:ext cx="3575050" cy="1771650"/>
            <a:chOff x="0" y="0"/>
            <a:chExt cx="3575050" cy="17716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2E8D81-11ED-4695-B5CC-29B7AA3CF8D8}"/>
                </a:ext>
              </a:extLst>
            </p:cNvPr>
            <p:cNvGrpSpPr/>
            <p:nvPr/>
          </p:nvGrpSpPr>
          <p:grpSpPr>
            <a:xfrm>
              <a:off x="1543050" y="0"/>
              <a:ext cx="565150" cy="533400"/>
              <a:chOff x="0" y="0"/>
              <a:chExt cx="565150" cy="5334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5492BD4-3053-449F-97EB-20FD19121BAC}"/>
                  </a:ext>
                </a:extLst>
              </p:cNvPr>
              <p:cNvSpPr/>
              <p:nvPr/>
            </p:nvSpPr>
            <p:spPr>
              <a:xfrm>
                <a:off x="0" y="0"/>
                <a:ext cx="552450" cy="533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82C8DFAC-7A7E-413F-B971-E957A1E1C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4300"/>
                <a:ext cx="565150" cy="290195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Page A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4934DE-040D-4568-B4AA-0B7A1F7756A1}"/>
                </a:ext>
              </a:extLst>
            </p:cNvPr>
            <p:cNvGrpSpPr/>
            <p:nvPr/>
          </p:nvGrpSpPr>
          <p:grpSpPr>
            <a:xfrm>
              <a:off x="3009900" y="641350"/>
              <a:ext cx="565150" cy="533400"/>
              <a:chOff x="0" y="0"/>
              <a:chExt cx="565150" cy="533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45FECD8-0A34-44C6-91D4-3DF42F7AE148}"/>
                  </a:ext>
                </a:extLst>
              </p:cNvPr>
              <p:cNvSpPr/>
              <p:nvPr/>
            </p:nvSpPr>
            <p:spPr>
              <a:xfrm>
                <a:off x="0" y="0"/>
                <a:ext cx="552450" cy="533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Text Box 2">
                <a:extLst>
                  <a:ext uri="{FF2B5EF4-FFF2-40B4-BE49-F238E27FC236}">
                    <a16:creationId xmlns:a16="http://schemas.microsoft.com/office/drawing/2014/main" id="{AFA19D19-C552-40C2-B29E-455BB5678B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4300"/>
                <a:ext cx="565150" cy="290195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Page B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8E4CE1-F2A7-4972-98BE-5443B981A4B9}"/>
                </a:ext>
              </a:extLst>
            </p:cNvPr>
            <p:cNvGrpSpPr/>
            <p:nvPr/>
          </p:nvGrpSpPr>
          <p:grpSpPr>
            <a:xfrm>
              <a:off x="0" y="1238250"/>
              <a:ext cx="565150" cy="533400"/>
              <a:chOff x="0" y="0"/>
              <a:chExt cx="565150" cy="5334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DDA2099-7480-47C8-BBB3-E97F473A4942}"/>
                  </a:ext>
                </a:extLst>
              </p:cNvPr>
              <p:cNvSpPr/>
              <p:nvPr/>
            </p:nvSpPr>
            <p:spPr>
              <a:xfrm>
                <a:off x="0" y="0"/>
                <a:ext cx="552450" cy="533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05E559B0-B9D3-46DA-9B8B-4194CE1457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4300"/>
                <a:ext cx="565150" cy="290195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Page D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1F4A411-DFDE-4528-9E23-07D9A855CD24}"/>
                </a:ext>
              </a:extLst>
            </p:cNvPr>
            <p:cNvGrpSpPr/>
            <p:nvPr/>
          </p:nvGrpSpPr>
          <p:grpSpPr>
            <a:xfrm>
              <a:off x="1530350" y="1212850"/>
              <a:ext cx="565150" cy="533400"/>
              <a:chOff x="0" y="0"/>
              <a:chExt cx="565150" cy="5334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BACD249-F4F9-488D-BEDB-31449DE64E2A}"/>
                  </a:ext>
                </a:extLst>
              </p:cNvPr>
              <p:cNvSpPr/>
              <p:nvPr/>
            </p:nvSpPr>
            <p:spPr>
              <a:xfrm>
                <a:off x="0" y="0"/>
                <a:ext cx="552450" cy="533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Text Box 2">
                <a:extLst>
                  <a:ext uri="{FF2B5EF4-FFF2-40B4-BE49-F238E27FC236}">
                    <a16:creationId xmlns:a16="http://schemas.microsoft.com/office/drawing/2014/main" id="{287B92AE-24D6-45E5-9251-92156FC32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4300"/>
                <a:ext cx="565150" cy="290195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Page C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E25894-5D32-4143-BCA2-D42E8EA6700B}"/>
                </a:ext>
              </a:extLst>
            </p:cNvPr>
            <p:cNvCxnSpPr/>
            <p:nvPr/>
          </p:nvCxnSpPr>
          <p:spPr>
            <a:xfrm>
              <a:off x="2095500" y="336550"/>
              <a:ext cx="984250" cy="4254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C4DD05-4786-4FA8-9F22-3C188F10DD5E}"/>
                </a:ext>
              </a:extLst>
            </p:cNvPr>
            <p:cNvSpPr/>
            <p:nvPr/>
          </p:nvSpPr>
          <p:spPr>
            <a:xfrm>
              <a:off x="1943100" y="488950"/>
              <a:ext cx="107950" cy="800100"/>
            </a:xfrm>
            <a:custGeom>
              <a:avLst/>
              <a:gdLst>
                <a:gd name="connsiteX0" fmla="*/ 0 w 374941"/>
                <a:gd name="connsiteY0" fmla="*/ 0 h 800100"/>
                <a:gd name="connsiteX1" fmla="*/ 374650 w 374941"/>
                <a:gd name="connsiteY1" fmla="*/ 355600 h 800100"/>
                <a:gd name="connsiteX2" fmla="*/ 63500 w 374941"/>
                <a:gd name="connsiteY2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941" h="800100">
                  <a:moveTo>
                    <a:pt x="0" y="0"/>
                  </a:moveTo>
                  <a:cubicBezTo>
                    <a:pt x="182033" y="111125"/>
                    <a:pt x="364067" y="222250"/>
                    <a:pt x="374650" y="355600"/>
                  </a:cubicBezTo>
                  <a:cubicBezTo>
                    <a:pt x="385233" y="488950"/>
                    <a:pt x="104775" y="791633"/>
                    <a:pt x="63500" y="800100"/>
                  </a:cubicBezTo>
                </a:path>
              </a:pathLst>
            </a:cu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328CDD-46E8-4D51-92AD-7F1D5DBA4B06}"/>
                </a:ext>
              </a:extLst>
            </p:cNvPr>
            <p:cNvSpPr/>
            <p:nvPr/>
          </p:nvSpPr>
          <p:spPr>
            <a:xfrm rot="10800000">
              <a:off x="1568450" y="444500"/>
              <a:ext cx="107950" cy="800100"/>
            </a:xfrm>
            <a:custGeom>
              <a:avLst/>
              <a:gdLst>
                <a:gd name="connsiteX0" fmla="*/ 0 w 374941"/>
                <a:gd name="connsiteY0" fmla="*/ 0 h 800100"/>
                <a:gd name="connsiteX1" fmla="*/ 374650 w 374941"/>
                <a:gd name="connsiteY1" fmla="*/ 355600 h 800100"/>
                <a:gd name="connsiteX2" fmla="*/ 63500 w 374941"/>
                <a:gd name="connsiteY2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941" h="800100">
                  <a:moveTo>
                    <a:pt x="0" y="0"/>
                  </a:moveTo>
                  <a:cubicBezTo>
                    <a:pt x="182033" y="111125"/>
                    <a:pt x="364067" y="222250"/>
                    <a:pt x="374650" y="355600"/>
                  </a:cubicBezTo>
                  <a:cubicBezTo>
                    <a:pt x="385233" y="488950"/>
                    <a:pt x="104775" y="791633"/>
                    <a:pt x="63500" y="800100"/>
                  </a:cubicBezTo>
                </a:path>
              </a:pathLst>
            </a:cu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4F58AE-952E-4487-9F87-BF699180C659}"/>
                </a:ext>
              </a:extLst>
            </p:cNvPr>
            <p:cNvCxnSpPr/>
            <p:nvPr/>
          </p:nvCxnSpPr>
          <p:spPr>
            <a:xfrm>
              <a:off x="552450" y="1485900"/>
              <a:ext cx="9842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534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1</cp:revision>
  <dcterms:created xsi:type="dcterms:W3CDTF">2020-04-11T13:29:38Z</dcterms:created>
  <dcterms:modified xsi:type="dcterms:W3CDTF">2020-04-11T13:29:50Z</dcterms:modified>
</cp:coreProperties>
</file>