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D4A-76C2-4CC5-841E-680741C57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63DC5-D66E-4B23-9069-5ED61A083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525E-F1B1-45BB-A92D-8D07E318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FD70-2093-4A19-900B-DEDD8DC5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0C46-84DD-4A5D-A0E1-16228256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5E66-97F4-4D36-81BD-84B36FF4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19C05-7DEC-496F-BC29-BB768E984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F9E2-39F2-482F-B66C-52E38D6C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A54D-DFDF-4238-9E48-3B03BC3B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7B02-89F7-4C0B-B94C-537D0632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E4372-2647-4D8E-883D-E15FEC98E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2AD3-3030-4BD2-AC6C-41992274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362B-4BE2-4931-99A7-C0925D96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0624-DF6D-4ED9-AABD-32A583B9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4982-7D1B-4B6C-A260-BF7FFCB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D5B8-3B7E-4D27-B0D3-DB1BA4BB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B583-7B5E-43A6-867E-FF840306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C389-B83B-4484-9C76-715D0D3B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9D62-6AA1-4D45-9208-C277FE4C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789A-FDF2-4552-BFDD-4879ABC0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5222-E8B8-4F90-8D99-4668603A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E12D-091C-4318-BCED-15AA47D4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9F13-D7F2-43E1-B77F-C78C2863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A847-B732-4E05-B08E-EF89CA22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9369-CB7F-47BD-A5CD-6217B75D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E76F-770A-48B2-8867-539F92AF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EF0A-DAEE-42D1-BF0A-8EA5B0DF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01FA-E839-486E-8B3B-BFA5226D3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17DC0-E829-461B-8A46-F473E872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F5F7D-2155-4F92-9BE7-72504C1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5177-A414-417C-B7BB-5146E42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F292-9F75-4FC8-A3A1-78DA1F29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6013A-BEA7-43A2-819F-79FA594AB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470E6-2C6C-41A2-AA33-A31903ACC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B982F-F95D-4F7A-9938-48AB7FD31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88EF9-66F6-47A2-92A7-3599D1628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BE597-D309-4F3D-8AA7-28C3A4EA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24361-DC90-46CD-B130-C4386494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C1F57-CFBC-41A2-840E-1D38CC6E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463D-2A1B-41CC-885E-BBEF62A8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2A8BB-0660-468E-931B-225DBC4A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FCA6E-4834-4295-9079-543EEDAF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43AB-61DB-4032-8CF7-C6B32B5C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DFA1E-3F84-428F-BD95-C60B3CEC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CD054-BD89-4CEE-A0C8-BD085D06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2D9C0-00C9-45EC-B64E-156E1EEA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D406-64B6-4502-B30D-A129D995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6528-2194-4BF1-BBB3-A955C15B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C8E4-E643-4262-AB8D-9A143507D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DCDDB-9630-4E6E-9B89-1B68E88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6748-3504-418D-8D9F-C6E352ED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F615-ACC6-4955-AF27-DD2BFEFA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B81B-F0E3-43C2-B8FA-4158C85E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C2C22-3667-4B1F-947C-D65B15DB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24E8-2304-44F0-BBAC-C5A53241D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8CC0-B3F9-491E-9AB9-5443AC4B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A407-AC55-4577-8A7A-042168A7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A59C-3BF0-4594-BFBD-39D098D9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B8F1-4007-4AFA-9DD0-52312131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71F16-03F9-404C-8AF4-E5F11870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CB65-4A93-4403-A1CF-3A20886ED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68D9-E7CC-47DE-B8A7-44166362AA4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0DCD-8C49-42AF-A43C-F44879F2E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F445-A465-4584-9827-492766E19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F899-B780-4629-ACD9-8D1A616D3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C653BAD-938B-421F-B9B3-BD0F59DC7B2D}"/>
              </a:ext>
            </a:extLst>
          </p:cNvPr>
          <p:cNvGrpSpPr/>
          <p:nvPr/>
        </p:nvGrpSpPr>
        <p:grpSpPr>
          <a:xfrm>
            <a:off x="4530725" y="2289493"/>
            <a:ext cx="3130550" cy="2279015"/>
            <a:chOff x="0" y="0"/>
            <a:chExt cx="3130550" cy="22790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FF8E0A-3B82-47D9-B9E3-101E3A9CE58F}"/>
                </a:ext>
              </a:extLst>
            </p:cNvPr>
            <p:cNvGrpSpPr/>
            <p:nvPr/>
          </p:nvGrpSpPr>
          <p:grpSpPr>
            <a:xfrm>
              <a:off x="793750" y="0"/>
              <a:ext cx="2336800" cy="2279015"/>
              <a:chOff x="0" y="0"/>
              <a:chExt cx="2336800" cy="2279016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A72CC3-1C85-4012-B1B1-B2ED432B736A}"/>
                  </a:ext>
                </a:extLst>
              </p:cNvPr>
              <p:cNvCxnSpPr/>
              <p:nvPr/>
            </p:nvCxnSpPr>
            <p:spPr>
              <a:xfrm rot="16200000">
                <a:off x="-717867" y="957898"/>
                <a:ext cx="1915795" cy="0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270517D-612B-4D54-8619-DF26A36CD251}"/>
                  </a:ext>
                </a:extLst>
              </p:cNvPr>
              <p:cNvCxnSpPr/>
              <p:nvPr/>
            </p:nvCxnSpPr>
            <p:spPr>
              <a:xfrm>
                <a:off x="247650" y="1910716"/>
                <a:ext cx="2089150" cy="0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924F78D-FA74-4C5D-B985-D51FBD880033}"/>
                  </a:ext>
                </a:extLst>
              </p:cNvPr>
              <p:cNvSpPr/>
              <p:nvPr/>
            </p:nvSpPr>
            <p:spPr>
              <a:xfrm>
                <a:off x="190500" y="183451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E565E81-7620-4BF2-91FF-DBC9680CA37F}"/>
                  </a:ext>
                </a:extLst>
              </p:cNvPr>
              <p:cNvSpPr/>
              <p:nvPr/>
            </p:nvSpPr>
            <p:spPr>
              <a:xfrm>
                <a:off x="177800" y="57721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E13BE4-A178-42BA-8A16-49ABD8041360}"/>
                  </a:ext>
                </a:extLst>
              </p:cNvPr>
              <p:cNvSpPr/>
              <p:nvPr/>
            </p:nvSpPr>
            <p:spPr>
              <a:xfrm>
                <a:off x="1435100" y="183451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F15094-19D5-47B0-A5ED-2D337BC59AEC}"/>
                  </a:ext>
                </a:extLst>
              </p:cNvPr>
              <p:cNvSpPr/>
              <p:nvPr/>
            </p:nvSpPr>
            <p:spPr>
              <a:xfrm>
                <a:off x="1435100" y="58356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F720BBE2-DD9D-4329-BB5A-D79AE03F2E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95516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F720BBE2-DD9D-4329-BB5A-D79AE03F2E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1955166"/>
                    <a:ext cx="508000" cy="3175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2">
                    <a:extLst>
                      <a:ext uri="{FF2B5EF4-FFF2-40B4-BE49-F238E27FC236}">
                        <a16:creationId xmlns:a16="http://schemas.microsoft.com/office/drawing/2014/main" id="{71CB2704-DBBC-4E20-AB0A-FADBB591FF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0950" y="196151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 Box 2">
                    <a:extLst>
                      <a:ext uri="{FF2B5EF4-FFF2-40B4-BE49-F238E27FC236}">
                        <a16:creationId xmlns:a16="http://schemas.microsoft.com/office/drawing/2014/main" id="{71CB2704-DBBC-4E20-AB0A-FADBB591FF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50950" y="1961516"/>
                    <a:ext cx="508000" cy="3175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 Box 2">
                    <a:extLst>
                      <a:ext uri="{FF2B5EF4-FFF2-40B4-BE49-F238E27FC236}">
                        <a16:creationId xmlns:a16="http://schemas.microsoft.com/office/drawing/2014/main" id="{08922956-EE97-48DC-8572-1C36D56823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67246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 Box 2">
                    <a:extLst>
                      <a:ext uri="{FF2B5EF4-FFF2-40B4-BE49-F238E27FC236}">
                        <a16:creationId xmlns:a16="http://schemas.microsoft.com/office/drawing/2014/main" id="{08922956-EE97-48DC-8572-1C36D56823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672466"/>
                    <a:ext cx="508000" cy="3175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1D9D0FF9-CD65-476C-8EA9-1F947B6AE27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0950" y="67246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1D9D0FF9-CD65-476C-8EA9-1F947B6AE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50950" y="672466"/>
                    <a:ext cx="508000" cy="3175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6513D7AF-4B86-43EF-9579-736E76D5DB1D}"/>
                </a:ext>
              </a:extLst>
            </p:cNvPr>
            <p:cNvSpPr/>
            <p:nvPr/>
          </p:nvSpPr>
          <p:spPr>
            <a:xfrm>
              <a:off x="977900" y="1155700"/>
              <a:ext cx="120650" cy="165100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516303C1-C2E9-41F7-B354-67B8B8137E6E}"/>
                </a:ext>
              </a:extLst>
            </p:cNvPr>
            <p:cNvSpPr/>
            <p:nvPr/>
          </p:nvSpPr>
          <p:spPr>
            <a:xfrm>
              <a:off x="1714500" y="1162050"/>
              <a:ext cx="120650" cy="165100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1C4AEEA1-8ACC-4C79-B0EE-FF736D7D7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95400"/>
              <a:ext cx="857250" cy="378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r>
                <a:rPr lang="en-US" sz="1100" baseline="-250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 </a:t>
              </a: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(0,0.5)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2EBF50F-C73E-4DC3-9183-3ED4221D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1276350"/>
              <a:ext cx="927734" cy="37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r>
                <a:rPr lang="en-US" sz="1100" baseline="-250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 </a:t>
              </a: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(0.5,0.5)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ADD81A-1BFC-4EEF-8620-B07CCBB96BAB}"/>
                </a:ext>
              </a:extLst>
            </p:cNvPr>
            <p:cNvSpPr/>
            <p:nvPr/>
          </p:nvSpPr>
          <p:spPr>
            <a:xfrm>
              <a:off x="254000" y="965200"/>
              <a:ext cx="736600" cy="340034"/>
            </a:xfrm>
            <a:custGeom>
              <a:avLst/>
              <a:gdLst>
                <a:gd name="connsiteX0" fmla="*/ 0 w 736600"/>
                <a:gd name="connsiteY0" fmla="*/ 340034 h 340034"/>
                <a:gd name="connsiteX1" fmla="*/ 311150 w 736600"/>
                <a:gd name="connsiteY1" fmla="*/ 3484 h 340034"/>
                <a:gd name="connsiteX2" fmla="*/ 736600 w 736600"/>
                <a:gd name="connsiteY2" fmla="*/ 193984 h 3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600" h="340034">
                  <a:moveTo>
                    <a:pt x="0" y="340034"/>
                  </a:moveTo>
                  <a:cubicBezTo>
                    <a:pt x="94191" y="183930"/>
                    <a:pt x="188383" y="27826"/>
                    <a:pt x="311150" y="3484"/>
                  </a:cubicBezTo>
                  <a:cubicBezTo>
                    <a:pt x="433917" y="-20858"/>
                    <a:pt x="585258" y="86563"/>
                    <a:pt x="736600" y="193984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28F9C4-D583-43ED-8949-9A8C8CFF54D2}"/>
                </a:ext>
              </a:extLst>
            </p:cNvPr>
            <p:cNvSpPr/>
            <p:nvPr/>
          </p:nvSpPr>
          <p:spPr>
            <a:xfrm>
              <a:off x="1828800" y="1028700"/>
              <a:ext cx="673100" cy="295897"/>
            </a:xfrm>
            <a:custGeom>
              <a:avLst/>
              <a:gdLst>
                <a:gd name="connsiteX0" fmla="*/ 673100 w 673100"/>
                <a:gd name="connsiteY0" fmla="*/ 295897 h 295897"/>
                <a:gd name="connsiteX1" fmla="*/ 539750 w 673100"/>
                <a:gd name="connsiteY1" fmla="*/ 3797 h 295897"/>
                <a:gd name="connsiteX2" fmla="*/ 0 w 673100"/>
                <a:gd name="connsiteY2" fmla="*/ 156197 h 29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100" h="295897">
                  <a:moveTo>
                    <a:pt x="673100" y="295897"/>
                  </a:moveTo>
                  <a:cubicBezTo>
                    <a:pt x="662516" y="161488"/>
                    <a:pt x="651933" y="27080"/>
                    <a:pt x="539750" y="3797"/>
                  </a:cubicBezTo>
                  <a:cubicBezTo>
                    <a:pt x="427567" y="-19486"/>
                    <a:pt x="213783" y="68355"/>
                    <a:pt x="0" y="156197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3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AC726D-D2E0-41B4-A710-C6951E34E793}"/>
              </a:ext>
            </a:extLst>
          </p:cNvPr>
          <p:cNvGrpSpPr/>
          <p:nvPr/>
        </p:nvGrpSpPr>
        <p:grpSpPr>
          <a:xfrm>
            <a:off x="4530725" y="2289493"/>
            <a:ext cx="3130550" cy="2279015"/>
            <a:chOff x="0" y="0"/>
            <a:chExt cx="3130550" cy="22790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988917-DFE0-4005-B770-AEDA36C95BAA}"/>
                </a:ext>
              </a:extLst>
            </p:cNvPr>
            <p:cNvGrpSpPr/>
            <p:nvPr/>
          </p:nvGrpSpPr>
          <p:grpSpPr>
            <a:xfrm>
              <a:off x="793750" y="0"/>
              <a:ext cx="2336800" cy="2279015"/>
              <a:chOff x="0" y="0"/>
              <a:chExt cx="2336800" cy="2279016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6E3223A-E838-40F4-B6DB-314D17B8F02C}"/>
                  </a:ext>
                </a:extLst>
              </p:cNvPr>
              <p:cNvCxnSpPr/>
              <p:nvPr/>
            </p:nvCxnSpPr>
            <p:spPr>
              <a:xfrm rot="16200000">
                <a:off x="-717867" y="957898"/>
                <a:ext cx="1915795" cy="0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97D7A2F-529B-4BBA-B4C7-5A78635CD044}"/>
                  </a:ext>
                </a:extLst>
              </p:cNvPr>
              <p:cNvCxnSpPr/>
              <p:nvPr/>
            </p:nvCxnSpPr>
            <p:spPr>
              <a:xfrm>
                <a:off x="247650" y="1910716"/>
                <a:ext cx="2089150" cy="0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C563AE-985C-4438-814E-012441D2C06D}"/>
                  </a:ext>
                </a:extLst>
              </p:cNvPr>
              <p:cNvSpPr/>
              <p:nvPr/>
            </p:nvSpPr>
            <p:spPr>
              <a:xfrm>
                <a:off x="190500" y="183451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B07AED-E4C7-44BA-9843-3BA2C9BBC475}"/>
                  </a:ext>
                </a:extLst>
              </p:cNvPr>
              <p:cNvSpPr/>
              <p:nvPr/>
            </p:nvSpPr>
            <p:spPr>
              <a:xfrm>
                <a:off x="177800" y="57721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975DE3-7CDB-4F10-96B9-4678EAB8E83E}"/>
                  </a:ext>
                </a:extLst>
              </p:cNvPr>
              <p:cNvSpPr/>
              <p:nvPr/>
            </p:nvSpPr>
            <p:spPr>
              <a:xfrm>
                <a:off x="1435100" y="183451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AECF2F1-3334-4FF1-975E-E4100608AC86}"/>
                  </a:ext>
                </a:extLst>
              </p:cNvPr>
              <p:cNvSpPr/>
              <p:nvPr/>
            </p:nvSpPr>
            <p:spPr>
              <a:xfrm>
                <a:off x="1435100" y="583566"/>
                <a:ext cx="133350" cy="13335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3D0E4E40-50B9-46F1-8CF5-302BA92C7C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95516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3D0E4E40-50B9-46F1-8CF5-302BA92C7C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1955166"/>
                    <a:ext cx="508000" cy="3175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2">
                    <a:extLst>
                      <a:ext uri="{FF2B5EF4-FFF2-40B4-BE49-F238E27FC236}">
                        <a16:creationId xmlns:a16="http://schemas.microsoft.com/office/drawing/2014/main" id="{591D0C7A-172B-471A-95D2-D89CC4649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0950" y="196151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 Box 2">
                    <a:extLst>
                      <a:ext uri="{FF2B5EF4-FFF2-40B4-BE49-F238E27FC236}">
                        <a16:creationId xmlns:a16="http://schemas.microsoft.com/office/drawing/2014/main" id="{591D0C7A-172B-471A-95D2-D89CC4649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50950" y="1961516"/>
                    <a:ext cx="508000" cy="3175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 Box 2">
                    <a:extLst>
                      <a:ext uri="{FF2B5EF4-FFF2-40B4-BE49-F238E27FC236}">
                        <a16:creationId xmlns:a16="http://schemas.microsoft.com/office/drawing/2014/main" id="{AA1C0886-A8A3-4183-869D-730906871E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67246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 Box 2">
                    <a:extLst>
                      <a:ext uri="{FF2B5EF4-FFF2-40B4-BE49-F238E27FC236}">
                        <a16:creationId xmlns:a16="http://schemas.microsoft.com/office/drawing/2014/main" id="{AA1C0886-A8A3-4183-869D-730906871E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672466"/>
                    <a:ext cx="508000" cy="3175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84057E6C-483E-4CA1-A13A-2B68E8731C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0950" y="672466"/>
                    <a:ext cx="508000" cy="3175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84057E6C-483E-4CA1-A13A-2B68E8731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50950" y="672466"/>
                    <a:ext cx="508000" cy="3175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A6D4959C-8636-4431-A279-94B2C01F0031}"/>
                </a:ext>
              </a:extLst>
            </p:cNvPr>
            <p:cNvSpPr/>
            <p:nvPr/>
          </p:nvSpPr>
          <p:spPr>
            <a:xfrm>
              <a:off x="977900" y="1155700"/>
              <a:ext cx="120650" cy="165100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C9882CCE-8129-4058-A754-2B121878C4CA}"/>
                </a:ext>
              </a:extLst>
            </p:cNvPr>
            <p:cNvSpPr/>
            <p:nvPr/>
          </p:nvSpPr>
          <p:spPr>
            <a:xfrm>
              <a:off x="2235200" y="1162050"/>
              <a:ext cx="120650" cy="165100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0C08C4AC-DD67-4592-A844-EE41D3F8C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95400"/>
              <a:ext cx="857250" cy="378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r>
                <a:rPr lang="en-US" sz="1100" baseline="-250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 </a:t>
              </a: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(0,0.5)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D3CE0D1B-BE8F-4D17-A3AE-B8E68F256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1276350"/>
              <a:ext cx="927734" cy="37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</a:t>
              </a:r>
              <a:r>
                <a:rPr lang="en-US" sz="1100" baseline="-250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 </a:t>
              </a:r>
              <a:r>
                <a:rPr lang="en-US" sz="11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(1.0,0.5)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918592-7882-4106-8849-A2CBC81BE520}"/>
                </a:ext>
              </a:extLst>
            </p:cNvPr>
            <p:cNvSpPr/>
            <p:nvPr/>
          </p:nvSpPr>
          <p:spPr>
            <a:xfrm>
              <a:off x="254000" y="965200"/>
              <a:ext cx="736600" cy="340034"/>
            </a:xfrm>
            <a:custGeom>
              <a:avLst/>
              <a:gdLst>
                <a:gd name="connsiteX0" fmla="*/ 0 w 736600"/>
                <a:gd name="connsiteY0" fmla="*/ 340034 h 340034"/>
                <a:gd name="connsiteX1" fmla="*/ 311150 w 736600"/>
                <a:gd name="connsiteY1" fmla="*/ 3484 h 340034"/>
                <a:gd name="connsiteX2" fmla="*/ 736600 w 736600"/>
                <a:gd name="connsiteY2" fmla="*/ 193984 h 3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600" h="340034">
                  <a:moveTo>
                    <a:pt x="0" y="340034"/>
                  </a:moveTo>
                  <a:cubicBezTo>
                    <a:pt x="94191" y="183930"/>
                    <a:pt x="188383" y="27826"/>
                    <a:pt x="311150" y="3484"/>
                  </a:cubicBezTo>
                  <a:cubicBezTo>
                    <a:pt x="433917" y="-20858"/>
                    <a:pt x="585258" y="86563"/>
                    <a:pt x="736600" y="193984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C08795-8274-45F7-B5CA-5923857BD26A}"/>
                </a:ext>
              </a:extLst>
            </p:cNvPr>
            <p:cNvSpPr/>
            <p:nvPr/>
          </p:nvSpPr>
          <p:spPr>
            <a:xfrm>
              <a:off x="2305050" y="1047750"/>
              <a:ext cx="476250" cy="295897"/>
            </a:xfrm>
            <a:custGeom>
              <a:avLst/>
              <a:gdLst>
                <a:gd name="connsiteX0" fmla="*/ 673100 w 673100"/>
                <a:gd name="connsiteY0" fmla="*/ 295897 h 295897"/>
                <a:gd name="connsiteX1" fmla="*/ 539750 w 673100"/>
                <a:gd name="connsiteY1" fmla="*/ 3797 h 295897"/>
                <a:gd name="connsiteX2" fmla="*/ 0 w 673100"/>
                <a:gd name="connsiteY2" fmla="*/ 156197 h 29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100" h="295897">
                  <a:moveTo>
                    <a:pt x="673100" y="295897"/>
                  </a:moveTo>
                  <a:cubicBezTo>
                    <a:pt x="662516" y="161488"/>
                    <a:pt x="651933" y="27080"/>
                    <a:pt x="539750" y="3797"/>
                  </a:cubicBezTo>
                  <a:cubicBezTo>
                    <a:pt x="427567" y="-19486"/>
                    <a:pt x="213783" y="68355"/>
                    <a:pt x="0" y="156197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39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1F985-7959-49C6-BA65-E8651F7C0B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752600"/>
            <a:ext cx="48260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85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FE2117-38C3-4DD9-9826-F4443DCA38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82" y="2067242"/>
            <a:ext cx="3683635" cy="2723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716EA-0A1C-4B59-AFE0-9BAEEC5B89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222" y="1930400"/>
            <a:ext cx="4313555" cy="299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33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0907E-0049-40AD-B1E0-253EC78549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1752600"/>
            <a:ext cx="49022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13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1</cp:revision>
  <dcterms:created xsi:type="dcterms:W3CDTF">2020-03-29T12:58:58Z</dcterms:created>
  <dcterms:modified xsi:type="dcterms:W3CDTF">2020-03-29T13:00:25Z</dcterms:modified>
</cp:coreProperties>
</file>