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49377600" cy="32918400"/>
  <p:notesSz cx="7099300" cy="10234613"/>
  <p:defaultTextStyle>
    <a:defPPr>
      <a:defRPr lang="en-US"/>
    </a:defPPr>
    <a:lvl1pPr algn="l" rtl="0" fontAlgn="base">
      <a:spcBef>
        <a:spcPct val="0"/>
      </a:spcBef>
      <a:spcAft>
        <a:spcPct val="0"/>
      </a:spcAft>
      <a:defRPr sz="4800" kern="1200">
        <a:solidFill>
          <a:schemeClr val="tx1"/>
        </a:solidFill>
        <a:latin typeface="Arial" charset="0"/>
        <a:ea typeface="+mn-ea"/>
        <a:cs typeface="+mn-cs"/>
      </a:defRPr>
    </a:lvl1pPr>
    <a:lvl2pPr marL="457200" algn="l" rtl="0" fontAlgn="base">
      <a:spcBef>
        <a:spcPct val="0"/>
      </a:spcBef>
      <a:spcAft>
        <a:spcPct val="0"/>
      </a:spcAft>
      <a:defRPr sz="4800" kern="1200">
        <a:solidFill>
          <a:schemeClr val="tx1"/>
        </a:solidFill>
        <a:latin typeface="Arial" charset="0"/>
        <a:ea typeface="+mn-ea"/>
        <a:cs typeface="+mn-cs"/>
      </a:defRPr>
    </a:lvl2pPr>
    <a:lvl3pPr marL="914400" algn="l" rtl="0" fontAlgn="base">
      <a:spcBef>
        <a:spcPct val="0"/>
      </a:spcBef>
      <a:spcAft>
        <a:spcPct val="0"/>
      </a:spcAft>
      <a:defRPr sz="4800" kern="1200">
        <a:solidFill>
          <a:schemeClr val="tx1"/>
        </a:solidFill>
        <a:latin typeface="Arial" charset="0"/>
        <a:ea typeface="+mn-ea"/>
        <a:cs typeface="+mn-cs"/>
      </a:defRPr>
    </a:lvl3pPr>
    <a:lvl4pPr marL="1371600" algn="l" rtl="0" fontAlgn="base">
      <a:spcBef>
        <a:spcPct val="0"/>
      </a:spcBef>
      <a:spcAft>
        <a:spcPct val="0"/>
      </a:spcAft>
      <a:defRPr sz="4800" kern="1200">
        <a:solidFill>
          <a:schemeClr val="tx1"/>
        </a:solidFill>
        <a:latin typeface="Arial" charset="0"/>
        <a:ea typeface="+mn-ea"/>
        <a:cs typeface="+mn-cs"/>
      </a:defRPr>
    </a:lvl4pPr>
    <a:lvl5pPr marL="1828800" algn="l" rtl="0" fontAlgn="base">
      <a:spcBef>
        <a:spcPct val="0"/>
      </a:spcBef>
      <a:spcAft>
        <a:spcPct val="0"/>
      </a:spcAft>
      <a:defRPr sz="4800" kern="1200">
        <a:solidFill>
          <a:schemeClr val="tx1"/>
        </a:solidFill>
        <a:latin typeface="Arial" charset="0"/>
        <a:ea typeface="+mn-ea"/>
        <a:cs typeface="+mn-cs"/>
      </a:defRPr>
    </a:lvl5pPr>
    <a:lvl6pPr marL="2286000" algn="l" defTabSz="914400" rtl="0" eaLnBrk="1" latinLnBrk="0" hangingPunct="1">
      <a:defRPr sz="4800" kern="1200">
        <a:solidFill>
          <a:schemeClr val="tx1"/>
        </a:solidFill>
        <a:latin typeface="Arial" charset="0"/>
        <a:ea typeface="+mn-ea"/>
        <a:cs typeface="+mn-cs"/>
      </a:defRPr>
    </a:lvl6pPr>
    <a:lvl7pPr marL="2743200" algn="l" defTabSz="914400" rtl="0" eaLnBrk="1" latinLnBrk="0" hangingPunct="1">
      <a:defRPr sz="4800" kern="1200">
        <a:solidFill>
          <a:schemeClr val="tx1"/>
        </a:solidFill>
        <a:latin typeface="Arial" charset="0"/>
        <a:ea typeface="+mn-ea"/>
        <a:cs typeface="+mn-cs"/>
      </a:defRPr>
    </a:lvl7pPr>
    <a:lvl8pPr marL="3200400" algn="l" defTabSz="914400" rtl="0" eaLnBrk="1" latinLnBrk="0" hangingPunct="1">
      <a:defRPr sz="4800" kern="1200">
        <a:solidFill>
          <a:schemeClr val="tx1"/>
        </a:solidFill>
        <a:latin typeface="Arial" charset="0"/>
        <a:ea typeface="+mn-ea"/>
        <a:cs typeface="+mn-cs"/>
      </a:defRPr>
    </a:lvl8pPr>
    <a:lvl9pPr marL="3657600" algn="l" defTabSz="914400" rtl="0" eaLnBrk="1" latinLnBrk="0" hangingPunct="1">
      <a:defRPr sz="4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937">
          <p15:clr>
            <a:srgbClr val="A4A3A4"/>
          </p15:clr>
        </p15:guide>
        <p15:guide id="2" pos="1571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FFFF99"/>
    <a:srgbClr val="CCFF66"/>
    <a:srgbClr val="FFFF66"/>
    <a:srgbClr val="CCFF33"/>
    <a:srgbClr val="99CC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4815" autoAdjust="0"/>
    <p:restoredTop sz="94627" autoAdjust="0"/>
  </p:normalViewPr>
  <p:slideViewPr>
    <p:cSldViewPr snapToGrid="0">
      <p:cViewPr>
        <p:scale>
          <a:sx n="40" d="100"/>
          <a:sy n="40" d="100"/>
        </p:scale>
        <p:origin x="-2466" y="-2610"/>
      </p:cViewPr>
      <p:guideLst>
        <p:guide orient="horz" pos="19937"/>
        <p:guide pos="1571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1896"/>
    </p:cViewPr>
  </p:sorterViewPr>
  <p:notesViewPr>
    <p:cSldViewPr snapToGrid="0">
      <p:cViewPr varScale="1">
        <p:scale>
          <a:sx n="73" d="100"/>
          <a:sy n="73" d="100"/>
        </p:scale>
        <p:origin x="3504" y="1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993" tIns="10497" rIns="20993" bIns="10497" numCol="1" anchor="t" anchorCtr="0" compatLnSpc="1">
            <a:prstTxWarp prst="textNoShape">
              <a:avLst/>
            </a:prstTxWarp>
          </a:bodyPr>
          <a:lstStyle>
            <a:lvl1pPr defTabSz="209977">
              <a:defRPr sz="300"/>
            </a:lvl1pPr>
          </a:lstStyle>
          <a:p>
            <a:pPr>
              <a:defRPr/>
            </a:pPr>
            <a:endParaRPr lang="en-US"/>
          </a:p>
        </p:txBody>
      </p:sp>
      <p:sp>
        <p:nvSpPr>
          <p:cNvPr id="13315"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993" tIns="10497" rIns="20993" bIns="10497" numCol="1" anchor="t" anchorCtr="0" compatLnSpc="1">
            <a:prstTxWarp prst="textNoShape">
              <a:avLst/>
            </a:prstTxWarp>
          </a:bodyPr>
          <a:lstStyle>
            <a:lvl1pPr algn="r" defTabSz="209977">
              <a:defRPr sz="300"/>
            </a:lvl1pPr>
          </a:lstStyle>
          <a:p>
            <a:pPr>
              <a:defRPr/>
            </a:pPr>
            <a:endParaRPr lang="en-US"/>
          </a:p>
        </p:txBody>
      </p:sp>
      <p:sp>
        <p:nvSpPr>
          <p:cNvPr id="13316"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993" tIns="10497" rIns="20993" bIns="10497" numCol="1" anchor="b" anchorCtr="0" compatLnSpc="1">
            <a:prstTxWarp prst="textNoShape">
              <a:avLst/>
            </a:prstTxWarp>
          </a:bodyPr>
          <a:lstStyle>
            <a:lvl1pPr defTabSz="209977">
              <a:defRPr sz="300"/>
            </a:lvl1pPr>
          </a:lstStyle>
          <a:p>
            <a:pPr>
              <a:defRPr/>
            </a:pPr>
            <a:endParaRPr lang="en-US"/>
          </a:p>
        </p:txBody>
      </p:sp>
      <p:sp>
        <p:nvSpPr>
          <p:cNvPr id="13317"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993" tIns="10497" rIns="20993" bIns="10497" numCol="1" anchor="b" anchorCtr="0" compatLnSpc="1">
            <a:prstTxWarp prst="textNoShape">
              <a:avLst/>
            </a:prstTxWarp>
          </a:bodyPr>
          <a:lstStyle>
            <a:lvl1pPr algn="r" defTabSz="209977">
              <a:defRPr sz="300"/>
            </a:lvl1pPr>
          </a:lstStyle>
          <a:p>
            <a:pPr>
              <a:defRPr/>
            </a:pPr>
            <a:fld id="{53C44878-AB61-4266-BDA8-43B43569DE1A}" type="slidenum">
              <a:rPr lang="en-US"/>
              <a:pPr>
                <a:defRPr/>
              </a:pPr>
              <a:t>‹#›</a:t>
            </a:fld>
            <a:endParaRPr lang="en-US"/>
          </a:p>
        </p:txBody>
      </p:sp>
    </p:spTree>
    <p:extLst>
      <p:ext uri="{BB962C8B-B14F-4D97-AF65-F5344CB8AC3E}">
        <p14:creationId xmlns:p14="http://schemas.microsoft.com/office/powerpoint/2010/main" val="1912722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993" tIns="10497" rIns="20993" bIns="10497" numCol="1" anchor="t" anchorCtr="0" compatLnSpc="1">
            <a:prstTxWarp prst="textNoShape">
              <a:avLst/>
            </a:prstTxWarp>
          </a:bodyPr>
          <a:lstStyle>
            <a:lvl1pPr defTabSz="209977">
              <a:defRPr sz="300"/>
            </a:lvl1pPr>
          </a:lstStyle>
          <a:p>
            <a:pPr>
              <a:defRPr/>
            </a:pPr>
            <a:endParaRPr lang="en-US"/>
          </a:p>
        </p:txBody>
      </p:sp>
      <p:sp>
        <p:nvSpPr>
          <p:cNvPr id="16387"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993" tIns="10497" rIns="20993" bIns="10497" numCol="1" anchor="t" anchorCtr="0" compatLnSpc="1">
            <a:prstTxWarp prst="textNoShape">
              <a:avLst/>
            </a:prstTxWarp>
          </a:bodyPr>
          <a:lstStyle>
            <a:lvl1pPr algn="r" defTabSz="209977">
              <a:defRPr sz="300"/>
            </a:lvl1pPr>
          </a:lstStyle>
          <a:p>
            <a:pPr>
              <a:defRPr/>
            </a:pPr>
            <a:endParaRPr lang="en-US"/>
          </a:p>
        </p:txBody>
      </p:sp>
      <p:sp>
        <p:nvSpPr>
          <p:cNvPr id="3076" name="Rectangle 4"/>
          <p:cNvSpPr>
            <a:spLocks noGrp="1" noRot="1" noChangeAspect="1" noChangeArrowheads="1" noTextEdit="1"/>
          </p:cNvSpPr>
          <p:nvPr>
            <p:ph type="sldImg" idx="2"/>
          </p:nvPr>
        </p:nvSpPr>
        <p:spPr bwMode="auto">
          <a:xfrm>
            <a:off x="671513" y="766763"/>
            <a:ext cx="5756275" cy="38385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709613" y="4860925"/>
            <a:ext cx="5680075" cy="46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993" tIns="10497" rIns="20993" bIns="1049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993" tIns="10497" rIns="20993" bIns="10497" numCol="1" anchor="b" anchorCtr="0" compatLnSpc="1">
            <a:prstTxWarp prst="textNoShape">
              <a:avLst/>
            </a:prstTxWarp>
          </a:bodyPr>
          <a:lstStyle>
            <a:lvl1pPr defTabSz="209977">
              <a:defRPr sz="300"/>
            </a:lvl1pPr>
          </a:lstStyle>
          <a:p>
            <a:pPr>
              <a:defRPr/>
            </a:pPr>
            <a:endParaRPr lang="en-US"/>
          </a:p>
        </p:txBody>
      </p:sp>
      <p:sp>
        <p:nvSpPr>
          <p:cNvPr id="16391"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993" tIns="10497" rIns="20993" bIns="10497" numCol="1" anchor="b" anchorCtr="0" compatLnSpc="1">
            <a:prstTxWarp prst="textNoShape">
              <a:avLst/>
            </a:prstTxWarp>
          </a:bodyPr>
          <a:lstStyle>
            <a:lvl1pPr algn="r" defTabSz="209977">
              <a:defRPr sz="300"/>
            </a:lvl1pPr>
          </a:lstStyle>
          <a:p>
            <a:pPr>
              <a:defRPr/>
            </a:pPr>
            <a:fld id="{A50EC64B-60ED-4113-8160-479146B35059}" type="slidenum">
              <a:rPr lang="en-US"/>
              <a:pPr>
                <a:defRPr/>
              </a:pPr>
              <a:t>‹#›</a:t>
            </a:fld>
            <a:endParaRPr lang="en-US"/>
          </a:p>
        </p:txBody>
      </p:sp>
    </p:spTree>
    <p:extLst>
      <p:ext uri="{BB962C8B-B14F-4D97-AF65-F5344CB8AC3E}">
        <p14:creationId xmlns:p14="http://schemas.microsoft.com/office/powerpoint/2010/main" val="19418785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defTabSz="209550" eaLnBrk="0" hangingPunct="0">
              <a:spcBef>
                <a:spcPct val="30000"/>
              </a:spcBef>
              <a:defRPr sz="1200">
                <a:solidFill>
                  <a:schemeClr val="tx1"/>
                </a:solidFill>
                <a:latin typeface="Arial" charset="0"/>
              </a:defRPr>
            </a:lvl1pPr>
            <a:lvl2pPr marL="742950" indent="-285750" defTabSz="209550" eaLnBrk="0" hangingPunct="0">
              <a:spcBef>
                <a:spcPct val="30000"/>
              </a:spcBef>
              <a:defRPr sz="1200">
                <a:solidFill>
                  <a:schemeClr val="tx1"/>
                </a:solidFill>
                <a:latin typeface="Arial" charset="0"/>
              </a:defRPr>
            </a:lvl2pPr>
            <a:lvl3pPr marL="1143000" indent="-228600" defTabSz="209550" eaLnBrk="0" hangingPunct="0">
              <a:spcBef>
                <a:spcPct val="30000"/>
              </a:spcBef>
              <a:defRPr sz="1200">
                <a:solidFill>
                  <a:schemeClr val="tx1"/>
                </a:solidFill>
                <a:latin typeface="Arial" charset="0"/>
              </a:defRPr>
            </a:lvl3pPr>
            <a:lvl4pPr marL="1600200" indent="-228600" defTabSz="209550" eaLnBrk="0" hangingPunct="0">
              <a:spcBef>
                <a:spcPct val="30000"/>
              </a:spcBef>
              <a:defRPr sz="1200">
                <a:solidFill>
                  <a:schemeClr val="tx1"/>
                </a:solidFill>
                <a:latin typeface="Arial" charset="0"/>
              </a:defRPr>
            </a:lvl4pPr>
            <a:lvl5pPr marL="2057400" indent="-228600" defTabSz="209550" eaLnBrk="0" hangingPunct="0">
              <a:spcBef>
                <a:spcPct val="30000"/>
              </a:spcBef>
              <a:defRPr sz="1200">
                <a:solidFill>
                  <a:schemeClr val="tx1"/>
                </a:solidFill>
                <a:latin typeface="Arial" charset="0"/>
              </a:defRPr>
            </a:lvl5pPr>
            <a:lvl6pPr marL="2514600" indent="-228600" defTabSz="209550" eaLnBrk="0" fontAlgn="base" hangingPunct="0">
              <a:spcBef>
                <a:spcPct val="30000"/>
              </a:spcBef>
              <a:spcAft>
                <a:spcPct val="0"/>
              </a:spcAft>
              <a:defRPr sz="1200">
                <a:solidFill>
                  <a:schemeClr val="tx1"/>
                </a:solidFill>
                <a:latin typeface="Arial" charset="0"/>
              </a:defRPr>
            </a:lvl6pPr>
            <a:lvl7pPr marL="2971800" indent="-228600" defTabSz="209550" eaLnBrk="0" fontAlgn="base" hangingPunct="0">
              <a:spcBef>
                <a:spcPct val="30000"/>
              </a:spcBef>
              <a:spcAft>
                <a:spcPct val="0"/>
              </a:spcAft>
              <a:defRPr sz="1200">
                <a:solidFill>
                  <a:schemeClr val="tx1"/>
                </a:solidFill>
                <a:latin typeface="Arial" charset="0"/>
              </a:defRPr>
            </a:lvl7pPr>
            <a:lvl8pPr marL="3429000" indent="-228600" defTabSz="209550" eaLnBrk="0" fontAlgn="base" hangingPunct="0">
              <a:spcBef>
                <a:spcPct val="30000"/>
              </a:spcBef>
              <a:spcAft>
                <a:spcPct val="0"/>
              </a:spcAft>
              <a:defRPr sz="1200">
                <a:solidFill>
                  <a:schemeClr val="tx1"/>
                </a:solidFill>
                <a:latin typeface="Arial" charset="0"/>
              </a:defRPr>
            </a:lvl8pPr>
            <a:lvl9pPr marL="3886200" indent="-228600" defTabSz="20955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35154E9C-D876-4C7E-83EE-5BF1A476EA8C}" type="slidenum">
              <a:rPr lang="en-US" altLang="en-US" sz="300" smtClean="0"/>
              <a:pPr eaLnBrk="1" hangingPunct="1">
                <a:spcBef>
                  <a:spcPct val="0"/>
                </a:spcBef>
              </a:pPr>
              <a:t>1</a:t>
            </a:fld>
            <a:endParaRPr lang="en-US" altLang="en-US" sz="300"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1558921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638" y="10226675"/>
            <a:ext cx="41970325" cy="7054850"/>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7407275" y="18653125"/>
            <a:ext cx="34563050" cy="84137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34933552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468563" y="1317625"/>
            <a:ext cx="44440475" cy="54864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2468563" y="7680325"/>
            <a:ext cx="44440475" cy="217249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30466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799713" y="1317625"/>
            <a:ext cx="11109325" cy="28087638"/>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468563" y="1317625"/>
            <a:ext cx="33178750" cy="280876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51444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68563" y="1317625"/>
            <a:ext cx="44440475" cy="54864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2468563" y="7680325"/>
            <a:ext cx="44440475" cy="217249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087475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88" y="21153438"/>
            <a:ext cx="41970325" cy="653732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3900488" y="13952538"/>
            <a:ext cx="41970325" cy="72009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76194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468563" y="7680325"/>
            <a:ext cx="22144037"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24765000" y="7680325"/>
            <a:ext cx="22144038"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323494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68563" y="1317625"/>
            <a:ext cx="44440475" cy="54864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2468563" y="7369175"/>
            <a:ext cx="21817012"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468563" y="10439400"/>
            <a:ext cx="21817012"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25082500" y="7369175"/>
            <a:ext cx="21826538"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5082500" y="10439400"/>
            <a:ext cx="21826538"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2656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468563" y="1317625"/>
            <a:ext cx="44440475" cy="5486400"/>
          </a:xfrm>
          <a:prstGeom prst="rect">
            <a:avLst/>
          </a:prstGeom>
        </p:spPr>
        <p:txBody>
          <a:bodyPr/>
          <a:lstStyle/>
          <a:p>
            <a:r>
              <a:rPr lang="en-US" smtClean="0"/>
              <a:t>Click to edit Master title style</a:t>
            </a:r>
            <a:endParaRPr lang="en-GB"/>
          </a:p>
        </p:txBody>
      </p:sp>
    </p:spTree>
    <p:extLst>
      <p:ext uri="{BB962C8B-B14F-4D97-AF65-F5344CB8AC3E}">
        <p14:creationId xmlns:p14="http://schemas.microsoft.com/office/powerpoint/2010/main" val="1517229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0961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563" y="1311275"/>
            <a:ext cx="16244887" cy="5576888"/>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19305588" y="1311275"/>
            <a:ext cx="27603450" cy="28093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2468563" y="6888163"/>
            <a:ext cx="16244887" cy="225171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7660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988" y="23042563"/>
            <a:ext cx="29625925" cy="2720975"/>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9678988" y="2941638"/>
            <a:ext cx="29625925" cy="197500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9678988" y="25763538"/>
            <a:ext cx="29625925" cy="38623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20984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9"/>
          <p:cNvSpPr>
            <a:spLocks noChangeArrowheads="1"/>
          </p:cNvSpPr>
          <p:nvPr userDrawn="1"/>
        </p:nvSpPr>
        <p:spPr bwMode="auto">
          <a:xfrm>
            <a:off x="0" y="3616325"/>
            <a:ext cx="49377600" cy="27338338"/>
          </a:xfrm>
          <a:prstGeom prst="rect">
            <a:avLst/>
          </a:prstGeom>
          <a:noFill/>
          <a:ln w="76200">
            <a:solidFill>
              <a:schemeClr val="accent5">
                <a:lumMod val="50000"/>
              </a:schemeClr>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4389438" eaLnBrk="0" hangingPunct="0">
              <a:defRPr sz="4800">
                <a:solidFill>
                  <a:schemeClr val="tx1"/>
                </a:solidFill>
                <a:latin typeface="Arial" charset="0"/>
              </a:defRPr>
            </a:lvl1pPr>
            <a:lvl2pPr marL="742950" indent="-285750" defTabSz="4389438" eaLnBrk="0" hangingPunct="0">
              <a:defRPr sz="4800">
                <a:solidFill>
                  <a:schemeClr val="tx1"/>
                </a:solidFill>
                <a:latin typeface="Arial" charset="0"/>
              </a:defRPr>
            </a:lvl2pPr>
            <a:lvl3pPr marL="1143000" indent="-228600" defTabSz="4389438" eaLnBrk="0" hangingPunct="0">
              <a:defRPr sz="4800">
                <a:solidFill>
                  <a:schemeClr val="tx1"/>
                </a:solidFill>
                <a:latin typeface="Arial" charset="0"/>
              </a:defRPr>
            </a:lvl3pPr>
            <a:lvl4pPr marL="1600200" indent="-228600" defTabSz="4389438" eaLnBrk="0" hangingPunct="0">
              <a:defRPr sz="4800">
                <a:solidFill>
                  <a:schemeClr val="tx1"/>
                </a:solidFill>
                <a:latin typeface="Arial" charset="0"/>
              </a:defRPr>
            </a:lvl4pPr>
            <a:lvl5pPr marL="2057400" indent="-228600" defTabSz="4389438" eaLnBrk="0" hangingPunct="0">
              <a:defRPr sz="4800">
                <a:solidFill>
                  <a:schemeClr val="tx1"/>
                </a:solidFill>
                <a:latin typeface="Arial" charset="0"/>
              </a:defRPr>
            </a:lvl5pPr>
            <a:lvl6pPr marL="2514600" indent="-228600" defTabSz="4389438" eaLnBrk="0" fontAlgn="base" hangingPunct="0">
              <a:spcBef>
                <a:spcPct val="0"/>
              </a:spcBef>
              <a:spcAft>
                <a:spcPct val="0"/>
              </a:spcAft>
              <a:defRPr sz="4800">
                <a:solidFill>
                  <a:schemeClr val="tx1"/>
                </a:solidFill>
                <a:latin typeface="Arial" charset="0"/>
              </a:defRPr>
            </a:lvl6pPr>
            <a:lvl7pPr marL="2971800" indent="-228600" defTabSz="4389438" eaLnBrk="0" fontAlgn="base" hangingPunct="0">
              <a:spcBef>
                <a:spcPct val="0"/>
              </a:spcBef>
              <a:spcAft>
                <a:spcPct val="0"/>
              </a:spcAft>
              <a:defRPr sz="4800">
                <a:solidFill>
                  <a:schemeClr val="tx1"/>
                </a:solidFill>
                <a:latin typeface="Arial" charset="0"/>
              </a:defRPr>
            </a:lvl7pPr>
            <a:lvl8pPr marL="3429000" indent="-228600" defTabSz="4389438" eaLnBrk="0" fontAlgn="base" hangingPunct="0">
              <a:spcBef>
                <a:spcPct val="0"/>
              </a:spcBef>
              <a:spcAft>
                <a:spcPct val="0"/>
              </a:spcAft>
              <a:defRPr sz="4800">
                <a:solidFill>
                  <a:schemeClr val="tx1"/>
                </a:solidFill>
                <a:latin typeface="Arial" charset="0"/>
              </a:defRPr>
            </a:lvl8pPr>
            <a:lvl9pPr marL="3886200" indent="-228600" defTabSz="4389438" eaLnBrk="0" fontAlgn="base" hangingPunct="0">
              <a:spcBef>
                <a:spcPct val="0"/>
              </a:spcBef>
              <a:spcAft>
                <a:spcPct val="0"/>
              </a:spcAft>
              <a:defRPr sz="4800">
                <a:solidFill>
                  <a:schemeClr val="tx1"/>
                </a:solidFill>
                <a:latin typeface="Arial" charset="0"/>
              </a:defRPr>
            </a:lvl9pPr>
          </a:lstStyle>
          <a:p>
            <a:pPr algn="ctr" eaLnBrk="1" hangingPunct="1">
              <a:defRPr/>
            </a:pPr>
            <a:endParaRPr lang="en-GB" altLang="en-US" sz="8600" smtClean="0">
              <a:solidFill>
                <a:srgbClr val="FFFF99"/>
              </a:solidFill>
            </a:endParaRPr>
          </a:p>
        </p:txBody>
      </p:sp>
      <p:sp>
        <p:nvSpPr>
          <p:cNvPr id="1027" name="Rectangle 8"/>
          <p:cNvSpPr>
            <a:spLocks noChangeArrowheads="1"/>
          </p:cNvSpPr>
          <p:nvPr userDrawn="1"/>
        </p:nvSpPr>
        <p:spPr bwMode="auto">
          <a:xfrm>
            <a:off x="0" y="31048325"/>
            <a:ext cx="49377600" cy="1870075"/>
          </a:xfrm>
          <a:prstGeom prst="rect">
            <a:avLst/>
          </a:prstGeom>
          <a:solidFill>
            <a:schemeClr val="accent5">
              <a:lumMod val="50000"/>
            </a:schemeClr>
          </a:solidFill>
          <a:ln w="9525">
            <a:solidFill>
              <a:schemeClr val="tx1"/>
            </a:solidFill>
            <a:miter lim="800000"/>
            <a:headEnd/>
            <a:tailEnd/>
          </a:ln>
          <a:effectLst/>
          <a:extLst/>
        </p:spPr>
        <p:txBody>
          <a:bodyPr wrap="none" anchor="ctr"/>
          <a:lstStyle>
            <a:lvl1pPr eaLnBrk="0" hangingPunct="0">
              <a:defRPr sz="4800">
                <a:solidFill>
                  <a:schemeClr val="tx1"/>
                </a:solidFill>
                <a:latin typeface="Arial" charset="0"/>
              </a:defRPr>
            </a:lvl1pPr>
            <a:lvl2pPr marL="742950" indent="-285750" eaLnBrk="0" hangingPunct="0">
              <a:defRPr sz="4800">
                <a:solidFill>
                  <a:schemeClr val="tx1"/>
                </a:solidFill>
                <a:latin typeface="Arial" charset="0"/>
              </a:defRPr>
            </a:lvl2pPr>
            <a:lvl3pPr marL="1143000" indent="-228600" eaLnBrk="0" hangingPunct="0">
              <a:defRPr sz="4800">
                <a:solidFill>
                  <a:schemeClr val="tx1"/>
                </a:solidFill>
                <a:latin typeface="Arial" charset="0"/>
              </a:defRPr>
            </a:lvl3pPr>
            <a:lvl4pPr marL="1600200" indent="-228600" eaLnBrk="0" hangingPunct="0">
              <a:defRPr sz="4800">
                <a:solidFill>
                  <a:schemeClr val="tx1"/>
                </a:solidFill>
                <a:latin typeface="Arial" charset="0"/>
              </a:defRPr>
            </a:lvl4pPr>
            <a:lvl5pPr marL="2057400" indent="-228600" eaLnBrk="0" hangingPunct="0">
              <a:defRPr sz="4800">
                <a:solidFill>
                  <a:schemeClr val="tx1"/>
                </a:solidFill>
                <a:latin typeface="Arial" charset="0"/>
              </a:defRPr>
            </a:lvl5pPr>
            <a:lvl6pPr marL="2514600" indent="-228600" eaLnBrk="0" fontAlgn="base" hangingPunct="0">
              <a:spcBef>
                <a:spcPct val="0"/>
              </a:spcBef>
              <a:spcAft>
                <a:spcPct val="0"/>
              </a:spcAft>
              <a:defRPr sz="4800">
                <a:solidFill>
                  <a:schemeClr val="tx1"/>
                </a:solidFill>
                <a:latin typeface="Arial" charset="0"/>
              </a:defRPr>
            </a:lvl6pPr>
            <a:lvl7pPr marL="2971800" indent="-228600" eaLnBrk="0" fontAlgn="base" hangingPunct="0">
              <a:spcBef>
                <a:spcPct val="0"/>
              </a:spcBef>
              <a:spcAft>
                <a:spcPct val="0"/>
              </a:spcAft>
              <a:defRPr sz="4800">
                <a:solidFill>
                  <a:schemeClr val="tx1"/>
                </a:solidFill>
                <a:latin typeface="Arial" charset="0"/>
              </a:defRPr>
            </a:lvl7pPr>
            <a:lvl8pPr marL="3429000" indent="-228600" eaLnBrk="0" fontAlgn="base" hangingPunct="0">
              <a:spcBef>
                <a:spcPct val="0"/>
              </a:spcBef>
              <a:spcAft>
                <a:spcPct val="0"/>
              </a:spcAft>
              <a:defRPr sz="4800">
                <a:solidFill>
                  <a:schemeClr val="tx1"/>
                </a:solidFill>
                <a:latin typeface="Arial" charset="0"/>
              </a:defRPr>
            </a:lvl8pPr>
            <a:lvl9pPr marL="3886200" indent="-228600" eaLnBrk="0" fontAlgn="base" hangingPunct="0">
              <a:spcBef>
                <a:spcPct val="0"/>
              </a:spcBef>
              <a:spcAft>
                <a:spcPct val="0"/>
              </a:spcAft>
              <a:defRPr sz="4800">
                <a:solidFill>
                  <a:schemeClr val="tx1"/>
                </a:solidFill>
                <a:latin typeface="Arial" charset="0"/>
              </a:defRPr>
            </a:lvl9pPr>
          </a:lstStyle>
          <a:p>
            <a:pPr eaLnBrk="1" hangingPunct="1">
              <a:defRPr/>
            </a:pPr>
            <a:endParaRPr lang="en-GB" altLang="en-US" smtClean="0"/>
          </a:p>
        </p:txBody>
      </p:sp>
      <p:sp>
        <p:nvSpPr>
          <p:cNvPr id="1028" name="Line 23"/>
          <p:cNvSpPr>
            <a:spLocks noChangeShapeType="1"/>
          </p:cNvSpPr>
          <p:nvPr userDrawn="1"/>
        </p:nvSpPr>
        <p:spPr bwMode="auto">
          <a:xfrm>
            <a:off x="18002250" y="31403925"/>
            <a:ext cx="0" cy="1085850"/>
          </a:xfrm>
          <a:prstGeom prst="line">
            <a:avLst/>
          </a:prstGeom>
          <a:noFill/>
          <a:ln w="762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29" name="Line 24"/>
          <p:cNvSpPr>
            <a:spLocks noChangeShapeType="1"/>
          </p:cNvSpPr>
          <p:nvPr userDrawn="1"/>
        </p:nvSpPr>
        <p:spPr bwMode="auto">
          <a:xfrm>
            <a:off x="31642050" y="31403925"/>
            <a:ext cx="0" cy="1085850"/>
          </a:xfrm>
          <a:prstGeom prst="line">
            <a:avLst/>
          </a:prstGeom>
          <a:noFill/>
          <a:ln w="762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0" name="Rectangle 29"/>
          <p:cNvSpPr>
            <a:spLocks noChangeArrowheads="1"/>
          </p:cNvSpPr>
          <p:nvPr userDrawn="1"/>
        </p:nvSpPr>
        <p:spPr bwMode="auto">
          <a:xfrm>
            <a:off x="0" y="0"/>
            <a:ext cx="49377600" cy="3563938"/>
          </a:xfrm>
          <a:prstGeom prst="rect">
            <a:avLst/>
          </a:prstGeom>
          <a:noFill/>
          <a:ln w="9525">
            <a:solidFill>
              <a:schemeClr val="accent5">
                <a:lumMod val="50000"/>
              </a:schemeClr>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4389438" eaLnBrk="0" hangingPunct="0">
              <a:defRPr sz="4800">
                <a:solidFill>
                  <a:schemeClr val="tx1"/>
                </a:solidFill>
                <a:latin typeface="Arial" charset="0"/>
              </a:defRPr>
            </a:lvl1pPr>
            <a:lvl2pPr marL="742950" indent="-285750" defTabSz="4389438" eaLnBrk="0" hangingPunct="0">
              <a:defRPr sz="4800">
                <a:solidFill>
                  <a:schemeClr val="tx1"/>
                </a:solidFill>
                <a:latin typeface="Arial" charset="0"/>
              </a:defRPr>
            </a:lvl2pPr>
            <a:lvl3pPr marL="1143000" indent="-228600" defTabSz="4389438" eaLnBrk="0" hangingPunct="0">
              <a:defRPr sz="4800">
                <a:solidFill>
                  <a:schemeClr val="tx1"/>
                </a:solidFill>
                <a:latin typeface="Arial" charset="0"/>
              </a:defRPr>
            </a:lvl3pPr>
            <a:lvl4pPr marL="1600200" indent="-228600" defTabSz="4389438" eaLnBrk="0" hangingPunct="0">
              <a:defRPr sz="4800">
                <a:solidFill>
                  <a:schemeClr val="tx1"/>
                </a:solidFill>
                <a:latin typeface="Arial" charset="0"/>
              </a:defRPr>
            </a:lvl4pPr>
            <a:lvl5pPr marL="2057400" indent="-228600" defTabSz="4389438" eaLnBrk="0" hangingPunct="0">
              <a:defRPr sz="4800">
                <a:solidFill>
                  <a:schemeClr val="tx1"/>
                </a:solidFill>
                <a:latin typeface="Arial" charset="0"/>
              </a:defRPr>
            </a:lvl5pPr>
            <a:lvl6pPr marL="2514600" indent="-228600" defTabSz="4389438" eaLnBrk="0" fontAlgn="base" hangingPunct="0">
              <a:spcBef>
                <a:spcPct val="0"/>
              </a:spcBef>
              <a:spcAft>
                <a:spcPct val="0"/>
              </a:spcAft>
              <a:defRPr sz="4800">
                <a:solidFill>
                  <a:schemeClr val="tx1"/>
                </a:solidFill>
                <a:latin typeface="Arial" charset="0"/>
              </a:defRPr>
            </a:lvl6pPr>
            <a:lvl7pPr marL="2971800" indent="-228600" defTabSz="4389438" eaLnBrk="0" fontAlgn="base" hangingPunct="0">
              <a:spcBef>
                <a:spcPct val="0"/>
              </a:spcBef>
              <a:spcAft>
                <a:spcPct val="0"/>
              </a:spcAft>
              <a:defRPr sz="4800">
                <a:solidFill>
                  <a:schemeClr val="tx1"/>
                </a:solidFill>
                <a:latin typeface="Arial" charset="0"/>
              </a:defRPr>
            </a:lvl7pPr>
            <a:lvl8pPr marL="3429000" indent="-228600" defTabSz="4389438" eaLnBrk="0" fontAlgn="base" hangingPunct="0">
              <a:spcBef>
                <a:spcPct val="0"/>
              </a:spcBef>
              <a:spcAft>
                <a:spcPct val="0"/>
              </a:spcAft>
              <a:defRPr sz="4800">
                <a:solidFill>
                  <a:schemeClr val="tx1"/>
                </a:solidFill>
                <a:latin typeface="Arial" charset="0"/>
              </a:defRPr>
            </a:lvl8pPr>
            <a:lvl9pPr marL="3886200" indent="-228600" defTabSz="4389438" eaLnBrk="0" fontAlgn="base" hangingPunct="0">
              <a:spcBef>
                <a:spcPct val="0"/>
              </a:spcBef>
              <a:spcAft>
                <a:spcPct val="0"/>
              </a:spcAft>
              <a:defRPr sz="4800">
                <a:solidFill>
                  <a:schemeClr val="tx1"/>
                </a:solidFill>
                <a:latin typeface="Arial" charset="0"/>
              </a:defRPr>
            </a:lvl9pPr>
          </a:lstStyle>
          <a:p>
            <a:pPr algn="ctr" eaLnBrk="1" hangingPunct="1">
              <a:defRPr/>
            </a:pPr>
            <a:endParaRPr lang="en-GB" altLang="en-US" sz="8600" smtClean="0">
              <a:solidFill>
                <a:srgbClr val="FFFF99"/>
              </a:solidFill>
            </a:endParaRPr>
          </a:p>
        </p:txBody>
      </p:sp>
      <p:sp>
        <p:nvSpPr>
          <p:cNvPr id="1073" name="Text Box 49"/>
          <p:cNvSpPr txBox="1">
            <a:spLocks noChangeArrowheads="1"/>
          </p:cNvSpPr>
          <p:nvPr userDrawn="1"/>
        </p:nvSpPr>
        <p:spPr bwMode="auto">
          <a:xfrm>
            <a:off x="381452" y="288697"/>
            <a:ext cx="15489919" cy="2544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1208" tIns="40604" rIns="81208" bIns="40604">
            <a:spAutoFit/>
          </a:bodyPr>
          <a:lstStyle>
            <a:lvl1pPr defTabSz="3898900">
              <a:defRPr>
                <a:solidFill>
                  <a:schemeClr val="tx1"/>
                </a:solidFill>
                <a:latin typeface="Arial" charset="0"/>
              </a:defRPr>
            </a:lvl1pPr>
            <a:lvl2pPr marL="406400" defTabSz="3898900">
              <a:defRPr>
                <a:solidFill>
                  <a:schemeClr val="tx1"/>
                </a:solidFill>
                <a:latin typeface="Arial" charset="0"/>
              </a:defRPr>
            </a:lvl2pPr>
            <a:lvl3pPr marL="812800" defTabSz="3898900">
              <a:defRPr>
                <a:solidFill>
                  <a:schemeClr val="tx1"/>
                </a:solidFill>
                <a:latin typeface="Arial" charset="0"/>
              </a:defRPr>
            </a:lvl3pPr>
            <a:lvl4pPr marL="1217613" defTabSz="3898900">
              <a:defRPr>
                <a:solidFill>
                  <a:schemeClr val="tx1"/>
                </a:solidFill>
                <a:latin typeface="Arial" charset="0"/>
              </a:defRPr>
            </a:lvl4pPr>
            <a:lvl5pPr marL="1624013" defTabSz="3898900">
              <a:defRPr>
                <a:solidFill>
                  <a:schemeClr val="tx1"/>
                </a:solidFill>
                <a:latin typeface="Arial" charset="0"/>
              </a:defRPr>
            </a:lvl5pPr>
            <a:lvl6pPr marL="2081213" defTabSz="3898900" fontAlgn="base">
              <a:spcBef>
                <a:spcPct val="0"/>
              </a:spcBef>
              <a:spcAft>
                <a:spcPct val="0"/>
              </a:spcAft>
              <a:defRPr>
                <a:solidFill>
                  <a:schemeClr val="tx1"/>
                </a:solidFill>
                <a:latin typeface="Arial" charset="0"/>
              </a:defRPr>
            </a:lvl6pPr>
            <a:lvl7pPr marL="2538413" defTabSz="3898900" fontAlgn="base">
              <a:spcBef>
                <a:spcPct val="0"/>
              </a:spcBef>
              <a:spcAft>
                <a:spcPct val="0"/>
              </a:spcAft>
              <a:defRPr>
                <a:solidFill>
                  <a:schemeClr val="tx1"/>
                </a:solidFill>
                <a:latin typeface="Arial" charset="0"/>
              </a:defRPr>
            </a:lvl7pPr>
            <a:lvl8pPr marL="2995613" defTabSz="3898900" fontAlgn="base">
              <a:spcBef>
                <a:spcPct val="0"/>
              </a:spcBef>
              <a:spcAft>
                <a:spcPct val="0"/>
              </a:spcAft>
              <a:defRPr>
                <a:solidFill>
                  <a:schemeClr val="tx1"/>
                </a:solidFill>
                <a:latin typeface="Arial" charset="0"/>
              </a:defRPr>
            </a:lvl8pPr>
            <a:lvl9pPr marL="3452813" defTabSz="3898900" fontAlgn="base">
              <a:spcBef>
                <a:spcPct val="0"/>
              </a:spcBef>
              <a:spcAft>
                <a:spcPct val="0"/>
              </a:spcAft>
              <a:defRPr>
                <a:solidFill>
                  <a:schemeClr val="tx1"/>
                </a:solidFill>
                <a:latin typeface="Arial" charset="0"/>
              </a:defRPr>
            </a:lvl9pPr>
          </a:lstStyle>
          <a:p>
            <a:pPr algn="ctr">
              <a:spcBef>
                <a:spcPct val="50000"/>
              </a:spcBef>
              <a:defRPr/>
            </a:pPr>
            <a:r>
              <a:rPr lang="en-US" sz="8000" b="1" dirty="0" err="1" smtClean="0">
                <a:latin typeface="Univers 45 Light" pitchFamily="2" charset="0"/>
              </a:rPr>
              <a:t>AINnovation</a:t>
            </a:r>
            <a:r>
              <a:rPr lang="en-US" sz="8000" b="1" dirty="0" smtClean="0">
                <a:latin typeface="Univers 45 Light" pitchFamily="2" charset="0"/>
              </a:rPr>
              <a:t> Spaces Competition | AINAC 2016</a:t>
            </a:r>
          </a:p>
        </p:txBody>
      </p:sp>
      <p:pic>
        <p:nvPicPr>
          <p:cNvPr id="4" name="Picture 3"/>
          <p:cNvPicPr>
            <a:picLocks noChangeAspect="1"/>
          </p:cNvPicPr>
          <p:nvPr userDrawn="1"/>
        </p:nvPicPr>
        <p:blipFill>
          <a:blip r:embed="rId13"/>
          <a:stretch>
            <a:fillRect/>
          </a:stretch>
        </p:blipFill>
        <p:spPr>
          <a:xfrm>
            <a:off x="34923769" y="279832"/>
            <a:ext cx="7542552" cy="3206348"/>
          </a:xfrm>
          <a:prstGeom prst="rect">
            <a:avLst/>
          </a:prstGeom>
        </p:spPr>
      </p:pic>
      <p:pic>
        <p:nvPicPr>
          <p:cNvPr id="5" name="Picture 4"/>
          <p:cNvPicPr>
            <a:picLocks noChangeAspect="1"/>
          </p:cNvPicPr>
          <p:nvPr userDrawn="1"/>
        </p:nvPicPr>
        <p:blipFill>
          <a:blip r:embed="rId14"/>
          <a:stretch>
            <a:fillRect/>
          </a:stretch>
        </p:blipFill>
        <p:spPr>
          <a:xfrm>
            <a:off x="43362335" y="289077"/>
            <a:ext cx="5841093" cy="319710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Arial" charset="0"/>
        </a:defRPr>
      </a:lvl2pPr>
      <a:lvl3pPr algn="ctr" defTabSz="4389438" rtl="0" eaLnBrk="0" fontAlgn="base" hangingPunct="0">
        <a:spcBef>
          <a:spcPct val="0"/>
        </a:spcBef>
        <a:spcAft>
          <a:spcPct val="0"/>
        </a:spcAft>
        <a:defRPr sz="21100">
          <a:solidFill>
            <a:schemeClr val="tx2"/>
          </a:solidFill>
          <a:latin typeface="Arial" charset="0"/>
        </a:defRPr>
      </a:lvl3pPr>
      <a:lvl4pPr algn="ctr" defTabSz="4389438" rtl="0" eaLnBrk="0" fontAlgn="base" hangingPunct="0">
        <a:spcBef>
          <a:spcPct val="0"/>
        </a:spcBef>
        <a:spcAft>
          <a:spcPct val="0"/>
        </a:spcAft>
        <a:defRPr sz="21100">
          <a:solidFill>
            <a:schemeClr val="tx2"/>
          </a:solidFill>
          <a:latin typeface="Arial" charset="0"/>
        </a:defRPr>
      </a:lvl4pPr>
      <a:lvl5pPr algn="ctr" defTabSz="4389438" rtl="0" eaLnBrk="0" fontAlgn="base" hangingPunct="0">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665163" indent="-665163" algn="l" defTabSz="4389438" rtl="0" eaLnBrk="0" fontAlgn="base" hangingPunct="0">
        <a:spcBef>
          <a:spcPct val="20000"/>
        </a:spcBef>
        <a:spcAft>
          <a:spcPct val="0"/>
        </a:spcAft>
        <a:buChar char="•"/>
        <a:defRPr sz="6000">
          <a:solidFill>
            <a:schemeClr val="tx1"/>
          </a:solidFill>
          <a:latin typeface="+mn-lt"/>
          <a:ea typeface="+mn-ea"/>
          <a:cs typeface="+mn-cs"/>
        </a:defRPr>
      </a:lvl1pPr>
      <a:lvl2pPr marL="1631950" indent="-852488" algn="l" defTabSz="4389438" rtl="0" eaLnBrk="0" fontAlgn="base" hangingPunct="0">
        <a:spcBef>
          <a:spcPct val="20000"/>
        </a:spcBef>
        <a:spcAft>
          <a:spcPct val="0"/>
        </a:spcAft>
        <a:buChar char="–"/>
        <a:defRPr sz="5200">
          <a:solidFill>
            <a:schemeClr val="tx1"/>
          </a:solidFill>
          <a:latin typeface="Univers LT 45 Light" pitchFamily="2" charset="0"/>
        </a:defRPr>
      </a:lvl2pPr>
      <a:lvl3pPr marL="2660650" indent="-914400" algn="l" defTabSz="4389438" rtl="0" eaLnBrk="0" fontAlgn="base" hangingPunct="0">
        <a:spcBef>
          <a:spcPct val="20000"/>
        </a:spcBef>
        <a:spcAft>
          <a:spcPct val="0"/>
        </a:spcAft>
        <a:buChar char="•"/>
        <a:defRPr sz="4400">
          <a:solidFill>
            <a:schemeClr val="tx1"/>
          </a:solidFill>
          <a:latin typeface="Univers LT 45 Light" pitchFamily="2" charset="0"/>
        </a:defRPr>
      </a:lvl3pPr>
      <a:lvl4pPr marL="3575050" indent="-800100" algn="l" defTabSz="4389438" rtl="0" eaLnBrk="0" fontAlgn="base" hangingPunct="0">
        <a:spcBef>
          <a:spcPct val="20000"/>
        </a:spcBef>
        <a:spcAft>
          <a:spcPct val="0"/>
        </a:spcAft>
        <a:buChar char="–"/>
        <a:defRPr sz="3600">
          <a:solidFill>
            <a:schemeClr val="tx1"/>
          </a:solidFill>
          <a:latin typeface="Univers LT 45 Light" pitchFamily="2" charset="0"/>
        </a:defRPr>
      </a:lvl4pPr>
      <a:lvl5pPr marL="4405313" indent="-331788" algn="l" defTabSz="4389438" rtl="0" eaLnBrk="0" fontAlgn="base" hangingPunct="0">
        <a:spcBef>
          <a:spcPct val="20000"/>
        </a:spcBef>
        <a:spcAft>
          <a:spcPct val="0"/>
        </a:spcAft>
        <a:buChar char="»"/>
        <a:defRPr sz="3600">
          <a:solidFill>
            <a:schemeClr val="tx1"/>
          </a:solidFill>
          <a:latin typeface="Univers LT 45 Light" pitchFamily="2" charset="0"/>
        </a:defRPr>
      </a:lvl5pPr>
      <a:lvl6pPr marL="4862513" indent="-331788" algn="l" defTabSz="4389438" rtl="0" fontAlgn="base">
        <a:spcBef>
          <a:spcPct val="20000"/>
        </a:spcBef>
        <a:spcAft>
          <a:spcPct val="0"/>
        </a:spcAft>
        <a:buChar char="»"/>
        <a:defRPr sz="3600">
          <a:solidFill>
            <a:schemeClr val="tx1"/>
          </a:solidFill>
          <a:latin typeface="Univers LT 45 Light" pitchFamily="2" charset="0"/>
        </a:defRPr>
      </a:lvl6pPr>
      <a:lvl7pPr marL="5319713" indent="-331788" algn="l" defTabSz="4389438" rtl="0" fontAlgn="base">
        <a:spcBef>
          <a:spcPct val="20000"/>
        </a:spcBef>
        <a:spcAft>
          <a:spcPct val="0"/>
        </a:spcAft>
        <a:buChar char="»"/>
        <a:defRPr sz="3600">
          <a:solidFill>
            <a:schemeClr val="tx1"/>
          </a:solidFill>
          <a:latin typeface="Univers LT 45 Light" pitchFamily="2" charset="0"/>
        </a:defRPr>
      </a:lvl7pPr>
      <a:lvl8pPr marL="5776913" indent="-331788" algn="l" defTabSz="4389438" rtl="0" fontAlgn="base">
        <a:spcBef>
          <a:spcPct val="20000"/>
        </a:spcBef>
        <a:spcAft>
          <a:spcPct val="0"/>
        </a:spcAft>
        <a:buChar char="»"/>
        <a:defRPr sz="3600">
          <a:solidFill>
            <a:schemeClr val="tx1"/>
          </a:solidFill>
          <a:latin typeface="Univers LT 45 Light" pitchFamily="2" charset="0"/>
        </a:defRPr>
      </a:lvl8pPr>
      <a:lvl9pPr marL="6234113" indent="-331788" algn="l" defTabSz="4389438" rtl="0" fontAlgn="base">
        <a:spcBef>
          <a:spcPct val="20000"/>
        </a:spcBef>
        <a:spcAft>
          <a:spcPct val="0"/>
        </a:spcAft>
        <a:buChar char="»"/>
        <a:defRPr sz="3600">
          <a:solidFill>
            <a:schemeClr val="tx1"/>
          </a:solidFill>
          <a:latin typeface="Univers LT 45 Light" pitchFamily="2"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6.JPG"/><Relationship Id="rId11" Type="http://schemas.openxmlformats.org/officeDocument/2006/relationships/image" Target="../media/image11.png"/><Relationship Id="rId5" Type="http://schemas.openxmlformats.org/officeDocument/2006/relationships/image" Target="../media/image5.jp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bwMode="auto">
          <a:xfrm>
            <a:off x="17825813" y="684213"/>
            <a:ext cx="17443903" cy="259931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l" eaLnBrk="1" hangingPunct="1"/>
            <a:r>
              <a:rPr lang="en-US" altLang="zh-CN" sz="13000" b="1" dirty="0" smtClean="0">
                <a:solidFill>
                  <a:schemeClr val="tx1"/>
                </a:solidFill>
                <a:effectLst>
                  <a:outerShdw blurRad="38100" dist="38100" dir="2700000" algn="tl">
                    <a:srgbClr val="000000">
                      <a:alpha val="43137"/>
                    </a:srgbClr>
                  </a:outerShdw>
                </a:effectLst>
                <a:latin typeface="Univers 45 Light" pitchFamily="2" charset="0"/>
                <a:ea typeface="SimSun" pitchFamily="2" charset="-122"/>
              </a:rPr>
              <a:t>2FA Banking System</a:t>
            </a:r>
            <a:endParaRPr lang="en-US" altLang="en-US" sz="13000" b="1" i="1" dirty="0" smtClean="0">
              <a:solidFill>
                <a:schemeClr val="tx1"/>
              </a:solidFill>
              <a:effectLst>
                <a:outerShdw blurRad="38100" dist="38100" dir="2700000" algn="tl">
                  <a:srgbClr val="000000">
                    <a:alpha val="43137"/>
                  </a:srgbClr>
                </a:outerShdw>
              </a:effectLst>
              <a:latin typeface="Univers 45 Light" pitchFamily="2" charset="0"/>
              <a:ea typeface="SimSun" pitchFamily="2" charset="-122"/>
            </a:endParaRPr>
          </a:p>
        </p:txBody>
      </p:sp>
      <p:sp>
        <p:nvSpPr>
          <p:cNvPr id="2051" name="Text Box 526"/>
          <p:cNvSpPr txBox="1">
            <a:spLocks noChangeArrowheads="1"/>
          </p:cNvSpPr>
          <p:nvPr/>
        </p:nvSpPr>
        <p:spPr bwMode="auto">
          <a:xfrm>
            <a:off x="17990344" y="31188025"/>
            <a:ext cx="1351438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389438" eaLnBrk="0" hangingPunct="0">
              <a:defRPr sz="4800">
                <a:solidFill>
                  <a:schemeClr val="tx1"/>
                </a:solidFill>
                <a:latin typeface="Arial" charset="0"/>
              </a:defRPr>
            </a:lvl1pPr>
            <a:lvl2pPr marL="742950" indent="-285750" defTabSz="4389438" eaLnBrk="0" hangingPunct="0">
              <a:defRPr sz="4800">
                <a:solidFill>
                  <a:schemeClr val="tx1"/>
                </a:solidFill>
                <a:latin typeface="Arial" charset="0"/>
              </a:defRPr>
            </a:lvl2pPr>
            <a:lvl3pPr marL="1143000" indent="-228600" defTabSz="4389438" eaLnBrk="0" hangingPunct="0">
              <a:defRPr sz="4800">
                <a:solidFill>
                  <a:schemeClr val="tx1"/>
                </a:solidFill>
                <a:latin typeface="Arial" charset="0"/>
              </a:defRPr>
            </a:lvl3pPr>
            <a:lvl4pPr marL="1600200" indent="-228600" defTabSz="4389438" eaLnBrk="0" hangingPunct="0">
              <a:defRPr sz="4800">
                <a:solidFill>
                  <a:schemeClr val="tx1"/>
                </a:solidFill>
                <a:latin typeface="Arial" charset="0"/>
              </a:defRPr>
            </a:lvl4pPr>
            <a:lvl5pPr marL="2057400" indent="-228600" defTabSz="4389438" eaLnBrk="0" hangingPunct="0">
              <a:defRPr sz="4800">
                <a:solidFill>
                  <a:schemeClr val="tx1"/>
                </a:solidFill>
                <a:latin typeface="Arial" charset="0"/>
              </a:defRPr>
            </a:lvl5pPr>
            <a:lvl6pPr marL="2514600" indent="-228600" defTabSz="4389438" eaLnBrk="0" fontAlgn="base" hangingPunct="0">
              <a:spcBef>
                <a:spcPct val="0"/>
              </a:spcBef>
              <a:spcAft>
                <a:spcPct val="0"/>
              </a:spcAft>
              <a:defRPr sz="4800">
                <a:solidFill>
                  <a:schemeClr val="tx1"/>
                </a:solidFill>
                <a:latin typeface="Arial" charset="0"/>
              </a:defRPr>
            </a:lvl6pPr>
            <a:lvl7pPr marL="2971800" indent="-228600" defTabSz="4389438" eaLnBrk="0" fontAlgn="base" hangingPunct="0">
              <a:spcBef>
                <a:spcPct val="0"/>
              </a:spcBef>
              <a:spcAft>
                <a:spcPct val="0"/>
              </a:spcAft>
              <a:defRPr sz="4800">
                <a:solidFill>
                  <a:schemeClr val="tx1"/>
                </a:solidFill>
                <a:latin typeface="Arial" charset="0"/>
              </a:defRPr>
            </a:lvl7pPr>
            <a:lvl8pPr marL="3429000" indent="-228600" defTabSz="4389438" eaLnBrk="0" fontAlgn="base" hangingPunct="0">
              <a:spcBef>
                <a:spcPct val="0"/>
              </a:spcBef>
              <a:spcAft>
                <a:spcPct val="0"/>
              </a:spcAft>
              <a:defRPr sz="4800">
                <a:solidFill>
                  <a:schemeClr val="tx1"/>
                </a:solidFill>
                <a:latin typeface="Arial" charset="0"/>
              </a:defRPr>
            </a:lvl8pPr>
            <a:lvl9pPr marL="3886200" indent="-228600" defTabSz="4389438" eaLnBrk="0" fontAlgn="base" hangingPunct="0">
              <a:spcBef>
                <a:spcPct val="0"/>
              </a:spcBef>
              <a:spcAft>
                <a:spcPct val="0"/>
              </a:spcAft>
              <a:defRPr sz="4800">
                <a:solidFill>
                  <a:schemeClr val="tx1"/>
                </a:solidFill>
                <a:latin typeface="Arial" charset="0"/>
              </a:defRPr>
            </a:lvl9pPr>
          </a:lstStyle>
          <a:p>
            <a:pPr algn="ctr" eaLnBrk="1" hangingPunct="1">
              <a:spcBef>
                <a:spcPct val="50000"/>
              </a:spcBef>
            </a:pPr>
            <a:r>
              <a:rPr lang="en-US" altLang="en-US" b="1" dirty="0" smtClean="0">
                <a:solidFill>
                  <a:schemeClr val="bg1"/>
                </a:solidFill>
                <a:latin typeface="Univers 45 Light" pitchFamily="2" charset="0"/>
              </a:rPr>
              <a:t>mostafa.d.elliethy@gmail.com</a:t>
            </a:r>
            <a:br>
              <a:rPr lang="en-US" altLang="en-US" b="1" dirty="0" smtClean="0">
                <a:solidFill>
                  <a:schemeClr val="bg1"/>
                </a:solidFill>
                <a:latin typeface="Univers 45 Light" pitchFamily="2" charset="0"/>
              </a:rPr>
            </a:br>
            <a:r>
              <a:rPr lang="en-US" altLang="en-US" b="1" dirty="0" smtClean="0">
                <a:solidFill>
                  <a:schemeClr val="bg1"/>
                </a:solidFill>
                <a:latin typeface="Univers 45 Light" pitchFamily="2" charset="0"/>
              </a:rPr>
              <a:t>2fa-banking.ddns.net     </a:t>
            </a:r>
            <a:endParaRPr lang="en-US" altLang="en-US" b="1" dirty="0">
              <a:solidFill>
                <a:schemeClr val="bg1"/>
              </a:solidFill>
              <a:latin typeface="Univers 45 Light" pitchFamily="2" charset="0"/>
            </a:endParaRPr>
          </a:p>
        </p:txBody>
      </p:sp>
      <p:sp>
        <p:nvSpPr>
          <p:cNvPr id="2052" name="Rectangle 527"/>
          <p:cNvSpPr>
            <a:spLocks noChangeArrowheads="1"/>
          </p:cNvSpPr>
          <p:nvPr/>
        </p:nvSpPr>
        <p:spPr bwMode="auto">
          <a:xfrm>
            <a:off x="10756900" y="25723850"/>
            <a:ext cx="6835775" cy="4683125"/>
          </a:xfrm>
          <a:prstGeom prst="rect">
            <a:avLst/>
          </a:prstGeom>
          <a:noFill/>
          <a:ln w="76200">
            <a:solidFill>
              <a:schemeClr val="accent5">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8912" tIns="219456" rIns="438912" bIns="219456"/>
          <a:lstStyle>
            <a:lvl1pPr marL="93663" indent="-17463" defTabSz="4389438" eaLnBrk="0" hangingPunct="0">
              <a:defRPr sz="4800">
                <a:solidFill>
                  <a:schemeClr val="tx1"/>
                </a:solidFill>
                <a:latin typeface="Arial" charset="0"/>
              </a:defRPr>
            </a:lvl1pPr>
            <a:lvl2pPr marL="742950" indent="-285750" defTabSz="4389438" eaLnBrk="0" hangingPunct="0">
              <a:defRPr sz="4800">
                <a:solidFill>
                  <a:schemeClr val="tx1"/>
                </a:solidFill>
                <a:latin typeface="Arial" charset="0"/>
              </a:defRPr>
            </a:lvl2pPr>
            <a:lvl3pPr marL="1143000" indent="-228600" defTabSz="4389438" eaLnBrk="0" hangingPunct="0">
              <a:defRPr sz="4800">
                <a:solidFill>
                  <a:schemeClr val="tx1"/>
                </a:solidFill>
                <a:latin typeface="Arial" charset="0"/>
              </a:defRPr>
            </a:lvl3pPr>
            <a:lvl4pPr marL="1600200" indent="-228600" defTabSz="4389438" eaLnBrk="0" hangingPunct="0">
              <a:defRPr sz="4800">
                <a:solidFill>
                  <a:schemeClr val="tx1"/>
                </a:solidFill>
                <a:latin typeface="Arial" charset="0"/>
              </a:defRPr>
            </a:lvl4pPr>
            <a:lvl5pPr marL="2057400" indent="-228600" defTabSz="4389438" eaLnBrk="0" hangingPunct="0">
              <a:defRPr sz="4800">
                <a:solidFill>
                  <a:schemeClr val="tx1"/>
                </a:solidFill>
                <a:latin typeface="Arial" charset="0"/>
              </a:defRPr>
            </a:lvl5pPr>
            <a:lvl6pPr marL="2514600" indent="-228600" defTabSz="4389438" eaLnBrk="0" fontAlgn="base" hangingPunct="0">
              <a:spcBef>
                <a:spcPct val="0"/>
              </a:spcBef>
              <a:spcAft>
                <a:spcPct val="0"/>
              </a:spcAft>
              <a:defRPr sz="4800">
                <a:solidFill>
                  <a:schemeClr val="tx1"/>
                </a:solidFill>
                <a:latin typeface="Arial" charset="0"/>
              </a:defRPr>
            </a:lvl6pPr>
            <a:lvl7pPr marL="2971800" indent="-228600" defTabSz="4389438" eaLnBrk="0" fontAlgn="base" hangingPunct="0">
              <a:spcBef>
                <a:spcPct val="0"/>
              </a:spcBef>
              <a:spcAft>
                <a:spcPct val="0"/>
              </a:spcAft>
              <a:defRPr sz="4800">
                <a:solidFill>
                  <a:schemeClr val="tx1"/>
                </a:solidFill>
                <a:latin typeface="Arial" charset="0"/>
              </a:defRPr>
            </a:lvl7pPr>
            <a:lvl8pPr marL="3429000" indent="-228600" defTabSz="4389438" eaLnBrk="0" fontAlgn="base" hangingPunct="0">
              <a:spcBef>
                <a:spcPct val="0"/>
              </a:spcBef>
              <a:spcAft>
                <a:spcPct val="0"/>
              </a:spcAft>
              <a:defRPr sz="4800">
                <a:solidFill>
                  <a:schemeClr val="tx1"/>
                </a:solidFill>
                <a:latin typeface="Arial" charset="0"/>
              </a:defRPr>
            </a:lvl8pPr>
            <a:lvl9pPr marL="3886200" indent="-228600" defTabSz="4389438" eaLnBrk="0" fontAlgn="base" hangingPunct="0">
              <a:spcBef>
                <a:spcPct val="0"/>
              </a:spcBef>
              <a:spcAft>
                <a:spcPct val="0"/>
              </a:spcAft>
              <a:defRPr sz="4800">
                <a:solidFill>
                  <a:schemeClr val="tx1"/>
                </a:solidFill>
                <a:latin typeface="Arial" charset="0"/>
              </a:defRPr>
            </a:lvl9pPr>
          </a:lstStyle>
          <a:p>
            <a:pPr eaLnBrk="1" hangingPunct="1">
              <a:spcBef>
                <a:spcPct val="20000"/>
              </a:spcBef>
            </a:pPr>
            <a:r>
              <a:rPr lang="en-US" altLang="en-US" b="1" dirty="0" smtClean="0">
                <a:latin typeface="Univers 45 Light" pitchFamily="2" charset="0"/>
              </a:rPr>
              <a:t>Acknowledgements</a:t>
            </a:r>
          </a:p>
          <a:p>
            <a:pPr marL="0" lvl="0" indent="0" defTabSz="914400" eaLnBrk="1" hangingPunct="1">
              <a:spcBef>
                <a:spcPct val="20000"/>
              </a:spcBef>
            </a:pPr>
            <a:r>
              <a:rPr lang="en-US" altLang="en-US" sz="3200" dirty="0">
                <a:solidFill>
                  <a:srgbClr val="000000"/>
                </a:solidFill>
                <a:latin typeface="Univers 45 Light" pitchFamily="2" charset="0"/>
              </a:rPr>
              <a:t>As the authors of this paper we would like to acknowledge the Head of Computer Department Modern Academy in </a:t>
            </a:r>
            <a:r>
              <a:rPr lang="en-US" altLang="en-US" sz="3200" dirty="0" err="1">
                <a:solidFill>
                  <a:srgbClr val="000000"/>
                </a:solidFill>
                <a:latin typeface="Univers 45 Light" pitchFamily="2" charset="0"/>
              </a:rPr>
              <a:t>Maddi</a:t>
            </a:r>
            <a:r>
              <a:rPr lang="en-US" altLang="en-US" sz="3200" dirty="0">
                <a:solidFill>
                  <a:srgbClr val="000000"/>
                </a:solidFill>
                <a:latin typeface="Univers 45 Light" pitchFamily="2" charset="0"/>
              </a:rPr>
              <a:t> Dr. Mahmoud </a:t>
            </a:r>
            <a:r>
              <a:rPr lang="en-US" altLang="en-US" sz="3200" dirty="0" err="1" smtClean="0">
                <a:solidFill>
                  <a:srgbClr val="000000"/>
                </a:solidFill>
                <a:latin typeface="Univers 45 Light" pitchFamily="2" charset="0"/>
              </a:rPr>
              <a:t>Gadallah</a:t>
            </a:r>
            <a:r>
              <a:rPr lang="en-US" altLang="en-US" sz="3200" dirty="0" smtClean="0">
                <a:solidFill>
                  <a:srgbClr val="000000"/>
                </a:solidFill>
                <a:latin typeface="Univers 45 Light" pitchFamily="2" charset="0"/>
              </a:rPr>
              <a:t>, We </a:t>
            </a:r>
            <a:r>
              <a:rPr lang="en-US" altLang="en-US" sz="3200" dirty="0">
                <a:solidFill>
                  <a:srgbClr val="000000"/>
                </a:solidFill>
                <a:latin typeface="Univers 45 Light" pitchFamily="2" charset="0"/>
              </a:rPr>
              <a:t>would also thank</a:t>
            </a:r>
          </a:p>
          <a:p>
            <a:pPr marL="0" lvl="0" indent="0" defTabSz="914400" eaLnBrk="1" hangingPunct="1">
              <a:spcBef>
                <a:spcPct val="20000"/>
              </a:spcBef>
            </a:pPr>
            <a:r>
              <a:rPr lang="en-US" altLang="en-US" sz="3200" dirty="0">
                <a:solidFill>
                  <a:srgbClr val="000000"/>
                </a:solidFill>
                <a:latin typeface="Univers 45 Light" pitchFamily="2" charset="0"/>
              </a:rPr>
              <a:t>our family and friends for lending their support and co-operation in the </a:t>
            </a:r>
            <a:r>
              <a:rPr lang="en-US" altLang="en-US" sz="3200" dirty="0" smtClean="0">
                <a:solidFill>
                  <a:srgbClr val="000000"/>
                </a:solidFill>
                <a:latin typeface="Univers 45 Light" pitchFamily="2" charset="0"/>
              </a:rPr>
              <a:t>work.</a:t>
            </a:r>
            <a:endParaRPr lang="en-US" altLang="en-US" sz="3200" dirty="0">
              <a:solidFill>
                <a:srgbClr val="000000"/>
              </a:solidFill>
              <a:latin typeface="Univers 45 Light" pitchFamily="2" charset="0"/>
            </a:endParaRPr>
          </a:p>
        </p:txBody>
      </p:sp>
      <p:sp>
        <p:nvSpPr>
          <p:cNvPr id="2054" name="Rectangle 529"/>
          <p:cNvSpPr>
            <a:spLocks noChangeArrowheads="1"/>
          </p:cNvSpPr>
          <p:nvPr/>
        </p:nvSpPr>
        <p:spPr bwMode="auto">
          <a:xfrm>
            <a:off x="18065750" y="4144963"/>
            <a:ext cx="30814963" cy="26250900"/>
          </a:xfrm>
          <a:prstGeom prst="rect">
            <a:avLst/>
          </a:prstGeom>
          <a:noFill/>
          <a:ln w="76200">
            <a:solidFill>
              <a:schemeClr val="accent5">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4389438" eaLnBrk="0" hangingPunct="0">
              <a:defRPr sz="4800">
                <a:solidFill>
                  <a:schemeClr val="tx1"/>
                </a:solidFill>
                <a:latin typeface="Arial" charset="0"/>
              </a:defRPr>
            </a:lvl1pPr>
            <a:lvl2pPr marL="742950" indent="-285750" defTabSz="4389438" eaLnBrk="0" hangingPunct="0">
              <a:defRPr sz="4800">
                <a:solidFill>
                  <a:schemeClr val="tx1"/>
                </a:solidFill>
                <a:latin typeface="Arial" charset="0"/>
              </a:defRPr>
            </a:lvl2pPr>
            <a:lvl3pPr marL="1143000" indent="-228600" defTabSz="4389438" eaLnBrk="0" hangingPunct="0">
              <a:defRPr sz="4800">
                <a:solidFill>
                  <a:schemeClr val="tx1"/>
                </a:solidFill>
                <a:latin typeface="Arial" charset="0"/>
              </a:defRPr>
            </a:lvl3pPr>
            <a:lvl4pPr marL="1600200" indent="-228600" defTabSz="4389438" eaLnBrk="0" hangingPunct="0">
              <a:defRPr sz="4800">
                <a:solidFill>
                  <a:schemeClr val="tx1"/>
                </a:solidFill>
                <a:latin typeface="Arial" charset="0"/>
              </a:defRPr>
            </a:lvl4pPr>
            <a:lvl5pPr marL="2057400" indent="-228600" defTabSz="4389438" eaLnBrk="0" hangingPunct="0">
              <a:defRPr sz="4800">
                <a:solidFill>
                  <a:schemeClr val="tx1"/>
                </a:solidFill>
                <a:latin typeface="Arial" charset="0"/>
              </a:defRPr>
            </a:lvl5pPr>
            <a:lvl6pPr marL="2514600" indent="-228600" defTabSz="4389438" eaLnBrk="0" fontAlgn="base" hangingPunct="0">
              <a:spcBef>
                <a:spcPct val="0"/>
              </a:spcBef>
              <a:spcAft>
                <a:spcPct val="0"/>
              </a:spcAft>
              <a:defRPr sz="4800">
                <a:solidFill>
                  <a:schemeClr val="tx1"/>
                </a:solidFill>
                <a:latin typeface="Arial" charset="0"/>
              </a:defRPr>
            </a:lvl6pPr>
            <a:lvl7pPr marL="2971800" indent="-228600" defTabSz="4389438" eaLnBrk="0" fontAlgn="base" hangingPunct="0">
              <a:spcBef>
                <a:spcPct val="0"/>
              </a:spcBef>
              <a:spcAft>
                <a:spcPct val="0"/>
              </a:spcAft>
              <a:defRPr sz="4800">
                <a:solidFill>
                  <a:schemeClr val="tx1"/>
                </a:solidFill>
                <a:latin typeface="Arial" charset="0"/>
              </a:defRPr>
            </a:lvl7pPr>
            <a:lvl8pPr marL="3429000" indent="-228600" defTabSz="4389438" eaLnBrk="0" fontAlgn="base" hangingPunct="0">
              <a:spcBef>
                <a:spcPct val="0"/>
              </a:spcBef>
              <a:spcAft>
                <a:spcPct val="0"/>
              </a:spcAft>
              <a:defRPr sz="4800">
                <a:solidFill>
                  <a:schemeClr val="tx1"/>
                </a:solidFill>
                <a:latin typeface="Arial" charset="0"/>
              </a:defRPr>
            </a:lvl8pPr>
            <a:lvl9pPr marL="3886200" indent="-228600" defTabSz="4389438" eaLnBrk="0" fontAlgn="base" hangingPunct="0">
              <a:spcBef>
                <a:spcPct val="0"/>
              </a:spcBef>
              <a:spcAft>
                <a:spcPct val="0"/>
              </a:spcAft>
              <a:defRPr sz="4800">
                <a:solidFill>
                  <a:schemeClr val="tx1"/>
                </a:solidFill>
                <a:latin typeface="Arial" charset="0"/>
              </a:defRPr>
            </a:lvl9pPr>
          </a:lstStyle>
          <a:p>
            <a:pPr algn="r" eaLnBrk="1" hangingPunct="1"/>
            <a:endParaRPr lang="en-GB" altLang="en-US" sz="8600" dirty="0">
              <a:solidFill>
                <a:srgbClr val="009900"/>
              </a:solidFill>
              <a:latin typeface="Univers 45 Light" pitchFamily="2" charset="0"/>
            </a:endParaRPr>
          </a:p>
        </p:txBody>
      </p:sp>
      <p:sp>
        <p:nvSpPr>
          <p:cNvPr id="2055" name="Rectangle 530"/>
          <p:cNvSpPr>
            <a:spLocks noChangeArrowheads="1"/>
          </p:cNvSpPr>
          <p:nvPr/>
        </p:nvSpPr>
        <p:spPr bwMode="auto">
          <a:xfrm>
            <a:off x="539750" y="18265775"/>
            <a:ext cx="17065625" cy="6956425"/>
          </a:xfrm>
          <a:prstGeom prst="rect">
            <a:avLst/>
          </a:prstGeom>
          <a:noFill/>
          <a:ln w="76200">
            <a:solidFill>
              <a:schemeClr val="accent5">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389438" eaLnBrk="0" hangingPunct="0">
              <a:defRPr sz="4800">
                <a:solidFill>
                  <a:schemeClr val="tx1"/>
                </a:solidFill>
                <a:latin typeface="Arial" charset="0"/>
              </a:defRPr>
            </a:lvl1pPr>
            <a:lvl2pPr marL="742950" indent="-285750" defTabSz="4389438" eaLnBrk="0" hangingPunct="0">
              <a:defRPr sz="4800">
                <a:solidFill>
                  <a:schemeClr val="tx1"/>
                </a:solidFill>
                <a:latin typeface="Arial" charset="0"/>
              </a:defRPr>
            </a:lvl2pPr>
            <a:lvl3pPr marL="1143000" indent="-228600" defTabSz="4389438" eaLnBrk="0" hangingPunct="0">
              <a:defRPr sz="4800">
                <a:solidFill>
                  <a:schemeClr val="tx1"/>
                </a:solidFill>
                <a:latin typeface="Arial" charset="0"/>
              </a:defRPr>
            </a:lvl3pPr>
            <a:lvl4pPr marL="1600200" indent="-228600" defTabSz="4389438" eaLnBrk="0" hangingPunct="0">
              <a:defRPr sz="4800">
                <a:solidFill>
                  <a:schemeClr val="tx1"/>
                </a:solidFill>
                <a:latin typeface="Arial" charset="0"/>
              </a:defRPr>
            </a:lvl4pPr>
            <a:lvl5pPr marL="2057400" indent="-228600" defTabSz="4389438" eaLnBrk="0" hangingPunct="0">
              <a:defRPr sz="4800">
                <a:solidFill>
                  <a:schemeClr val="tx1"/>
                </a:solidFill>
                <a:latin typeface="Arial" charset="0"/>
              </a:defRPr>
            </a:lvl5pPr>
            <a:lvl6pPr marL="2514600" indent="-228600" defTabSz="4389438" eaLnBrk="0" fontAlgn="base" hangingPunct="0">
              <a:spcBef>
                <a:spcPct val="0"/>
              </a:spcBef>
              <a:spcAft>
                <a:spcPct val="0"/>
              </a:spcAft>
              <a:defRPr sz="4800">
                <a:solidFill>
                  <a:schemeClr val="tx1"/>
                </a:solidFill>
                <a:latin typeface="Arial" charset="0"/>
              </a:defRPr>
            </a:lvl6pPr>
            <a:lvl7pPr marL="2971800" indent="-228600" defTabSz="4389438" eaLnBrk="0" fontAlgn="base" hangingPunct="0">
              <a:spcBef>
                <a:spcPct val="0"/>
              </a:spcBef>
              <a:spcAft>
                <a:spcPct val="0"/>
              </a:spcAft>
              <a:defRPr sz="4800">
                <a:solidFill>
                  <a:schemeClr val="tx1"/>
                </a:solidFill>
                <a:latin typeface="Arial" charset="0"/>
              </a:defRPr>
            </a:lvl7pPr>
            <a:lvl8pPr marL="3429000" indent="-228600" defTabSz="4389438" eaLnBrk="0" fontAlgn="base" hangingPunct="0">
              <a:spcBef>
                <a:spcPct val="0"/>
              </a:spcBef>
              <a:spcAft>
                <a:spcPct val="0"/>
              </a:spcAft>
              <a:defRPr sz="4800">
                <a:solidFill>
                  <a:schemeClr val="tx1"/>
                </a:solidFill>
                <a:latin typeface="Arial" charset="0"/>
              </a:defRPr>
            </a:lvl8pPr>
            <a:lvl9pPr marL="3886200" indent="-228600" defTabSz="4389438" eaLnBrk="0" fontAlgn="base" hangingPunct="0">
              <a:spcBef>
                <a:spcPct val="0"/>
              </a:spcBef>
              <a:spcAft>
                <a:spcPct val="0"/>
              </a:spcAft>
              <a:defRPr sz="4800">
                <a:solidFill>
                  <a:schemeClr val="tx1"/>
                </a:solidFill>
                <a:latin typeface="Arial" charset="0"/>
              </a:defRPr>
            </a:lvl9pPr>
          </a:lstStyle>
          <a:p>
            <a:pPr eaLnBrk="1" hangingPunct="1"/>
            <a:r>
              <a:rPr lang="en-GB" altLang="en-US" b="1" dirty="0" smtClean="0">
                <a:latin typeface="Univers 45 Light" pitchFamily="2" charset="0"/>
              </a:rPr>
              <a:t>Conclusions </a:t>
            </a:r>
            <a:endParaRPr lang="en-GB" altLang="en-US" b="1" dirty="0">
              <a:latin typeface="Univers 45 Light" pitchFamily="2" charset="0"/>
            </a:endParaRPr>
          </a:p>
        </p:txBody>
      </p:sp>
      <p:sp>
        <p:nvSpPr>
          <p:cNvPr id="2056" name="Rectangle 531"/>
          <p:cNvSpPr>
            <a:spLocks noChangeArrowheads="1"/>
          </p:cNvSpPr>
          <p:nvPr/>
        </p:nvSpPr>
        <p:spPr bwMode="auto">
          <a:xfrm>
            <a:off x="18473738" y="11420182"/>
            <a:ext cx="7817138" cy="7083718"/>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8912" tIns="111600" rIns="438912" bIns="219456"/>
          <a:lstStyle>
            <a:lvl1pPr marL="93663" indent="-17463" defTabSz="4389438" eaLnBrk="0" hangingPunct="0">
              <a:defRPr sz="4800">
                <a:solidFill>
                  <a:schemeClr val="tx1"/>
                </a:solidFill>
                <a:latin typeface="Arial" charset="0"/>
              </a:defRPr>
            </a:lvl1pPr>
            <a:lvl2pPr marL="742950" indent="-285750" defTabSz="4389438" eaLnBrk="0" hangingPunct="0">
              <a:defRPr sz="4800">
                <a:solidFill>
                  <a:schemeClr val="tx1"/>
                </a:solidFill>
                <a:latin typeface="Arial" charset="0"/>
              </a:defRPr>
            </a:lvl2pPr>
            <a:lvl3pPr marL="1143000" indent="-228600" defTabSz="4389438" eaLnBrk="0" hangingPunct="0">
              <a:defRPr sz="4800">
                <a:solidFill>
                  <a:schemeClr val="tx1"/>
                </a:solidFill>
                <a:latin typeface="Arial" charset="0"/>
              </a:defRPr>
            </a:lvl3pPr>
            <a:lvl4pPr marL="1600200" indent="-228600" defTabSz="4389438" eaLnBrk="0" hangingPunct="0">
              <a:defRPr sz="4800">
                <a:solidFill>
                  <a:schemeClr val="tx1"/>
                </a:solidFill>
                <a:latin typeface="Arial" charset="0"/>
              </a:defRPr>
            </a:lvl4pPr>
            <a:lvl5pPr marL="2057400" indent="-228600" defTabSz="4389438" eaLnBrk="0" hangingPunct="0">
              <a:defRPr sz="4800">
                <a:solidFill>
                  <a:schemeClr val="tx1"/>
                </a:solidFill>
                <a:latin typeface="Arial" charset="0"/>
              </a:defRPr>
            </a:lvl5pPr>
            <a:lvl6pPr marL="2514600" indent="-228600" defTabSz="4389438" eaLnBrk="0" fontAlgn="base" hangingPunct="0">
              <a:spcBef>
                <a:spcPct val="0"/>
              </a:spcBef>
              <a:spcAft>
                <a:spcPct val="0"/>
              </a:spcAft>
              <a:defRPr sz="4800">
                <a:solidFill>
                  <a:schemeClr val="tx1"/>
                </a:solidFill>
                <a:latin typeface="Arial" charset="0"/>
              </a:defRPr>
            </a:lvl6pPr>
            <a:lvl7pPr marL="2971800" indent="-228600" defTabSz="4389438" eaLnBrk="0" fontAlgn="base" hangingPunct="0">
              <a:spcBef>
                <a:spcPct val="0"/>
              </a:spcBef>
              <a:spcAft>
                <a:spcPct val="0"/>
              </a:spcAft>
              <a:defRPr sz="4800">
                <a:solidFill>
                  <a:schemeClr val="tx1"/>
                </a:solidFill>
                <a:latin typeface="Arial" charset="0"/>
              </a:defRPr>
            </a:lvl7pPr>
            <a:lvl8pPr marL="3429000" indent="-228600" defTabSz="4389438" eaLnBrk="0" fontAlgn="base" hangingPunct="0">
              <a:spcBef>
                <a:spcPct val="0"/>
              </a:spcBef>
              <a:spcAft>
                <a:spcPct val="0"/>
              </a:spcAft>
              <a:defRPr sz="4800">
                <a:solidFill>
                  <a:schemeClr val="tx1"/>
                </a:solidFill>
                <a:latin typeface="Arial" charset="0"/>
              </a:defRPr>
            </a:lvl8pPr>
            <a:lvl9pPr marL="3886200" indent="-228600" defTabSz="4389438" eaLnBrk="0" fontAlgn="base" hangingPunct="0">
              <a:spcBef>
                <a:spcPct val="0"/>
              </a:spcBef>
              <a:spcAft>
                <a:spcPct val="0"/>
              </a:spcAft>
              <a:defRPr sz="4800">
                <a:solidFill>
                  <a:schemeClr val="tx1"/>
                </a:solidFill>
                <a:latin typeface="Arial" charset="0"/>
              </a:defRPr>
            </a:lvl9pPr>
          </a:lstStyle>
          <a:p>
            <a:pPr eaLnBrk="1" hangingPunct="1">
              <a:spcBef>
                <a:spcPct val="20000"/>
              </a:spcBef>
            </a:pPr>
            <a:r>
              <a:rPr lang="en-US" altLang="en-US" dirty="0" smtClean="0">
                <a:latin typeface="Univers 45 Light" pitchFamily="2" charset="0"/>
              </a:rPr>
              <a:t>Technologies Used:</a:t>
            </a:r>
            <a:endParaRPr lang="en-US" altLang="en-US" dirty="0">
              <a:latin typeface="Univers 45 Light" pitchFamily="2" charset="0"/>
            </a:endParaRPr>
          </a:p>
          <a:p>
            <a:pPr marL="533400" indent="-457200" eaLnBrk="1" hangingPunct="1">
              <a:spcBef>
                <a:spcPct val="20000"/>
              </a:spcBef>
              <a:buFont typeface="Arial" panose="020B0604020202020204" pitchFamily="34" charset="0"/>
              <a:buChar char="•"/>
            </a:pPr>
            <a:r>
              <a:rPr lang="en-US" altLang="en-US" sz="2800" dirty="0" smtClean="0">
                <a:latin typeface="Univers 45 Light" pitchFamily="2" charset="0"/>
              </a:rPr>
              <a:t>MYSQL 5.6                                                          </a:t>
            </a:r>
          </a:p>
          <a:p>
            <a:pPr marL="533400" indent="-457200" eaLnBrk="1" hangingPunct="1">
              <a:spcBef>
                <a:spcPct val="20000"/>
              </a:spcBef>
              <a:buFont typeface="Arial" panose="020B0604020202020204" pitchFamily="34" charset="0"/>
              <a:buChar char="•"/>
            </a:pPr>
            <a:r>
              <a:rPr lang="en-US" altLang="en-US" sz="2800" dirty="0" smtClean="0">
                <a:latin typeface="Univers 45 Light" pitchFamily="2" charset="0"/>
              </a:rPr>
              <a:t>PHP 5</a:t>
            </a:r>
            <a:endParaRPr lang="en-US" altLang="en-US" sz="2800" dirty="0">
              <a:latin typeface="Univers 45 Light" pitchFamily="2" charset="0"/>
            </a:endParaRPr>
          </a:p>
          <a:p>
            <a:pPr marL="533400" indent="-457200" eaLnBrk="1" hangingPunct="1">
              <a:spcBef>
                <a:spcPct val="20000"/>
              </a:spcBef>
              <a:buFont typeface="Arial" panose="020B0604020202020204" pitchFamily="34" charset="0"/>
              <a:buChar char="•"/>
            </a:pPr>
            <a:r>
              <a:rPr lang="en-US" altLang="en-US" sz="2800" dirty="0" smtClean="0">
                <a:latin typeface="Univers 45 Light" pitchFamily="2" charset="0"/>
              </a:rPr>
              <a:t>HTML 5</a:t>
            </a:r>
            <a:endParaRPr lang="en-US" altLang="en-US" sz="2800" dirty="0">
              <a:latin typeface="Univers 45 Light" pitchFamily="2" charset="0"/>
            </a:endParaRPr>
          </a:p>
          <a:p>
            <a:pPr marL="533400" indent="-457200" eaLnBrk="1" hangingPunct="1">
              <a:spcBef>
                <a:spcPct val="20000"/>
              </a:spcBef>
              <a:buFont typeface="Arial" panose="020B0604020202020204" pitchFamily="34" charset="0"/>
              <a:buChar char="•"/>
            </a:pPr>
            <a:r>
              <a:rPr lang="en-US" altLang="en-US" sz="2800" dirty="0">
                <a:latin typeface="Univers 45 Light" pitchFamily="2" charset="0"/>
              </a:rPr>
              <a:t>opencv3.1.0</a:t>
            </a:r>
          </a:p>
          <a:p>
            <a:pPr marL="533400" indent="-457200" eaLnBrk="1" hangingPunct="1">
              <a:spcBef>
                <a:spcPct val="20000"/>
              </a:spcBef>
              <a:buFont typeface="Arial" panose="020B0604020202020204" pitchFamily="34" charset="0"/>
              <a:buChar char="•"/>
            </a:pPr>
            <a:r>
              <a:rPr lang="en-US" altLang="en-US" sz="2800" dirty="0">
                <a:latin typeface="Univers 45 Light" pitchFamily="2" charset="0"/>
              </a:rPr>
              <a:t>python 2.7</a:t>
            </a:r>
          </a:p>
          <a:p>
            <a:pPr marL="533400" indent="-457200" eaLnBrk="1" hangingPunct="1">
              <a:spcBef>
                <a:spcPct val="20000"/>
              </a:spcBef>
              <a:buFont typeface="Arial" panose="020B0604020202020204" pitchFamily="34" charset="0"/>
              <a:buChar char="•"/>
            </a:pPr>
            <a:r>
              <a:rPr lang="en-US" altLang="en-US" sz="2800" dirty="0" err="1" smtClean="0">
                <a:latin typeface="Univers 45 Light" pitchFamily="2" charset="0"/>
              </a:rPr>
              <a:t>PyQT</a:t>
            </a:r>
            <a:r>
              <a:rPr lang="en-US" altLang="en-US" sz="2800" dirty="0" smtClean="0">
                <a:latin typeface="Univers 45 Light" pitchFamily="2" charset="0"/>
              </a:rPr>
              <a:t> Designer</a:t>
            </a:r>
            <a:endParaRPr lang="en-US" altLang="en-US" sz="2800" dirty="0">
              <a:latin typeface="Univers 45 Light" pitchFamily="2" charset="0"/>
            </a:endParaRPr>
          </a:p>
          <a:p>
            <a:pPr marL="533400" indent="-457200" eaLnBrk="1" hangingPunct="1">
              <a:spcBef>
                <a:spcPct val="20000"/>
              </a:spcBef>
              <a:buFont typeface="Arial" panose="020B0604020202020204" pitchFamily="34" charset="0"/>
              <a:buChar char="•"/>
            </a:pPr>
            <a:r>
              <a:rPr lang="en-US" altLang="en-US" sz="2800" dirty="0">
                <a:latin typeface="Univers 45 Light" pitchFamily="2" charset="0"/>
              </a:rPr>
              <a:t>Centos </a:t>
            </a:r>
            <a:r>
              <a:rPr lang="en-US" altLang="en-US" sz="2800" dirty="0" smtClean="0">
                <a:latin typeface="Univers 45 Light" pitchFamily="2" charset="0"/>
              </a:rPr>
              <a:t>7</a:t>
            </a:r>
          </a:p>
          <a:p>
            <a:pPr marL="533400" indent="-457200" eaLnBrk="1" hangingPunct="1">
              <a:spcBef>
                <a:spcPct val="20000"/>
              </a:spcBef>
              <a:buFont typeface="Arial" panose="020B0604020202020204" pitchFamily="34" charset="0"/>
              <a:buChar char="•"/>
            </a:pPr>
            <a:r>
              <a:rPr lang="en-US" altLang="en-US" sz="2800" dirty="0" smtClean="0">
                <a:latin typeface="Univers 45 Light" pitchFamily="2" charset="0"/>
              </a:rPr>
              <a:t>Encryption Algorithms HMACSHA512</a:t>
            </a:r>
          </a:p>
          <a:p>
            <a:pPr marL="533400" indent="-457200" eaLnBrk="1" hangingPunct="1">
              <a:spcBef>
                <a:spcPct val="20000"/>
              </a:spcBef>
              <a:buFont typeface="Arial" panose="020B0604020202020204" pitchFamily="34" charset="0"/>
              <a:buChar char="•"/>
            </a:pPr>
            <a:r>
              <a:rPr lang="en-US" altLang="en-US" sz="2800" dirty="0" err="1">
                <a:latin typeface="Univers 45 Light" pitchFamily="2" charset="0"/>
              </a:rPr>
              <a:t>O</a:t>
            </a:r>
            <a:r>
              <a:rPr lang="en-US" altLang="en-US" sz="2800" dirty="0" err="1" smtClean="0">
                <a:latin typeface="Univers 45 Light" pitchFamily="2" charset="0"/>
              </a:rPr>
              <a:t>penSSL</a:t>
            </a:r>
            <a:r>
              <a:rPr lang="en-US" altLang="en-US" sz="2800" dirty="0" smtClean="0">
                <a:latin typeface="Univers 45 Light" pitchFamily="2" charset="0"/>
              </a:rPr>
              <a:t>/TLS</a:t>
            </a:r>
          </a:p>
          <a:p>
            <a:pPr marL="533400" indent="-457200" eaLnBrk="1" hangingPunct="1">
              <a:spcBef>
                <a:spcPct val="20000"/>
              </a:spcBef>
              <a:buFont typeface="Arial" panose="020B0604020202020204" pitchFamily="34" charset="0"/>
              <a:buChar char="•"/>
            </a:pPr>
            <a:r>
              <a:rPr lang="en-US" altLang="en-US" sz="2800" dirty="0" smtClean="0">
                <a:latin typeface="Univers 45 Light" pitchFamily="2" charset="0"/>
              </a:rPr>
              <a:t>snort IPS</a:t>
            </a:r>
          </a:p>
          <a:p>
            <a:pPr marL="533400" indent="-457200" eaLnBrk="1" hangingPunct="1">
              <a:spcBef>
                <a:spcPct val="20000"/>
              </a:spcBef>
              <a:buFont typeface="Arial" panose="020B0604020202020204" pitchFamily="34" charset="0"/>
              <a:buChar char="•"/>
            </a:pPr>
            <a:r>
              <a:rPr lang="en-US" altLang="en-US" sz="2800" dirty="0" smtClean="0">
                <a:latin typeface="Univers 45 Light" pitchFamily="2" charset="0"/>
              </a:rPr>
              <a:t>HCE Android API</a:t>
            </a:r>
          </a:p>
          <a:p>
            <a:pPr marL="533400" indent="-457200" eaLnBrk="1" hangingPunct="1">
              <a:spcBef>
                <a:spcPct val="20000"/>
              </a:spcBef>
              <a:buFont typeface="Arial" panose="020B0604020202020204" pitchFamily="34" charset="0"/>
              <a:buChar char="•"/>
            </a:pPr>
            <a:r>
              <a:rPr lang="en-US" altLang="en-US" sz="2800" dirty="0" smtClean="0">
                <a:latin typeface="Univers 45 Light" pitchFamily="2" charset="0"/>
              </a:rPr>
              <a:t>NFC API</a:t>
            </a:r>
          </a:p>
          <a:p>
            <a:pPr marL="533400" indent="-457200" eaLnBrk="1" hangingPunct="1">
              <a:spcBef>
                <a:spcPct val="20000"/>
              </a:spcBef>
              <a:buFont typeface="Arial" panose="020B0604020202020204" pitchFamily="34" charset="0"/>
              <a:buChar char="•"/>
            </a:pPr>
            <a:endParaRPr lang="en-US" altLang="en-US" sz="3200" dirty="0">
              <a:latin typeface="Univers 45 Light" pitchFamily="2" charset="0"/>
            </a:endParaRPr>
          </a:p>
        </p:txBody>
      </p:sp>
      <p:sp>
        <p:nvSpPr>
          <p:cNvPr id="2058" name="Rectangle 533"/>
          <p:cNvSpPr>
            <a:spLocks noChangeArrowheads="1"/>
          </p:cNvSpPr>
          <p:nvPr/>
        </p:nvSpPr>
        <p:spPr bwMode="auto">
          <a:xfrm>
            <a:off x="566738" y="10780713"/>
            <a:ext cx="17048162" cy="6954837"/>
          </a:xfrm>
          <a:prstGeom prst="rect">
            <a:avLst/>
          </a:prstGeom>
          <a:noFill/>
          <a:ln w="76200">
            <a:solidFill>
              <a:schemeClr val="accent5">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8912" tIns="219456" rIns="438912" bIns="219456"/>
          <a:lstStyle>
            <a:lvl1pPr marL="93663" indent="-17463" defTabSz="4389438" eaLnBrk="0" hangingPunct="0">
              <a:defRPr sz="4800">
                <a:solidFill>
                  <a:schemeClr val="tx1"/>
                </a:solidFill>
                <a:latin typeface="Arial" charset="0"/>
              </a:defRPr>
            </a:lvl1pPr>
            <a:lvl2pPr marL="742950" indent="-285750" defTabSz="4389438" eaLnBrk="0" hangingPunct="0">
              <a:defRPr sz="4800">
                <a:solidFill>
                  <a:schemeClr val="tx1"/>
                </a:solidFill>
                <a:latin typeface="Arial" charset="0"/>
              </a:defRPr>
            </a:lvl2pPr>
            <a:lvl3pPr marL="1143000" indent="-228600" defTabSz="4389438" eaLnBrk="0" hangingPunct="0">
              <a:defRPr sz="4800">
                <a:solidFill>
                  <a:schemeClr val="tx1"/>
                </a:solidFill>
                <a:latin typeface="Arial" charset="0"/>
              </a:defRPr>
            </a:lvl3pPr>
            <a:lvl4pPr marL="1600200" indent="-228600" defTabSz="4389438" eaLnBrk="0" hangingPunct="0">
              <a:defRPr sz="4800">
                <a:solidFill>
                  <a:schemeClr val="tx1"/>
                </a:solidFill>
                <a:latin typeface="Arial" charset="0"/>
              </a:defRPr>
            </a:lvl4pPr>
            <a:lvl5pPr marL="2057400" indent="-228600" defTabSz="4389438" eaLnBrk="0" hangingPunct="0">
              <a:defRPr sz="4800">
                <a:solidFill>
                  <a:schemeClr val="tx1"/>
                </a:solidFill>
                <a:latin typeface="Arial" charset="0"/>
              </a:defRPr>
            </a:lvl5pPr>
            <a:lvl6pPr marL="2514600" indent="-228600" defTabSz="4389438" eaLnBrk="0" fontAlgn="base" hangingPunct="0">
              <a:spcBef>
                <a:spcPct val="0"/>
              </a:spcBef>
              <a:spcAft>
                <a:spcPct val="0"/>
              </a:spcAft>
              <a:defRPr sz="4800">
                <a:solidFill>
                  <a:schemeClr val="tx1"/>
                </a:solidFill>
                <a:latin typeface="Arial" charset="0"/>
              </a:defRPr>
            </a:lvl6pPr>
            <a:lvl7pPr marL="2971800" indent="-228600" defTabSz="4389438" eaLnBrk="0" fontAlgn="base" hangingPunct="0">
              <a:spcBef>
                <a:spcPct val="0"/>
              </a:spcBef>
              <a:spcAft>
                <a:spcPct val="0"/>
              </a:spcAft>
              <a:defRPr sz="4800">
                <a:solidFill>
                  <a:schemeClr val="tx1"/>
                </a:solidFill>
                <a:latin typeface="Arial" charset="0"/>
              </a:defRPr>
            </a:lvl7pPr>
            <a:lvl8pPr marL="3429000" indent="-228600" defTabSz="4389438" eaLnBrk="0" fontAlgn="base" hangingPunct="0">
              <a:spcBef>
                <a:spcPct val="0"/>
              </a:spcBef>
              <a:spcAft>
                <a:spcPct val="0"/>
              </a:spcAft>
              <a:defRPr sz="4800">
                <a:solidFill>
                  <a:schemeClr val="tx1"/>
                </a:solidFill>
                <a:latin typeface="Arial" charset="0"/>
              </a:defRPr>
            </a:lvl8pPr>
            <a:lvl9pPr marL="3886200" indent="-228600" defTabSz="4389438" eaLnBrk="0" fontAlgn="base" hangingPunct="0">
              <a:spcBef>
                <a:spcPct val="0"/>
              </a:spcBef>
              <a:spcAft>
                <a:spcPct val="0"/>
              </a:spcAft>
              <a:defRPr sz="4800">
                <a:solidFill>
                  <a:schemeClr val="tx1"/>
                </a:solidFill>
                <a:latin typeface="Arial" charset="0"/>
              </a:defRPr>
            </a:lvl9pPr>
          </a:lstStyle>
          <a:p>
            <a:pPr eaLnBrk="1" hangingPunct="1">
              <a:spcBef>
                <a:spcPct val="20000"/>
              </a:spcBef>
            </a:pPr>
            <a:r>
              <a:rPr lang="en-US" altLang="en-US" b="1" dirty="0" smtClean="0">
                <a:latin typeface="Univers 45 Light" pitchFamily="2" charset="0"/>
              </a:rPr>
              <a:t>Introduction (48 </a:t>
            </a:r>
            <a:r>
              <a:rPr lang="en-US" altLang="en-US" b="1" dirty="0">
                <a:latin typeface="Univers 45 Light" pitchFamily="2" charset="0"/>
              </a:rPr>
              <a:t>pt. Universe </a:t>
            </a:r>
            <a:r>
              <a:rPr lang="en-US" altLang="en-US" b="1" dirty="0" smtClean="0">
                <a:latin typeface="Univers 45 Light" pitchFamily="2" charset="0"/>
              </a:rPr>
              <a:t>45 </a:t>
            </a:r>
            <a:r>
              <a:rPr lang="en-US" altLang="en-US" b="1" dirty="0">
                <a:latin typeface="Univers 45 Light" pitchFamily="2" charset="0"/>
              </a:rPr>
              <a:t>Light) </a:t>
            </a:r>
            <a:endParaRPr lang="en-US" altLang="zh-CN" sz="3600" dirty="0">
              <a:latin typeface="Univers 45 Light" pitchFamily="2" charset="0"/>
              <a:ea typeface="SimSun" pitchFamily="2" charset="-122"/>
            </a:endParaRPr>
          </a:p>
        </p:txBody>
      </p:sp>
      <p:sp>
        <p:nvSpPr>
          <p:cNvPr id="2059" name="Text Box 534"/>
          <p:cNvSpPr txBox="1">
            <a:spLocks noChangeArrowheads="1"/>
          </p:cNvSpPr>
          <p:nvPr/>
        </p:nvSpPr>
        <p:spPr bwMode="auto">
          <a:xfrm>
            <a:off x="32500888" y="31346815"/>
            <a:ext cx="15906750"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defTabSz="4389438" eaLnBrk="0" hangingPunct="0">
              <a:defRPr sz="4800">
                <a:solidFill>
                  <a:schemeClr val="tx1"/>
                </a:solidFill>
                <a:latin typeface="Arial" charset="0"/>
              </a:defRPr>
            </a:lvl1pPr>
            <a:lvl2pPr marL="742950" indent="-285750" defTabSz="4389438" eaLnBrk="0" hangingPunct="0">
              <a:defRPr sz="4800">
                <a:solidFill>
                  <a:schemeClr val="tx1"/>
                </a:solidFill>
                <a:latin typeface="Arial" charset="0"/>
              </a:defRPr>
            </a:lvl2pPr>
            <a:lvl3pPr marL="1143000" indent="-228600" defTabSz="4389438" eaLnBrk="0" hangingPunct="0">
              <a:defRPr sz="4800">
                <a:solidFill>
                  <a:schemeClr val="tx1"/>
                </a:solidFill>
                <a:latin typeface="Arial" charset="0"/>
              </a:defRPr>
            </a:lvl3pPr>
            <a:lvl4pPr marL="1600200" indent="-228600" defTabSz="4389438" eaLnBrk="0" hangingPunct="0">
              <a:defRPr sz="4800">
                <a:solidFill>
                  <a:schemeClr val="tx1"/>
                </a:solidFill>
                <a:latin typeface="Arial" charset="0"/>
              </a:defRPr>
            </a:lvl4pPr>
            <a:lvl5pPr marL="2057400" indent="-228600" defTabSz="4389438" eaLnBrk="0" hangingPunct="0">
              <a:defRPr sz="4800">
                <a:solidFill>
                  <a:schemeClr val="tx1"/>
                </a:solidFill>
                <a:latin typeface="Arial" charset="0"/>
              </a:defRPr>
            </a:lvl5pPr>
            <a:lvl6pPr marL="2514600" indent="-228600" defTabSz="4389438" eaLnBrk="0" fontAlgn="base" hangingPunct="0">
              <a:spcBef>
                <a:spcPct val="0"/>
              </a:spcBef>
              <a:spcAft>
                <a:spcPct val="0"/>
              </a:spcAft>
              <a:defRPr sz="4800">
                <a:solidFill>
                  <a:schemeClr val="tx1"/>
                </a:solidFill>
                <a:latin typeface="Arial" charset="0"/>
              </a:defRPr>
            </a:lvl6pPr>
            <a:lvl7pPr marL="2971800" indent="-228600" defTabSz="4389438" eaLnBrk="0" fontAlgn="base" hangingPunct="0">
              <a:spcBef>
                <a:spcPct val="0"/>
              </a:spcBef>
              <a:spcAft>
                <a:spcPct val="0"/>
              </a:spcAft>
              <a:defRPr sz="4800">
                <a:solidFill>
                  <a:schemeClr val="tx1"/>
                </a:solidFill>
                <a:latin typeface="Arial" charset="0"/>
              </a:defRPr>
            </a:lvl7pPr>
            <a:lvl8pPr marL="3429000" indent="-228600" defTabSz="4389438" eaLnBrk="0" fontAlgn="base" hangingPunct="0">
              <a:spcBef>
                <a:spcPct val="0"/>
              </a:spcBef>
              <a:spcAft>
                <a:spcPct val="0"/>
              </a:spcAft>
              <a:defRPr sz="4800">
                <a:solidFill>
                  <a:schemeClr val="tx1"/>
                </a:solidFill>
                <a:latin typeface="Arial" charset="0"/>
              </a:defRPr>
            </a:lvl8pPr>
            <a:lvl9pPr marL="3886200" indent="-228600" defTabSz="4389438" eaLnBrk="0" fontAlgn="base" hangingPunct="0">
              <a:spcBef>
                <a:spcPct val="0"/>
              </a:spcBef>
              <a:spcAft>
                <a:spcPct val="0"/>
              </a:spcAft>
              <a:defRPr sz="4800">
                <a:solidFill>
                  <a:schemeClr val="tx1"/>
                </a:solidFill>
                <a:latin typeface="Arial" charset="0"/>
              </a:defRPr>
            </a:lvl9pPr>
          </a:lstStyle>
          <a:p>
            <a:pPr algn="ctr" eaLnBrk="1" hangingPunct="1">
              <a:spcBef>
                <a:spcPct val="50000"/>
              </a:spcBef>
            </a:pPr>
            <a:r>
              <a:rPr lang="en-US" altLang="en-US" sz="7200" b="1" dirty="0" smtClean="0">
                <a:solidFill>
                  <a:schemeClr val="bg1"/>
                </a:solidFill>
                <a:latin typeface="Univers 45 Light" pitchFamily="2" charset="0"/>
              </a:rPr>
              <a:t>Cairo, Egypt</a:t>
            </a:r>
            <a:endParaRPr lang="en-US" altLang="en-US" sz="7200" b="1" dirty="0">
              <a:solidFill>
                <a:schemeClr val="bg1"/>
              </a:solidFill>
              <a:latin typeface="Univers 45 Light" pitchFamily="2" charset="0"/>
            </a:endParaRPr>
          </a:p>
        </p:txBody>
      </p:sp>
      <p:sp>
        <p:nvSpPr>
          <p:cNvPr id="2060" name="Rectangle 535"/>
          <p:cNvSpPr>
            <a:spLocks noChangeArrowheads="1"/>
          </p:cNvSpPr>
          <p:nvPr/>
        </p:nvSpPr>
        <p:spPr bwMode="auto">
          <a:xfrm>
            <a:off x="511175" y="25717500"/>
            <a:ext cx="9963150" cy="4692650"/>
          </a:xfrm>
          <a:prstGeom prst="rect">
            <a:avLst/>
          </a:prstGeom>
          <a:noFill/>
          <a:ln w="76200">
            <a:solidFill>
              <a:schemeClr val="accent5">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4389438" eaLnBrk="0" hangingPunct="0">
              <a:defRPr sz="4800">
                <a:solidFill>
                  <a:schemeClr val="tx1"/>
                </a:solidFill>
                <a:latin typeface="Arial" charset="0"/>
              </a:defRPr>
            </a:lvl1pPr>
            <a:lvl2pPr marL="742950" indent="-285750" defTabSz="4389438" eaLnBrk="0" hangingPunct="0">
              <a:defRPr sz="4800">
                <a:solidFill>
                  <a:schemeClr val="tx1"/>
                </a:solidFill>
                <a:latin typeface="Arial" charset="0"/>
              </a:defRPr>
            </a:lvl2pPr>
            <a:lvl3pPr marL="1143000" indent="-228600" defTabSz="4389438" eaLnBrk="0" hangingPunct="0">
              <a:defRPr sz="4800">
                <a:solidFill>
                  <a:schemeClr val="tx1"/>
                </a:solidFill>
                <a:latin typeface="Arial" charset="0"/>
              </a:defRPr>
            </a:lvl3pPr>
            <a:lvl4pPr marL="1600200" indent="-228600" defTabSz="4389438" eaLnBrk="0" hangingPunct="0">
              <a:defRPr sz="4800">
                <a:solidFill>
                  <a:schemeClr val="tx1"/>
                </a:solidFill>
                <a:latin typeface="Arial" charset="0"/>
              </a:defRPr>
            </a:lvl4pPr>
            <a:lvl5pPr marL="2057400" indent="-228600" defTabSz="4389438" eaLnBrk="0" hangingPunct="0">
              <a:defRPr sz="4800">
                <a:solidFill>
                  <a:schemeClr val="tx1"/>
                </a:solidFill>
                <a:latin typeface="Arial" charset="0"/>
              </a:defRPr>
            </a:lvl5pPr>
            <a:lvl6pPr marL="2514600" indent="-228600" defTabSz="4389438" eaLnBrk="0" fontAlgn="base" hangingPunct="0">
              <a:spcBef>
                <a:spcPct val="0"/>
              </a:spcBef>
              <a:spcAft>
                <a:spcPct val="0"/>
              </a:spcAft>
              <a:defRPr sz="4800">
                <a:solidFill>
                  <a:schemeClr val="tx1"/>
                </a:solidFill>
                <a:latin typeface="Arial" charset="0"/>
              </a:defRPr>
            </a:lvl6pPr>
            <a:lvl7pPr marL="2971800" indent="-228600" defTabSz="4389438" eaLnBrk="0" fontAlgn="base" hangingPunct="0">
              <a:spcBef>
                <a:spcPct val="0"/>
              </a:spcBef>
              <a:spcAft>
                <a:spcPct val="0"/>
              </a:spcAft>
              <a:defRPr sz="4800">
                <a:solidFill>
                  <a:schemeClr val="tx1"/>
                </a:solidFill>
                <a:latin typeface="Arial" charset="0"/>
              </a:defRPr>
            </a:lvl7pPr>
            <a:lvl8pPr marL="3429000" indent="-228600" defTabSz="4389438" eaLnBrk="0" fontAlgn="base" hangingPunct="0">
              <a:spcBef>
                <a:spcPct val="0"/>
              </a:spcBef>
              <a:spcAft>
                <a:spcPct val="0"/>
              </a:spcAft>
              <a:defRPr sz="4800">
                <a:solidFill>
                  <a:schemeClr val="tx1"/>
                </a:solidFill>
                <a:latin typeface="Arial" charset="0"/>
              </a:defRPr>
            </a:lvl8pPr>
            <a:lvl9pPr marL="3886200" indent="-228600" defTabSz="4389438" eaLnBrk="0" fontAlgn="base" hangingPunct="0">
              <a:spcBef>
                <a:spcPct val="0"/>
              </a:spcBef>
              <a:spcAft>
                <a:spcPct val="0"/>
              </a:spcAft>
              <a:defRPr sz="4800">
                <a:solidFill>
                  <a:schemeClr val="tx1"/>
                </a:solidFill>
                <a:latin typeface="Arial" charset="0"/>
              </a:defRPr>
            </a:lvl9pPr>
          </a:lstStyle>
          <a:p>
            <a:pPr algn="ctr" eaLnBrk="1" hangingPunct="1"/>
            <a:endParaRPr lang="en-GB" altLang="en-US" sz="8600">
              <a:solidFill>
                <a:srgbClr val="009900"/>
              </a:solidFill>
              <a:latin typeface="Univers 45 Light" pitchFamily="2" charset="0"/>
            </a:endParaRPr>
          </a:p>
        </p:txBody>
      </p:sp>
      <p:sp>
        <p:nvSpPr>
          <p:cNvPr id="2061" name="Rectangle 536"/>
          <p:cNvSpPr>
            <a:spLocks noChangeArrowheads="1"/>
          </p:cNvSpPr>
          <p:nvPr/>
        </p:nvSpPr>
        <p:spPr bwMode="auto">
          <a:xfrm>
            <a:off x="683063" y="25723850"/>
            <a:ext cx="6315075" cy="440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219456" rIns="180000" bIns="219456"/>
          <a:lstStyle>
            <a:lvl1pPr marL="93663" indent="-17463" defTabSz="4389438" eaLnBrk="0" hangingPunct="0">
              <a:defRPr sz="4800">
                <a:solidFill>
                  <a:schemeClr val="tx1"/>
                </a:solidFill>
                <a:latin typeface="Arial" charset="0"/>
              </a:defRPr>
            </a:lvl1pPr>
            <a:lvl2pPr marL="742950" indent="-285750" defTabSz="4389438" eaLnBrk="0" hangingPunct="0">
              <a:defRPr sz="4800">
                <a:solidFill>
                  <a:schemeClr val="tx1"/>
                </a:solidFill>
                <a:latin typeface="Arial" charset="0"/>
              </a:defRPr>
            </a:lvl2pPr>
            <a:lvl3pPr marL="1143000" indent="-228600" defTabSz="4389438" eaLnBrk="0" hangingPunct="0">
              <a:defRPr sz="4800">
                <a:solidFill>
                  <a:schemeClr val="tx1"/>
                </a:solidFill>
                <a:latin typeface="Arial" charset="0"/>
              </a:defRPr>
            </a:lvl3pPr>
            <a:lvl4pPr marL="1600200" indent="-228600" defTabSz="4389438" eaLnBrk="0" hangingPunct="0">
              <a:defRPr sz="4800">
                <a:solidFill>
                  <a:schemeClr val="tx1"/>
                </a:solidFill>
                <a:latin typeface="Arial" charset="0"/>
              </a:defRPr>
            </a:lvl4pPr>
            <a:lvl5pPr marL="2057400" indent="-228600" defTabSz="4389438" eaLnBrk="0" hangingPunct="0">
              <a:defRPr sz="4800">
                <a:solidFill>
                  <a:schemeClr val="tx1"/>
                </a:solidFill>
                <a:latin typeface="Arial" charset="0"/>
              </a:defRPr>
            </a:lvl5pPr>
            <a:lvl6pPr marL="2514600" indent="-228600" defTabSz="4389438" eaLnBrk="0" fontAlgn="base" hangingPunct="0">
              <a:spcBef>
                <a:spcPct val="0"/>
              </a:spcBef>
              <a:spcAft>
                <a:spcPct val="0"/>
              </a:spcAft>
              <a:defRPr sz="4800">
                <a:solidFill>
                  <a:schemeClr val="tx1"/>
                </a:solidFill>
                <a:latin typeface="Arial" charset="0"/>
              </a:defRPr>
            </a:lvl6pPr>
            <a:lvl7pPr marL="2971800" indent="-228600" defTabSz="4389438" eaLnBrk="0" fontAlgn="base" hangingPunct="0">
              <a:spcBef>
                <a:spcPct val="0"/>
              </a:spcBef>
              <a:spcAft>
                <a:spcPct val="0"/>
              </a:spcAft>
              <a:defRPr sz="4800">
                <a:solidFill>
                  <a:schemeClr val="tx1"/>
                </a:solidFill>
                <a:latin typeface="Arial" charset="0"/>
              </a:defRPr>
            </a:lvl7pPr>
            <a:lvl8pPr marL="3429000" indent="-228600" defTabSz="4389438" eaLnBrk="0" fontAlgn="base" hangingPunct="0">
              <a:spcBef>
                <a:spcPct val="0"/>
              </a:spcBef>
              <a:spcAft>
                <a:spcPct val="0"/>
              </a:spcAft>
              <a:defRPr sz="4800">
                <a:solidFill>
                  <a:schemeClr val="tx1"/>
                </a:solidFill>
                <a:latin typeface="Arial" charset="0"/>
              </a:defRPr>
            </a:lvl8pPr>
            <a:lvl9pPr marL="3886200" indent="-228600" defTabSz="4389438" eaLnBrk="0" fontAlgn="base" hangingPunct="0">
              <a:spcBef>
                <a:spcPct val="0"/>
              </a:spcBef>
              <a:spcAft>
                <a:spcPct val="0"/>
              </a:spcAft>
              <a:defRPr sz="4800">
                <a:solidFill>
                  <a:schemeClr val="tx1"/>
                </a:solidFill>
                <a:latin typeface="Arial" charset="0"/>
              </a:defRPr>
            </a:lvl9pPr>
          </a:lstStyle>
          <a:p>
            <a:pPr eaLnBrk="1" hangingPunct="1">
              <a:spcBef>
                <a:spcPct val="20000"/>
              </a:spcBef>
            </a:pPr>
            <a:r>
              <a:rPr lang="en-US" altLang="en-US" b="1" dirty="0" smtClean="0">
                <a:solidFill>
                  <a:srgbClr val="000000"/>
                </a:solidFill>
                <a:latin typeface="Univers 45 Light" pitchFamily="2" charset="0"/>
              </a:rPr>
              <a:t>Biography</a:t>
            </a:r>
            <a:endParaRPr lang="en-US" altLang="en-US" sz="3200" b="1" dirty="0" smtClean="0">
              <a:latin typeface="Univers 45 Light" pitchFamily="2" charset="0"/>
            </a:endParaRPr>
          </a:p>
          <a:p>
            <a:pPr eaLnBrk="1" hangingPunct="1">
              <a:spcBef>
                <a:spcPct val="20000"/>
              </a:spcBef>
            </a:pPr>
            <a:r>
              <a:rPr lang="en-US" altLang="en-US" sz="2400" b="1" dirty="0">
                <a:latin typeface="Univers 45 Light" pitchFamily="2" charset="0"/>
              </a:rPr>
              <a:t>Mustafa </a:t>
            </a:r>
            <a:r>
              <a:rPr lang="en-US" altLang="en-US" sz="2400" b="1" dirty="0" smtClean="0">
                <a:latin typeface="Univers 45 Light" pitchFamily="2" charset="0"/>
              </a:rPr>
              <a:t>El-</a:t>
            </a:r>
            <a:r>
              <a:rPr lang="en-US" altLang="en-US" sz="2400" b="1" dirty="0" err="1" smtClean="0">
                <a:latin typeface="Univers 45 Light" pitchFamily="2" charset="0"/>
              </a:rPr>
              <a:t>Liethy</a:t>
            </a:r>
            <a:r>
              <a:rPr lang="en-US" altLang="en-US" sz="2400" b="1" dirty="0" smtClean="0">
                <a:latin typeface="Univers 45 Light" pitchFamily="2" charset="0"/>
              </a:rPr>
              <a:t> ( </a:t>
            </a:r>
            <a:r>
              <a:rPr lang="en-US" altLang="en-US" sz="2400" b="1" dirty="0">
                <a:latin typeface="Univers 45 Light" pitchFamily="2" charset="0"/>
              </a:rPr>
              <a:t>System </a:t>
            </a:r>
            <a:r>
              <a:rPr lang="en-US" altLang="en-US" sz="2400" b="1" dirty="0" smtClean="0">
                <a:latin typeface="Univers 45 Light" pitchFamily="2" charset="0"/>
              </a:rPr>
              <a:t>integrator/founder)</a:t>
            </a:r>
          </a:p>
          <a:p>
            <a:pPr eaLnBrk="1" hangingPunct="1">
              <a:spcBef>
                <a:spcPct val="20000"/>
              </a:spcBef>
            </a:pPr>
            <a:r>
              <a:rPr lang="en-US" altLang="en-US" sz="2400" b="1" dirty="0" err="1">
                <a:latin typeface="Univers 45 Light" pitchFamily="2" charset="0"/>
              </a:rPr>
              <a:t>Eman</a:t>
            </a:r>
            <a:r>
              <a:rPr lang="en-US" altLang="en-US" sz="2400" b="1" dirty="0">
                <a:latin typeface="Univers 45 Light" pitchFamily="2" charset="0"/>
              </a:rPr>
              <a:t> </a:t>
            </a:r>
            <a:r>
              <a:rPr lang="en-US" altLang="en-US" sz="2400" b="1" dirty="0" smtClean="0">
                <a:latin typeface="Univers 45 Light" pitchFamily="2" charset="0"/>
              </a:rPr>
              <a:t>Hamada ( </a:t>
            </a:r>
            <a:r>
              <a:rPr lang="en-US" altLang="en-US" sz="2400" b="1" dirty="0">
                <a:latin typeface="Univers 45 Light" pitchFamily="2" charset="0"/>
              </a:rPr>
              <a:t>Software Engineer Image processing</a:t>
            </a:r>
            <a:r>
              <a:rPr lang="en-US" altLang="en-US" sz="2400" b="1" dirty="0" smtClean="0">
                <a:latin typeface="Univers 45 Light" pitchFamily="2" charset="0"/>
              </a:rPr>
              <a:t>)</a:t>
            </a:r>
            <a:endParaRPr lang="en-US" altLang="en-US" sz="2400" b="1" dirty="0">
              <a:latin typeface="Univers 45 Light" pitchFamily="2" charset="0"/>
            </a:endParaRPr>
          </a:p>
          <a:p>
            <a:pPr eaLnBrk="1" hangingPunct="1">
              <a:spcBef>
                <a:spcPct val="20000"/>
              </a:spcBef>
            </a:pPr>
            <a:r>
              <a:rPr lang="en-US" altLang="en-US" sz="2400" b="1" dirty="0" err="1">
                <a:latin typeface="Univers 45 Light" pitchFamily="2" charset="0"/>
              </a:rPr>
              <a:t>Aya</a:t>
            </a:r>
            <a:r>
              <a:rPr lang="en-US" altLang="en-US" sz="2400" b="1" dirty="0">
                <a:latin typeface="Univers 45 Light" pitchFamily="2" charset="0"/>
              </a:rPr>
              <a:t> Mustafa </a:t>
            </a:r>
            <a:r>
              <a:rPr lang="en-US" altLang="en-US" sz="2400" b="1" dirty="0" err="1">
                <a:latin typeface="Univers 45 Light" pitchFamily="2" charset="0"/>
              </a:rPr>
              <a:t>Kamel</a:t>
            </a:r>
            <a:r>
              <a:rPr lang="en-US" altLang="en-US" sz="2400" b="1" dirty="0">
                <a:latin typeface="Univers 45 Light" pitchFamily="2" charset="0"/>
              </a:rPr>
              <a:t>        ( Database Administrator)</a:t>
            </a:r>
          </a:p>
          <a:p>
            <a:pPr eaLnBrk="1" hangingPunct="1">
              <a:spcBef>
                <a:spcPct val="20000"/>
              </a:spcBef>
            </a:pPr>
            <a:r>
              <a:rPr lang="en-US" altLang="en-US" sz="2400" b="1" dirty="0" err="1" smtClean="0">
                <a:latin typeface="Univers 45 Light" pitchFamily="2" charset="0"/>
              </a:rPr>
              <a:t>Muhammed</a:t>
            </a:r>
            <a:r>
              <a:rPr lang="en-US" altLang="en-US" sz="2400" b="1" dirty="0" smtClean="0">
                <a:latin typeface="Univers 45 Light" pitchFamily="2" charset="0"/>
              </a:rPr>
              <a:t> </a:t>
            </a:r>
            <a:r>
              <a:rPr lang="en-US" altLang="en-US" sz="2400" b="1" dirty="0" err="1">
                <a:latin typeface="Univers 45 Light" pitchFamily="2" charset="0"/>
              </a:rPr>
              <a:t>Hisham</a:t>
            </a:r>
            <a:r>
              <a:rPr lang="en-US" altLang="en-US" sz="2400" b="1" dirty="0">
                <a:latin typeface="Univers 45 Light" pitchFamily="2" charset="0"/>
              </a:rPr>
              <a:t>        (Python Developer)</a:t>
            </a:r>
          </a:p>
          <a:p>
            <a:pPr eaLnBrk="1" hangingPunct="1">
              <a:spcBef>
                <a:spcPct val="20000"/>
              </a:spcBef>
            </a:pPr>
            <a:r>
              <a:rPr lang="en-US" altLang="en-US" sz="2400" b="1" dirty="0" err="1">
                <a:latin typeface="Univers 45 Light" pitchFamily="2" charset="0"/>
              </a:rPr>
              <a:t>Muhammed</a:t>
            </a:r>
            <a:r>
              <a:rPr lang="en-US" altLang="en-US" sz="2400" b="1" dirty="0">
                <a:latin typeface="Univers 45 Light" pitchFamily="2" charset="0"/>
              </a:rPr>
              <a:t> </a:t>
            </a:r>
            <a:r>
              <a:rPr lang="en-US" altLang="en-US" sz="2400" b="1" dirty="0" err="1">
                <a:latin typeface="Univers 45 Light" pitchFamily="2" charset="0"/>
              </a:rPr>
              <a:t>Abd</a:t>
            </a:r>
            <a:r>
              <a:rPr lang="en-US" altLang="en-US" sz="2400" b="1" dirty="0">
                <a:latin typeface="Univers 45 Light" pitchFamily="2" charset="0"/>
              </a:rPr>
              <a:t> EL-</a:t>
            </a:r>
            <a:r>
              <a:rPr lang="en-US" altLang="en-US" sz="2400" b="1" dirty="0" err="1">
                <a:latin typeface="Univers 45 Light" pitchFamily="2" charset="0"/>
              </a:rPr>
              <a:t>baset</a:t>
            </a:r>
            <a:r>
              <a:rPr lang="en-US" altLang="en-US" sz="2400" b="1" dirty="0">
                <a:latin typeface="Univers 45 Light" pitchFamily="2" charset="0"/>
              </a:rPr>
              <a:t>      ( GUI Designer)</a:t>
            </a:r>
          </a:p>
          <a:p>
            <a:pPr eaLnBrk="1" hangingPunct="1">
              <a:spcBef>
                <a:spcPct val="20000"/>
              </a:spcBef>
            </a:pPr>
            <a:r>
              <a:rPr lang="en-US" altLang="en-US" sz="2400" b="1" dirty="0">
                <a:latin typeface="Univers 45 Light" pitchFamily="2" charset="0"/>
              </a:rPr>
              <a:t>Mahmoud Adel                        ( Web Developer)</a:t>
            </a:r>
          </a:p>
          <a:p>
            <a:pPr eaLnBrk="1" hangingPunct="1">
              <a:spcBef>
                <a:spcPct val="20000"/>
              </a:spcBef>
            </a:pPr>
            <a:r>
              <a:rPr lang="en-US" altLang="en-US" sz="2400" b="1" dirty="0" err="1">
                <a:latin typeface="Univers 45 Light" pitchFamily="2" charset="0"/>
              </a:rPr>
              <a:t>Amr</a:t>
            </a:r>
            <a:r>
              <a:rPr lang="en-US" altLang="en-US" sz="2400" b="1" dirty="0">
                <a:latin typeface="Univers 45 Light" pitchFamily="2" charset="0"/>
              </a:rPr>
              <a:t> Mustafa                            ( Android Developer)</a:t>
            </a:r>
          </a:p>
        </p:txBody>
      </p:sp>
      <p:sp>
        <p:nvSpPr>
          <p:cNvPr id="2062" name="AutoShape 538"/>
          <p:cNvSpPr>
            <a:spLocks noChangeArrowheads="1"/>
          </p:cNvSpPr>
          <p:nvPr/>
        </p:nvSpPr>
        <p:spPr bwMode="auto">
          <a:xfrm>
            <a:off x="1103313" y="12214225"/>
            <a:ext cx="5162550" cy="958850"/>
          </a:xfrm>
          <a:prstGeom prst="homePlate">
            <a:avLst>
              <a:gd name="adj" fmla="val 134603"/>
            </a:avLst>
          </a:prstGeom>
          <a:noFill/>
          <a:ln w="9525">
            <a:solidFill>
              <a:srgbClr val="96969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4389438" eaLnBrk="0" hangingPunct="0">
              <a:defRPr sz="4800">
                <a:solidFill>
                  <a:schemeClr val="tx1"/>
                </a:solidFill>
                <a:latin typeface="Arial" charset="0"/>
              </a:defRPr>
            </a:lvl1pPr>
            <a:lvl2pPr marL="742950" indent="-285750" defTabSz="4389438" eaLnBrk="0" hangingPunct="0">
              <a:defRPr sz="4800">
                <a:solidFill>
                  <a:schemeClr val="tx1"/>
                </a:solidFill>
                <a:latin typeface="Arial" charset="0"/>
              </a:defRPr>
            </a:lvl2pPr>
            <a:lvl3pPr marL="1143000" indent="-228600" defTabSz="4389438" eaLnBrk="0" hangingPunct="0">
              <a:defRPr sz="4800">
                <a:solidFill>
                  <a:schemeClr val="tx1"/>
                </a:solidFill>
                <a:latin typeface="Arial" charset="0"/>
              </a:defRPr>
            </a:lvl3pPr>
            <a:lvl4pPr marL="1600200" indent="-228600" defTabSz="4389438" eaLnBrk="0" hangingPunct="0">
              <a:defRPr sz="4800">
                <a:solidFill>
                  <a:schemeClr val="tx1"/>
                </a:solidFill>
                <a:latin typeface="Arial" charset="0"/>
              </a:defRPr>
            </a:lvl4pPr>
            <a:lvl5pPr marL="2057400" indent="-228600" defTabSz="4389438" eaLnBrk="0" hangingPunct="0">
              <a:defRPr sz="4800">
                <a:solidFill>
                  <a:schemeClr val="tx1"/>
                </a:solidFill>
                <a:latin typeface="Arial" charset="0"/>
              </a:defRPr>
            </a:lvl5pPr>
            <a:lvl6pPr marL="2514600" indent="-228600" defTabSz="4389438" eaLnBrk="0" fontAlgn="base" hangingPunct="0">
              <a:spcBef>
                <a:spcPct val="0"/>
              </a:spcBef>
              <a:spcAft>
                <a:spcPct val="0"/>
              </a:spcAft>
              <a:defRPr sz="4800">
                <a:solidFill>
                  <a:schemeClr val="tx1"/>
                </a:solidFill>
                <a:latin typeface="Arial" charset="0"/>
              </a:defRPr>
            </a:lvl6pPr>
            <a:lvl7pPr marL="2971800" indent="-228600" defTabSz="4389438" eaLnBrk="0" fontAlgn="base" hangingPunct="0">
              <a:spcBef>
                <a:spcPct val="0"/>
              </a:spcBef>
              <a:spcAft>
                <a:spcPct val="0"/>
              </a:spcAft>
              <a:defRPr sz="4800">
                <a:solidFill>
                  <a:schemeClr val="tx1"/>
                </a:solidFill>
                <a:latin typeface="Arial" charset="0"/>
              </a:defRPr>
            </a:lvl7pPr>
            <a:lvl8pPr marL="3429000" indent="-228600" defTabSz="4389438" eaLnBrk="0" fontAlgn="base" hangingPunct="0">
              <a:spcBef>
                <a:spcPct val="0"/>
              </a:spcBef>
              <a:spcAft>
                <a:spcPct val="0"/>
              </a:spcAft>
              <a:defRPr sz="4800">
                <a:solidFill>
                  <a:schemeClr val="tx1"/>
                </a:solidFill>
                <a:latin typeface="Arial" charset="0"/>
              </a:defRPr>
            </a:lvl8pPr>
            <a:lvl9pPr marL="3886200" indent="-228600" defTabSz="4389438" eaLnBrk="0" fontAlgn="base" hangingPunct="0">
              <a:spcBef>
                <a:spcPct val="0"/>
              </a:spcBef>
              <a:spcAft>
                <a:spcPct val="0"/>
              </a:spcAft>
              <a:defRPr sz="4800">
                <a:solidFill>
                  <a:schemeClr val="tx1"/>
                </a:solidFill>
                <a:latin typeface="Arial" charset="0"/>
              </a:defRPr>
            </a:lvl9pPr>
          </a:lstStyle>
          <a:p>
            <a:pPr algn="ctr" eaLnBrk="1" hangingPunct="1"/>
            <a:r>
              <a:rPr lang="en-GB" altLang="en-US" b="1" dirty="0" smtClean="0">
                <a:solidFill>
                  <a:srgbClr val="FF6600"/>
                </a:solidFill>
                <a:latin typeface="Univers 45 Light" pitchFamily="2" charset="0"/>
              </a:rPr>
              <a:t>Problem Statistics</a:t>
            </a:r>
            <a:endParaRPr lang="en-GB" altLang="en-US" b="1" dirty="0">
              <a:solidFill>
                <a:srgbClr val="FF6600"/>
              </a:solidFill>
              <a:latin typeface="Univers 45 Light" pitchFamily="2" charset="0"/>
            </a:endParaRPr>
          </a:p>
        </p:txBody>
      </p:sp>
      <p:sp>
        <p:nvSpPr>
          <p:cNvPr id="2063" name="AutoShape 539"/>
          <p:cNvSpPr>
            <a:spLocks noChangeArrowheads="1"/>
          </p:cNvSpPr>
          <p:nvPr/>
        </p:nvSpPr>
        <p:spPr bwMode="auto">
          <a:xfrm>
            <a:off x="11803063" y="12168188"/>
            <a:ext cx="5210175" cy="971550"/>
          </a:xfrm>
          <a:prstGeom prst="chevron">
            <a:avLst>
              <a:gd name="adj" fmla="val 134069"/>
            </a:avLst>
          </a:prstGeom>
          <a:noFill/>
          <a:ln w="9525">
            <a:solidFill>
              <a:srgbClr val="96969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0" anchor="ctr"/>
          <a:lstStyle>
            <a:lvl1pPr defTabSz="4389438" eaLnBrk="0" hangingPunct="0">
              <a:defRPr sz="4800">
                <a:solidFill>
                  <a:schemeClr val="tx1"/>
                </a:solidFill>
                <a:latin typeface="Arial" charset="0"/>
              </a:defRPr>
            </a:lvl1pPr>
            <a:lvl2pPr marL="742950" indent="-285750" defTabSz="4389438" eaLnBrk="0" hangingPunct="0">
              <a:defRPr sz="4800">
                <a:solidFill>
                  <a:schemeClr val="tx1"/>
                </a:solidFill>
                <a:latin typeface="Arial" charset="0"/>
              </a:defRPr>
            </a:lvl2pPr>
            <a:lvl3pPr marL="1143000" indent="-228600" defTabSz="4389438" eaLnBrk="0" hangingPunct="0">
              <a:defRPr sz="4800">
                <a:solidFill>
                  <a:schemeClr val="tx1"/>
                </a:solidFill>
                <a:latin typeface="Arial" charset="0"/>
              </a:defRPr>
            </a:lvl3pPr>
            <a:lvl4pPr marL="1600200" indent="-228600" defTabSz="4389438" eaLnBrk="0" hangingPunct="0">
              <a:defRPr sz="4800">
                <a:solidFill>
                  <a:schemeClr val="tx1"/>
                </a:solidFill>
                <a:latin typeface="Arial" charset="0"/>
              </a:defRPr>
            </a:lvl4pPr>
            <a:lvl5pPr marL="2057400" indent="-228600" defTabSz="4389438" eaLnBrk="0" hangingPunct="0">
              <a:defRPr sz="4800">
                <a:solidFill>
                  <a:schemeClr val="tx1"/>
                </a:solidFill>
                <a:latin typeface="Arial" charset="0"/>
              </a:defRPr>
            </a:lvl5pPr>
            <a:lvl6pPr marL="2514600" indent="-228600" defTabSz="4389438" eaLnBrk="0" fontAlgn="base" hangingPunct="0">
              <a:spcBef>
                <a:spcPct val="0"/>
              </a:spcBef>
              <a:spcAft>
                <a:spcPct val="0"/>
              </a:spcAft>
              <a:defRPr sz="4800">
                <a:solidFill>
                  <a:schemeClr val="tx1"/>
                </a:solidFill>
                <a:latin typeface="Arial" charset="0"/>
              </a:defRPr>
            </a:lvl6pPr>
            <a:lvl7pPr marL="2971800" indent="-228600" defTabSz="4389438" eaLnBrk="0" fontAlgn="base" hangingPunct="0">
              <a:spcBef>
                <a:spcPct val="0"/>
              </a:spcBef>
              <a:spcAft>
                <a:spcPct val="0"/>
              </a:spcAft>
              <a:defRPr sz="4800">
                <a:solidFill>
                  <a:schemeClr val="tx1"/>
                </a:solidFill>
                <a:latin typeface="Arial" charset="0"/>
              </a:defRPr>
            </a:lvl7pPr>
            <a:lvl8pPr marL="3429000" indent="-228600" defTabSz="4389438" eaLnBrk="0" fontAlgn="base" hangingPunct="0">
              <a:spcBef>
                <a:spcPct val="0"/>
              </a:spcBef>
              <a:spcAft>
                <a:spcPct val="0"/>
              </a:spcAft>
              <a:defRPr sz="4800">
                <a:solidFill>
                  <a:schemeClr val="tx1"/>
                </a:solidFill>
                <a:latin typeface="Arial" charset="0"/>
              </a:defRPr>
            </a:lvl8pPr>
            <a:lvl9pPr marL="3886200" indent="-228600" defTabSz="4389438" eaLnBrk="0" fontAlgn="base" hangingPunct="0">
              <a:spcBef>
                <a:spcPct val="0"/>
              </a:spcBef>
              <a:spcAft>
                <a:spcPct val="0"/>
              </a:spcAft>
              <a:defRPr sz="4800">
                <a:solidFill>
                  <a:schemeClr val="tx1"/>
                </a:solidFill>
                <a:latin typeface="Arial" charset="0"/>
              </a:defRPr>
            </a:lvl9pPr>
          </a:lstStyle>
          <a:p>
            <a:pPr algn="ctr" eaLnBrk="1" hangingPunct="1"/>
            <a:r>
              <a:rPr lang="en-GB" altLang="en-US" b="1" dirty="0" smtClean="0">
                <a:solidFill>
                  <a:schemeClr val="folHlink"/>
                </a:solidFill>
                <a:latin typeface="Univers 45 Light" pitchFamily="2" charset="0"/>
              </a:rPr>
              <a:t>Objectives</a:t>
            </a:r>
            <a:endParaRPr lang="en-GB" altLang="en-US" b="1" dirty="0">
              <a:solidFill>
                <a:schemeClr val="folHlink"/>
              </a:solidFill>
              <a:latin typeface="Univers 45 Light" pitchFamily="2" charset="0"/>
            </a:endParaRPr>
          </a:p>
        </p:txBody>
      </p:sp>
      <p:sp>
        <p:nvSpPr>
          <p:cNvPr id="2064" name="AutoShape 540"/>
          <p:cNvSpPr>
            <a:spLocks noChangeArrowheads="1"/>
          </p:cNvSpPr>
          <p:nvPr/>
        </p:nvSpPr>
        <p:spPr bwMode="auto">
          <a:xfrm>
            <a:off x="6388100" y="12220575"/>
            <a:ext cx="5210175" cy="971550"/>
          </a:xfrm>
          <a:prstGeom prst="chevron">
            <a:avLst>
              <a:gd name="adj" fmla="val 134069"/>
            </a:avLst>
          </a:prstGeom>
          <a:noFill/>
          <a:ln w="9525">
            <a:solidFill>
              <a:srgbClr val="96969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0" rIns="54000" anchor="ctr"/>
          <a:lstStyle>
            <a:lvl1pPr defTabSz="4389438" eaLnBrk="0" hangingPunct="0">
              <a:defRPr sz="4800">
                <a:solidFill>
                  <a:schemeClr val="tx1"/>
                </a:solidFill>
                <a:latin typeface="Arial" charset="0"/>
              </a:defRPr>
            </a:lvl1pPr>
            <a:lvl2pPr marL="742950" indent="-285750" defTabSz="4389438" eaLnBrk="0" hangingPunct="0">
              <a:defRPr sz="4800">
                <a:solidFill>
                  <a:schemeClr val="tx1"/>
                </a:solidFill>
                <a:latin typeface="Arial" charset="0"/>
              </a:defRPr>
            </a:lvl2pPr>
            <a:lvl3pPr marL="1143000" indent="-228600" defTabSz="4389438" eaLnBrk="0" hangingPunct="0">
              <a:defRPr sz="4800">
                <a:solidFill>
                  <a:schemeClr val="tx1"/>
                </a:solidFill>
                <a:latin typeface="Arial" charset="0"/>
              </a:defRPr>
            </a:lvl3pPr>
            <a:lvl4pPr marL="1600200" indent="-228600" defTabSz="4389438" eaLnBrk="0" hangingPunct="0">
              <a:defRPr sz="4800">
                <a:solidFill>
                  <a:schemeClr val="tx1"/>
                </a:solidFill>
                <a:latin typeface="Arial" charset="0"/>
              </a:defRPr>
            </a:lvl4pPr>
            <a:lvl5pPr marL="2057400" indent="-228600" defTabSz="4389438" eaLnBrk="0" hangingPunct="0">
              <a:defRPr sz="4800">
                <a:solidFill>
                  <a:schemeClr val="tx1"/>
                </a:solidFill>
                <a:latin typeface="Arial" charset="0"/>
              </a:defRPr>
            </a:lvl5pPr>
            <a:lvl6pPr marL="2514600" indent="-228600" defTabSz="4389438" eaLnBrk="0" fontAlgn="base" hangingPunct="0">
              <a:spcBef>
                <a:spcPct val="0"/>
              </a:spcBef>
              <a:spcAft>
                <a:spcPct val="0"/>
              </a:spcAft>
              <a:defRPr sz="4800">
                <a:solidFill>
                  <a:schemeClr val="tx1"/>
                </a:solidFill>
                <a:latin typeface="Arial" charset="0"/>
              </a:defRPr>
            </a:lvl6pPr>
            <a:lvl7pPr marL="2971800" indent="-228600" defTabSz="4389438" eaLnBrk="0" fontAlgn="base" hangingPunct="0">
              <a:spcBef>
                <a:spcPct val="0"/>
              </a:spcBef>
              <a:spcAft>
                <a:spcPct val="0"/>
              </a:spcAft>
              <a:defRPr sz="4800">
                <a:solidFill>
                  <a:schemeClr val="tx1"/>
                </a:solidFill>
                <a:latin typeface="Arial" charset="0"/>
              </a:defRPr>
            </a:lvl7pPr>
            <a:lvl8pPr marL="3429000" indent="-228600" defTabSz="4389438" eaLnBrk="0" fontAlgn="base" hangingPunct="0">
              <a:spcBef>
                <a:spcPct val="0"/>
              </a:spcBef>
              <a:spcAft>
                <a:spcPct val="0"/>
              </a:spcAft>
              <a:defRPr sz="4800">
                <a:solidFill>
                  <a:schemeClr val="tx1"/>
                </a:solidFill>
                <a:latin typeface="Arial" charset="0"/>
              </a:defRPr>
            </a:lvl8pPr>
            <a:lvl9pPr marL="3886200" indent="-228600" defTabSz="4389438" eaLnBrk="0" fontAlgn="base" hangingPunct="0">
              <a:spcBef>
                <a:spcPct val="0"/>
              </a:spcBef>
              <a:spcAft>
                <a:spcPct val="0"/>
              </a:spcAft>
              <a:defRPr sz="4800">
                <a:solidFill>
                  <a:schemeClr val="tx1"/>
                </a:solidFill>
                <a:latin typeface="Arial" charset="0"/>
              </a:defRPr>
            </a:lvl9pPr>
          </a:lstStyle>
          <a:p>
            <a:pPr algn="ctr" eaLnBrk="1" hangingPunct="1"/>
            <a:r>
              <a:rPr lang="en-GB" altLang="en-US" b="1" dirty="0" smtClean="0">
                <a:solidFill>
                  <a:srgbClr val="FF9933"/>
                </a:solidFill>
                <a:latin typeface="Univers 45 Light" pitchFamily="2" charset="0"/>
              </a:rPr>
              <a:t>Solution Diagram</a:t>
            </a:r>
            <a:endParaRPr lang="en-GB" altLang="en-US" b="1" dirty="0">
              <a:solidFill>
                <a:srgbClr val="FF9933"/>
              </a:solidFill>
              <a:latin typeface="Univers 45 Light" pitchFamily="2" charset="0"/>
            </a:endParaRPr>
          </a:p>
        </p:txBody>
      </p:sp>
      <p:sp>
        <p:nvSpPr>
          <p:cNvPr id="2065" name="AutoShape 541"/>
          <p:cNvSpPr>
            <a:spLocks/>
          </p:cNvSpPr>
          <p:nvPr/>
        </p:nvSpPr>
        <p:spPr bwMode="auto">
          <a:xfrm>
            <a:off x="1185863" y="13828713"/>
            <a:ext cx="4624387" cy="3671887"/>
          </a:xfrm>
          <a:prstGeom prst="borderCallout1">
            <a:avLst>
              <a:gd name="adj1" fmla="val 96889"/>
              <a:gd name="adj2" fmla="val -1648"/>
              <a:gd name="adj3" fmla="val -13662"/>
              <a:gd name="adj4" fmla="val -1648"/>
            </a:avLst>
          </a:prstGeom>
          <a:noFill/>
          <a:ln w="9525">
            <a:solidFill>
              <a:srgbClr val="96969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389438" eaLnBrk="0" hangingPunct="0">
              <a:defRPr sz="4800">
                <a:solidFill>
                  <a:schemeClr val="tx1"/>
                </a:solidFill>
                <a:latin typeface="Arial" charset="0"/>
              </a:defRPr>
            </a:lvl1pPr>
            <a:lvl2pPr marL="742950" indent="-285750" defTabSz="4389438" eaLnBrk="0" hangingPunct="0">
              <a:defRPr sz="4800">
                <a:solidFill>
                  <a:schemeClr val="tx1"/>
                </a:solidFill>
                <a:latin typeface="Arial" charset="0"/>
              </a:defRPr>
            </a:lvl2pPr>
            <a:lvl3pPr marL="1143000" indent="-228600" defTabSz="4389438" eaLnBrk="0" hangingPunct="0">
              <a:defRPr sz="4800">
                <a:solidFill>
                  <a:schemeClr val="tx1"/>
                </a:solidFill>
                <a:latin typeface="Arial" charset="0"/>
              </a:defRPr>
            </a:lvl3pPr>
            <a:lvl4pPr marL="1600200" indent="-228600" defTabSz="4389438" eaLnBrk="0" hangingPunct="0">
              <a:defRPr sz="4800">
                <a:solidFill>
                  <a:schemeClr val="tx1"/>
                </a:solidFill>
                <a:latin typeface="Arial" charset="0"/>
              </a:defRPr>
            </a:lvl4pPr>
            <a:lvl5pPr marL="2057400" indent="-228600" defTabSz="4389438" eaLnBrk="0" hangingPunct="0">
              <a:defRPr sz="4800">
                <a:solidFill>
                  <a:schemeClr val="tx1"/>
                </a:solidFill>
                <a:latin typeface="Arial" charset="0"/>
              </a:defRPr>
            </a:lvl5pPr>
            <a:lvl6pPr marL="2514600" indent="-228600" defTabSz="4389438" eaLnBrk="0" fontAlgn="base" hangingPunct="0">
              <a:spcBef>
                <a:spcPct val="0"/>
              </a:spcBef>
              <a:spcAft>
                <a:spcPct val="0"/>
              </a:spcAft>
              <a:defRPr sz="4800">
                <a:solidFill>
                  <a:schemeClr val="tx1"/>
                </a:solidFill>
                <a:latin typeface="Arial" charset="0"/>
              </a:defRPr>
            </a:lvl6pPr>
            <a:lvl7pPr marL="2971800" indent="-228600" defTabSz="4389438" eaLnBrk="0" fontAlgn="base" hangingPunct="0">
              <a:spcBef>
                <a:spcPct val="0"/>
              </a:spcBef>
              <a:spcAft>
                <a:spcPct val="0"/>
              </a:spcAft>
              <a:defRPr sz="4800">
                <a:solidFill>
                  <a:schemeClr val="tx1"/>
                </a:solidFill>
                <a:latin typeface="Arial" charset="0"/>
              </a:defRPr>
            </a:lvl7pPr>
            <a:lvl8pPr marL="3429000" indent="-228600" defTabSz="4389438" eaLnBrk="0" fontAlgn="base" hangingPunct="0">
              <a:spcBef>
                <a:spcPct val="0"/>
              </a:spcBef>
              <a:spcAft>
                <a:spcPct val="0"/>
              </a:spcAft>
              <a:defRPr sz="4800">
                <a:solidFill>
                  <a:schemeClr val="tx1"/>
                </a:solidFill>
                <a:latin typeface="Arial" charset="0"/>
              </a:defRPr>
            </a:lvl8pPr>
            <a:lvl9pPr marL="3886200" indent="-228600" defTabSz="4389438" eaLnBrk="0" fontAlgn="base" hangingPunct="0">
              <a:spcBef>
                <a:spcPct val="0"/>
              </a:spcBef>
              <a:spcAft>
                <a:spcPct val="0"/>
              </a:spcAft>
              <a:defRPr sz="4800">
                <a:solidFill>
                  <a:schemeClr val="tx1"/>
                </a:solidFill>
                <a:latin typeface="Arial" charset="0"/>
              </a:defRPr>
            </a:lvl9pPr>
          </a:lstStyle>
          <a:p>
            <a:pPr eaLnBrk="1" hangingPunct="1"/>
            <a:r>
              <a:rPr lang="en-US" altLang="en-US" sz="3200" dirty="0" smtClean="0">
                <a:latin typeface="Univers 45 Light" pitchFamily="2" charset="0"/>
              </a:rPr>
              <a:t>-1.5 </a:t>
            </a:r>
            <a:r>
              <a:rPr lang="en-US" altLang="en-US" sz="3200" dirty="0">
                <a:latin typeface="Univers 45 Light" pitchFamily="2" charset="0"/>
              </a:rPr>
              <a:t>million cardholders number Data</a:t>
            </a:r>
          </a:p>
          <a:p>
            <a:pPr eaLnBrk="1" hangingPunct="1"/>
            <a:r>
              <a:rPr lang="en-US" altLang="en-US" sz="3200" dirty="0" smtClean="0">
                <a:latin typeface="Univers 45 Light" pitchFamily="2" charset="0"/>
              </a:rPr>
              <a:t>-Within </a:t>
            </a:r>
            <a:r>
              <a:rPr lang="en-US" altLang="en-US" sz="3200" dirty="0">
                <a:latin typeface="Univers 45 Light" pitchFamily="2" charset="0"/>
              </a:rPr>
              <a:t>12 hours , 9 million </a:t>
            </a:r>
            <a:r>
              <a:rPr lang="en-US" altLang="en-US" sz="3200" dirty="0" smtClean="0">
                <a:latin typeface="Univers 45 Light" pitchFamily="2" charset="0"/>
              </a:rPr>
              <a:t>$ ,through </a:t>
            </a:r>
            <a:r>
              <a:rPr lang="en-US" altLang="en-US" sz="3200" dirty="0">
                <a:latin typeface="Univers 45 Light" pitchFamily="2" charset="0"/>
              </a:rPr>
              <a:t>2100 ATM over 280 cities </a:t>
            </a:r>
          </a:p>
          <a:p>
            <a:pPr eaLnBrk="1" hangingPunct="1"/>
            <a:r>
              <a:rPr lang="en-US" altLang="en-US" sz="3200" dirty="0" smtClean="0">
                <a:latin typeface="Univers 45 Light" pitchFamily="2" charset="0"/>
              </a:rPr>
              <a:t>-In </a:t>
            </a:r>
            <a:r>
              <a:rPr lang="en-US" altLang="en-US" sz="3200" dirty="0">
                <a:latin typeface="Univers 45 Light" pitchFamily="2" charset="0"/>
              </a:rPr>
              <a:t>U.S 54 billion $ robbery and 210 billion$ globally </a:t>
            </a:r>
          </a:p>
          <a:p>
            <a:pPr eaLnBrk="1" hangingPunct="1"/>
            <a:r>
              <a:rPr lang="en-US" altLang="en-US" sz="3200" dirty="0" smtClean="0">
                <a:latin typeface="Univers 45 Light" pitchFamily="2" charset="0"/>
              </a:rPr>
              <a:t>-400,000 </a:t>
            </a:r>
            <a:r>
              <a:rPr lang="en-US" altLang="en-US" sz="3200" dirty="0">
                <a:latin typeface="Univers 45 Light" pitchFamily="2" charset="0"/>
              </a:rPr>
              <a:t>$  Stolen per minute </a:t>
            </a:r>
            <a:endParaRPr lang="en-US" altLang="en-US" sz="3200" dirty="0" smtClean="0">
              <a:latin typeface="Univers 45 Light" pitchFamily="2" charset="0"/>
            </a:endParaRPr>
          </a:p>
          <a:p>
            <a:pPr eaLnBrk="1" hangingPunct="1"/>
            <a:endParaRPr lang="en-US" altLang="en-US" sz="3200" dirty="0" smtClean="0">
              <a:latin typeface="Univers 45 Light" pitchFamily="2" charset="0"/>
            </a:endParaRPr>
          </a:p>
          <a:p>
            <a:pPr eaLnBrk="1" hangingPunct="1"/>
            <a:endParaRPr lang="en-GB" altLang="en-US" sz="3200" dirty="0">
              <a:latin typeface="Univers 45 Light" pitchFamily="2" charset="0"/>
            </a:endParaRPr>
          </a:p>
        </p:txBody>
      </p:sp>
      <p:sp>
        <p:nvSpPr>
          <p:cNvPr id="2066" name="AutoShape 542"/>
          <p:cNvSpPr>
            <a:spLocks/>
          </p:cNvSpPr>
          <p:nvPr/>
        </p:nvSpPr>
        <p:spPr bwMode="auto">
          <a:xfrm>
            <a:off x="6488113" y="13863638"/>
            <a:ext cx="4586287" cy="3673475"/>
          </a:xfrm>
          <a:prstGeom prst="borderCallout1">
            <a:avLst>
              <a:gd name="adj1" fmla="val 96889"/>
              <a:gd name="adj2" fmla="val -1662"/>
              <a:gd name="adj3" fmla="val -13657"/>
              <a:gd name="adj4" fmla="val -1662"/>
            </a:avLst>
          </a:prstGeom>
          <a:noFill/>
          <a:ln w="9525">
            <a:solidFill>
              <a:srgbClr val="96969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389438" eaLnBrk="0" hangingPunct="0">
              <a:defRPr sz="4800">
                <a:solidFill>
                  <a:schemeClr val="tx1"/>
                </a:solidFill>
                <a:latin typeface="Arial" charset="0"/>
              </a:defRPr>
            </a:lvl1pPr>
            <a:lvl2pPr marL="742950" indent="-285750" defTabSz="4389438" eaLnBrk="0" hangingPunct="0">
              <a:defRPr sz="4800">
                <a:solidFill>
                  <a:schemeClr val="tx1"/>
                </a:solidFill>
                <a:latin typeface="Arial" charset="0"/>
              </a:defRPr>
            </a:lvl2pPr>
            <a:lvl3pPr marL="1143000" indent="-228600" defTabSz="4389438" eaLnBrk="0" hangingPunct="0">
              <a:defRPr sz="4800">
                <a:solidFill>
                  <a:schemeClr val="tx1"/>
                </a:solidFill>
                <a:latin typeface="Arial" charset="0"/>
              </a:defRPr>
            </a:lvl3pPr>
            <a:lvl4pPr marL="1600200" indent="-228600" defTabSz="4389438" eaLnBrk="0" hangingPunct="0">
              <a:defRPr sz="4800">
                <a:solidFill>
                  <a:schemeClr val="tx1"/>
                </a:solidFill>
                <a:latin typeface="Arial" charset="0"/>
              </a:defRPr>
            </a:lvl4pPr>
            <a:lvl5pPr marL="2057400" indent="-228600" defTabSz="4389438" eaLnBrk="0" hangingPunct="0">
              <a:defRPr sz="4800">
                <a:solidFill>
                  <a:schemeClr val="tx1"/>
                </a:solidFill>
                <a:latin typeface="Arial" charset="0"/>
              </a:defRPr>
            </a:lvl5pPr>
            <a:lvl6pPr marL="2514600" indent="-228600" defTabSz="4389438" eaLnBrk="0" fontAlgn="base" hangingPunct="0">
              <a:spcBef>
                <a:spcPct val="0"/>
              </a:spcBef>
              <a:spcAft>
                <a:spcPct val="0"/>
              </a:spcAft>
              <a:defRPr sz="4800">
                <a:solidFill>
                  <a:schemeClr val="tx1"/>
                </a:solidFill>
                <a:latin typeface="Arial" charset="0"/>
              </a:defRPr>
            </a:lvl6pPr>
            <a:lvl7pPr marL="2971800" indent="-228600" defTabSz="4389438" eaLnBrk="0" fontAlgn="base" hangingPunct="0">
              <a:spcBef>
                <a:spcPct val="0"/>
              </a:spcBef>
              <a:spcAft>
                <a:spcPct val="0"/>
              </a:spcAft>
              <a:defRPr sz="4800">
                <a:solidFill>
                  <a:schemeClr val="tx1"/>
                </a:solidFill>
                <a:latin typeface="Arial" charset="0"/>
              </a:defRPr>
            </a:lvl7pPr>
            <a:lvl8pPr marL="3429000" indent="-228600" defTabSz="4389438" eaLnBrk="0" fontAlgn="base" hangingPunct="0">
              <a:spcBef>
                <a:spcPct val="0"/>
              </a:spcBef>
              <a:spcAft>
                <a:spcPct val="0"/>
              </a:spcAft>
              <a:defRPr sz="4800">
                <a:solidFill>
                  <a:schemeClr val="tx1"/>
                </a:solidFill>
                <a:latin typeface="Arial" charset="0"/>
              </a:defRPr>
            </a:lvl8pPr>
            <a:lvl9pPr marL="3886200" indent="-228600" defTabSz="4389438" eaLnBrk="0" fontAlgn="base" hangingPunct="0">
              <a:spcBef>
                <a:spcPct val="0"/>
              </a:spcBef>
              <a:spcAft>
                <a:spcPct val="0"/>
              </a:spcAft>
              <a:defRPr sz="4800">
                <a:solidFill>
                  <a:schemeClr val="tx1"/>
                </a:solidFill>
                <a:latin typeface="Arial" charset="0"/>
              </a:defRPr>
            </a:lvl9pPr>
          </a:lstStyle>
          <a:p>
            <a:pPr eaLnBrk="1" hangingPunct="1"/>
            <a:endParaRPr lang="en-GB" altLang="en-US" sz="3200" dirty="0">
              <a:latin typeface="Univers 45 Light" pitchFamily="2" charset="0"/>
            </a:endParaRPr>
          </a:p>
        </p:txBody>
      </p:sp>
      <p:sp>
        <p:nvSpPr>
          <p:cNvPr id="2067" name="AutoShape 543"/>
          <p:cNvSpPr>
            <a:spLocks/>
          </p:cNvSpPr>
          <p:nvPr/>
        </p:nvSpPr>
        <p:spPr bwMode="auto">
          <a:xfrm>
            <a:off x="11933238" y="13844588"/>
            <a:ext cx="4586287" cy="3671887"/>
          </a:xfrm>
          <a:prstGeom prst="borderCallout1">
            <a:avLst>
              <a:gd name="adj1" fmla="val 96889"/>
              <a:gd name="adj2" fmla="val -1662"/>
              <a:gd name="adj3" fmla="val -13662"/>
              <a:gd name="adj4" fmla="val -1662"/>
            </a:avLst>
          </a:prstGeom>
          <a:noFill/>
          <a:ln w="9525">
            <a:solidFill>
              <a:srgbClr val="96969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389438" eaLnBrk="0" hangingPunct="0">
              <a:defRPr sz="4800">
                <a:solidFill>
                  <a:schemeClr val="tx1"/>
                </a:solidFill>
                <a:latin typeface="Arial" charset="0"/>
              </a:defRPr>
            </a:lvl1pPr>
            <a:lvl2pPr marL="742950" indent="-285750" defTabSz="4389438" eaLnBrk="0" hangingPunct="0">
              <a:defRPr sz="4800">
                <a:solidFill>
                  <a:schemeClr val="tx1"/>
                </a:solidFill>
                <a:latin typeface="Arial" charset="0"/>
              </a:defRPr>
            </a:lvl2pPr>
            <a:lvl3pPr marL="1143000" indent="-228600" defTabSz="4389438" eaLnBrk="0" hangingPunct="0">
              <a:defRPr sz="4800">
                <a:solidFill>
                  <a:schemeClr val="tx1"/>
                </a:solidFill>
                <a:latin typeface="Arial" charset="0"/>
              </a:defRPr>
            </a:lvl3pPr>
            <a:lvl4pPr marL="1600200" indent="-228600" defTabSz="4389438" eaLnBrk="0" hangingPunct="0">
              <a:defRPr sz="4800">
                <a:solidFill>
                  <a:schemeClr val="tx1"/>
                </a:solidFill>
                <a:latin typeface="Arial" charset="0"/>
              </a:defRPr>
            </a:lvl4pPr>
            <a:lvl5pPr marL="2057400" indent="-228600" defTabSz="4389438" eaLnBrk="0" hangingPunct="0">
              <a:defRPr sz="4800">
                <a:solidFill>
                  <a:schemeClr val="tx1"/>
                </a:solidFill>
                <a:latin typeface="Arial" charset="0"/>
              </a:defRPr>
            </a:lvl5pPr>
            <a:lvl6pPr marL="2514600" indent="-228600" defTabSz="4389438" eaLnBrk="0" fontAlgn="base" hangingPunct="0">
              <a:spcBef>
                <a:spcPct val="0"/>
              </a:spcBef>
              <a:spcAft>
                <a:spcPct val="0"/>
              </a:spcAft>
              <a:defRPr sz="4800">
                <a:solidFill>
                  <a:schemeClr val="tx1"/>
                </a:solidFill>
                <a:latin typeface="Arial" charset="0"/>
              </a:defRPr>
            </a:lvl6pPr>
            <a:lvl7pPr marL="2971800" indent="-228600" defTabSz="4389438" eaLnBrk="0" fontAlgn="base" hangingPunct="0">
              <a:spcBef>
                <a:spcPct val="0"/>
              </a:spcBef>
              <a:spcAft>
                <a:spcPct val="0"/>
              </a:spcAft>
              <a:defRPr sz="4800">
                <a:solidFill>
                  <a:schemeClr val="tx1"/>
                </a:solidFill>
                <a:latin typeface="Arial" charset="0"/>
              </a:defRPr>
            </a:lvl7pPr>
            <a:lvl8pPr marL="3429000" indent="-228600" defTabSz="4389438" eaLnBrk="0" fontAlgn="base" hangingPunct="0">
              <a:spcBef>
                <a:spcPct val="0"/>
              </a:spcBef>
              <a:spcAft>
                <a:spcPct val="0"/>
              </a:spcAft>
              <a:defRPr sz="4800">
                <a:solidFill>
                  <a:schemeClr val="tx1"/>
                </a:solidFill>
                <a:latin typeface="Arial" charset="0"/>
              </a:defRPr>
            </a:lvl8pPr>
            <a:lvl9pPr marL="3886200" indent="-228600" defTabSz="4389438" eaLnBrk="0" fontAlgn="base" hangingPunct="0">
              <a:spcBef>
                <a:spcPct val="0"/>
              </a:spcBef>
              <a:spcAft>
                <a:spcPct val="0"/>
              </a:spcAft>
              <a:defRPr sz="4800">
                <a:solidFill>
                  <a:schemeClr val="tx1"/>
                </a:solidFill>
                <a:latin typeface="Arial" charset="0"/>
              </a:defRPr>
            </a:lvl9pPr>
          </a:lstStyle>
          <a:p>
            <a:pPr eaLnBrk="1" hangingPunct="1">
              <a:buFontTx/>
              <a:buChar char="•"/>
            </a:pPr>
            <a:r>
              <a:rPr lang="en-GB" altLang="en-US" sz="3200" dirty="0">
                <a:latin typeface="Univers 45 Light" pitchFamily="2" charset="0"/>
              </a:rPr>
              <a:t> </a:t>
            </a:r>
            <a:r>
              <a:rPr lang="en-GB" altLang="en-US" sz="3200" dirty="0" smtClean="0">
                <a:latin typeface="Univers 45 Light" pitchFamily="2" charset="0"/>
              </a:rPr>
              <a:t>Minimize Banking Frauds</a:t>
            </a:r>
          </a:p>
          <a:p>
            <a:pPr eaLnBrk="1" hangingPunct="1">
              <a:buFontTx/>
              <a:buChar char="•"/>
            </a:pPr>
            <a:r>
              <a:rPr lang="en-GB" altLang="en-US" sz="3200" dirty="0" smtClean="0">
                <a:latin typeface="Univers 45 Light" pitchFamily="2" charset="0"/>
              </a:rPr>
              <a:t>Applicability and </a:t>
            </a:r>
            <a:r>
              <a:rPr lang="en-US" altLang="en-US" sz="3200" dirty="0" smtClean="0">
                <a:latin typeface="Univers 45 Light" pitchFamily="2" charset="0"/>
              </a:rPr>
              <a:t>Cost Reducing</a:t>
            </a:r>
          </a:p>
          <a:p>
            <a:pPr eaLnBrk="1" hangingPunct="1">
              <a:buFontTx/>
              <a:buChar char="•"/>
            </a:pPr>
            <a:r>
              <a:rPr lang="en-US" altLang="en-US" sz="3200" dirty="0" smtClean="0">
                <a:latin typeface="Univers 45 Light" pitchFamily="2" charset="0"/>
              </a:rPr>
              <a:t>Satisfies Market Needs</a:t>
            </a:r>
            <a:endParaRPr lang="en-GB" altLang="en-US" sz="3200" dirty="0">
              <a:latin typeface="Univers 45 Light" pitchFamily="2" charset="0"/>
            </a:endParaRPr>
          </a:p>
          <a:p>
            <a:pPr eaLnBrk="1" hangingPunct="1">
              <a:buFontTx/>
              <a:buChar char="•"/>
            </a:pPr>
            <a:r>
              <a:rPr lang="en-GB" altLang="en-US" sz="3200" dirty="0" smtClean="0">
                <a:latin typeface="Univers 45 Light" pitchFamily="2" charset="0"/>
              </a:rPr>
              <a:t>Availability and ease of use</a:t>
            </a:r>
          </a:p>
          <a:p>
            <a:pPr eaLnBrk="1" hangingPunct="1">
              <a:buFontTx/>
              <a:buChar char="•"/>
            </a:pPr>
            <a:r>
              <a:rPr lang="en-GB" altLang="en-US" sz="3200" dirty="0" smtClean="0">
                <a:latin typeface="Univers 45 Light" pitchFamily="2" charset="0"/>
              </a:rPr>
              <a:t>Online banking and Mobile payments Easier and Safer</a:t>
            </a:r>
          </a:p>
          <a:p>
            <a:pPr eaLnBrk="1" hangingPunct="1"/>
            <a:endParaRPr lang="en-GB" altLang="en-US" sz="3200" dirty="0">
              <a:latin typeface="Univers 45 Light" pitchFamily="2" charset="0"/>
            </a:endParaRPr>
          </a:p>
        </p:txBody>
      </p:sp>
      <p:sp>
        <p:nvSpPr>
          <p:cNvPr id="2068" name="Rectangle 544"/>
          <p:cNvSpPr>
            <a:spLocks noChangeArrowheads="1"/>
          </p:cNvSpPr>
          <p:nvPr/>
        </p:nvSpPr>
        <p:spPr bwMode="auto">
          <a:xfrm>
            <a:off x="571500" y="4133850"/>
            <a:ext cx="17043400" cy="6350000"/>
          </a:xfrm>
          <a:prstGeom prst="rect">
            <a:avLst/>
          </a:prstGeom>
          <a:noFill/>
          <a:ln w="76200">
            <a:solidFill>
              <a:schemeClr val="accent5">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8912" tIns="219456" rIns="438912" bIns="219456"/>
          <a:lstStyle>
            <a:lvl1pPr marL="93663" indent="-17463" defTabSz="4389438" eaLnBrk="0" hangingPunct="0">
              <a:defRPr sz="4800">
                <a:solidFill>
                  <a:schemeClr val="tx1"/>
                </a:solidFill>
                <a:latin typeface="Arial" charset="0"/>
              </a:defRPr>
            </a:lvl1pPr>
            <a:lvl2pPr marL="742950" indent="-285750" defTabSz="4389438" eaLnBrk="0" hangingPunct="0">
              <a:defRPr sz="4800">
                <a:solidFill>
                  <a:schemeClr val="tx1"/>
                </a:solidFill>
                <a:latin typeface="Arial" charset="0"/>
              </a:defRPr>
            </a:lvl2pPr>
            <a:lvl3pPr marL="1143000" indent="-228600" defTabSz="4389438" eaLnBrk="0" hangingPunct="0">
              <a:defRPr sz="4800">
                <a:solidFill>
                  <a:schemeClr val="tx1"/>
                </a:solidFill>
                <a:latin typeface="Arial" charset="0"/>
              </a:defRPr>
            </a:lvl3pPr>
            <a:lvl4pPr marL="1600200" indent="-228600" defTabSz="4389438" eaLnBrk="0" hangingPunct="0">
              <a:defRPr sz="4800">
                <a:solidFill>
                  <a:schemeClr val="tx1"/>
                </a:solidFill>
                <a:latin typeface="Arial" charset="0"/>
              </a:defRPr>
            </a:lvl4pPr>
            <a:lvl5pPr marL="2057400" indent="-228600" defTabSz="4389438" eaLnBrk="0" hangingPunct="0">
              <a:defRPr sz="4800">
                <a:solidFill>
                  <a:schemeClr val="tx1"/>
                </a:solidFill>
                <a:latin typeface="Arial" charset="0"/>
              </a:defRPr>
            </a:lvl5pPr>
            <a:lvl6pPr marL="2514600" indent="-228600" defTabSz="4389438" eaLnBrk="0" fontAlgn="base" hangingPunct="0">
              <a:spcBef>
                <a:spcPct val="0"/>
              </a:spcBef>
              <a:spcAft>
                <a:spcPct val="0"/>
              </a:spcAft>
              <a:defRPr sz="4800">
                <a:solidFill>
                  <a:schemeClr val="tx1"/>
                </a:solidFill>
                <a:latin typeface="Arial" charset="0"/>
              </a:defRPr>
            </a:lvl6pPr>
            <a:lvl7pPr marL="2971800" indent="-228600" defTabSz="4389438" eaLnBrk="0" fontAlgn="base" hangingPunct="0">
              <a:spcBef>
                <a:spcPct val="0"/>
              </a:spcBef>
              <a:spcAft>
                <a:spcPct val="0"/>
              </a:spcAft>
              <a:defRPr sz="4800">
                <a:solidFill>
                  <a:schemeClr val="tx1"/>
                </a:solidFill>
                <a:latin typeface="Arial" charset="0"/>
              </a:defRPr>
            </a:lvl7pPr>
            <a:lvl8pPr marL="3429000" indent="-228600" defTabSz="4389438" eaLnBrk="0" fontAlgn="base" hangingPunct="0">
              <a:spcBef>
                <a:spcPct val="0"/>
              </a:spcBef>
              <a:spcAft>
                <a:spcPct val="0"/>
              </a:spcAft>
              <a:defRPr sz="4800">
                <a:solidFill>
                  <a:schemeClr val="tx1"/>
                </a:solidFill>
                <a:latin typeface="Arial" charset="0"/>
              </a:defRPr>
            </a:lvl8pPr>
            <a:lvl9pPr marL="3886200" indent="-228600" defTabSz="4389438" eaLnBrk="0" fontAlgn="base" hangingPunct="0">
              <a:spcBef>
                <a:spcPct val="0"/>
              </a:spcBef>
              <a:spcAft>
                <a:spcPct val="0"/>
              </a:spcAft>
              <a:defRPr sz="4800">
                <a:solidFill>
                  <a:schemeClr val="tx1"/>
                </a:solidFill>
                <a:latin typeface="Arial" charset="0"/>
              </a:defRPr>
            </a:lvl9pPr>
          </a:lstStyle>
          <a:p>
            <a:pPr eaLnBrk="1" hangingPunct="1">
              <a:spcBef>
                <a:spcPct val="20000"/>
              </a:spcBef>
            </a:pPr>
            <a:r>
              <a:rPr lang="en-US" altLang="en-US" b="1" dirty="0">
                <a:latin typeface="Univers 45 Light" pitchFamily="2" charset="0"/>
              </a:rPr>
              <a:t>Executive </a:t>
            </a:r>
            <a:r>
              <a:rPr lang="en-US" altLang="en-US" b="1" dirty="0" smtClean="0">
                <a:latin typeface="Univers 45 Light" pitchFamily="2" charset="0"/>
              </a:rPr>
              <a:t>Summary</a:t>
            </a:r>
          </a:p>
          <a:p>
            <a:r>
              <a:rPr lang="en-US" sz="3200" i="1" dirty="0" smtClean="0"/>
              <a:t>The </a:t>
            </a:r>
            <a:r>
              <a:rPr lang="en-US" sz="3200" i="1" dirty="0"/>
              <a:t>advancement in new technologies has significantly resulted more perfection in authentication issues. In ATM machine, </a:t>
            </a:r>
            <a:r>
              <a:rPr lang="en-US" sz="3200" i="1" dirty="0" smtClean="0"/>
              <a:t>access permission </a:t>
            </a:r>
            <a:r>
              <a:rPr lang="en-US" sz="3200" i="1" dirty="0"/>
              <a:t>is usually taking personal identification numbers (PIN) for authentication. Through </a:t>
            </a:r>
            <a:r>
              <a:rPr lang="en-US" sz="3200" i="1" dirty="0" smtClean="0"/>
              <a:t>our project, </a:t>
            </a:r>
            <a:r>
              <a:rPr lang="en-US" sz="3200" i="1" dirty="0"/>
              <a:t>this old method is</a:t>
            </a:r>
          </a:p>
          <a:p>
            <a:r>
              <a:rPr lang="en-US" sz="3200" i="1" dirty="0"/>
              <a:t>being exhausted by introducing a combination of embedded </a:t>
            </a:r>
            <a:r>
              <a:rPr lang="en-US" sz="3200" i="1" dirty="0" smtClean="0"/>
              <a:t>and bio-metric </a:t>
            </a:r>
            <a:r>
              <a:rPr lang="en-US" sz="3200" i="1" dirty="0"/>
              <a:t>molding to setup an ATM </a:t>
            </a:r>
            <a:r>
              <a:rPr lang="en-US" sz="3200" i="1" dirty="0" smtClean="0"/>
              <a:t>simulator. iris recognition </a:t>
            </a:r>
            <a:r>
              <a:rPr lang="en-US" sz="3200" i="1" dirty="0"/>
              <a:t>followed by the onetime password (OTP) will help the user for smart and secured </a:t>
            </a:r>
            <a:r>
              <a:rPr lang="en-US" sz="3200" i="1" dirty="0" smtClean="0"/>
              <a:t>transactions. </a:t>
            </a:r>
            <a:r>
              <a:rPr lang="en-US" sz="3200" i="1" dirty="0"/>
              <a:t>It </a:t>
            </a:r>
            <a:r>
              <a:rPr lang="en-US" sz="3200" i="1" dirty="0" smtClean="0"/>
              <a:t>will reduced </a:t>
            </a:r>
            <a:r>
              <a:rPr lang="en-US" sz="3200" i="1" dirty="0"/>
              <a:t>the </a:t>
            </a:r>
            <a:r>
              <a:rPr lang="en-US" sz="3200" i="1" dirty="0" smtClean="0"/>
              <a:t>bank fraud </a:t>
            </a:r>
            <a:r>
              <a:rPr lang="en-US" sz="3200" i="1" dirty="0"/>
              <a:t>and makes </a:t>
            </a:r>
            <a:r>
              <a:rPr lang="en-US" sz="3200" i="1" dirty="0" smtClean="0"/>
              <a:t>the banking systems more </a:t>
            </a:r>
            <a:r>
              <a:rPr lang="en-US" sz="3200" i="1" dirty="0"/>
              <a:t>secured compare to current version</a:t>
            </a:r>
            <a:r>
              <a:rPr lang="en-US" sz="3200" i="1" dirty="0" smtClean="0"/>
              <a:t>.</a:t>
            </a:r>
          </a:p>
          <a:p>
            <a:r>
              <a:rPr lang="en-US" sz="3200" dirty="0">
                <a:latin typeface="Arial" panose="020B0604020202020204" pitchFamily="34" charset="0"/>
                <a:cs typeface="Arial" panose="020B0604020202020204" pitchFamily="34" charset="0"/>
              </a:rPr>
              <a:t>The </a:t>
            </a:r>
            <a:r>
              <a:rPr lang="en-US" sz="3200" dirty="0" smtClean="0">
                <a:latin typeface="Arial" panose="020B0604020202020204" pitchFamily="34" charset="0"/>
                <a:cs typeface="Arial" panose="020B0604020202020204" pitchFamily="34" charset="0"/>
              </a:rPr>
              <a:t>customer </a:t>
            </a:r>
            <a:r>
              <a:rPr lang="en-US" sz="3200" dirty="0">
                <a:latin typeface="Arial" panose="020B0604020202020204" pitchFamily="34" charset="0"/>
                <a:cs typeface="Arial" panose="020B0604020202020204" pitchFamily="34" charset="0"/>
              </a:rPr>
              <a:t>is identified by </a:t>
            </a:r>
            <a:r>
              <a:rPr lang="en-US" sz="3200" dirty="0" smtClean="0">
                <a:latin typeface="Arial" panose="020B0604020202020204" pitchFamily="34" charset="0"/>
                <a:cs typeface="Arial" panose="020B0604020202020204" pitchFamily="34" charset="0"/>
              </a:rPr>
              <a:t>using a </a:t>
            </a:r>
            <a:r>
              <a:rPr lang="en-US" sz="3200" dirty="0">
                <a:latin typeface="Arial" panose="020B0604020202020204" pitchFamily="34" charset="0"/>
                <a:cs typeface="Arial" panose="020B0604020202020204" pitchFamily="34" charset="0"/>
              </a:rPr>
              <a:t>mobile </a:t>
            </a:r>
            <a:r>
              <a:rPr lang="en-US" sz="3200" dirty="0" smtClean="0">
                <a:latin typeface="Arial" panose="020B0604020202020204" pitchFamily="34" charset="0"/>
                <a:cs typeface="Arial" panose="020B0604020202020204" pitchFamily="34" charset="0"/>
              </a:rPr>
              <a:t>wallet app </a:t>
            </a:r>
            <a:r>
              <a:rPr lang="en-US" sz="3200" dirty="0">
                <a:latin typeface="Arial" panose="020B0604020202020204" pitchFamily="34" charset="0"/>
                <a:cs typeface="Arial" panose="020B0604020202020204" pitchFamily="34" charset="0"/>
              </a:rPr>
              <a:t>with NFC </a:t>
            </a:r>
            <a:r>
              <a:rPr lang="en-US" sz="3200" dirty="0" smtClean="0">
                <a:latin typeface="Arial" panose="020B0604020202020204" pitchFamily="34" charset="0"/>
                <a:cs typeface="Arial" panose="020B0604020202020204" pitchFamily="34" charset="0"/>
              </a:rPr>
              <a:t>Technology using HCE and an One-Time </a:t>
            </a:r>
            <a:r>
              <a:rPr lang="en-US" sz="3200" dirty="0">
                <a:latin typeface="Arial" panose="020B0604020202020204" pitchFamily="34" charset="0"/>
                <a:cs typeface="Arial" panose="020B0604020202020204" pitchFamily="34" charset="0"/>
              </a:rPr>
              <a:t>Password (OTP) </a:t>
            </a:r>
            <a:r>
              <a:rPr lang="en-US" sz="3200" dirty="0" smtClean="0">
                <a:latin typeface="Arial" panose="020B0604020202020204" pitchFamily="34" charset="0"/>
                <a:cs typeface="Arial" panose="020B0604020202020204" pitchFamily="34" charset="0"/>
              </a:rPr>
              <a:t>mechanism mixed with biometric authenticator for facial verification</a:t>
            </a:r>
            <a:r>
              <a:rPr lang="en-US" sz="3200" dirty="0">
                <a:latin typeface="Arial" panose="020B0604020202020204" pitchFamily="34" charset="0"/>
                <a:cs typeface="Arial" panose="020B0604020202020204" pitchFamily="34" charset="0"/>
              </a:rPr>
              <a:t>.</a:t>
            </a:r>
          </a:p>
          <a:p>
            <a:endParaRPr lang="en-US" sz="3200" dirty="0" smtClean="0"/>
          </a:p>
          <a:p>
            <a:pPr eaLnBrk="1" hangingPunct="1">
              <a:spcBef>
                <a:spcPct val="20000"/>
              </a:spcBef>
            </a:pPr>
            <a:endParaRPr lang="en-US" altLang="en-US" b="1" dirty="0" smtClean="0">
              <a:latin typeface="Univers 45 Light" pitchFamily="2" charset="0"/>
            </a:endParaRPr>
          </a:p>
          <a:p>
            <a:pPr algn="just" eaLnBrk="1" hangingPunct="1"/>
            <a:endParaRPr lang="en-US" altLang="zh-CN" sz="3200" dirty="0">
              <a:latin typeface="Univers 45 Light" pitchFamily="2" charset="0"/>
              <a:ea typeface="SimSun" pitchFamily="2" charset="-122"/>
            </a:endParaRPr>
          </a:p>
        </p:txBody>
      </p:sp>
      <p:sp>
        <p:nvSpPr>
          <p:cNvPr id="2071" name="Text Box 547"/>
          <p:cNvSpPr txBox="1">
            <a:spLocks noChangeArrowheads="1"/>
          </p:cNvSpPr>
          <p:nvPr/>
        </p:nvSpPr>
        <p:spPr bwMode="auto">
          <a:xfrm>
            <a:off x="18080038" y="4181475"/>
            <a:ext cx="30773687" cy="823913"/>
          </a:xfrm>
          <a:prstGeom prst="rect">
            <a:avLst/>
          </a:prstGeom>
          <a:solidFill>
            <a:schemeClr val="accent5">
              <a:lumMod val="50000"/>
            </a:schemeClr>
          </a:solidFill>
          <a:ln w="9525">
            <a:solidFill>
              <a:schemeClr val="accent5">
                <a:lumMod val="50000"/>
              </a:schemeClr>
            </a:solidFill>
            <a:miter lim="800000"/>
            <a:headEnd/>
            <a:tailEnd/>
          </a:ln>
          <a:effectLst/>
          <a:extLst/>
        </p:spPr>
        <p:txBody>
          <a:bodyPr lIns="540000">
            <a:spAutoFit/>
          </a:bodyPr>
          <a:lstStyle>
            <a:lvl1pPr defTabSz="4389438" eaLnBrk="0" hangingPunct="0">
              <a:defRPr sz="4800">
                <a:solidFill>
                  <a:schemeClr val="tx1"/>
                </a:solidFill>
                <a:latin typeface="Arial" charset="0"/>
              </a:defRPr>
            </a:lvl1pPr>
            <a:lvl2pPr marL="742950" indent="-285750" defTabSz="4389438" eaLnBrk="0" hangingPunct="0">
              <a:defRPr sz="4800">
                <a:solidFill>
                  <a:schemeClr val="tx1"/>
                </a:solidFill>
                <a:latin typeface="Arial" charset="0"/>
              </a:defRPr>
            </a:lvl2pPr>
            <a:lvl3pPr marL="1143000" indent="-228600" defTabSz="4389438" eaLnBrk="0" hangingPunct="0">
              <a:defRPr sz="4800">
                <a:solidFill>
                  <a:schemeClr val="tx1"/>
                </a:solidFill>
                <a:latin typeface="Arial" charset="0"/>
              </a:defRPr>
            </a:lvl3pPr>
            <a:lvl4pPr marL="1600200" indent="-228600" defTabSz="4389438" eaLnBrk="0" hangingPunct="0">
              <a:defRPr sz="4800">
                <a:solidFill>
                  <a:schemeClr val="tx1"/>
                </a:solidFill>
                <a:latin typeface="Arial" charset="0"/>
              </a:defRPr>
            </a:lvl4pPr>
            <a:lvl5pPr marL="2057400" indent="-228600" defTabSz="4389438" eaLnBrk="0" hangingPunct="0">
              <a:defRPr sz="4800">
                <a:solidFill>
                  <a:schemeClr val="tx1"/>
                </a:solidFill>
                <a:latin typeface="Arial" charset="0"/>
              </a:defRPr>
            </a:lvl5pPr>
            <a:lvl6pPr marL="2514600" indent="-228600" defTabSz="4389438" eaLnBrk="0" fontAlgn="base" hangingPunct="0">
              <a:spcBef>
                <a:spcPct val="0"/>
              </a:spcBef>
              <a:spcAft>
                <a:spcPct val="0"/>
              </a:spcAft>
              <a:defRPr sz="4800">
                <a:solidFill>
                  <a:schemeClr val="tx1"/>
                </a:solidFill>
                <a:latin typeface="Arial" charset="0"/>
              </a:defRPr>
            </a:lvl6pPr>
            <a:lvl7pPr marL="2971800" indent="-228600" defTabSz="4389438" eaLnBrk="0" fontAlgn="base" hangingPunct="0">
              <a:spcBef>
                <a:spcPct val="0"/>
              </a:spcBef>
              <a:spcAft>
                <a:spcPct val="0"/>
              </a:spcAft>
              <a:defRPr sz="4800">
                <a:solidFill>
                  <a:schemeClr val="tx1"/>
                </a:solidFill>
                <a:latin typeface="Arial" charset="0"/>
              </a:defRPr>
            </a:lvl7pPr>
            <a:lvl8pPr marL="3429000" indent="-228600" defTabSz="4389438" eaLnBrk="0" fontAlgn="base" hangingPunct="0">
              <a:spcBef>
                <a:spcPct val="0"/>
              </a:spcBef>
              <a:spcAft>
                <a:spcPct val="0"/>
              </a:spcAft>
              <a:defRPr sz="4800">
                <a:solidFill>
                  <a:schemeClr val="tx1"/>
                </a:solidFill>
                <a:latin typeface="Arial" charset="0"/>
              </a:defRPr>
            </a:lvl8pPr>
            <a:lvl9pPr marL="3886200" indent="-228600" defTabSz="4389438" eaLnBrk="0" fontAlgn="base" hangingPunct="0">
              <a:spcBef>
                <a:spcPct val="0"/>
              </a:spcBef>
              <a:spcAft>
                <a:spcPct val="0"/>
              </a:spcAft>
              <a:defRPr sz="4800">
                <a:solidFill>
                  <a:schemeClr val="tx1"/>
                </a:solidFill>
                <a:latin typeface="Arial" charset="0"/>
              </a:defRPr>
            </a:lvl9pPr>
          </a:lstStyle>
          <a:p>
            <a:pPr eaLnBrk="1" hangingPunct="1">
              <a:spcBef>
                <a:spcPct val="50000"/>
              </a:spcBef>
            </a:pPr>
            <a:r>
              <a:rPr lang="en-GB" altLang="en-US" b="1" dirty="0" smtClean="0">
                <a:solidFill>
                  <a:schemeClr val="bg1"/>
                </a:solidFill>
                <a:latin typeface="Univers 45 Light" pitchFamily="2" charset="0"/>
              </a:rPr>
              <a:t>Overview of Prototype and Results</a:t>
            </a:r>
            <a:endParaRPr lang="en-GB" altLang="en-US" b="1" dirty="0">
              <a:solidFill>
                <a:schemeClr val="bg1"/>
              </a:solidFill>
              <a:latin typeface="Univers 45 Light" pitchFamily="2" charset="0"/>
            </a:endParaRPr>
          </a:p>
        </p:txBody>
      </p:sp>
      <p:sp>
        <p:nvSpPr>
          <p:cNvPr id="2073" name="Rectangle 549"/>
          <p:cNvSpPr>
            <a:spLocks noChangeArrowheads="1"/>
          </p:cNvSpPr>
          <p:nvPr/>
        </p:nvSpPr>
        <p:spPr bwMode="auto">
          <a:xfrm>
            <a:off x="35804475" y="6175375"/>
            <a:ext cx="12603163" cy="701675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8912" tIns="219456" rIns="438912" bIns="219456"/>
          <a:lstStyle>
            <a:lvl1pPr marL="93663" indent="-17463" defTabSz="4389438" eaLnBrk="0" hangingPunct="0">
              <a:defRPr sz="4800">
                <a:solidFill>
                  <a:schemeClr val="tx1"/>
                </a:solidFill>
                <a:latin typeface="Arial" charset="0"/>
              </a:defRPr>
            </a:lvl1pPr>
            <a:lvl2pPr marL="742950" indent="-285750" defTabSz="4389438" eaLnBrk="0" hangingPunct="0">
              <a:defRPr sz="4800">
                <a:solidFill>
                  <a:schemeClr val="tx1"/>
                </a:solidFill>
                <a:latin typeface="Arial" charset="0"/>
              </a:defRPr>
            </a:lvl2pPr>
            <a:lvl3pPr marL="1143000" indent="-228600" defTabSz="4389438" eaLnBrk="0" hangingPunct="0">
              <a:defRPr sz="4800">
                <a:solidFill>
                  <a:schemeClr val="tx1"/>
                </a:solidFill>
                <a:latin typeface="Arial" charset="0"/>
              </a:defRPr>
            </a:lvl3pPr>
            <a:lvl4pPr marL="1600200" indent="-228600" defTabSz="4389438" eaLnBrk="0" hangingPunct="0">
              <a:defRPr sz="4800">
                <a:solidFill>
                  <a:schemeClr val="tx1"/>
                </a:solidFill>
                <a:latin typeface="Arial" charset="0"/>
              </a:defRPr>
            </a:lvl4pPr>
            <a:lvl5pPr marL="2057400" indent="-228600" defTabSz="4389438" eaLnBrk="0" hangingPunct="0">
              <a:defRPr sz="4800">
                <a:solidFill>
                  <a:schemeClr val="tx1"/>
                </a:solidFill>
                <a:latin typeface="Arial" charset="0"/>
              </a:defRPr>
            </a:lvl5pPr>
            <a:lvl6pPr marL="2514600" indent="-228600" defTabSz="4389438" eaLnBrk="0" fontAlgn="base" hangingPunct="0">
              <a:spcBef>
                <a:spcPct val="0"/>
              </a:spcBef>
              <a:spcAft>
                <a:spcPct val="0"/>
              </a:spcAft>
              <a:defRPr sz="4800">
                <a:solidFill>
                  <a:schemeClr val="tx1"/>
                </a:solidFill>
                <a:latin typeface="Arial" charset="0"/>
              </a:defRPr>
            </a:lvl6pPr>
            <a:lvl7pPr marL="2971800" indent="-228600" defTabSz="4389438" eaLnBrk="0" fontAlgn="base" hangingPunct="0">
              <a:spcBef>
                <a:spcPct val="0"/>
              </a:spcBef>
              <a:spcAft>
                <a:spcPct val="0"/>
              </a:spcAft>
              <a:defRPr sz="4800">
                <a:solidFill>
                  <a:schemeClr val="tx1"/>
                </a:solidFill>
                <a:latin typeface="Arial" charset="0"/>
              </a:defRPr>
            </a:lvl7pPr>
            <a:lvl8pPr marL="3429000" indent="-228600" defTabSz="4389438" eaLnBrk="0" fontAlgn="base" hangingPunct="0">
              <a:spcBef>
                <a:spcPct val="0"/>
              </a:spcBef>
              <a:spcAft>
                <a:spcPct val="0"/>
              </a:spcAft>
              <a:defRPr sz="4800">
                <a:solidFill>
                  <a:schemeClr val="tx1"/>
                </a:solidFill>
                <a:latin typeface="Arial" charset="0"/>
              </a:defRPr>
            </a:lvl8pPr>
            <a:lvl9pPr marL="3886200" indent="-228600" defTabSz="4389438" eaLnBrk="0" fontAlgn="base" hangingPunct="0">
              <a:spcBef>
                <a:spcPct val="0"/>
              </a:spcBef>
              <a:spcAft>
                <a:spcPct val="0"/>
              </a:spcAft>
              <a:defRPr sz="4800">
                <a:solidFill>
                  <a:schemeClr val="tx1"/>
                </a:solidFill>
                <a:latin typeface="Arial" charset="0"/>
              </a:defRPr>
            </a:lvl9pPr>
          </a:lstStyle>
          <a:p>
            <a:pPr eaLnBrk="1" hangingPunct="1">
              <a:spcBef>
                <a:spcPct val="20000"/>
              </a:spcBef>
            </a:pPr>
            <a:r>
              <a:rPr lang="en-US" altLang="en-US" dirty="0" smtClean="0">
                <a:latin typeface="Univers 45 Light" pitchFamily="2" charset="0"/>
              </a:rPr>
              <a:t>Overview:</a:t>
            </a:r>
            <a:endParaRPr lang="en-US" altLang="en-US" dirty="0">
              <a:latin typeface="Univers 45 Light" pitchFamily="2" charset="0"/>
            </a:endParaRPr>
          </a:p>
          <a:p>
            <a:pPr marL="533400" indent="-457200" eaLnBrk="1" hangingPunct="1">
              <a:spcBef>
                <a:spcPct val="20000"/>
              </a:spcBef>
              <a:buFont typeface="Arial" panose="020B0604020202020204" pitchFamily="34" charset="0"/>
              <a:buChar char="•"/>
            </a:pPr>
            <a:r>
              <a:rPr lang="en-US" altLang="en-US" sz="3200" dirty="0">
                <a:latin typeface="Univers 45 Light" pitchFamily="2" charset="0"/>
              </a:rPr>
              <a:t>The ATM system consists of IR camera embedded in machine based on raspberry pi v2 that will recognize the </a:t>
            </a:r>
            <a:r>
              <a:rPr lang="en-US" altLang="en-US" sz="3200" dirty="0" smtClean="0">
                <a:latin typeface="Univers 45 Light" pitchFamily="2" charset="0"/>
              </a:rPr>
              <a:t>Iris standing </a:t>
            </a:r>
            <a:r>
              <a:rPr lang="en-US" altLang="en-US" sz="3200" dirty="0">
                <a:latin typeface="Univers 45 Light" pitchFamily="2" charset="0"/>
              </a:rPr>
              <a:t>about </a:t>
            </a:r>
            <a:r>
              <a:rPr lang="en-US" altLang="en-US" sz="3200" dirty="0" smtClean="0">
                <a:latin typeface="Univers 45 Light" pitchFamily="2" charset="0"/>
              </a:rPr>
              <a:t>0.25m </a:t>
            </a:r>
            <a:r>
              <a:rPr lang="en-US" altLang="en-US" sz="3200" dirty="0">
                <a:latin typeface="Univers 45 Light" pitchFamily="2" charset="0"/>
              </a:rPr>
              <a:t>in front of system and perform matches against the </a:t>
            </a:r>
            <a:r>
              <a:rPr lang="en-US" altLang="en-US" sz="3200" dirty="0" smtClean="0">
                <a:latin typeface="Univers 45 Light" pitchFamily="2" charset="0"/>
              </a:rPr>
              <a:t>Supposed he/she dataset.</a:t>
            </a:r>
          </a:p>
          <a:p>
            <a:pPr marL="533400" indent="-457200" eaLnBrk="1" hangingPunct="1">
              <a:spcBef>
                <a:spcPct val="20000"/>
              </a:spcBef>
              <a:buFont typeface="Arial" panose="020B0604020202020204" pitchFamily="34" charset="0"/>
              <a:buChar char="•"/>
            </a:pPr>
            <a:r>
              <a:rPr lang="en-US" altLang="en-US" sz="3200" dirty="0" smtClean="0">
                <a:latin typeface="Univers 45 Light" pitchFamily="2" charset="0"/>
              </a:rPr>
              <a:t>The </a:t>
            </a:r>
            <a:r>
              <a:rPr lang="en-US" altLang="en-US" sz="3200" dirty="0">
                <a:latin typeface="Univers 45 Light" pitchFamily="2" charset="0"/>
              </a:rPr>
              <a:t>user usually starts with </a:t>
            </a:r>
            <a:r>
              <a:rPr lang="en-US" altLang="en-US" sz="3200" dirty="0" smtClean="0">
                <a:latin typeface="Univers 45 Light" pitchFamily="2" charset="0"/>
              </a:rPr>
              <a:t>putting his mobile on the NFC reader but must </a:t>
            </a:r>
            <a:r>
              <a:rPr lang="en-US" altLang="en-US" sz="3200" dirty="0">
                <a:latin typeface="Univers 45 Light" pitchFamily="2" charset="0"/>
              </a:rPr>
              <a:t>also have the </a:t>
            </a:r>
            <a:r>
              <a:rPr lang="en-US" altLang="en-US" sz="3200" dirty="0" smtClean="0">
                <a:latin typeface="Univers 45 Light" pitchFamily="2" charset="0"/>
              </a:rPr>
              <a:t>OTP Device and its PIN correctly </a:t>
            </a:r>
            <a:r>
              <a:rPr lang="en-US" altLang="en-US" sz="3200" dirty="0">
                <a:latin typeface="Univers 45 Light" pitchFamily="2" charset="0"/>
              </a:rPr>
              <a:t>remembered for pre verification before the </a:t>
            </a:r>
            <a:r>
              <a:rPr lang="en-US" altLang="en-US" sz="3200" dirty="0" smtClean="0">
                <a:latin typeface="Univers 45 Light" pitchFamily="2" charset="0"/>
              </a:rPr>
              <a:t>Iris scanning starts for Last verification before grant account access.</a:t>
            </a:r>
          </a:p>
          <a:p>
            <a:pPr marL="533400" indent="-457200" eaLnBrk="1" hangingPunct="1">
              <a:spcBef>
                <a:spcPct val="20000"/>
              </a:spcBef>
              <a:buFont typeface="Arial" panose="020B0604020202020204" pitchFamily="34" charset="0"/>
              <a:buChar char="•"/>
            </a:pPr>
            <a:r>
              <a:rPr lang="en-US" altLang="en-US" sz="3200" dirty="0" smtClean="0">
                <a:latin typeface="Univers 45 Light" pitchFamily="2" charset="0"/>
              </a:rPr>
              <a:t>Same Authentication Steps is used for Online-Banking and Mobile Banking from normal Desktop or Laptop with webcam (for NFC reader will be supported in almost every laptop vendor from 2017 ”Desktop users needs NFC Reader”) or any Smart Phone 2016 or later.</a:t>
            </a:r>
          </a:p>
          <a:p>
            <a:pPr marL="533400" indent="-457200" eaLnBrk="1" hangingPunct="1">
              <a:spcBef>
                <a:spcPct val="20000"/>
              </a:spcBef>
              <a:buFont typeface="Arial" panose="020B0604020202020204" pitchFamily="34" charset="0"/>
              <a:buChar char="•"/>
            </a:pPr>
            <a:r>
              <a:rPr lang="en-US" altLang="en-US" sz="3200" dirty="0" smtClean="0">
                <a:latin typeface="Univers 45 Light" pitchFamily="2" charset="0"/>
              </a:rPr>
              <a:t>Mobile Payments is easier and safer than ever been.</a:t>
            </a:r>
          </a:p>
        </p:txBody>
      </p:sp>
      <p:graphicFrame>
        <p:nvGraphicFramePr>
          <p:cNvPr id="5746" name="Group 626"/>
          <p:cNvGraphicFramePr>
            <a:graphicFrameLocks noGrp="1"/>
          </p:cNvGraphicFramePr>
          <p:nvPr>
            <p:extLst>
              <p:ext uri="{D42A27DB-BD31-4B8C-83A1-F6EECF244321}">
                <p14:modId xmlns:p14="http://schemas.microsoft.com/office/powerpoint/2010/main" val="1739674299"/>
              </p:ext>
            </p:extLst>
          </p:nvPr>
        </p:nvGraphicFramePr>
        <p:xfrm>
          <a:off x="18757901" y="7391400"/>
          <a:ext cx="15970248" cy="2930525"/>
        </p:xfrm>
        <a:graphic>
          <a:graphicData uri="http://schemas.openxmlformats.org/drawingml/2006/table">
            <a:tbl>
              <a:tblPr/>
              <a:tblGrid>
                <a:gridCol w="2160138"/>
                <a:gridCol w="2575333"/>
                <a:gridCol w="2663281"/>
                <a:gridCol w="3128210"/>
                <a:gridCol w="3064000"/>
                <a:gridCol w="2379286"/>
              </a:tblGrid>
              <a:tr h="579183">
                <a:tc>
                  <a:txBody>
                    <a:bodyPr/>
                    <a:lstStyle/>
                    <a:p>
                      <a:pPr marL="0" marR="0" lvl="0" indent="0" algn="ctr" defTabSz="4389438" rtl="0" eaLnBrk="1" fontAlgn="base" latinLnBrk="0" hangingPunct="1">
                        <a:lnSpc>
                          <a:spcPct val="100000"/>
                        </a:lnSpc>
                        <a:spcBef>
                          <a:spcPct val="20000"/>
                        </a:spcBef>
                        <a:spcAft>
                          <a:spcPct val="0"/>
                        </a:spcAft>
                        <a:buClrTx/>
                        <a:buSzTx/>
                        <a:buFontTx/>
                        <a:buNone/>
                        <a:tabLst/>
                      </a:pPr>
                      <a:r>
                        <a:rPr kumimoji="0" lang="en-GB" sz="3200" b="1" i="0" u="none" strike="noStrike" cap="none" normalizeH="0" baseline="0" dirty="0" smtClean="0">
                          <a:ln>
                            <a:noFill/>
                          </a:ln>
                          <a:solidFill>
                            <a:schemeClr val="bg1"/>
                          </a:solidFill>
                          <a:effectLst/>
                          <a:latin typeface="Univers 45 Light" pitchFamily="2" charset="0"/>
                        </a:rPr>
                        <a:t>prototype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ctr" defTabSz="4389438" rtl="0" eaLnBrk="1" fontAlgn="base" latinLnBrk="0" hangingPunct="1">
                        <a:lnSpc>
                          <a:spcPct val="100000"/>
                        </a:lnSpc>
                        <a:spcBef>
                          <a:spcPct val="20000"/>
                        </a:spcBef>
                        <a:spcAft>
                          <a:spcPct val="0"/>
                        </a:spcAft>
                        <a:buClrTx/>
                        <a:buSzTx/>
                        <a:buFontTx/>
                        <a:buNone/>
                        <a:tabLst/>
                      </a:pPr>
                      <a:r>
                        <a:rPr kumimoji="0" lang="en-GB" sz="3200" b="1" i="0" u="none" strike="noStrike" cap="none" normalizeH="0" baseline="0" dirty="0" smtClean="0">
                          <a:ln>
                            <a:noFill/>
                          </a:ln>
                          <a:solidFill>
                            <a:schemeClr val="bg1"/>
                          </a:solidFill>
                          <a:effectLst/>
                          <a:latin typeface="Univers 45 Light" pitchFamily="2" charset="0"/>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ctr" defTabSz="4389438" rtl="0" eaLnBrk="1" fontAlgn="base" latinLnBrk="0" hangingPunct="1">
                        <a:lnSpc>
                          <a:spcPct val="100000"/>
                        </a:lnSpc>
                        <a:spcBef>
                          <a:spcPct val="20000"/>
                        </a:spcBef>
                        <a:spcAft>
                          <a:spcPct val="0"/>
                        </a:spcAft>
                        <a:buClrTx/>
                        <a:buSzTx/>
                        <a:buFontTx/>
                        <a:buNone/>
                        <a:tabLst/>
                      </a:pPr>
                      <a:r>
                        <a:rPr kumimoji="0" lang="en-GB" sz="3200" b="1" i="0" u="none" strike="noStrike" cap="none" normalizeH="0" baseline="0" dirty="0" smtClean="0">
                          <a:ln>
                            <a:noFill/>
                          </a:ln>
                          <a:solidFill>
                            <a:schemeClr val="bg1"/>
                          </a:solidFill>
                          <a:effectLst/>
                          <a:latin typeface="Univers 45 Light" pitchFamily="2" charset="0"/>
                        </a:rPr>
                        <a:t>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ctr" defTabSz="4389438" rtl="0" eaLnBrk="1" fontAlgn="base" latinLnBrk="0" hangingPunct="1">
                        <a:lnSpc>
                          <a:spcPct val="100000"/>
                        </a:lnSpc>
                        <a:spcBef>
                          <a:spcPct val="20000"/>
                        </a:spcBef>
                        <a:spcAft>
                          <a:spcPct val="0"/>
                        </a:spcAft>
                        <a:buClrTx/>
                        <a:buSzTx/>
                        <a:buFontTx/>
                        <a:buNone/>
                        <a:tabLst/>
                      </a:pPr>
                      <a:r>
                        <a:rPr kumimoji="0" lang="en-GB" sz="3200" b="1" i="0" u="none" strike="noStrike" cap="none" normalizeH="0" baseline="0" dirty="0" smtClean="0">
                          <a:ln>
                            <a:noFill/>
                          </a:ln>
                          <a:solidFill>
                            <a:schemeClr val="bg1"/>
                          </a:solidFill>
                          <a:effectLst/>
                          <a:latin typeface="Univers 45 Light" pitchFamily="2" charset="0"/>
                        </a:rPr>
                        <a:t>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ctr" defTabSz="4389438" rtl="0" eaLnBrk="1" fontAlgn="base" latinLnBrk="0" hangingPunct="1">
                        <a:lnSpc>
                          <a:spcPct val="100000"/>
                        </a:lnSpc>
                        <a:spcBef>
                          <a:spcPct val="20000"/>
                        </a:spcBef>
                        <a:spcAft>
                          <a:spcPct val="0"/>
                        </a:spcAft>
                        <a:buClrTx/>
                        <a:buSzTx/>
                        <a:buFontTx/>
                        <a:buNone/>
                        <a:tabLst/>
                      </a:pPr>
                      <a:r>
                        <a:rPr kumimoji="0" lang="en-GB" sz="3200" b="1" i="0" u="none" strike="noStrike" cap="none" normalizeH="0" baseline="0" dirty="0" smtClean="0">
                          <a:ln>
                            <a:noFill/>
                          </a:ln>
                          <a:solidFill>
                            <a:schemeClr val="bg1"/>
                          </a:solidFill>
                          <a:effectLst/>
                          <a:latin typeface="Univers 45 Light" pitchFamily="2" charset="0"/>
                        </a:rPr>
                        <a:t>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ctr" defTabSz="4389438" rtl="0" eaLnBrk="1" fontAlgn="base" latinLnBrk="0" hangingPunct="1">
                        <a:lnSpc>
                          <a:spcPct val="100000"/>
                        </a:lnSpc>
                        <a:spcBef>
                          <a:spcPct val="20000"/>
                        </a:spcBef>
                        <a:spcAft>
                          <a:spcPct val="0"/>
                        </a:spcAft>
                        <a:buClrTx/>
                        <a:buSzTx/>
                        <a:buFontTx/>
                        <a:buNone/>
                        <a:tabLst/>
                      </a:pPr>
                      <a:r>
                        <a:rPr kumimoji="0" lang="en-GB" sz="3200" b="1" i="0" u="none" strike="noStrike" cap="none" normalizeH="0" baseline="0" dirty="0" smtClean="0">
                          <a:ln>
                            <a:noFill/>
                          </a:ln>
                          <a:solidFill>
                            <a:schemeClr val="bg1"/>
                          </a:solidFill>
                          <a:effectLst/>
                          <a:latin typeface="Univers 45 Light" pitchFamily="2" charset="0"/>
                        </a:rPr>
                        <a:t>5</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r>
              <a:tr h="2351342">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GB" sz="3200" b="1" i="0" u="none" strike="noStrike" cap="none" normalizeH="0" baseline="0" dirty="0" smtClean="0">
                          <a:ln>
                            <a:noFill/>
                          </a:ln>
                          <a:solidFill>
                            <a:schemeClr val="bg1"/>
                          </a:solidFill>
                          <a:effectLst/>
                          <a:latin typeface="Univers 45 Light" pitchFamily="2" charset="0"/>
                        </a:rPr>
                        <a:t>Hardware Requirements</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lang="en-US" altLang="en-US" sz="3200" dirty="0" smtClean="0">
                          <a:latin typeface="Univers 45 Light" pitchFamily="2" charset="0"/>
                        </a:rPr>
                        <a:t>Raspberry pi V B+ for the ATM</a:t>
                      </a:r>
                      <a:endParaRPr kumimoji="0" lang="en-GB" sz="3200" b="0" i="0" u="none" strike="noStrike" cap="none" normalizeH="0" baseline="0" dirty="0" smtClean="0">
                        <a:ln>
                          <a:noFill/>
                        </a:ln>
                        <a:solidFill>
                          <a:schemeClr val="tx1"/>
                        </a:solidFill>
                        <a:effectLst/>
                        <a:latin typeface="Univers 45 Light" pitchFamily="2"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defRPr/>
                      </a:pPr>
                      <a:r>
                        <a:rPr kumimoji="0" lang="en-GB" sz="3200" b="0" i="0" u="none" strike="noStrike" cap="none" normalizeH="0" baseline="0" dirty="0" smtClean="0">
                          <a:ln>
                            <a:noFill/>
                          </a:ln>
                          <a:solidFill>
                            <a:schemeClr val="tx1"/>
                          </a:solidFill>
                          <a:effectLst/>
                          <a:latin typeface="Univers 45 Light" pitchFamily="2" charset="0"/>
                        </a:rPr>
                        <a:t>NFC Reader V3  Module </a:t>
                      </a:r>
                      <a:r>
                        <a:rPr lang="en-US" altLang="en-US" sz="3200" dirty="0" smtClean="0">
                          <a:latin typeface="Univers 45 Light" pitchFamily="2" charset="0"/>
                        </a:rPr>
                        <a:t>for the ATM</a:t>
                      </a:r>
                      <a:endParaRPr kumimoji="0" lang="en-GB" sz="3200" b="0" i="0" u="none" strike="noStrike" cap="none" normalizeH="0" baseline="0" dirty="0" smtClean="0">
                        <a:ln>
                          <a:noFill/>
                        </a:ln>
                        <a:solidFill>
                          <a:schemeClr val="tx1"/>
                        </a:solidFill>
                        <a:effectLst/>
                        <a:latin typeface="Univers 45 Light" pitchFamily="2" charset="0"/>
                      </a:endParaRPr>
                    </a:p>
                    <a:p>
                      <a:pPr marL="0" marR="0" lvl="0" indent="0" algn="l" defTabSz="4389438" rtl="0" eaLnBrk="1" fontAlgn="base" latinLnBrk="0" hangingPunct="1">
                        <a:lnSpc>
                          <a:spcPct val="100000"/>
                        </a:lnSpc>
                        <a:spcBef>
                          <a:spcPct val="20000"/>
                        </a:spcBef>
                        <a:spcAft>
                          <a:spcPct val="0"/>
                        </a:spcAft>
                        <a:buClrTx/>
                        <a:buSzTx/>
                        <a:buFontTx/>
                        <a:buNone/>
                        <a:tabLst/>
                      </a:pPr>
                      <a:endParaRPr kumimoji="0" lang="en-GB" sz="3200" b="0" i="0" u="none" strike="noStrike" cap="none" normalizeH="0" baseline="0" dirty="0" smtClean="0">
                        <a:ln>
                          <a:noFill/>
                        </a:ln>
                        <a:solidFill>
                          <a:schemeClr val="tx1"/>
                        </a:solidFill>
                        <a:effectLst/>
                        <a:latin typeface="Univers 45 Light" pitchFamily="2"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defRPr/>
                      </a:pPr>
                      <a:r>
                        <a:rPr kumimoji="0" lang="en-GB" sz="3200" b="0" i="0" u="none" strike="noStrike" cap="none" normalizeH="0" baseline="0" dirty="0" smtClean="0">
                          <a:ln>
                            <a:noFill/>
                          </a:ln>
                          <a:solidFill>
                            <a:schemeClr val="tx1"/>
                          </a:solidFill>
                          <a:effectLst/>
                          <a:latin typeface="Univers 45 Light" pitchFamily="2" charset="0"/>
                        </a:rPr>
                        <a:t> Infrared-camera Module V2 for pi </a:t>
                      </a:r>
                      <a:r>
                        <a:rPr lang="en-US" altLang="en-US" sz="3200" dirty="0" smtClean="0">
                          <a:latin typeface="Univers 45 Light" pitchFamily="2" charset="0"/>
                        </a:rPr>
                        <a:t>for the ATM</a:t>
                      </a:r>
                      <a:endParaRPr kumimoji="0" lang="en-GB" sz="3200" b="0" i="0" u="none" strike="noStrike" cap="none" normalizeH="0" baseline="0" dirty="0" smtClean="0">
                        <a:ln>
                          <a:noFill/>
                        </a:ln>
                        <a:solidFill>
                          <a:schemeClr val="tx1"/>
                        </a:solidFill>
                        <a:effectLst/>
                        <a:latin typeface="Univers 45 Light" pitchFamily="2" charset="0"/>
                      </a:endParaRPr>
                    </a:p>
                    <a:p>
                      <a:pPr marL="0" marR="0" lvl="0" indent="0" algn="l" defTabSz="4389438" rtl="0" eaLnBrk="1" fontAlgn="base" latinLnBrk="0" hangingPunct="1">
                        <a:lnSpc>
                          <a:spcPct val="100000"/>
                        </a:lnSpc>
                        <a:spcBef>
                          <a:spcPct val="20000"/>
                        </a:spcBef>
                        <a:spcAft>
                          <a:spcPct val="0"/>
                        </a:spcAft>
                        <a:buClrTx/>
                        <a:buSzTx/>
                        <a:buFontTx/>
                        <a:buNone/>
                        <a:tabLst/>
                      </a:pPr>
                      <a:endParaRPr kumimoji="0" lang="en-GB" sz="3200" b="0" i="0" u="none" strike="noStrike" cap="none" normalizeH="0" baseline="0" dirty="0" smtClean="0">
                        <a:ln>
                          <a:noFill/>
                        </a:ln>
                        <a:solidFill>
                          <a:schemeClr val="tx1"/>
                        </a:solidFill>
                        <a:effectLst/>
                        <a:latin typeface="Univers 45 Light" pitchFamily="2"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GB" sz="3200" b="0" i="0" u="none" strike="noStrike" cap="none" normalizeH="0" baseline="0" dirty="0" smtClean="0">
                          <a:ln>
                            <a:noFill/>
                          </a:ln>
                          <a:solidFill>
                            <a:schemeClr val="tx1"/>
                          </a:solidFill>
                          <a:effectLst/>
                          <a:latin typeface="Univers 45 Light" pitchFamily="2" charset="0"/>
                        </a:rPr>
                        <a:t>NFC/HCE Compatible Mobile(all 2017  support it)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GB" sz="3200" b="0" i="0" u="none" strike="noStrike" cap="none" normalizeH="0" baseline="0" dirty="0" smtClean="0">
                          <a:ln>
                            <a:noFill/>
                          </a:ln>
                          <a:solidFill>
                            <a:schemeClr val="tx1"/>
                          </a:solidFill>
                          <a:effectLst/>
                          <a:latin typeface="Univers 45 Light" pitchFamily="2" charset="0"/>
                        </a:rPr>
                        <a:t>Embedded OTP Module</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00" name="Rectangle 615"/>
          <p:cNvSpPr>
            <a:spLocks noChangeArrowheads="1"/>
          </p:cNvSpPr>
          <p:nvPr/>
        </p:nvSpPr>
        <p:spPr bwMode="auto">
          <a:xfrm>
            <a:off x="28994100" y="15157450"/>
            <a:ext cx="638175" cy="831850"/>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0" anchor="ctr">
            <a:spAutoFit/>
          </a:bodyPr>
          <a:lstStyle>
            <a:lvl1pPr eaLnBrk="0" hangingPunct="0">
              <a:defRPr sz="4800">
                <a:solidFill>
                  <a:schemeClr val="tx1"/>
                </a:solidFill>
                <a:latin typeface="Arial" charset="0"/>
              </a:defRPr>
            </a:lvl1pPr>
            <a:lvl2pPr marL="742950" indent="-285750" eaLnBrk="0" hangingPunct="0">
              <a:defRPr sz="4800">
                <a:solidFill>
                  <a:schemeClr val="tx1"/>
                </a:solidFill>
                <a:latin typeface="Arial" charset="0"/>
              </a:defRPr>
            </a:lvl2pPr>
            <a:lvl3pPr marL="1143000" indent="-228600" eaLnBrk="0" hangingPunct="0">
              <a:defRPr sz="4800">
                <a:solidFill>
                  <a:schemeClr val="tx1"/>
                </a:solidFill>
                <a:latin typeface="Arial" charset="0"/>
              </a:defRPr>
            </a:lvl3pPr>
            <a:lvl4pPr marL="1600200" indent="-228600" eaLnBrk="0" hangingPunct="0">
              <a:defRPr sz="4800">
                <a:solidFill>
                  <a:schemeClr val="tx1"/>
                </a:solidFill>
                <a:latin typeface="Arial" charset="0"/>
              </a:defRPr>
            </a:lvl4pPr>
            <a:lvl5pPr marL="2057400" indent="-228600" eaLnBrk="0" hangingPunct="0">
              <a:defRPr sz="4800">
                <a:solidFill>
                  <a:schemeClr val="tx1"/>
                </a:solidFill>
                <a:latin typeface="Arial" charset="0"/>
              </a:defRPr>
            </a:lvl5pPr>
            <a:lvl6pPr marL="2514600" indent="-228600" eaLnBrk="0" fontAlgn="base" hangingPunct="0">
              <a:spcBef>
                <a:spcPct val="0"/>
              </a:spcBef>
              <a:spcAft>
                <a:spcPct val="0"/>
              </a:spcAft>
              <a:defRPr sz="4800">
                <a:solidFill>
                  <a:schemeClr val="tx1"/>
                </a:solidFill>
                <a:latin typeface="Arial" charset="0"/>
              </a:defRPr>
            </a:lvl6pPr>
            <a:lvl7pPr marL="2971800" indent="-228600" eaLnBrk="0" fontAlgn="base" hangingPunct="0">
              <a:spcBef>
                <a:spcPct val="0"/>
              </a:spcBef>
              <a:spcAft>
                <a:spcPct val="0"/>
              </a:spcAft>
              <a:defRPr sz="4800">
                <a:solidFill>
                  <a:schemeClr val="tx1"/>
                </a:solidFill>
                <a:latin typeface="Arial" charset="0"/>
              </a:defRPr>
            </a:lvl7pPr>
            <a:lvl8pPr marL="3429000" indent="-228600" eaLnBrk="0" fontAlgn="base" hangingPunct="0">
              <a:spcBef>
                <a:spcPct val="0"/>
              </a:spcBef>
              <a:spcAft>
                <a:spcPct val="0"/>
              </a:spcAft>
              <a:defRPr sz="4800">
                <a:solidFill>
                  <a:schemeClr val="tx1"/>
                </a:solidFill>
                <a:latin typeface="Arial" charset="0"/>
              </a:defRPr>
            </a:lvl8pPr>
            <a:lvl9pPr marL="3886200" indent="-228600" eaLnBrk="0" fontAlgn="base" hangingPunct="0">
              <a:spcBef>
                <a:spcPct val="0"/>
              </a:spcBef>
              <a:spcAft>
                <a:spcPct val="0"/>
              </a:spcAft>
              <a:defRPr sz="4800">
                <a:solidFill>
                  <a:schemeClr val="tx1"/>
                </a:solidFill>
                <a:latin typeface="Arial" charset="0"/>
              </a:defRPr>
            </a:lvl9pPr>
          </a:lstStyle>
          <a:p>
            <a:pPr eaLnBrk="1" hangingPunct="1"/>
            <a:endParaRPr lang="en-GB" altLang="en-US">
              <a:latin typeface="Univers 45 Light" pitchFamily="2" charset="0"/>
            </a:endParaRPr>
          </a:p>
        </p:txBody>
      </p:sp>
      <p:sp>
        <p:nvSpPr>
          <p:cNvPr id="2102" name="Rectangle 624"/>
          <p:cNvSpPr>
            <a:spLocks noChangeArrowheads="1"/>
          </p:cNvSpPr>
          <p:nvPr/>
        </p:nvSpPr>
        <p:spPr bwMode="auto">
          <a:xfrm>
            <a:off x="6572250" y="25847675"/>
            <a:ext cx="3732213" cy="44069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4389438" eaLnBrk="0" hangingPunct="0">
              <a:defRPr sz="4800">
                <a:solidFill>
                  <a:schemeClr val="tx1"/>
                </a:solidFill>
                <a:latin typeface="Arial" charset="0"/>
              </a:defRPr>
            </a:lvl1pPr>
            <a:lvl2pPr marL="742950" indent="-285750" defTabSz="4389438" eaLnBrk="0" hangingPunct="0">
              <a:defRPr sz="4800">
                <a:solidFill>
                  <a:schemeClr val="tx1"/>
                </a:solidFill>
                <a:latin typeface="Arial" charset="0"/>
              </a:defRPr>
            </a:lvl2pPr>
            <a:lvl3pPr marL="1143000" indent="-228600" defTabSz="4389438" eaLnBrk="0" hangingPunct="0">
              <a:defRPr sz="4800">
                <a:solidFill>
                  <a:schemeClr val="tx1"/>
                </a:solidFill>
                <a:latin typeface="Arial" charset="0"/>
              </a:defRPr>
            </a:lvl3pPr>
            <a:lvl4pPr marL="1600200" indent="-228600" defTabSz="4389438" eaLnBrk="0" hangingPunct="0">
              <a:defRPr sz="4800">
                <a:solidFill>
                  <a:schemeClr val="tx1"/>
                </a:solidFill>
                <a:latin typeface="Arial" charset="0"/>
              </a:defRPr>
            </a:lvl4pPr>
            <a:lvl5pPr marL="2057400" indent="-228600" defTabSz="4389438" eaLnBrk="0" hangingPunct="0">
              <a:defRPr sz="4800">
                <a:solidFill>
                  <a:schemeClr val="tx1"/>
                </a:solidFill>
                <a:latin typeface="Arial" charset="0"/>
              </a:defRPr>
            </a:lvl5pPr>
            <a:lvl6pPr marL="2514600" indent="-228600" defTabSz="4389438" eaLnBrk="0" fontAlgn="base" hangingPunct="0">
              <a:spcBef>
                <a:spcPct val="0"/>
              </a:spcBef>
              <a:spcAft>
                <a:spcPct val="0"/>
              </a:spcAft>
              <a:defRPr sz="4800">
                <a:solidFill>
                  <a:schemeClr val="tx1"/>
                </a:solidFill>
                <a:latin typeface="Arial" charset="0"/>
              </a:defRPr>
            </a:lvl6pPr>
            <a:lvl7pPr marL="2971800" indent="-228600" defTabSz="4389438" eaLnBrk="0" fontAlgn="base" hangingPunct="0">
              <a:spcBef>
                <a:spcPct val="0"/>
              </a:spcBef>
              <a:spcAft>
                <a:spcPct val="0"/>
              </a:spcAft>
              <a:defRPr sz="4800">
                <a:solidFill>
                  <a:schemeClr val="tx1"/>
                </a:solidFill>
                <a:latin typeface="Arial" charset="0"/>
              </a:defRPr>
            </a:lvl7pPr>
            <a:lvl8pPr marL="3429000" indent="-228600" defTabSz="4389438" eaLnBrk="0" fontAlgn="base" hangingPunct="0">
              <a:spcBef>
                <a:spcPct val="0"/>
              </a:spcBef>
              <a:spcAft>
                <a:spcPct val="0"/>
              </a:spcAft>
              <a:defRPr sz="4800">
                <a:solidFill>
                  <a:schemeClr val="tx1"/>
                </a:solidFill>
                <a:latin typeface="Arial" charset="0"/>
              </a:defRPr>
            </a:lvl8pPr>
            <a:lvl9pPr marL="3886200" indent="-228600" defTabSz="4389438" eaLnBrk="0" fontAlgn="base" hangingPunct="0">
              <a:spcBef>
                <a:spcPct val="0"/>
              </a:spcBef>
              <a:spcAft>
                <a:spcPct val="0"/>
              </a:spcAft>
              <a:defRPr sz="4800">
                <a:solidFill>
                  <a:schemeClr val="tx1"/>
                </a:solidFill>
                <a:latin typeface="Arial" charset="0"/>
              </a:defRPr>
            </a:lvl9pPr>
          </a:lstStyle>
          <a:p>
            <a:pPr algn="ctr" eaLnBrk="1" hangingPunct="1"/>
            <a:r>
              <a:rPr lang="en-GB" altLang="en-US" sz="3200" dirty="0" smtClean="0">
                <a:latin typeface="Univers 45 Light" pitchFamily="2" charset="0"/>
              </a:rPr>
              <a:t>Mandatory Photo</a:t>
            </a:r>
            <a:endParaRPr lang="en-GB" altLang="en-US" sz="3200" dirty="0">
              <a:latin typeface="Univers 45 Light" pitchFamily="2" charset="0"/>
            </a:endParaRPr>
          </a:p>
          <a:p>
            <a:pPr algn="ctr" eaLnBrk="1" hangingPunct="1"/>
            <a:r>
              <a:rPr lang="en-GB" altLang="en-US" sz="3200" dirty="0">
                <a:latin typeface="Univers 45 Light" pitchFamily="2" charset="0"/>
              </a:rPr>
              <a:t>(please resize </a:t>
            </a:r>
          </a:p>
          <a:p>
            <a:pPr algn="ctr" eaLnBrk="1" hangingPunct="1"/>
            <a:r>
              <a:rPr lang="en-GB" altLang="en-US" sz="3200" dirty="0">
                <a:latin typeface="Univers 45 Light" pitchFamily="2" charset="0"/>
              </a:rPr>
              <a:t>as required)</a:t>
            </a:r>
          </a:p>
        </p:txBody>
      </p:sp>
      <p:sp>
        <p:nvSpPr>
          <p:cNvPr id="54" name="Text Box 532"/>
          <p:cNvSpPr txBox="1">
            <a:spLocks noChangeArrowheads="1"/>
          </p:cNvSpPr>
          <p:nvPr/>
        </p:nvSpPr>
        <p:spPr bwMode="auto">
          <a:xfrm>
            <a:off x="511175" y="31346814"/>
            <a:ext cx="17002125"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defTabSz="4389438" eaLnBrk="0" hangingPunct="0">
              <a:defRPr sz="4800">
                <a:solidFill>
                  <a:schemeClr val="tx1"/>
                </a:solidFill>
                <a:latin typeface="Arial" charset="0"/>
              </a:defRPr>
            </a:lvl1pPr>
            <a:lvl2pPr marL="742950" indent="-285750" defTabSz="4389438" eaLnBrk="0" hangingPunct="0">
              <a:defRPr sz="4800">
                <a:solidFill>
                  <a:schemeClr val="tx1"/>
                </a:solidFill>
                <a:latin typeface="Arial" charset="0"/>
              </a:defRPr>
            </a:lvl2pPr>
            <a:lvl3pPr marL="1143000" indent="-228600" defTabSz="4389438" eaLnBrk="0" hangingPunct="0">
              <a:defRPr sz="4800">
                <a:solidFill>
                  <a:schemeClr val="tx1"/>
                </a:solidFill>
                <a:latin typeface="Arial" charset="0"/>
              </a:defRPr>
            </a:lvl3pPr>
            <a:lvl4pPr marL="1600200" indent="-228600" defTabSz="4389438" eaLnBrk="0" hangingPunct="0">
              <a:defRPr sz="4800">
                <a:solidFill>
                  <a:schemeClr val="tx1"/>
                </a:solidFill>
                <a:latin typeface="Arial" charset="0"/>
              </a:defRPr>
            </a:lvl4pPr>
            <a:lvl5pPr marL="2057400" indent="-228600" defTabSz="4389438" eaLnBrk="0" hangingPunct="0">
              <a:defRPr sz="4800">
                <a:solidFill>
                  <a:schemeClr val="tx1"/>
                </a:solidFill>
                <a:latin typeface="Arial" charset="0"/>
              </a:defRPr>
            </a:lvl5pPr>
            <a:lvl6pPr marL="2514600" indent="-228600" defTabSz="4389438" eaLnBrk="0" fontAlgn="base" hangingPunct="0">
              <a:spcBef>
                <a:spcPct val="0"/>
              </a:spcBef>
              <a:spcAft>
                <a:spcPct val="0"/>
              </a:spcAft>
              <a:defRPr sz="4800">
                <a:solidFill>
                  <a:schemeClr val="tx1"/>
                </a:solidFill>
                <a:latin typeface="Arial" charset="0"/>
              </a:defRPr>
            </a:lvl6pPr>
            <a:lvl7pPr marL="2971800" indent="-228600" defTabSz="4389438" eaLnBrk="0" fontAlgn="base" hangingPunct="0">
              <a:spcBef>
                <a:spcPct val="0"/>
              </a:spcBef>
              <a:spcAft>
                <a:spcPct val="0"/>
              </a:spcAft>
              <a:defRPr sz="4800">
                <a:solidFill>
                  <a:schemeClr val="tx1"/>
                </a:solidFill>
                <a:latin typeface="Arial" charset="0"/>
              </a:defRPr>
            </a:lvl7pPr>
            <a:lvl8pPr marL="3429000" indent="-228600" defTabSz="4389438" eaLnBrk="0" fontAlgn="base" hangingPunct="0">
              <a:spcBef>
                <a:spcPct val="0"/>
              </a:spcBef>
              <a:spcAft>
                <a:spcPct val="0"/>
              </a:spcAft>
              <a:defRPr sz="4800">
                <a:solidFill>
                  <a:schemeClr val="tx1"/>
                </a:solidFill>
                <a:latin typeface="Arial" charset="0"/>
              </a:defRPr>
            </a:lvl8pPr>
            <a:lvl9pPr marL="3886200" indent="-228600" defTabSz="4389438" eaLnBrk="0" fontAlgn="base" hangingPunct="0">
              <a:spcBef>
                <a:spcPct val="0"/>
              </a:spcBef>
              <a:spcAft>
                <a:spcPct val="0"/>
              </a:spcAft>
              <a:defRPr sz="4800">
                <a:solidFill>
                  <a:schemeClr val="tx1"/>
                </a:solidFill>
                <a:latin typeface="Arial" charset="0"/>
              </a:defRPr>
            </a:lvl9pPr>
          </a:lstStyle>
          <a:p>
            <a:pPr algn="ctr" eaLnBrk="1" hangingPunct="1">
              <a:spcBef>
                <a:spcPct val="50000"/>
              </a:spcBef>
            </a:pPr>
            <a:r>
              <a:rPr lang="en-US" altLang="en-US" sz="7200" b="1" dirty="0" smtClean="0">
                <a:solidFill>
                  <a:schemeClr val="bg1"/>
                </a:solidFill>
                <a:latin typeface="Univers 45 Light" pitchFamily="2" charset="0"/>
              </a:rPr>
              <a:t>Mustafa El-</a:t>
            </a:r>
            <a:r>
              <a:rPr lang="en-US" altLang="en-US" sz="7200" b="1" dirty="0" err="1" smtClean="0">
                <a:solidFill>
                  <a:schemeClr val="bg1"/>
                </a:solidFill>
                <a:latin typeface="Univers 45 Light" pitchFamily="2" charset="0"/>
              </a:rPr>
              <a:t>Liethy</a:t>
            </a:r>
            <a:endParaRPr lang="en-US" altLang="en-US" sz="7200" b="1" dirty="0">
              <a:solidFill>
                <a:schemeClr val="bg1"/>
              </a:solidFill>
              <a:latin typeface="Univers 45 Light" pitchFamily="2" charset="0"/>
            </a:endParaRPr>
          </a:p>
        </p:txBody>
      </p:sp>
      <p:sp>
        <p:nvSpPr>
          <p:cNvPr id="48" name="Rectangle 531"/>
          <p:cNvSpPr>
            <a:spLocks noChangeArrowheads="1"/>
          </p:cNvSpPr>
          <p:nvPr/>
        </p:nvSpPr>
        <p:spPr bwMode="auto">
          <a:xfrm>
            <a:off x="18749962" y="19005550"/>
            <a:ext cx="29657676" cy="621665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8912" tIns="111600" rIns="438912" bIns="219456"/>
          <a:lstStyle>
            <a:lvl1pPr marL="93663" indent="-17463" defTabSz="4389438" eaLnBrk="0" hangingPunct="0">
              <a:defRPr sz="4800">
                <a:solidFill>
                  <a:schemeClr val="tx1"/>
                </a:solidFill>
                <a:latin typeface="Arial" charset="0"/>
              </a:defRPr>
            </a:lvl1pPr>
            <a:lvl2pPr marL="742950" indent="-285750" defTabSz="4389438" eaLnBrk="0" hangingPunct="0">
              <a:defRPr sz="4800">
                <a:solidFill>
                  <a:schemeClr val="tx1"/>
                </a:solidFill>
                <a:latin typeface="Arial" charset="0"/>
              </a:defRPr>
            </a:lvl2pPr>
            <a:lvl3pPr marL="1143000" indent="-228600" defTabSz="4389438" eaLnBrk="0" hangingPunct="0">
              <a:defRPr sz="4800">
                <a:solidFill>
                  <a:schemeClr val="tx1"/>
                </a:solidFill>
                <a:latin typeface="Arial" charset="0"/>
              </a:defRPr>
            </a:lvl3pPr>
            <a:lvl4pPr marL="1600200" indent="-228600" defTabSz="4389438" eaLnBrk="0" hangingPunct="0">
              <a:defRPr sz="4800">
                <a:solidFill>
                  <a:schemeClr val="tx1"/>
                </a:solidFill>
                <a:latin typeface="Arial" charset="0"/>
              </a:defRPr>
            </a:lvl4pPr>
            <a:lvl5pPr marL="2057400" indent="-228600" defTabSz="4389438" eaLnBrk="0" hangingPunct="0">
              <a:defRPr sz="4800">
                <a:solidFill>
                  <a:schemeClr val="tx1"/>
                </a:solidFill>
                <a:latin typeface="Arial" charset="0"/>
              </a:defRPr>
            </a:lvl5pPr>
            <a:lvl6pPr marL="2514600" indent="-228600" defTabSz="4389438" eaLnBrk="0" fontAlgn="base" hangingPunct="0">
              <a:spcBef>
                <a:spcPct val="0"/>
              </a:spcBef>
              <a:spcAft>
                <a:spcPct val="0"/>
              </a:spcAft>
              <a:defRPr sz="4800">
                <a:solidFill>
                  <a:schemeClr val="tx1"/>
                </a:solidFill>
                <a:latin typeface="Arial" charset="0"/>
              </a:defRPr>
            </a:lvl6pPr>
            <a:lvl7pPr marL="2971800" indent="-228600" defTabSz="4389438" eaLnBrk="0" fontAlgn="base" hangingPunct="0">
              <a:spcBef>
                <a:spcPct val="0"/>
              </a:spcBef>
              <a:spcAft>
                <a:spcPct val="0"/>
              </a:spcAft>
              <a:defRPr sz="4800">
                <a:solidFill>
                  <a:schemeClr val="tx1"/>
                </a:solidFill>
                <a:latin typeface="Arial" charset="0"/>
              </a:defRPr>
            </a:lvl7pPr>
            <a:lvl8pPr marL="3429000" indent="-228600" defTabSz="4389438" eaLnBrk="0" fontAlgn="base" hangingPunct="0">
              <a:spcBef>
                <a:spcPct val="0"/>
              </a:spcBef>
              <a:spcAft>
                <a:spcPct val="0"/>
              </a:spcAft>
              <a:defRPr sz="4800">
                <a:solidFill>
                  <a:schemeClr val="tx1"/>
                </a:solidFill>
                <a:latin typeface="Arial" charset="0"/>
              </a:defRPr>
            </a:lvl8pPr>
            <a:lvl9pPr marL="3886200" indent="-228600" defTabSz="4389438" eaLnBrk="0" fontAlgn="base" hangingPunct="0">
              <a:spcBef>
                <a:spcPct val="0"/>
              </a:spcBef>
              <a:spcAft>
                <a:spcPct val="0"/>
              </a:spcAft>
              <a:defRPr sz="4800">
                <a:solidFill>
                  <a:schemeClr val="tx1"/>
                </a:solidFill>
                <a:latin typeface="Arial" charset="0"/>
              </a:defRPr>
            </a:lvl9pPr>
          </a:lstStyle>
          <a:p>
            <a:pPr eaLnBrk="1" hangingPunct="1">
              <a:spcBef>
                <a:spcPct val="20000"/>
              </a:spcBef>
            </a:pPr>
            <a:r>
              <a:rPr lang="en-US" altLang="en-US" dirty="0" smtClean="0">
                <a:latin typeface="Univers 45 Light" pitchFamily="2" charset="0"/>
              </a:rPr>
              <a:t>Images</a:t>
            </a:r>
          </a:p>
          <a:p>
            <a:pPr eaLnBrk="1" hangingPunct="1">
              <a:spcBef>
                <a:spcPct val="20000"/>
              </a:spcBef>
            </a:pPr>
            <a:endParaRPr lang="en-US" altLang="en-US" dirty="0">
              <a:latin typeface="Univers 45 Light" pitchFamily="2" charset="0"/>
            </a:endParaRPr>
          </a:p>
          <a:p>
            <a:pPr eaLnBrk="1" hangingPunct="1">
              <a:spcBef>
                <a:spcPct val="20000"/>
              </a:spcBef>
            </a:pPr>
            <a:endParaRPr lang="en-US" altLang="en-US" dirty="0" smtClean="0">
              <a:latin typeface="Univers 45 Light" pitchFamily="2" charset="0"/>
            </a:endParaRPr>
          </a:p>
          <a:p>
            <a:pPr eaLnBrk="1" hangingPunct="1">
              <a:spcBef>
                <a:spcPct val="20000"/>
              </a:spcBef>
            </a:pPr>
            <a:endParaRPr lang="en-US" altLang="en-US" dirty="0">
              <a:latin typeface="Univers 45 Light" pitchFamily="2" charset="0"/>
            </a:endParaRPr>
          </a:p>
          <a:p>
            <a:pPr eaLnBrk="1" hangingPunct="1">
              <a:spcBef>
                <a:spcPct val="20000"/>
              </a:spcBef>
            </a:pPr>
            <a:endParaRPr lang="en-US" altLang="en-US" dirty="0" smtClean="0">
              <a:latin typeface="Univers 45 Light" pitchFamily="2" charset="0"/>
            </a:endParaRPr>
          </a:p>
          <a:p>
            <a:pPr eaLnBrk="1" hangingPunct="1">
              <a:spcBef>
                <a:spcPct val="20000"/>
              </a:spcBef>
            </a:pPr>
            <a:endParaRPr lang="en-US" altLang="en-US" dirty="0">
              <a:latin typeface="Univers 45 Light" pitchFamily="2" charset="0"/>
            </a:endParaRPr>
          </a:p>
          <a:p>
            <a:pPr eaLnBrk="1" hangingPunct="1">
              <a:spcBef>
                <a:spcPct val="20000"/>
              </a:spcBef>
            </a:pPr>
            <a:r>
              <a:rPr lang="en-US" altLang="en-US" dirty="0" smtClean="0">
                <a:latin typeface="Univers 45 Light" pitchFamily="2" charset="0"/>
              </a:rPr>
              <a:t>Raspberry pi </a:t>
            </a:r>
            <a:r>
              <a:rPr lang="en-US" altLang="en-US" dirty="0" err="1" smtClean="0">
                <a:latin typeface="Univers 45 Light" pitchFamily="2" charset="0"/>
              </a:rPr>
              <a:t>vB</a:t>
            </a:r>
            <a:r>
              <a:rPr lang="en-US" altLang="en-US" dirty="0" smtClean="0">
                <a:latin typeface="Univers 45 Light" pitchFamily="2" charset="0"/>
              </a:rPr>
              <a:t>+ &amp; NFC Module V3          ATM Prototype 1                            ATM Prototype 2                                      GUI 1                                                    GUI 2</a:t>
            </a:r>
          </a:p>
          <a:p>
            <a:pPr eaLnBrk="1" hangingPunct="1">
              <a:spcBef>
                <a:spcPct val="20000"/>
              </a:spcBef>
            </a:pPr>
            <a:endParaRPr lang="en-US" altLang="en-US" dirty="0">
              <a:latin typeface="Univers 45 Light" pitchFamily="2" charset="0"/>
            </a:endParaRPr>
          </a:p>
          <a:p>
            <a:pPr eaLnBrk="1" hangingPunct="1">
              <a:spcBef>
                <a:spcPct val="20000"/>
              </a:spcBef>
            </a:pPr>
            <a:endParaRPr lang="en-US" altLang="en-US" dirty="0" smtClean="0">
              <a:latin typeface="Univers 45 Light" pitchFamily="2" charset="0"/>
            </a:endParaRPr>
          </a:p>
          <a:p>
            <a:pPr eaLnBrk="1" hangingPunct="1">
              <a:spcBef>
                <a:spcPct val="20000"/>
              </a:spcBef>
            </a:pPr>
            <a:endParaRPr lang="en-US" altLang="en-US" dirty="0">
              <a:latin typeface="Univers 45 Light" pitchFamily="2" charset="0"/>
            </a:endParaRPr>
          </a:p>
          <a:p>
            <a:pPr eaLnBrk="1" hangingPunct="1">
              <a:spcBef>
                <a:spcPct val="20000"/>
              </a:spcBef>
            </a:pPr>
            <a:r>
              <a:rPr lang="en-US" altLang="en-US" dirty="0" smtClean="0">
                <a:latin typeface="Univers 45 Light" pitchFamily="2" charset="0"/>
              </a:rPr>
              <a:t>                                                                                            Entity Relationship Database Diagram </a:t>
            </a:r>
          </a:p>
          <a:p>
            <a:pPr eaLnBrk="1" hangingPunct="1">
              <a:spcBef>
                <a:spcPct val="20000"/>
              </a:spcBef>
            </a:pPr>
            <a:endParaRPr lang="en-US" altLang="en-US" dirty="0" smtClean="0">
              <a:latin typeface="Univers 45 Light" pitchFamily="2" charset="0"/>
            </a:endParaRPr>
          </a:p>
        </p:txBody>
      </p:sp>
      <p:sp>
        <p:nvSpPr>
          <p:cNvPr id="49" name="Rectangle 527"/>
          <p:cNvSpPr>
            <a:spLocks noChangeArrowheads="1"/>
          </p:cNvSpPr>
          <p:nvPr/>
        </p:nvSpPr>
        <p:spPr bwMode="auto">
          <a:xfrm>
            <a:off x="18080038" y="25723850"/>
            <a:ext cx="6835775" cy="4683125"/>
          </a:xfrm>
          <a:prstGeom prst="rect">
            <a:avLst/>
          </a:prstGeom>
          <a:noFill/>
          <a:ln w="76200">
            <a:solidFill>
              <a:schemeClr val="accent5">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8912" tIns="219456" rIns="438912" bIns="219456"/>
          <a:lstStyle>
            <a:lvl1pPr marL="93663" indent="-17463" defTabSz="4389438" eaLnBrk="0" hangingPunct="0">
              <a:defRPr sz="4800">
                <a:solidFill>
                  <a:schemeClr val="tx1"/>
                </a:solidFill>
                <a:latin typeface="Arial" charset="0"/>
              </a:defRPr>
            </a:lvl1pPr>
            <a:lvl2pPr marL="742950" indent="-285750" defTabSz="4389438" eaLnBrk="0" hangingPunct="0">
              <a:defRPr sz="4800">
                <a:solidFill>
                  <a:schemeClr val="tx1"/>
                </a:solidFill>
                <a:latin typeface="Arial" charset="0"/>
              </a:defRPr>
            </a:lvl2pPr>
            <a:lvl3pPr marL="1143000" indent="-228600" defTabSz="4389438" eaLnBrk="0" hangingPunct="0">
              <a:defRPr sz="4800">
                <a:solidFill>
                  <a:schemeClr val="tx1"/>
                </a:solidFill>
                <a:latin typeface="Arial" charset="0"/>
              </a:defRPr>
            </a:lvl3pPr>
            <a:lvl4pPr marL="1600200" indent="-228600" defTabSz="4389438" eaLnBrk="0" hangingPunct="0">
              <a:defRPr sz="4800">
                <a:solidFill>
                  <a:schemeClr val="tx1"/>
                </a:solidFill>
                <a:latin typeface="Arial" charset="0"/>
              </a:defRPr>
            </a:lvl4pPr>
            <a:lvl5pPr marL="2057400" indent="-228600" defTabSz="4389438" eaLnBrk="0" hangingPunct="0">
              <a:defRPr sz="4800">
                <a:solidFill>
                  <a:schemeClr val="tx1"/>
                </a:solidFill>
                <a:latin typeface="Arial" charset="0"/>
              </a:defRPr>
            </a:lvl5pPr>
            <a:lvl6pPr marL="2514600" indent="-228600" defTabSz="4389438" eaLnBrk="0" fontAlgn="base" hangingPunct="0">
              <a:spcBef>
                <a:spcPct val="0"/>
              </a:spcBef>
              <a:spcAft>
                <a:spcPct val="0"/>
              </a:spcAft>
              <a:defRPr sz="4800">
                <a:solidFill>
                  <a:schemeClr val="tx1"/>
                </a:solidFill>
                <a:latin typeface="Arial" charset="0"/>
              </a:defRPr>
            </a:lvl6pPr>
            <a:lvl7pPr marL="2971800" indent="-228600" defTabSz="4389438" eaLnBrk="0" fontAlgn="base" hangingPunct="0">
              <a:spcBef>
                <a:spcPct val="0"/>
              </a:spcBef>
              <a:spcAft>
                <a:spcPct val="0"/>
              </a:spcAft>
              <a:defRPr sz="4800">
                <a:solidFill>
                  <a:schemeClr val="tx1"/>
                </a:solidFill>
                <a:latin typeface="Arial" charset="0"/>
              </a:defRPr>
            </a:lvl7pPr>
            <a:lvl8pPr marL="3429000" indent="-228600" defTabSz="4389438" eaLnBrk="0" fontAlgn="base" hangingPunct="0">
              <a:spcBef>
                <a:spcPct val="0"/>
              </a:spcBef>
              <a:spcAft>
                <a:spcPct val="0"/>
              </a:spcAft>
              <a:defRPr sz="4800">
                <a:solidFill>
                  <a:schemeClr val="tx1"/>
                </a:solidFill>
                <a:latin typeface="Arial" charset="0"/>
              </a:defRPr>
            </a:lvl8pPr>
            <a:lvl9pPr marL="3886200" indent="-228600" defTabSz="4389438" eaLnBrk="0" fontAlgn="base" hangingPunct="0">
              <a:spcBef>
                <a:spcPct val="0"/>
              </a:spcBef>
              <a:spcAft>
                <a:spcPct val="0"/>
              </a:spcAft>
              <a:defRPr sz="4800">
                <a:solidFill>
                  <a:schemeClr val="tx1"/>
                </a:solidFill>
                <a:latin typeface="Arial" charset="0"/>
              </a:defRPr>
            </a:lvl9pPr>
          </a:lstStyle>
          <a:p>
            <a:pPr eaLnBrk="1" hangingPunct="1">
              <a:spcBef>
                <a:spcPct val="20000"/>
              </a:spcBef>
            </a:pPr>
            <a:r>
              <a:rPr lang="en-US" altLang="en-US" b="1" dirty="0" smtClean="0">
                <a:latin typeface="Univers 45 Light" pitchFamily="2" charset="0"/>
              </a:rPr>
              <a:t>References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65863" y="25834975"/>
            <a:ext cx="4160837" cy="4419600"/>
          </a:xfrm>
          <a:prstGeom prst="rect">
            <a:avLst/>
          </a:prstGeom>
        </p:spPr>
      </p:pic>
      <p:sp>
        <p:nvSpPr>
          <p:cNvPr id="4" name="TextBox 3"/>
          <p:cNvSpPr txBox="1"/>
          <p:nvPr/>
        </p:nvSpPr>
        <p:spPr>
          <a:xfrm>
            <a:off x="683063" y="18897054"/>
            <a:ext cx="15301296" cy="5693866"/>
          </a:xfrm>
          <a:prstGeom prst="rect">
            <a:avLst/>
          </a:prstGeom>
          <a:noFill/>
        </p:spPr>
        <p:txBody>
          <a:bodyPr wrap="square" rtlCol="0">
            <a:spAutoFit/>
          </a:bodyPr>
          <a:lstStyle/>
          <a:p>
            <a:r>
              <a:rPr lang="en-US" sz="2600" dirty="0"/>
              <a:t>This project is developed on the basis of more need of security in ATM banking system. Now-a-day’s ATM is getting less secure with emerging ways to hack/crack ATM PIN or ATM card. Use of OTP and Biometric is best and easy way to deal with these security threats. This project is using </a:t>
            </a:r>
            <a:r>
              <a:rPr lang="en-US" sz="2600" dirty="0" smtClean="0"/>
              <a:t>SHA-2 </a:t>
            </a:r>
            <a:r>
              <a:rPr lang="en-US" sz="2600" dirty="0"/>
              <a:t>algorithm to generate OTP with more randomness provided in proposed system after generation of </a:t>
            </a:r>
            <a:r>
              <a:rPr lang="en-US" sz="2600" dirty="0" smtClean="0"/>
              <a:t>SHA-2 </a:t>
            </a:r>
            <a:r>
              <a:rPr lang="en-US" sz="2600" dirty="0"/>
              <a:t>hash </a:t>
            </a:r>
            <a:r>
              <a:rPr lang="en-US" sz="2600" dirty="0" smtClean="0"/>
              <a:t>string. The </a:t>
            </a:r>
            <a:r>
              <a:rPr lang="en-US" sz="2600" dirty="0"/>
              <a:t>ATM will be safer than having only one way of accessing transactions; that is to say having </a:t>
            </a:r>
            <a:r>
              <a:rPr lang="en-US" sz="2600" dirty="0" smtClean="0"/>
              <a:t>OTP Device accesses </a:t>
            </a:r>
            <a:r>
              <a:rPr lang="en-US" sz="2600" dirty="0"/>
              <a:t>and </a:t>
            </a:r>
            <a:r>
              <a:rPr lang="en-US" sz="2600" dirty="0" smtClean="0"/>
              <a:t>Iris recognition </a:t>
            </a:r>
            <a:r>
              <a:rPr lang="en-US" sz="2600" dirty="0"/>
              <a:t>login credentials creates more security as one has to pass both security barriers before having access to the transactions. Also we are using the Raspberry Pi V2 and IR camera to take the cost to its </a:t>
            </a:r>
            <a:r>
              <a:rPr lang="en-US" sz="2600" dirty="0" smtClean="0"/>
              <a:t>minimum.</a:t>
            </a:r>
            <a:br>
              <a:rPr lang="en-US" sz="2600" dirty="0" smtClean="0"/>
            </a:br>
            <a:r>
              <a:rPr lang="en-US" sz="2600" dirty="0" smtClean="0"/>
              <a:t> Another </a:t>
            </a:r>
            <a:r>
              <a:rPr lang="en-US" sz="2600" dirty="0"/>
              <a:t>important point in proposed system is that it demands lesser changes to the present system of Bank and ATM. That means lesser overhead will be required to change the whole system with enhanced security. Changes in Hardware part will be required that is one </a:t>
            </a:r>
            <a:r>
              <a:rPr lang="en-US" sz="2600" dirty="0" smtClean="0"/>
              <a:t>NFC Reader is </a:t>
            </a:r>
            <a:r>
              <a:rPr lang="en-US" sz="2600" dirty="0"/>
              <a:t>required to be attached to ATM machines. This project will needs to explained to end user, to educate the user to use this system. In future work this project can use enhanced and more accurate </a:t>
            </a:r>
            <a:r>
              <a:rPr lang="en-US" sz="2600" dirty="0" smtClean="0"/>
              <a:t>equipment </a:t>
            </a:r>
            <a:r>
              <a:rPr lang="en-US" sz="2600" dirty="0"/>
              <a:t>with better algorithms.</a:t>
            </a:r>
          </a:p>
        </p:txBody>
      </p:sp>
      <p:sp>
        <p:nvSpPr>
          <p:cNvPr id="5" name="TextBox 4"/>
          <p:cNvSpPr txBox="1"/>
          <p:nvPr/>
        </p:nvSpPr>
        <p:spPr>
          <a:xfrm>
            <a:off x="18192466" y="26483598"/>
            <a:ext cx="6564573" cy="3970318"/>
          </a:xfrm>
          <a:prstGeom prst="rect">
            <a:avLst/>
          </a:prstGeom>
          <a:noFill/>
        </p:spPr>
        <p:txBody>
          <a:bodyPr wrap="square" rtlCol="0">
            <a:spAutoFit/>
          </a:bodyPr>
          <a:lstStyle/>
          <a:p>
            <a:r>
              <a:rPr lang="en-US" sz="1200" dirty="0" smtClean="0"/>
              <a:t>1. </a:t>
            </a:r>
            <a:r>
              <a:rPr lang="en-US" sz="1200" dirty="0" err="1" smtClean="0"/>
              <a:t>Rupinder</a:t>
            </a:r>
            <a:r>
              <a:rPr lang="en-US" sz="1200" dirty="0" smtClean="0"/>
              <a:t> </a:t>
            </a:r>
            <a:r>
              <a:rPr lang="en-US" sz="1200" dirty="0"/>
              <a:t>Saini, </a:t>
            </a:r>
            <a:r>
              <a:rPr lang="en-US" sz="1200" dirty="0" err="1"/>
              <a:t>Narinder</a:t>
            </a:r>
            <a:r>
              <a:rPr lang="en-US" sz="1200" dirty="0"/>
              <a:t> </a:t>
            </a:r>
            <a:r>
              <a:rPr lang="en-US" sz="1200" dirty="0" err="1"/>
              <a:t>Rana,Rayat</a:t>
            </a:r>
            <a:r>
              <a:rPr lang="en-US" sz="1200" dirty="0"/>
              <a:t> 'Comparison of various biometric methods', Institute of Engineering and IT, International Journal of</a:t>
            </a:r>
          </a:p>
          <a:p>
            <a:r>
              <a:rPr lang="en-US" sz="1200" dirty="0"/>
              <a:t>Advances in Science and Technology (IJAST) </a:t>
            </a:r>
            <a:r>
              <a:rPr lang="en-US" sz="1200" dirty="0" err="1"/>
              <a:t>Vol</a:t>
            </a:r>
            <a:r>
              <a:rPr lang="en-US" sz="1200" dirty="0"/>
              <a:t> 2 Issue I (March 2014)</a:t>
            </a:r>
          </a:p>
          <a:p>
            <a:r>
              <a:rPr lang="en-US" sz="1200" dirty="0"/>
              <a:t>2. </a:t>
            </a:r>
            <a:r>
              <a:rPr lang="en-US" sz="1200" dirty="0" err="1"/>
              <a:t>Devinaga</a:t>
            </a:r>
            <a:r>
              <a:rPr lang="en-US" sz="1200" dirty="0"/>
              <a:t>, R. (2010). ATM risk management and controls. European journal of economic, finance and administrative sciences. ISSN 1450-</a:t>
            </a:r>
          </a:p>
          <a:p>
            <a:r>
              <a:rPr lang="en-US" sz="1200" dirty="0"/>
              <a:t>2275 issue 21.</a:t>
            </a:r>
          </a:p>
          <a:p>
            <a:r>
              <a:rPr lang="en-US" sz="1200" dirty="0"/>
              <a:t>3. </a:t>
            </a:r>
            <a:r>
              <a:rPr lang="en-US" sz="1200" dirty="0" err="1"/>
              <a:t>A.Forouzan</a:t>
            </a:r>
            <a:r>
              <a:rPr lang="en-US" sz="1200" dirty="0"/>
              <a:t>, Cryptography and Network Security, Tata McGraw Hill</a:t>
            </a:r>
          </a:p>
          <a:p>
            <a:r>
              <a:rPr lang="en-US" sz="1200" dirty="0"/>
              <a:t>4. Anil K. Jain and </a:t>
            </a:r>
            <a:r>
              <a:rPr lang="en-US" sz="1200" dirty="0" err="1"/>
              <a:t>Arun</a:t>
            </a:r>
            <a:r>
              <a:rPr lang="en-US" sz="1200" dirty="0"/>
              <a:t> Ross. Introduction to Biometrics. In Anil K. Jain, Patrick Flynn, and </a:t>
            </a:r>
            <a:r>
              <a:rPr lang="en-US" sz="1200" dirty="0" err="1"/>
              <a:t>Arun</a:t>
            </a:r>
            <a:r>
              <a:rPr lang="en-US" sz="1200" dirty="0"/>
              <a:t>. A. Ross, editors, Handbook of Biometrics.</a:t>
            </a:r>
          </a:p>
          <a:p>
            <a:r>
              <a:rPr lang="en-US" sz="1200" dirty="0"/>
              <a:t>Springer US, 2008.</a:t>
            </a:r>
          </a:p>
          <a:p>
            <a:r>
              <a:rPr lang="en-US" sz="1200" dirty="0"/>
              <a:t>5. Rafael C. Gonzalez and Richard </a:t>
            </a:r>
            <a:r>
              <a:rPr lang="en-US" sz="1200" dirty="0" err="1"/>
              <a:t>E.Woods</a:t>
            </a:r>
            <a:r>
              <a:rPr lang="en-US" sz="1200" dirty="0"/>
              <a:t>, Addison Wesley, Digital Image Processing.</a:t>
            </a:r>
          </a:p>
          <a:p>
            <a:r>
              <a:rPr lang="en-US" sz="1200" dirty="0"/>
              <a:t>6. </a:t>
            </a:r>
            <a:r>
              <a:rPr lang="en-US" sz="1200" dirty="0" err="1"/>
              <a:t>Ekenel</a:t>
            </a:r>
            <a:r>
              <a:rPr lang="en-US" sz="1200" dirty="0"/>
              <a:t> HK, </a:t>
            </a:r>
            <a:r>
              <a:rPr lang="en-US" sz="1200" dirty="0" err="1"/>
              <a:t>Stallkamp</a:t>
            </a:r>
            <a:r>
              <a:rPr lang="en-US" sz="1200" dirty="0"/>
              <a:t> J, </a:t>
            </a:r>
            <a:r>
              <a:rPr lang="en-US" sz="1200" dirty="0" err="1"/>
              <a:t>Gao</a:t>
            </a:r>
            <a:r>
              <a:rPr lang="en-US" sz="1200" dirty="0"/>
              <a:t> H, Fischer M, </a:t>
            </a:r>
            <a:r>
              <a:rPr lang="en-US" sz="1200" dirty="0" err="1"/>
              <a:t>Stiefelhagen</a:t>
            </a:r>
            <a:r>
              <a:rPr lang="en-US" sz="1200" dirty="0"/>
              <a:t> R, Face Recognition For Smart </a:t>
            </a:r>
            <a:r>
              <a:rPr lang="en-US" sz="1200" dirty="0" err="1"/>
              <a:t>Interacations</a:t>
            </a:r>
            <a:r>
              <a:rPr lang="en-US" sz="1200" dirty="0"/>
              <a:t>, interact Research, Computer Science</a:t>
            </a:r>
          </a:p>
          <a:p>
            <a:r>
              <a:rPr lang="en-US" sz="1200" dirty="0"/>
              <a:t>Department, University at Karlsruhe.</a:t>
            </a:r>
          </a:p>
          <a:p>
            <a:r>
              <a:rPr lang="en-US" sz="1200" dirty="0"/>
              <a:t>7. </a:t>
            </a:r>
            <a:r>
              <a:rPr lang="en-US" sz="1200" dirty="0" err="1"/>
              <a:t>Sezin</a:t>
            </a:r>
            <a:r>
              <a:rPr lang="en-US" sz="1200" dirty="0"/>
              <a:t> </a:t>
            </a:r>
            <a:r>
              <a:rPr lang="en-US" sz="1200" dirty="0" err="1"/>
              <a:t>Kaymak</a:t>
            </a:r>
            <a:r>
              <a:rPr lang="en-US" sz="1200" dirty="0"/>
              <a:t> , “Enhanced Principal Component Analysis Recognition Performance”.</a:t>
            </a:r>
          </a:p>
          <a:p>
            <a:r>
              <a:rPr lang="en-US" sz="1200" dirty="0"/>
              <a:t>8. </a:t>
            </a:r>
            <a:r>
              <a:rPr lang="en-US" sz="1200" dirty="0" err="1"/>
              <a:t>Vinay</a:t>
            </a:r>
            <a:r>
              <a:rPr lang="en-US" sz="1200" dirty="0"/>
              <a:t> </a:t>
            </a:r>
            <a:r>
              <a:rPr lang="en-US" sz="1200" dirty="0" err="1"/>
              <a:t>Hiremath</a:t>
            </a:r>
            <a:r>
              <a:rPr lang="en-US" sz="1200" dirty="0"/>
              <a:t> and </a:t>
            </a:r>
            <a:r>
              <a:rPr lang="en-US" sz="1200" dirty="0" err="1"/>
              <a:t>Ashwini</a:t>
            </a:r>
            <a:r>
              <a:rPr lang="en-US" sz="1200" dirty="0"/>
              <a:t> </a:t>
            </a:r>
            <a:r>
              <a:rPr lang="en-US" sz="1200" dirty="0" err="1"/>
              <a:t>Mayakar</a:t>
            </a:r>
            <a:r>
              <a:rPr lang="en-US" sz="1200" dirty="0"/>
              <a:t>, Face recognition using </a:t>
            </a:r>
            <a:r>
              <a:rPr lang="en-US" sz="1200" dirty="0" err="1"/>
              <a:t>Eigenface</a:t>
            </a:r>
            <a:r>
              <a:rPr lang="en-US" sz="1200" dirty="0"/>
              <a:t> approach.</a:t>
            </a:r>
          </a:p>
          <a:p>
            <a:r>
              <a:rPr lang="en-US" sz="1200" dirty="0"/>
              <a:t>9. </a:t>
            </a:r>
            <a:r>
              <a:rPr lang="en-US" sz="1200" dirty="0" err="1"/>
              <a:t>Aru</a:t>
            </a:r>
            <a:r>
              <a:rPr lang="en-US" sz="1200" dirty="0"/>
              <a:t>, </a:t>
            </a:r>
            <a:r>
              <a:rPr lang="en-US" sz="1200" dirty="0" err="1"/>
              <a:t>Okereke</a:t>
            </a:r>
            <a:r>
              <a:rPr lang="en-US" sz="1200" dirty="0"/>
              <a:t> </a:t>
            </a:r>
            <a:r>
              <a:rPr lang="en-US" sz="1200" dirty="0" err="1"/>
              <a:t>Eze</a:t>
            </a:r>
            <a:r>
              <a:rPr lang="en-US" sz="1200" dirty="0"/>
              <a:t>, </a:t>
            </a:r>
            <a:r>
              <a:rPr lang="en-US" sz="1200" dirty="0" err="1"/>
              <a:t>Ihekweaba</a:t>
            </a:r>
            <a:r>
              <a:rPr lang="en-US" sz="1200" dirty="0"/>
              <a:t> </a:t>
            </a:r>
            <a:r>
              <a:rPr lang="en-US" sz="1200" dirty="0" err="1"/>
              <a:t>Gozie</a:t>
            </a:r>
            <a:r>
              <a:rPr lang="en-US" sz="1200" dirty="0"/>
              <a:t>, Facial Verification Technology for Use In </a:t>
            </a:r>
            <a:r>
              <a:rPr lang="en-US" sz="1200" dirty="0" err="1"/>
              <a:t>Atm</a:t>
            </a:r>
            <a:r>
              <a:rPr lang="en-US" sz="1200" dirty="0"/>
              <a:t> Transactions</a:t>
            </a:r>
          </a:p>
          <a:p>
            <a:r>
              <a:rPr lang="en-US" sz="1200" dirty="0"/>
              <a:t>10. IOSR Journal of Computer Engineering (IOSR-JCE) e-ISSN: 2278-0661, p- ISSN: 2278-8727Volume 15, Issue 1 (Sep. - Oct. 2013),PP 22-29</a:t>
            </a:r>
          </a:p>
          <a:p>
            <a:r>
              <a:rPr lang="en-US" sz="1200" dirty="0"/>
              <a:t>11. http://www.ics.uci.edu/~smyth/courses/ics178/random_number_generators article.pdf</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8112" y="13841361"/>
            <a:ext cx="4586287" cy="369575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35700" y="19689945"/>
            <a:ext cx="5980113" cy="389195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560239" y="19689945"/>
            <a:ext cx="5028261" cy="389195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504732" y="19689945"/>
            <a:ext cx="4889500" cy="3891950"/>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571023" y="19689945"/>
            <a:ext cx="4535033" cy="3891949"/>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939853" y="19689945"/>
            <a:ext cx="5467786" cy="3877338"/>
          </a:xfrm>
          <a:prstGeom prst="rect">
            <a:avLst/>
          </a:prstGeom>
        </p:spPr>
      </p:pic>
      <p:pic>
        <p:nvPicPr>
          <p:cNvPr id="13" name="Picture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9632275" y="687472"/>
            <a:ext cx="5012101" cy="2596055"/>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322821" y="25319209"/>
            <a:ext cx="11566470" cy="476726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Univers LT 55"/>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0" tIns="45720" rIns="91440" bIns="4572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4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0" tIns="45720" rIns="91440" bIns="4572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4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2942</TotalTime>
  <Words>944</Words>
  <Application>Microsoft Office PowerPoint</Application>
  <PresentationFormat>Custom</PresentationFormat>
  <Paragraphs>97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SimSun</vt:lpstr>
      <vt:lpstr>Arial</vt:lpstr>
      <vt:lpstr>Univers 45 Light</vt:lpstr>
      <vt:lpstr>Univers LT 45 Light</vt:lpstr>
      <vt:lpstr>Univers LT 55</vt:lpstr>
      <vt:lpstr>Default Design</vt:lpstr>
      <vt:lpstr>2FA Banking System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Technofest 2012 Poster</dc:title>
  <dc:creator>Technofest CoLeads</dc:creator>
  <cp:lastModifiedBy>Mostafa</cp:lastModifiedBy>
  <cp:revision>191</cp:revision>
  <dcterms:created xsi:type="dcterms:W3CDTF">2007-04-16T17:12:13Z</dcterms:created>
  <dcterms:modified xsi:type="dcterms:W3CDTF">2016-11-14T22:05:08Z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qminfo">
    <vt:i4>1</vt:i4>
  </property>
  <property fmtid="{D5CDD505-2E9C-101B-9397-08002B2CF9AE}" pid="3" name="lqmsess">
    <vt:lpwstr>90afb799-830f-457c-b95e-9f5861e7dee6</vt:lpwstr>
  </property>
  <property fmtid="{D5CDD505-2E9C-101B-9397-08002B2CF9AE}" pid="4" name="_MarkAsFinal">
    <vt:bool>true</vt:bool>
  </property>
</Properties>
</file>