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Costs Don’t Always Fall as Fast as Revenues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Traditional Costing to Sticky Costs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Comic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Boss: 'Cut costs 20%!'</a:t>
            </a:r>
          </a:p>
          <a:p>
            <a:r>
              <a:t>Accountant: 'Sorry boss, costs are sticky — like gum on your shoe!'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Ice-Breaker Comic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Boss: 'Sales dropped 20%! Cut costs 20%!'</a:t>
            </a:r>
          </a:p>
          <a:p>
            <a:r>
              <a:t>Accountant: 'If only it worked like that…'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Cost Behavior: Symmetry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Assumption: Costs rise and fall proportionally with revenue.</a:t>
            </a:r>
          </a:p>
          <a:p/>
          <a:p>
            <a:r>
              <a:t>Example:</a:t>
            </a:r>
          </a:p>
          <a:p>
            <a:r>
              <a:t>Revenue = $100,000 → $80,000 (-20%)</a:t>
            </a:r>
          </a:p>
          <a:p>
            <a:r>
              <a:t>Costs = $70,000 → $56,000 (-20%)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Does this always happen in real life?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🤔 Think about your own business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Reality: Sticky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falls -20%.</a:t>
            </a:r>
          </a:p>
          <a:p>
            <a:r>
              <a:t>Costs fall only -7%.</a:t>
            </a:r>
          </a:p>
          <a:p/>
          <a:p>
            <a:r>
              <a:t>Example:</a:t>
            </a:r>
          </a:p>
          <a:p>
            <a:r>
              <a:t>Revenue = $100,000 → $80,000</a:t>
            </a:r>
          </a:p>
          <a:p>
            <a:r>
              <a:t>Costs = $70,000 → $65,000</a:t>
            </a:r>
          </a:p>
          <a:p/>
          <a:p>
            <a:r>
              <a:t>Sticky Gap = $9,000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 Sticky Costs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🏢 Fixed Costs (Rent, Machines)</a:t>
            </a:r>
          </a:p>
          <a:p>
            <a:r>
              <a:t>👷 Labor Contracts (hard to cut staff)</a:t>
            </a:r>
          </a:p>
          <a:p>
            <a:r>
              <a:t>⚡ Utilities (fixed base charge)</a:t>
            </a:r>
          </a:p>
          <a:p>
            <a:r>
              <a:t>🤵 Managers (delay cutting costs)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Sticky Costs in Heavy Industry (Steel)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2023: Revenues ↓15%</a:t>
            </a:r>
          </a:p>
          <a:p>
            <a:r>
              <a:t>Costs ↓ only 4%</a:t>
            </a:r>
          </a:p>
          <a:p>
            <a:r>
              <a:t>Sticky Gap = USD 102/ton (~USD 321 million)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vs. Actual Cost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828800"/>
                <a:gridCol w="1828800"/>
                <a:gridCol w="1371600"/>
              </a:tblGrid>
              <a:tr h="548640">
                <a:tc>
                  <a:txBody>
                    <a:bodyPr/>
                    <a:lstStyle/>
                    <a:p>
                      <a:r>
                        <a:t>Cost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Expected ↓ 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Actual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Sticky?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Rent (Fixed)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SG&amp;A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costing assumes symmetry.</a:t>
            </a:r>
          </a:p>
          <a:p>
            <a:r>
              <a:t>In reality, costs are STICKY — they fall slower.</a:t>
            </a:r>
          </a:p>
          <a:p>
            <a:r>
              <a:t>Managers must know which costs resist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