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353" r:id="rId6"/>
    <p:sldId id="370" r:id="rId7"/>
    <p:sldId id="372" r:id="rId8"/>
    <p:sldId id="2441" r:id="rId9"/>
    <p:sldId id="2440" r:id="rId10"/>
    <p:sldId id="371" r:id="rId11"/>
    <p:sldId id="2432" r:id="rId12"/>
    <p:sldId id="2439" r:id="rId13"/>
    <p:sldId id="2442" r:id="rId14"/>
    <p:sldId id="2443" r:id="rId15"/>
    <p:sldId id="2444" r:id="rId16"/>
    <p:sldId id="2446" r:id="rId17"/>
    <p:sldId id="2447" r:id="rId18"/>
    <p:sldId id="24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0BE1A-20DC-46AE-B65A-FC430A1F085D}" v="13" dt="2023-05-24T01:07:05.070"/>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4" autoAdjust="0"/>
  </p:normalViewPr>
  <p:slideViewPr>
    <p:cSldViewPr snapToGrid="0" showGuides="1">
      <p:cViewPr varScale="1">
        <p:scale>
          <a:sx n="80" d="100"/>
          <a:sy n="80" d="100"/>
        </p:scale>
        <p:origin x="564" y="84"/>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احمد" userId="b6bf55d6bd003497" providerId="LiveId" clId="{79CC5DED-BB8B-466A-A1E4-8A99CEF065E9}"/>
    <pc:docChg chg="custSel delSld modSld">
      <pc:chgData name="احمد" userId="b6bf55d6bd003497" providerId="LiveId" clId="{79CC5DED-BB8B-466A-A1E4-8A99CEF065E9}" dt="2023-05-13T16:46:10.759" v="3" actId="27614"/>
      <pc:docMkLst>
        <pc:docMk/>
      </pc:docMkLst>
      <pc:sldChg chg="addSp delSp modSp mod">
        <pc:chgData name="احمد" userId="b6bf55d6bd003497" providerId="LiveId" clId="{79CC5DED-BB8B-466A-A1E4-8A99CEF065E9}" dt="2023-05-13T16:46:10.759" v="3" actId="27614"/>
        <pc:sldMkLst>
          <pc:docMk/>
          <pc:sldMk cId="517853255" sldId="256"/>
        </pc:sldMkLst>
        <pc:spChg chg="add del mod">
          <ac:chgData name="احمد" userId="b6bf55d6bd003497" providerId="LiveId" clId="{79CC5DED-BB8B-466A-A1E4-8A99CEF065E9}" dt="2023-05-13T16:46:03.929" v="2" actId="931"/>
          <ac:spMkLst>
            <pc:docMk/>
            <pc:sldMk cId="517853255" sldId="256"/>
            <ac:spMk id="11" creationId="{5B474BF3-0C4F-46FA-9C5E-CA6663B6B58A}"/>
          </ac:spMkLst>
        </pc:spChg>
        <pc:picChg chg="del">
          <ac:chgData name="احمد" userId="b6bf55d6bd003497" providerId="LiveId" clId="{79CC5DED-BB8B-466A-A1E4-8A99CEF065E9}" dt="2023-05-13T16:46:00.224" v="1" actId="478"/>
          <ac:picMkLst>
            <pc:docMk/>
            <pc:sldMk cId="517853255" sldId="256"/>
            <ac:picMk id="8" creationId="{3F6BEADC-FAE1-884E-8B62-36917E3FB075}"/>
          </ac:picMkLst>
        </pc:picChg>
        <pc:picChg chg="add mod">
          <ac:chgData name="احمد" userId="b6bf55d6bd003497" providerId="LiveId" clId="{79CC5DED-BB8B-466A-A1E4-8A99CEF065E9}" dt="2023-05-13T16:46:10.759" v="3" actId="27614"/>
          <ac:picMkLst>
            <pc:docMk/>
            <pc:sldMk cId="517853255" sldId="256"/>
            <ac:picMk id="13" creationId="{45B9A37D-98B1-4988-8AF9-E51F7F983945}"/>
          </ac:picMkLst>
        </pc:picChg>
      </pc:sldChg>
      <pc:sldChg chg="del">
        <pc:chgData name="احمد" userId="b6bf55d6bd003497" providerId="LiveId" clId="{79CC5DED-BB8B-466A-A1E4-8A99CEF065E9}" dt="2023-05-13T16:45:50.336" v="0" actId="2696"/>
        <pc:sldMkLst>
          <pc:docMk/>
          <pc:sldMk cId="963752427" sldId="365"/>
        </pc:sldMkLst>
      </pc:sldChg>
      <pc:sldMasterChg chg="delSldLayout">
        <pc:chgData name="احمد" userId="b6bf55d6bd003497" providerId="LiveId" clId="{79CC5DED-BB8B-466A-A1E4-8A99CEF065E9}" dt="2023-05-13T16:45:50.336" v="0" actId="2696"/>
        <pc:sldMasterMkLst>
          <pc:docMk/>
          <pc:sldMasterMk cId="1777134695" sldId="2147483648"/>
        </pc:sldMasterMkLst>
        <pc:sldLayoutChg chg="del">
          <pc:chgData name="احمد" userId="b6bf55d6bd003497" providerId="LiveId" clId="{79CC5DED-BB8B-466A-A1E4-8A99CEF065E9}" dt="2023-05-13T16:45:50.336" v="0" actId="2696"/>
          <pc:sldLayoutMkLst>
            <pc:docMk/>
            <pc:sldMasterMk cId="1777134695" sldId="2147483648"/>
            <pc:sldLayoutMk cId="1274317601" sldId="2147483670"/>
          </pc:sldLayoutMkLst>
        </pc:sldLayoutChg>
      </pc:sldMasterChg>
    </pc:docChg>
  </pc:docChgLst>
  <pc:docChgLst>
    <pc:chgData name="احمد" userId="b6bf55d6bd003497" providerId="LiveId" clId="{FFD0BE1A-20DC-46AE-B65A-FC430A1F085D}"/>
    <pc:docChg chg="undo custSel addSld delSld modSld">
      <pc:chgData name="احمد" userId="b6bf55d6bd003497" providerId="LiveId" clId="{FFD0BE1A-20DC-46AE-B65A-FC430A1F085D}" dt="2023-05-24T01:11:11.181" v="236" actId="1076"/>
      <pc:docMkLst>
        <pc:docMk/>
      </pc:docMkLst>
      <pc:sldChg chg="delSp modSp mod">
        <pc:chgData name="احمد" userId="b6bf55d6bd003497" providerId="LiveId" clId="{FFD0BE1A-20DC-46AE-B65A-FC430A1F085D}" dt="2023-05-13T17:46:55.104" v="66" actId="207"/>
        <pc:sldMkLst>
          <pc:docMk/>
          <pc:sldMk cId="517853255" sldId="256"/>
        </pc:sldMkLst>
        <pc:spChg chg="mod">
          <ac:chgData name="احمد" userId="b6bf55d6bd003497" providerId="LiveId" clId="{FFD0BE1A-20DC-46AE-B65A-FC430A1F085D}" dt="2023-05-13T17:46:55.104" v="66" actId="207"/>
          <ac:spMkLst>
            <pc:docMk/>
            <pc:sldMk cId="517853255" sldId="256"/>
            <ac:spMk id="4" creationId="{BD19851F-4305-4854-B51C-49F1E47FE452}"/>
          </ac:spMkLst>
        </pc:spChg>
        <pc:picChg chg="del">
          <ac:chgData name="احمد" userId="b6bf55d6bd003497" providerId="LiveId" clId="{FFD0BE1A-20DC-46AE-B65A-FC430A1F085D}" dt="2023-05-13T17:31:29.816" v="58" actId="478"/>
          <ac:picMkLst>
            <pc:docMk/>
            <pc:sldMk cId="517853255" sldId="256"/>
            <ac:picMk id="2" creationId="{066490E4-A294-4F26-A452-489F6314C8E3}"/>
          </ac:picMkLst>
        </pc:picChg>
        <pc:picChg chg="mod">
          <ac:chgData name="احمد" userId="b6bf55d6bd003497" providerId="LiveId" clId="{FFD0BE1A-20DC-46AE-B65A-FC430A1F085D}" dt="2023-05-13T17:46:35.451" v="65" actId="1076"/>
          <ac:picMkLst>
            <pc:docMk/>
            <pc:sldMk cId="517853255" sldId="256"/>
            <ac:picMk id="13" creationId="{45B9A37D-98B1-4988-8AF9-E51F7F983945}"/>
          </ac:picMkLst>
        </pc:picChg>
      </pc:sldChg>
      <pc:sldChg chg="modSp mod">
        <pc:chgData name="احمد" userId="b6bf55d6bd003497" providerId="LiveId" clId="{FFD0BE1A-20DC-46AE-B65A-FC430A1F085D}" dt="2023-05-13T17:48:13.804" v="70" actId="207"/>
        <pc:sldMkLst>
          <pc:docMk/>
          <pc:sldMk cId="1451314662" sldId="371"/>
        </pc:sldMkLst>
        <pc:spChg chg="mod">
          <ac:chgData name="احمد" userId="b6bf55d6bd003497" providerId="LiveId" clId="{FFD0BE1A-20DC-46AE-B65A-FC430A1F085D}" dt="2023-05-13T17:48:13.804" v="70" actId="207"/>
          <ac:spMkLst>
            <pc:docMk/>
            <pc:sldMk cId="1451314662" sldId="371"/>
            <ac:spMk id="4" creationId="{00000000-0000-0000-0000-000000000000}"/>
          </ac:spMkLst>
        </pc:spChg>
      </pc:sldChg>
      <pc:sldChg chg="modSp mod">
        <pc:chgData name="احمد" userId="b6bf55d6bd003497" providerId="LiveId" clId="{FFD0BE1A-20DC-46AE-B65A-FC430A1F085D}" dt="2023-05-13T17:47:36.827" v="68" actId="207"/>
        <pc:sldMkLst>
          <pc:docMk/>
          <pc:sldMk cId="923545671" sldId="372"/>
        </pc:sldMkLst>
        <pc:spChg chg="mod">
          <ac:chgData name="احمد" userId="b6bf55d6bd003497" providerId="LiveId" clId="{FFD0BE1A-20DC-46AE-B65A-FC430A1F085D}" dt="2023-05-13T17:47:36.827" v="68" actId="207"/>
          <ac:spMkLst>
            <pc:docMk/>
            <pc:sldMk cId="923545671" sldId="372"/>
            <ac:spMk id="4" creationId="{00000000-0000-0000-0000-000000000000}"/>
          </ac:spMkLst>
        </pc:spChg>
      </pc:sldChg>
      <pc:sldChg chg="modSp mod">
        <pc:chgData name="احمد" userId="b6bf55d6bd003497" providerId="LiveId" clId="{FFD0BE1A-20DC-46AE-B65A-FC430A1F085D}" dt="2023-05-24T01:09:15.233" v="229" actId="20577"/>
        <pc:sldMkLst>
          <pc:docMk/>
          <pc:sldMk cId="869470413" sldId="2432"/>
        </pc:sldMkLst>
        <pc:spChg chg="mod">
          <ac:chgData name="احمد" userId="b6bf55d6bd003497" providerId="LiveId" clId="{FFD0BE1A-20DC-46AE-B65A-FC430A1F085D}" dt="2023-05-24T01:09:15.233" v="229" actId="20577"/>
          <ac:spMkLst>
            <pc:docMk/>
            <pc:sldMk cId="869470413" sldId="2432"/>
            <ac:spMk id="2" creationId="{C09ADB54-3897-4872-B9B3-1888BB60FDFF}"/>
          </ac:spMkLst>
        </pc:spChg>
        <pc:spChg chg="mod">
          <ac:chgData name="احمد" userId="b6bf55d6bd003497" providerId="LiveId" clId="{FFD0BE1A-20DC-46AE-B65A-FC430A1F085D}" dt="2023-05-24T01:01:54.211" v="207" actId="255"/>
          <ac:spMkLst>
            <pc:docMk/>
            <pc:sldMk cId="869470413" sldId="2432"/>
            <ac:spMk id="9" creationId="{E78EE2CD-5ED8-47CB-A5DD-D3FDE54DF5CD}"/>
          </ac:spMkLst>
        </pc:spChg>
      </pc:sldChg>
      <pc:sldChg chg="modSp mod">
        <pc:chgData name="احمد" userId="b6bf55d6bd003497" providerId="LiveId" clId="{FFD0BE1A-20DC-46AE-B65A-FC430A1F085D}" dt="2023-05-13T17:49:41.106" v="79" actId="207"/>
        <pc:sldMkLst>
          <pc:docMk/>
          <pc:sldMk cId="3809182043" sldId="2437"/>
        </pc:sldMkLst>
        <pc:spChg chg="mod">
          <ac:chgData name="احمد" userId="b6bf55d6bd003497" providerId="LiveId" clId="{FFD0BE1A-20DC-46AE-B65A-FC430A1F085D}" dt="2023-05-13T17:49:41.106" v="79" actId="207"/>
          <ac:spMkLst>
            <pc:docMk/>
            <pc:sldMk cId="3809182043" sldId="2437"/>
            <ac:spMk id="3" creationId="{BE3CA073-ABB0-4643-808B-5C18EB022752}"/>
          </ac:spMkLst>
        </pc:spChg>
      </pc:sldChg>
      <pc:sldChg chg="modSp mod">
        <pc:chgData name="احمد" userId="b6bf55d6bd003497" providerId="LiveId" clId="{FFD0BE1A-20DC-46AE-B65A-FC430A1F085D}" dt="2023-05-24T01:11:11.181" v="236" actId="1076"/>
        <pc:sldMkLst>
          <pc:docMk/>
          <pc:sldMk cId="3078948671" sldId="2441"/>
        </pc:sldMkLst>
        <pc:spChg chg="mod">
          <ac:chgData name="احمد" userId="b6bf55d6bd003497" providerId="LiveId" clId="{FFD0BE1A-20DC-46AE-B65A-FC430A1F085D}" dt="2023-05-13T17:47:59.563" v="69" actId="207"/>
          <ac:spMkLst>
            <pc:docMk/>
            <pc:sldMk cId="3078948671" sldId="2441"/>
            <ac:spMk id="2" creationId="{C09ADB54-3897-4872-B9B3-1888BB60FDFF}"/>
          </ac:spMkLst>
        </pc:spChg>
        <pc:spChg chg="mod">
          <ac:chgData name="احمد" userId="b6bf55d6bd003497" providerId="LiveId" clId="{FFD0BE1A-20DC-46AE-B65A-FC430A1F085D}" dt="2023-05-24T01:10:56.269" v="235" actId="20577"/>
          <ac:spMkLst>
            <pc:docMk/>
            <pc:sldMk cId="3078948671" sldId="2441"/>
            <ac:spMk id="3" creationId="{18E4DB7E-5F2C-4233-9FFE-345A9DEE7097}"/>
          </ac:spMkLst>
        </pc:spChg>
        <pc:picChg chg="mod">
          <ac:chgData name="احمد" userId="b6bf55d6bd003497" providerId="LiveId" clId="{FFD0BE1A-20DC-46AE-B65A-FC430A1F085D}" dt="2023-05-24T01:11:11.181" v="236" actId="1076"/>
          <ac:picMkLst>
            <pc:docMk/>
            <pc:sldMk cId="3078948671" sldId="2441"/>
            <ac:picMk id="8" creationId="{4060FF45-F016-43CE-9961-85C1F0E508CD}"/>
          </ac:picMkLst>
        </pc:picChg>
      </pc:sldChg>
      <pc:sldChg chg="modSp mod">
        <pc:chgData name="احمد" userId="b6bf55d6bd003497" providerId="LiveId" clId="{FFD0BE1A-20DC-46AE-B65A-FC430A1F085D}" dt="2023-05-13T19:29:58.179" v="110" actId="1076"/>
        <pc:sldMkLst>
          <pc:docMk/>
          <pc:sldMk cId="322087309" sldId="2442"/>
        </pc:sldMkLst>
        <pc:spChg chg="mod">
          <ac:chgData name="احمد" userId="b6bf55d6bd003497" providerId="LiveId" clId="{FFD0BE1A-20DC-46AE-B65A-FC430A1F085D}" dt="2023-05-13T17:48:29.517" v="72" actId="207"/>
          <ac:spMkLst>
            <pc:docMk/>
            <pc:sldMk cId="322087309" sldId="2442"/>
            <ac:spMk id="2" creationId="{C09ADB54-3897-4872-B9B3-1888BB60FDFF}"/>
          </ac:spMkLst>
        </pc:spChg>
        <pc:picChg chg="mod">
          <ac:chgData name="احمد" userId="b6bf55d6bd003497" providerId="LiveId" clId="{FFD0BE1A-20DC-46AE-B65A-FC430A1F085D}" dt="2023-05-13T19:29:58.179" v="110" actId="1076"/>
          <ac:picMkLst>
            <pc:docMk/>
            <pc:sldMk cId="322087309" sldId="2442"/>
            <ac:picMk id="1026" creationId="{A894E76F-25CA-467A-A9B8-4F551245B82C}"/>
          </ac:picMkLst>
        </pc:picChg>
      </pc:sldChg>
      <pc:sldChg chg="modSp mod">
        <pc:chgData name="احمد" userId="b6bf55d6bd003497" providerId="LiveId" clId="{FFD0BE1A-20DC-46AE-B65A-FC430A1F085D}" dt="2023-05-24T01:08:42.992" v="226" actId="20577"/>
        <pc:sldMkLst>
          <pc:docMk/>
          <pc:sldMk cId="2096748636" sldId="2443"/>
        </pc:sldMkLst>
        <pc:spChg chg="mod">
          <ac:chgData name="احمد" userId="b6bf55d6bd003497" providerId="LiveId" clId="{FFD0BE1A-20DC-46AE-B65A-FC430A1F085D}" dt="2023-05-24T01:08:42.992" v="226" actId="20577"/>
          <ac:spMkLst>
            <pc:docMk/>
            <pc:sldMk cId="2096748636" sldId="2443"/>
            <ac:spMk id="2" creationId="{C09ADB54-3897-4872-B9B3-1888BB60FDFF}"/>
          </ac:spMkLst>
        </pc:spChg>
        <pc:spChg chg="mod">
          <ac:chgData name="احمد" userId="b6bf55d6bd003497" providerId="LiveId" clId="{FFD0BE1A-20DC-46AE-B65A-FC430A1F085D}" dt="2023-05-24T01:01:43.397" v="206" actId="255"/>
          <ac:spMkLst>
            <pc:docMk/>
            <pc:sldMk cId="2096748636" sldId="2443"/>
            <ac:spMk id="9" creationId="{E78EE2CD-5ED8-47CB-A5DD-D3FDE54DF5CD}"/>
          </ac:spMkLst>
        </pc:spChg>
      </pc:sldChg>
      <pc:sldChg chg="modSp mod">
        <pc:chgData name="احمد" userId="b6bf55d6bd003497" providerId="LiveId" clId="{FFD0BE1A-20DC-46AE-B65A-FC430A1F085D}" dt="2023-05-13T17:48:59.056" v="74" actId="207"/>
        <pc:sldMkLst>
          <pc:docMk/>
          <pc:sldMk cId="4106773893" sldId="2444"/>
        </pc:sldMkLst>
        <pc:spChg chg="mod">
          <ac:chgData name="احمد" userId="b6bf55d6bd003497" providerId="LiveId" clId="{FFD0BE1A-20DC-46AE-B65A-FC430A1F085D}" dt="2023-05-13T17:48:59.056" v="74" actId="207"/>
          <ac:spMkLst>
            <pc:docMk/>
            <pc:sldMk cId="4106773893" sldId="2444"/>
            <ac:spMk id="3" creationId="{BE3CA073-ABB0-4643-808B-5C18EB022752}"/>
          </ac:spMkLst>
        </pc:spChg>
      </pc:sldChg>
      <pc:sldChg chg="addSp delSp modSp mod">
        <pc:chgData name="احمد" userId="b6bf55d6bd003497" providerId="LiveId" clId="{FFD0BE1A-20DC-46AE-B65A-FC430A1F085D}" dt="2023-05-24T01:07:14.259" v="221" actId="1076"/>
        <pc:sldMkLst>
          <pc:docMk/>
          <pc:sldMk cId="2795044548" sldId="2446"/>
        </pc:sldMkLst>
        <pc:spChg chg="mod">
          <ac:chgData name="احمد" userId="b6bf55d6bd003497" providerId="LiveId" clId="{FFD0BE1A-20DC-46AE-B65A-FC430A1F085D}" dt="2023-05-13T19:36:47.146" v="112" actId="1076"/>
          <ac:spMkLst>
            <pc:docMk/>
            <pc:sldMk cId="2795044548" sldId="2446"/>
            <ac:spMk id="2" creationId="{B2AF69D5-AD7B-521D-22B1-50D8A24356AC}"/>
          </ac:spMkLst>
        </pc:spChg>
        <pc:spChg chg="mod">
          <ac:chgData name="احمد" userId="b6bf55d6bd003497" providerId="LiveId" clId="{FFD0BE1A-20DC-46AE-B65A-FC430A1F085D}" dt="2023-05-13T17:49:16.914" v="75" actId="207"/>
          <ac:spMkLst>
            <pc:docMk/>
            <pc:sldMk cId="2795044548" sldId="2446"/>
            <ac:spMk id="4" creationId="{77C09F16-6D23-666F-6800-8FC697831948}"/>
          </ac:spMkLst>
        </pc:spChg>
        <pc:spChg chg="add del mod">
          <ac:chgData name="احمد" userId="b6bf55d6bd003497" providerId="LiveId" clId="{FFD0BE1A-20DC-46AE-B65A-FC430A1F085D}" dt="2023-05-13T20:33:14.069" v="151" actId="478"/>
          <ac:spMkLst>
            <pc:docMk/>
            <pc:sldMk cId="2795044548" sldId="2446"/>
            <ac:spMk id="5" creationId="{297E4EB6-3552-4D8B-9C7A-A5B8ED30A43D}"/>
          </ac:spMkLst>
        </pc:spChg>
        <pc:spChg chg="add del mod">
          <ac:chgData name="احمد" userId="b6bf55d6bd003497" providerId="LiveId" clId="{FFD0BE1A-20DC-46AE-B65A-FC430A1F085D}" dt="2023-05-24T01:06:09.830" v="209" actId="931"/>
          <ac:spMkLst>
            <pc:docMk/>
            <pc:sldMk cId="2795044548" sldId="2446"/>
            <ac:spMk id="5" creationId="{5FF7D478-54FD-43C7-B993-D4FEE28D6929}"/>
          </ac:spMkLst>
        </pc:spChg>
        <pc:spChg chg="mod">
          <ac:chgData name="احمد" userId="b6bf55d6bd003497" providerId="LiveId" clId="{FFD0BE1A-20DC-46AE-B65A-FC430A1F085D}" dt="2023-05-13T19:17:12.924" v="95" actId="1076"/>
          <ac:spMkLst>
            <pc:docMk/>
            <pc:sldMk cId="2795044548" sldId="2446"/>
            <ac:spMk id="6" creationId="{EEF6A845-F328-1053-A365-3DA9CBAF9BA4}"/>
          </ac:spMkLst>
        </pc:spChg>
        <pc:spChg chg="mod">
          <ac:chgData name="احمد" userId="b6bf55d6bd003497" providerId="LiveId" clId="{FFD0BE1A-20DC-46AE-B65A-FC430A1F085D}" dt="2023-05-13T19:17:58.094" v="107" actId="20577"/>
          <ac:spMkLst>
            <pc:docMk/>
            <pc:sldMk cId="2795044548" sldId="2446"/>
            <ac:spMk id="8" creationId="{F46AF003-A457-D7E6-F39B-1A85A426A3E5}"/>
          </ac:spMkLst>
        </pc:spChg>
        <pc:spChg chg="mod">
          <ac:chgData name="احمد" userId="b6bf55d6bd003497" providerId="LiveId" clId="{FFD0BE1A-20DC-46AE-B65A-FC430A1F085D}" dt="2023-05-13T17:23:00.299" v="52" actId="20577"/>
          <ac:spMkLst>
            <pc:docMk/>
            <pc:sldMk cId="2795044548" sldId="2446"/>
            <ac:spMk id="11" creationId="{B3CED26D-9022-0D83-FB0D-E3471E6F7ECE}"/>
          </ac:spMkLst>
        </pc:spChg>
        <pc:spChg chg="add del mod">
          <ac:chgData name="احمد" userId="b6bf55d6bd003497" providerId="LiveId" clId="{FFD0BE1A-20DC-46AE-B65A-FC430A1F085D}" dt="2023-05-24T01:07:05.070" v="217" actId="931"/>
          <ac:spMkLst>
            <pc:docMk/>
            <pc:sldMk cId="2795044548" sldId="2446"/>
            <ac:spMk id="13" creationId="{C6E21C90-D951-47C9-9872-DF72007859EF}"/>
          </ac:spMkLst>
        </pc:spChg>
        <pc:spChg chg="mod">
          <ac:chgData name="احمد" userId="b6bf55d6bd003497" providerId="LiveId" clId="{FFD0BE1A-20DC-46AE-B65A-FC430A1F085D}" dt="2023-05-13T19:17:47.502" v="98"/>
          <ac:spMkLst>
            <pc:docMk/>
            <pc:sldMk cId="2795044548" sldId="2446"/>
            <ac:spMk id="33" creationId="{B87176D7-6740-44D1-90CD-82BBAFEAD3C8}"/>
          </ac:spMkLst>
        </pc:spChg>
        <pc:picChg chg="add del mod">
          <ac:chgData name="احمد" userId="b6bf55d6bd003497" providerId="LiveId" clId="{FFD0BE1A-20DC-46AE-B65A-FC430A1F085D}" dt="2023-05-13T20:33:11.037" v="145"/>
          <ac:picMkLst>
            <pc:docMk/>
            <pc:sldMk cId="2795044548" sldId="2446"/>
            <ac:picMk id="7" creationId="{92E9A270-A8FD-4342-B088-78A32AE6DF6F}"/>
          </ac:picMkLst>
        </pc:picChg>
        <pc:picChg chg="add mod">
          <ac:chgData name="احمد" userId="b6bf55d6bd003497" providerId="LiveId" clId="{FFD0BE1A-20DC-46AE-B65A-FC430A1F085D}" dt="2023-05-24T01:06:36.088" v="215" actId="1076"/>
          <ac:picMkLst>
            <pc:docMk/>
            <pc:sldMk cId="2795044548" sldId="2446"/>
            <ac:picMk id="10" creationId="{50560E32-7843-4D73-8CC7-AF6BB007E7B2}"/>
          </ac:picMkLst>
        </pc:picChg>
        <pc:picChg chg="add mod">
          <ac:chgData name="احمد" userId="b6bf55d6bd003497" providerId="LiveId" clId="{FFD0BE1A-20DC-46AE-B65A-FC430A1F085D}" dt="2023-05-24T01:07:14.259" v="221" actId="1076"/>
          <ac:picMkLst>
            <pc:docMk/>
            <pc:sldMk cId="2795044548" sldId="2446"/>
            <ac:picMk id="15" creationId="{BBFDA7FB-1FBD-4EFC-ADCF-F0A43041B5A8}"/>
          </ac:picMkLst>
        </pc:picChg>
        <pc:picChg chg="add del mod">
          <ac:chgData name="احمد" userId="b6bf55d6bd003497" providerId="LiveId" clId="{FFD0BE1A-20DC-46AE-B65A-FC430A1F085D}" dt="2023-05-13T20:33:14.069" v="151" actId="478"/>
          <ac:picMkLst>
            <pc:docMk/>
            <pc:sldMk cId="2795044548" sldId="2446"/>
            <ac:picMk id="28" creationId="{C2CD8616-2B70-4C73-B196-898E5B70C6AA}"/>
          </ac:picMkLst>
        </pc:picChg>
        <pc:picChg chg="del mod">
          <ac:chgData name="احمد" userId="b6bf55d6bd003497" providerId="LiveId" clId="{FFD0BE1A-20DC-46AE-B65A-FC430A1F085D}" dt="2023-05-24T01:05:51.272" v="208" actId="478"/>
          <ac:picMkLst>
            <pc:docMk/>
            <pc:sldMk cId="2795044548" sldId="2446"/>
            <ac:picMk id="45" creationId="{CC2F580D-DC45-41CA-9ACA-FDF401588F77}"/>
          </ac:picMkLst>
        </pc:picChg>
        <pc:picChg chg="del">
          <ac:chgData name="احمد" userId="b6bf55d6bd003497" providerId="LiveId" clId="{FFD0BE1A-20DC-46AE-B65A-FC430A1F085D}" dt="2023-05-24T01:06:42.910" v="216" actId="478"/>
          <ac:picMkLst>
            <pc:docMk/>
            <pc:sldMk cId="2795044548" sldId="2446"/>
            <ac:picMk id="49" creationId="{BC365386-0EF0-4FFD-9773-8C0F97905CC9}"/>
          </ac:picMkLst>
        </pc:picChg>
      </pc:sldChg>
      <pc:sldChg chg="addSp delSp modSp mod">
        <pc:chgData name="احمد" userId="b6bf55d6bd003497" providerId="LiveId" clId="{FFD0BE1A-20DC-46AE-B65A-FC430A1F085D}" dt="2023-05-13T20:33:59.615" v="163" actId="22"/>
        <pc:sldMkLst>
          <pc:docMk/>
          <pc:sldMk cId="2007297880" sldId="2447"/>
        </pc:sldMkLst>
        <pc:spChg chg="mod">
          <ac:chgData name="احمد" userId="b6bf55d6bd003497" providerId="LiveId" clId="{FFD0BE1A-20DC-46AE-B65A-FC430A1F085D}" dt="2023-05-13T17:49:27.779" v="76" actId="207"/>
          <ac:spMkLst>
            <pc:docMk/>
            <pc:sldMk cId="2007297880" sldId="2447"/>
            <ac:spMk id="4" creationId="{77C09F16-6D23-666F-6800-8FC697831948}"/>
          </ac:spMkLst>
        </pc:spChg>
        <pc:spChg chg="mod">
          <ac:chgData name="احمد" userId="b6bf55d6bd003497" providerId="LiveId" clId="{FFD0BE1A-20DC-46AE-B65A-FC430A1F085D}" dt="2023-05-13T16:50:01.216" v="28" actId="20577"/>
          <ac:spMkLst>
            <pc:docMk/>
            <pc:sldMk cId="2007297880" sldId="2447"/>
            <ac:spMk id="5" creationId="{91128191-45A5-DEA1-F978-421F83D5E664}"/>
          </ac:spMkLst>
        </pc:spChg>
        <pc:spChg chg="mod">
          <ac:chgData name="احمد" userId="b6bf55d6bd003497" providerId="LiveId" clId="{FFD0BE1A-20DC-46AE-B65A-FC430A1F085D}" dt="2023-05-13T20:33:05.499" v="140" actId="20577"/>
          <ac:spMkLst>
            <pc:docMk/>
            <pc:sldMk cId="2007297880" sldId="2447"/>
            <ac:spMk id="6" creationId="{EEF6A845-F328-1053-A365-3DA9CBAF9BA4}"/>
          </ac:spMkLst>
        </pc:spChg>
        <pc:spChg chg="add del mod">
          <ac:chgData name="احمد" userId="b6bf55d6bd003497" providerId="LiveId" clId="{FFD0BE1A-20DC-46AE-B65A-FC430A1F085D}" dt="2023-05-13T20:33:04.666" v="138" actId="478"/>
          <ac:spMkLst>
            <pc:docMk/>
            <pc:sldMk cId="2007297880" sldId="2447"/>
            <ac:spMk id="7" creationId="{9FCDE0B8-72E8-406A-B6F9-404F94CC6CFB}"/>
          </ac:spMkLst>
        </pc:spChg>
        <pc:spChg chg="mod">
          <ac:chgData name="احمد" userId="b6bf55d6bd003497" providerId="LiveId" clId="{FFD0BE1A-20DC-46AE-B65A-FC430A1F085D}" dt="2023-05-13T20:33:47.626" v="160" actId="20577"/>
          <ac:spMkLst>
            <pc:docMk/>
            <pc:sldMk cId="2007297880" sldId="2447"/>
            <ac:spMk id="8" creationId="{F46AF003-A457-D7E6-F39B-1A85A426A3E5}"/>
          </ac:spMkLst>
        </pc:spChg>
        <pc:spChg chg="mod">
          <ac:chgData name="احمد" userId="b6bf55d6bd003497" providerId="LiveId" clId="{FFD0BE1A-20DC-46AE-B65A-FC430A1F085D}" dt="2023-05-13T19:15:43.303" v="88" actId="20577"/>
          <ac:spMkLst>
            <pc:docMk/>
            <pc:sldMk cId="2007297880" sldId="2447"/>
            <ac:spMk id="11" creationId="{B3CED26D-9022-0D83-FB0D-E3471E6F7ECE}"/>
          </ac:spMkLst>
        </pc:spChg>
        <pc:spChg chg="add del mod">
          <ac:chgData name="احمد" userId="b6bf55d6bd003497" providerId="LiveId" clId="{FFD0BE1A-20DC-46AE-B65A-FC430A1F085D}" dt="2023-05-13T20:33:59.615" v="163" actId="22"/>
          <ac:spMkLst>
            <pc:docMk/>
            <pc:sldMk cId="2007297880" sldId="2447"/>
            <ac:spMk id="15" creationId="{3A2C9636-6643-4722-8FF8-007F1829CF5E}"/>
          </ac:spMkLst>
        </pc:spChg>
        <pc:picChg chg="add del mod ord modCrop">
          <ac:chgData name="احمد" userId="b6bf55d6bd003497" providerId="LiveId" clId="{FFD0BE1A-20DC-46AE-B65A-FC430A1F085D}" dt="2023-05-13T20:33:03.802" v="136" actId="22"/>
          <ac:picMkLst>
            <pc:docMk/>
            <pc:sldMk cId="2007297880" sldId="2447"/>
            <ac:picMk id="13" creationId="{F043FCB0-587C-43CD-8A10-8D8E93E01A25}"/>
          </ac:picMkLst>
        </pc:picChg>
        <pc:picChg chg="add del">
          <ac:chgData name="احمد" userId="b6bf55d6bd003497" providerId="LiveId" clId="{FFD0BE1A-20DC-46AE-B65A-FC430A1F085D}" dt="2023-05-13T20:33:51.553" v="161" actId="478"/>
          <ac:picMkLst>
            <pc:docMk/>
            <pc:sldMk cId="2007297880" sldId="2447"/>
            <ac:picMk id="17" creationId="{BCA74537-04DD-4777-AF35-C1119E620DE5}"/>
          </ac:picMkLst>
        </pc:picChg>
        <pc:picChg chg="add mod ord modCrop">
          <ac:chgData name="احمد" userId="b6bf55d6bd003497" providerId="LiveId" clId="{FFD0BE1A-20DC-46AE-B65A-FC430A1F085D}" dt="2023-05-13T20:33:59.615" v="163" actId="22"/>
          <ac:picMkLst>
            <pc:docMk/>
            <pc:sldMk cId="2007297880" sldId="2447"/>
            <ac:picMk id="18" creationId="{20A30086-AA15-4DE4-9AAD-9EAB84EEBC1E}"/>
          </ac:picMkLst>
        </pc:picChg>
      </pc:sldChg>
      <pc:sldChg chg="addSp delSp modSp add del mod">
        <pc:chgData name="احمد" userId="b6bf55d6bd003497" providerId="LiveId" clId="{FFD0BE1A-20DC-46AE-B65A-FC430A1F085D}" dt="2023-05-13T16:49:26.149" v="12" actId="2696"/>
        <pc:sldMkLst>
          <pc:docMk/>
          <pc:sldMk cId="2656784713" sldId="2448"/>
        </pc:sldMkLst>
        <pc:spChg chg="add del mod">
          <ac:chgData name="احمد" userId="b6bf55d6bd003497" providerId="LiveId" clId="{FFD0BE1A-20DC-46AE-B65A-FC430A1F085D}" dt="2023-05-13T16:49:03.579" v="10" actId="478"/>
          <ac:spMkLst>
            <pc:docMk/>
            <pc:sldMk cId="2656784713" sldId="2448"/>
            <ac:spMk id="3" creationId="{AA091E86-7E7D-45DB-9D3B-397F184273C7}"/>
          </ac:spMkLst>
        </pc:spChg>
        <pc:spChg chg="add del">
          <ac:chgData name="احمد" userId="b6bf55d6bd003497" providerId="LiveId" clId="{FFD0BE1A-20DC-46AE-B65A-FC430A1F085D}" dt="2023-05-13T16:48:51.688" v="3" actId="478"/>
          <ac:spMkLst>
            <pc:docMk/>
            <pc:sldMk cId="2656784713" sldId="2448"/>
            <ac:spMk id="13" creationId="{C6C7DB9E-AAE0-492D-9636-97F97F7754BC}"/>
          </ac:spMkLst>
        </pc:spChg>
        <pc:picChg chg="add del mod">
          <ac:chgData name="احمد" userId="b6bf55d6bd003497" providerId="LiveId" clId="{FFD0BE1A-20DC-46AE-B65A-FC430A1F085D}" dt="2023-05-13T16:49:02.699" v="9" actId="931"/>
          <ac:picMkLst>
            <pc:docMk/>
            <pc:sldMk cId="2656784713" sldId="2448"/>
            <ac:picMk id="6" creationId="{03229686-4067-4B96-972A-A2FC1E8F74CE}"/>
          </ac:picMkLst>
        </pc:picChg>
        <pc:picChg chg="add del mod">
          <ac:chgData name="احمد" userId="b6bf55d6bd003497" providerId="LiveId" clId="{FFD0BE1A-20DC-46AE-B65A-FC430A1F085D}" dt="2023-05-13T16:49:14.550" v="11" actId="1076"/>
          <ac:picMkLst>
            <pc:docMk/>
            <pc:sldMk cId="2656784713" sldId="2448"/>
            <ac:picMk id="22" creationId="{0FEF81CE-5738-455D-9503-39AD533BFE6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4BA-4145-AB6E-3E5051047C3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4BA-4145-AB6E-3E5051047C32}"/>
              </c:ext>
            </c:extLst>
          </c:dPt>
          <c:dLbls>
            <c:dLbl>
              <c:idx val="0"/>
              <c:layout>
                <c:manualLayout>
                  <c:x val="-0.1172405402449693"/>
                  <c:y val="-5.9333959363068581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4BA-4145-AB6E-3E5051047C32}"/>
                </c:ext>
              </c:extLst>
            </c:dLbl>
            <c:dLbl>
              <c:idx val="1"/>
              <c:layout>
                <c:manualLayout>
                  <c:x val="0.24419063502478855"/>
                  <c:y val="0.16298358559374043"/>
                </c:manualLayout>
              </c:layout>
              <c:tx>
                <c:rich>
                  <a:bodyPr/>
                  <a:lstStyle/>
                  <a:p>
                    <a:r>
                      <a:rPr lang="en-US" dirty="0"/>
                      <a:t>%97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4BA-4145-AB6E-3E5051047C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Mistake</c:v>
                </c:pt>
                <c:pt idx="1">
                  <c:v>Accuracy</c:v>
                </c:pt>
              </c:strCache>
            </c:strRef>
          </c:cat>
          <c:val>
            <c:numRef>
              <c:f>Sheet1!$B$2:$B$3</c:f>
              <c:numCache>
                <c:formatCode>0%</c:formatCode>
                <c:ptCount val="2"/>
                <c:pt idx="0">
                  <c:v>7.0000000000000007E-2</c:v>
                </c:pt>
                <c:pt idx="1">
                  <c:v>0.97</c:v>
                </c:pt>
              </c:numCache>
            </c:numRef>
          </c:val>
          <c:extLst>
            <c:ext xmlns:c16="http://schemas.microsoft.com/office/drawing/2014/chart" uri="{C3380CC4-5D6E-409C-BE32-E72D297353CC}">
              <c16:uniqueId val="{00000004-14BA-4145-AB6E-3E5051047C32}"/>
            </c:ext>
          </c:extLst>
        </c:ser>
        <c:dLbls>
          <c:showLegendKey val="0"/>
          <c:showVal val="0"/>
          <c:showCatName val="0"/>
          <c:showSerName val="0"/>
          <c:showPercent val="0"/>
          <c:showBubbleSize val="0"/>
          <c:showLeaderLines val="1"/>
        </c:dLbls>
        <c:firstSliceAng val="114"/>
        <c:holeSize val="50"/>
      </c:doughnutChart>
      <c:spPr>
        <a:noFill/>
        <a:ln>
          <a:noFill/>
        </a:ln>
        <a:effectLst/>
      </c:spPr>
    </c:plotArea>
    <c:legend>
      <c:legendPos val="r"/>
      <c:layout>
        <c:manualLayout>
          <c:xMode val="edge"/>
          <c:yMode val="edge"/>
          <c:x val="0.82699256342957128"/>
          <c:y val="0.39886026525966939"/>
          <c:w val="0.1591185476815398"/>
          <c:h val="0.1454425593071072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FF0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961F-4E45-98B6-93986E2C3CC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61F-4E45-98B6-93986E2C3CCE}"/>
              </c:ext>
            </c:extLst>
          </c:dPt>
          <c:dLbls>
            <c:dLbl>
              <c:idx val="0"/>
              <c:layout>
                <c:manualLayout>
                  <c:x val="-0.1172405402449693"/>
                  <c:y val="-5.9333959363068581E-2"/>
                </c:manualLayout>
              </c:layout>
              <c:tx>
                <c:rich>
                  <a:bodyPr/>
                  <a:lstStyle/>
                  <a:p>
                    <a:r>
                      <a:rPr lang="en-US" dirty="0"/>
                      <a:t>%7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61F-4E45-98B6-93986E2C3CCE}"/>
                </c:ext>
              </c:extLst>
            </c:dLbl>
            <c:dLbl>
              <c:idx val="1"/>
              <c:layout>
                <c:manualLayout>
                  <c:x val="0.24419063502478855"/>
                  <c:y val="0.16298358559374043"/>
                </c:manualLayout>
              </c:layout>
              <c:tx>
                <c:rich>
                  <a:bodyPr/>
                  <a:lstStyle/>
                  <a:p>
                    <a:r>
                      <a:rPr lang="en-US" dirty="0"/>
                      <a:t>%93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61F-4E45-98B6-93986E2C3CC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Sheet1!$A$2:$A$3</c:f>
              <c:strCache>
                <c:ptCount val="2"/>
                <c:pt idx="0">
                  <c:v>Mistake</c:v>
                </c:pt>
                <c:pt idx="1">
                  <c:v>Accuracy</c:v>
                </c:pt>
              </c:strCache>
            </c:strRef>
          </c:cat>
          <c:val>
            <c:numRef>
              <c:f>Sheet1!$B$2:$B$3</c:f>
              <c:numCache>
                <c:formatCode>0%</c:formatCode>
                <c:ptCount val="2"/>
                <c:pt idx="0">
                  <c:v>7.0000000000000007E-2</c:v>
                </c:pt>
                <c:pt idx="1">
                  <c:v>0.93</c:v>
                </c:pt>
              </c:numCache>
            </c:numRef>
          </c:val>
          <c:extLst>
            <c:ext xmlns:c16="http://schemas.microsoft.com/office/drawing/2014/chart" uri="{C3380CC4-5D6E-409C-BE32-E72D297353CC}">
              <c16:uniqueId val="{00000000-961F-4E45-98B6-93986E2C3CCE}"/>
            </c:ext>
          </c:extLst>
        </c:ser>
        <c:dLbls>
          <c:showLegendKey val="0"/>
          <c:showVal val="0"/>
          <c:showCatName val="0"/>
          <c:showSerName val="0"/>
          <c:showPercent val="0"/>
          <c:showBubbleSize val="0"/>
          <c:showLeaderLines val="1"/>
        </c:dLbls>
        <c:firstSliceAng val="114"/>
        <c:holeSize val="50"/>
      </c:doughnutChart>
      <c:spPr>
        <a:noFill/>
        <a:ln>
          <a:noFill/>
        </a:ln>
        <a:effectLst/>
      </c:spPr>
    </c:plotArea>
    <c:legend>
      <c:legendPos val="r"/>
      <c:layout>
        <c:manualLayout>
          <c:xMode val="edge"/>
          <c:yMode val="edge"/>
          <c:x val="0.82699256342957128"/>
          <c:y val="0.39886026525966939"/>
          <c:w val="0.1591185476815398"/>
          <c:h val="0.1454425593071072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5/24/2023</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6</a:t>
            </a:fld>
            <a:endParaRPr lang="en-US" dirty="0"/>
          </a:p>
        </p:txBody>
      </p:sp>
    </p:spTree>
    <p:extLst>
      <p:ext uri="{BB962C8B-B14F-4D97-AF65-F5344CB8AC3E}">
        <p14:creationId xmlns:p14="http://schemas.microsoft.com/office/powerpoint/2010/main" val="200935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15335197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5/24/2023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361918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5/24/2023</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2" r:id="rId7"/>
    <p:sldLayoutId id="2147483673" r:id="rId8"/>
    <p:sldLayoutId id="2147483653" r:id="rId9"/>
    <p:sldLayoutId id="2147483671" r:id="rId10"/>
    <p:sldLayoutId id="2147483668" r:id="rId11"/>
    <p:sldLayoutId id="2147483654" r:id="rId12"/>
    <p:sldLayoutId id="2147483655" r:id="rId13"/>
    <p:sldLayoutId id="2147483674"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6278564" y="1852863"/>
            <a:ext cx="5068886" cy="1883135"/>
          </a:xfrm>
        </p:spPr>
        <p:txBody>
          <a:bodyPr/>
          <a:lstStyle/>
          <a:p>
            <a:r>
              <a:rPr lang="en-US" dirty="0">
                <a:solidFill>
                  <a:schemeClr val="accent2"/>
                </a:solidFill>
              </a:rPr>
              <a:t>Anemia Recognition</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6364704" y="3762986"/>
            <a:ext cx="4982745" cy="1500187"/>
          </a:xfrm>
        </p:spPr>
        <p:txBody>
          <a:bodyPr/>
          <a:lstStyle/>
          <a:p>
            <a:r>
              <a:rPr lang="en-US" dirty="0"/>
              <a:t>By : Infinity Team</a:t>
            </a:r>
          </a:p>
          <a:p>
            <a:r>
              <a:rPr lang="en-US" dirty="0"/>
              <a:t>Supervised by : Dr . Mona </a:t>
            </a:r>
            <a:r>
              <a:rPr lang="en-US" dirty="0" err="1"/>
              <a:t>Elbedwehy</a:t>
            </a:r>
            <a:endParaRPr lang="en-US" dirty="0"/>
          </a:p>
        </p:txBody>
      </p:sp>
      <p:pic>
        <p:nvPicPr>
          <p:cNvPr id="13" name="Picture Placeholder 12" descr="A picture containing colorfulness, lamp, neon, light&#10;&#10;Description automatically generated">
            <a:extLst>
              <a:ext uri="{FF2B5EF4-FFF2-40B4-BE49-F238E27FC236}">
                <a16:creationId xmlns:a16="http://schemas.microsoft.com/office/drawing/2014/main" id="{45B9A37D-98B1-4988-8AF9-E51F7F983945}"/>
              </a:ext>
            </a:extLst>
          </p:cNvPr>
          <p:cNvPicPr>
            <a:picLocks noGrp="1" noChangeAspect="1"/>
          </p:cNvPicPr>
          <p:nvPr>
            <p:ph type="pic" sz="quarter" idx="13"/>
          </p:nvPr>
        </p:nvPicPr>
        <p:blipFill>
          <a:blip r:embed="rId2"/>
          <a:srcRect t="10238" b="10238"/>
          <a:stretch>
            <a:fillRect/>
          </a:stretch>
        </p:blip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08639" y="550333"/>
            <a:ext cx="3743227" cy="1304353"/>
          </a:xfrm>
        </p:spPr>
        <p:txBody>
          <a:bodyPr>
            <a:normAutofit/>
          </a:bodyPr>
          <a:lstStyle/>
          <a:p>
            <a:r>
              <a:rPr lang="en-US" dirty="0">
                <a:solidFill>
                  <a:schemeClr val="accent3"/>
                </a:solidFill>
              </a:rPr>
              <a:t>What is Naïve Bayes?</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endParaRPr lang="en-US" dirty="0"/>
          </a:p>
          <a:p>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10</a:t>
            </a:fld>
            <a:endParaRPr lang="en-US" dirty="0"/>
          </a:p>
        </p:txBody>
      </p:sp>
      <p:sp>
        <p:nvSpPr>
          <p:cNvPr id="3" name="TextBox 2">
            <a:extLst>
              <a:ext uri="{FF2B5EF4-FFF2-40B4-BE49-F238E27FC236}">
                <a16:creationId xmlns:a16="http://schemas.microsoft.com/office/drawing/2014/main" id="{18E4DB7E-5F2C-4233-9FFE-345A9DEE7097}"/>
              </a:ext>
            </a:extLst>
          </p:cNvPr>
          <p:cNvSpPr txBox="1"/>
          <p:nvPr/>
        </p:nvSpPr>
        <p:spPr>
          <a:xfrm>
            <a:off x="194733" y="2252881"/>
            <a:ext cx="4521200" cy="4031873"/>
          </a:xfrm>
          <a:prstGeom prst="rect">
            <a:avLst/>
          </a:prstGeom>
          <a:noFill/>
        </p:spPr>
        <p:txBody>
          <a:bodyPr wrap="square" rtlCol="0">
            <a:spAutoFit/>
          </a:bodyPr>
          <a:lstStyle/>
          <a:p>
            <a:r>
              <a:rPr lang="en-US" sz="1600" dirty="0"/>
              <a:t>In statistics, naive Bayes classifiers are a family of simple "probabilistic classifiers" based on applying Bayes' theorem with strong (naive) independence assumptions between the features (see Bayes classifier). They are among the simplest Bayesian network models , but coupled with kernel density estimation, they can achieve high accuracy levels.</a:t>
            </a:r>
          </a:p>
          <a:p>
            <a:endParaRPr lang="en-US" sz="1600" dirty="0"/>
          </a:p>
          <a:p>
            <a:r>
              <a:rPr lang="en-US" sz="1600" dirty="0"/>
              <a:t>Naive Bayes classifiers are highly scalable, requiring a number of parameters linear in the number of variables (features/predictors) in a learning problem. Maximum-likelihood training can be done by evaluating a closed-form expression, which takes linear time, rather than by expensive iterative approximation as used for many other types of classifiers.</a:t>
            </a:r>
          </a:p>
        </p:txBody>
      </p:sp>
      <p:pic>
        <p:nvPicPr>
          <p:cNvPr id="1026" name="Picture 2">
            <a:extLst>
              <a:ext uri="{FF2B5EF4-FFF2-40B4-BE49-F238E27FC236}">
                <a16:creationId xmlns:a16="http://schemas.microsoft.com/office/drawing/2014/main" id="{A894E76F-25CA-467A-A9B8-4F551245B8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93" b="1"/>
          <a:stretch/>
        </p:blipFill>
        <p:spPr bwMode="auto">
          <a:xfrm>
            <a:off x="5980434" y="550333"/>
            <a:ext cx="5518261" cy="551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08639" y="872067"/>
            <a:ext cx="4200428" cy="1202265"/>
          </a:xfrm>
        </p:spPr>
        <p:txBody>
          <a:bodyPr>
            <a:normAutofit fontScale="90000"/>
          </a:bodyPr>
          <a:lstStyle/>
          <a:p>
            <a:r>
              <a:rPr lang="en-US" dirty="0">
                <a:solidFill>
                  <a:schemeClr val="accent3"/>
                </a:solidFill>
              </a:rPr>
              <a:t>Naïve Bayes</a:t>
            </a:r>
            <a:br>
              <a:rPr lang="en-US" dirty="0">
                <a:solidFill>
                  <a:schemeClr val="accent3"/>
                </a:solidFill>
              </a:rPr>
            </a:br>
            <a:r>
              <a:rPr lang="en-US" dirty="0">
                <a:solidFill>
                  <a:schemeClr val="accent3"/>
                </a:solidFill>
              </a:rPr>
              <a:t>Algorithm Accuracy.</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endParaRPr lang="en-US" dirty="0"/>
          </a:p>
          <a:p>
            <a:r>
              <a:rPr lang="en-US" sz="1800" dirty="0"/>
              <a:t>The Naïve Bayes algorithm is 93% almost.</a:t>
            </a:r>
          </a:p>
          <a:p>
            <a:r>
              <a:rPr lang="en-US" sz="1800" dirty="0"/>
              <a:t>True cases: 1328</a:t>
            </a:r>
          </a:p>
          <a:p>
            <a:r>
              <a:rPr lang="en-US" sz="1800" dirty="0"/>
              <a:t>False cases: 93</a:t>
            </a:r>
          </a:p>
          <a:p>
            <a:r>
              <a:rPr lang="en-US" sz="1800" dirty="0"/>
              <a:t>accuracy percentage: 93.46 %</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11</a:t>
            </a:fld>
            <a:endParaRPr lang="en-US" dirty="0"/>
          </a:p>
        </p:txBody>
      </p:sp>
      <p:graphicFrame>
        <p:nvGraphicFramePr>
          <p:cNvPr id="10" name="Chart 9">
            <a:extLst>
              <a:ext uri="{FF2B5EF4-FFF2-40B4-BE49-F238E27FC236}">
                <a16:creationId xmlns:a16="http://schemas.microsoft.com/office/drawing/2014/main" id="{8FCFF5EC-28B6-4D43-A214-51FA14DE6A60}"/>
              </a:ext>
            </a:extLst>
          </p:cNvPr>
          <p:cNvGraphicFramePr/>
          <p:nvPr>
            <p:extLst>
              <p:ext uri="{D42A27DB-BD31-4B8C-83A1-F6EECF244321}">
                <p14:modId xmlns:p14="http://schemas.microsoft.com/office/powerpoint/2010/main" val="2836964209"/>
              </p:ext>
            </p:extLst>
          </p:nvPr>
        </p:nvGraphicFramePr>
        <p:xfrm>
          <a:off x="5681133" y="711200"/>
          <a:ext cx="5486400" cy="5139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674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solidFill>
                  <a:schemeClr val="accent2">
                    <a:lumMod val="50000"/>
                  </a:schemeClr>
                </a:solidFill>
              </a:rPr>
              <a:t>Infinity</a:t>
            </a:r>
            <a:br>
              <a:rPr lang="en-US" dirty="0">
                <a:solidFill>
                  <a:schemeClr val="accent2">
                    <a:lumMod val="50000"/>
                  </a:schemeClr>
                </a:solidFill>
              </a:rPr>
            </a:br>
            <a:r>
              <a:rPr lang="en-US" dirty="0">
                <a:solidFill>
                  <a:schemeClr val="accent2">
                    <a:lumMod val="50000"/>
                  </a:schemeClr>
                </a:solidFill>
              </a:rPr>
              <a:t>team</a:t>
            </a:r>
          </a:p>
        </p:txBody>
      </p:sp>
      <p:pic>
        <p:nvPicPr>
          <p:cNvPr id="7" name="Picture Placeholder 6" descr="A picture containing colorfulness, lamp, neon, light&#10;&#10;Description automatically generated">
            <a:extLst>
              <a:ext uri="{FF2B5EF4-FFF2-40B4-BE49-F238E27FC236}">
                <a16:creationId xmlns:a16="http://schemas.microsoft.com/office/drawing/2014/main" id="{CA942CDF-6B8E-4169-BF01-6B18CA12C82C}"/>
              </a:ext>
            </a:extLst>
          </p:cNvPr>
          <p:cNvPicPr>
            <a:picLocks noGrp="1" noChangeAspect="1"/>
          </p:cNvPicPr>
          <p:nvPr>
            <p:ph type="pic" sz="quarter" idx="13"/>
          </p:nvPr>
        </p:nvPicPr>
        <p:blipFill>
          <a:blip r:embed="rId2"/>
          <a:srcRect t="10238" b="10238"/>
          <a:stretch>
            <a:fillRect/>
          </a:stretch>
        </p:blipFill>
        <p:spPr/>
      </p:pic>
    </p:spTree>
    <p:extLst>
      <p:ext uri="{BB962C8B-B14F-4D97-AF65-F5344CB8AC3E}">
        <p14:creationId xmlns:p14="http://schemas.microsoft.com/office/powerpoint/2010/main" val="410677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solidFill>
                  <a:schemeClr val="accent1">
                    <a:lumMod val="75000"/>
                  </a:schemeClr>
                </a:solidFill>
              </a:rPr>
              <a:t>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Presentation title</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4682293" y="4985134"/>
            <a:ext cx="2598737" cy="1109662"/>
          </a:xfrm>
        </p:spPr>
        <p:txBody>
          <a:bodyPr/>
          <a:lstStyle/>
          <a:p>
            <a:r>
              <a:rPr lang="en-US" dirty="0"/>
              <a:t>Ali </a:t>
            </a:r>
            <a:r>
              <a:rPr lang="en-US" dirty="0" err="1"/>
              <a:t>sabry</a:t>
            </a:r>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1047734" y="4966472"/>
            <a:ext cx="2596896" cy="1109662"/>
          </a:xfrm>
        </p:spPr>
        <p:txBody>
          <a:bodyPr/>
          <a:lstStyle/>
          <a:p>
            <a:r>
              <a:rPr lang="en-US" dirty="0"/>
              <a:t>Ammar </a:t>
            </a:r>
            <a:r>
              <a:rPr lang="en-US" dirty="0" err="1"/>
              <a:t>elbadry</a:t>
            </a:r>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669400" y="5600351"/>
            <a:ext cx="259873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Id:802267642</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305800" y="4970463"/>
            <a:ext cx="2598737" cy="1109662"/>
          </a:xfrm>
        </p:spPr>
        <p:txBody>
          <a:bodyPr/>
          <a:lstStyle/>
          <a:p>
            <a:r>
              <a:rPr lang="en-US" dirty="0"/>
              <a:t>Adel </a:t>
            </a:r>
            <a:r>
              <a:rPr lang="en-US" dirty="0" err="1"/>
              <a:t>hassan</a:t>
            </a:r>
            <a:r>
              <a:rPr lang="en-US" dirty="0"/>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407400" y="5600947"/>
            <a:ext cx="2353732" cy="36393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:802319556</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Placeholder 27" descr="A person standing in front of a car&#10;&#10;Description automatically generated">
            <a:extLst>
              <a:ext uri="{FF2B5EF4-FFF2-40B4-BE49-F238E27FC236}">
                <a16:creationId xmlns:a16="http://schemas.microsoft.com/office/drawing/2014/main" id="{C2CD8616-2B70-4C73-B196-898E5B70C6AA}"/>
              </a:ext>
            </a:extLst>
          </p:cNvPr>
          <p:cNvPicPr>
            <a:picLocks noGrp="1" noChangeAspect="1"/>
          </p:cNvPicPr>
          <p:nvPr>
            <p:ph type="pic" sz="quarter" idx="13"/>
          </p:nvPr>
        </p:nvPicPr>
        <p:blipFill rotWithShape="1">
          <a:blip r:embed="rId2"/>
          <a:srcRect t="1372" r="182" b="28971"/>
          <a:stretch/>
        </p:blipFill>
        <p:spPr>
          <a:xfrm>
            <a:off x="4688609" y="2370368"/>
            <a:ext cx="2592421" cy="2614766"/>
          </a:xfrm>
        </p:spPr>
      </p:pic>
      <p:sp>
        <p:nvSpPr>
          <p:cNvPr id="33" name="TextBox 32">
            <a:extLst>
              <a:ext uri="{FF2B5EF4-FFF2-40B4-BE49-F238E27FC236}">
                <a16:creationId xmlns:a16="http://schemas.microsoft.com/office/drawing/2014/main" id="{B87176D7-6740-44D1-90CD-82BBAFEAD3C8}"/>
              </a:ext>
            </a:extLst>
          </p:cNvPr>
          <p:cNvSpPr txBox="1"/>
          <p:nvPr/>
        </p:nvSpPr>
        <p:spPr>
          <a:xfrm>
            <a:off x="1507068" y="5521303"/>
            <a:ext cx="1921932" cy="523220"/>
          </a:xfrm>
          <a:prstGeom prst="rect">
            <a:avLst/>
          </a:prstGeom>
          <a:noFill/>
        </p:spPr>
        <p:txBody>
          <a:bodyPr wrap="square" rtlCol="0">
            <a:spAutoFit/>
          </a:bodyPr>
          <a:lstStyle/>
          <a:p>
            <a:pPr algn="ctr"/>
            <a:r>
              <a:rPr lang="en-US" sz="1400" dirty="0"/>
              <a:t>IT</a:t>
            </a:r>
          </a:p>
          <a:p>
            <a:pPr algn="ctr"/>
            <a:r>
              <a:rPr lang="en-US" sz="1400" dirty="0"/>
              <a:t>Id: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802320768</a:t>
            </a:r>
            <a:endParaRPr lang="en-US" sz="1400" dirty="0"/>
          </a:p>
        </p:txBody>
      </p:sp>
      <p:pic>
        <p:nvPicPr>
          <p:cNvPr id="10" name="Picture Placeholder 9">
            <a:extLst>
              <a:ext uri="{FF2B5EF4-FFF2-40B4-BE49-F238E27FC236}">
                <a16:creationId xmlns:a16="http://schemas.microsoft.com/office/drawing/2014/main" id="{50560E32-7843-4D73-8CC7-AF6BB007E7B2}"/>
              </a:ext>
            </a:extLst>
          </p:cNvPr>
          <p:cNvPicPr>
            <a:picLocks noGrp="1" noChangeAspect="1"/>
          </p:cNvPicPr>
          <p:nvPr>
            <p:ph type="pic" sz="quarter" idx="17"/>
          </p:nvPr>
        </p:nvPicPr>
        <p:blipFill>
          <a:blip r:embed="rId3"/>
          <a:srcRect t="27500" b="27500"/>
          <a:stretch>
            <a:fillRect/>
          </a:stretch>
        </p:blipFill>
        <p:spPr>
          <a:xfrm>
            <a:off x="1049232" y="2374233"/>
            <a:ext cx="2596896" cy="2596896"/>
          </a:xfrm>
        </p:spPr>
      </p:pic>
      <p:pic>
        <p:nvPicPr>
          <p:cNvPr id="15" name="Picture Placeholder 14" descr="A silhouette of a person in front of a sunset&#10;&#10;Description automatically generated with medium confidence">
            <a:extLst>
              <a:ext uri="{FF2B5EF4-FFF2-40B4-BE49-F238E27FC236}">
                <a16:creationId xmlns:a16="http://schemas.microsoft.com/office/drawing/2014/main" id="{BBFDA7FB-1FBD-4EFC-ADCF-F0A43041B5A8}"/>
              </a:ext>
            </a:extLst>
          </p:cNvPr>
          <p:cNvPicPr>
            <a:picLocks noGrp="1" noChangeAspect="1"/>
          </p:cNvPicPr>
          <p:nvPr>
            <p:ph type="pic" sz="quarter" idx="20"/>
          </p:nvPr>
        </p:nvPicPr>
        <p:blipFill>
          <a:blip r:embed="rId4"/>
          <a:srcRect t="31" b="31"/>
          <a:stretch>
            <a:fillRect/>
          </a:stretch>
        </p:blipFill>
        <p:spPr>
          <a:xfrm>
            <a:off x="8285818" y="2369576"/>
            <a:ext cx="2596896" cy="2596896"/>
          </a:xfrm>
        </p:spPr>
      </p:pic>
    </p:spTree>
    <p:extLst>
      <p:ext uri="{BB962C8B-B14F-4D97-AF65-F5344CB8AC3E}">
        <p14:creationId xmlns:p14="http://schemas.microsoft.com/office/powerpoint/2010/main" val="279504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solidFill>
                  <a:schemeClr val="accent1">
                    <a:lumMod val="75000"/>
                  </a:schemeClr>
                </a:solidFill>
              </a:rPr>
              <a:t>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046814" y="4988919"/>
            <a:ext cx="2598737" cy="1109662"/>
          </a:xfrm>
        </p:spPr>
        <p:txBody>
          <a:bodyPr/>
          <a:lstStyle/>
          <a:p>
            <a:r>
              <a:rPr lang="en-US" dirty="0"/>
              <a:t>Mahmoud </a:t>
            </a:r>
            <a:r>
              <a:rPr lang="en-US" dirty="0" err="1"/>
              <a:t>osman</a:t>
            </a:r>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1046813" y="5599755"/>
            <a:ext cx="260610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Id:802324202</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676764" y="4988919"/>
            <a:ext cx="2596896" cy="1109662"/>
          </a:xfrm>
        </p:spPr>
        <p:txBody>
          <a:bodyPr/>
          <a:lstStyle/>
          <a:p>
            <a:r>
              <a:rPr lang="en-US" dirty="0"/>
              <a:t>Mostafa </a:t>
            </a:r>
            <a:r>
              <a:rPr lang="en-US" dirty="0" err="1"/>
              <a:t>elzogby</a:t>
            </a:r>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676765" y="5600351"/>
            <a:ext cx="259137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Id:802324707</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310297" y="4988919"/>
            <a:ext cx="2598737" cy="1109662"/>
          </a:xfrm>
        </p:spPr>
        <p:txBody>
          <a:bodyPr/>
          <a:lstStyle/>
          <a:p>
            <a:r>
              <a:rPr lang="en-US" dirty="0" err="1"/>
              <a:t>Zyad</a:t>
            </a:r>
            <a:r>
              <a:rPr lang="en-US" dirty="0"/>
              <a:t> </a:t>
            </a:r>
            <a:r>
              <a:rPr lang="en-US" dirty="0" err="1"/>
              <a:t>abd</a:t>
            </a:r>
            <a:r>
              <a:rPr lang="en-US" dirty="0"/>
              <a:t> </a:t>
            </a:r>
            <a:r>
              <a:rPr lang="en-US" dirty="0" err="1"/>
              <a:t>elaziz</a:t>
            </a:r>
            <a:r>
              <a:rPr lang="en-US" dirty="0"/>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407400" y="5600947"/>
            <a:ext cx="2353732" cy="36393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Id:802318243</a:t>
            </a:r>
          </a:p>
        </p:txBody>
      </p:sp>
      <p:pic>
        <p:nvPicPr>
          <p:cNvPr id="12" name="Picture Placeholder 11" descr="A picture containing computer, screenshot, text, indoor&#10;&#10;Description automatically generated">
            <a:extLst>
              <a:ext uri="{FF2B5EF4-FFF2-40B4-BE49-F238E27FC236}">
                <a16:creationId xmlns:a16="http://schemas.microsoft.com/office/drawing/2014/main" id="{ED0E99C1-40A5-4ED9-B19D-6D95D8E7FA35}"/>
              </a:ext>
            </a:extLst>
          </p:cNvPr>
          <p:cNvPicPr>
            <a:picLocks noGrp="1" noChangeAspect="1"/>
          </p:cNvPicPr>
          <p:nvPr>
            <p:ph type="pic" sz="quarter" idx="13"/>
          </p:nvPr>
        </p:nvPicPr>
        <p:blipFill>
          <a:blip r:embed="rId2"/>
          <a:srcRect l="16689" r="16689"/>
          <a:stretch>
            <a:fillRect/>
          </a:stretch>
        </p:blipFill>
        <p:spPr>
          <a:xfrm>
            <a:off x="1050925" y="2392363"/>
            <a:ext cx="2597150" cy="2597150"/>
          </a:xfrm>
        </p:spPr>
      </p:pic>
      <p:pic>
        <p:nvPicPr>
          <p:cNvPr id="23" name="Picture Placeholder 22" descr="A picture containing computer, screenshot, text, indoor&#10;&#10;Description automatically generated">
            <a:extLst>
              <a:ext uri="{FF2B5EF4-FFF2-40B4-BE49-F238E27FC236}">
                <a16:creationId xmlns:a16="http://schemas.microsoft.com/office/drawing/2014/main" id="{A30C0DB5-CC43-474D-8BBC-B1CA2E8C4FD7}"/>
              </a:ext>
            </a:extLst>
          </p:cNvPr>
          <p:cNvPicPr>
            <a:picLocks noGrp="1" noChangeAspect="1"/>
          </p:cNvPicPr>
          <p:nvPr>
            <p:ph type="pic" sz="quarter" idx="20"/>
          </p:nvPr>
        </p:nvPicPr>
        <p:blipFill>
          <a:blip r:embed="rId2"/>
          <a:srcRect l="16689" r="16689"/>
          <a:stretch>
            <a:fillRect/>
          </a:stretch>
        </p:blipFill>
        <p:spPr>
          <a:xfrm>
            <a:off x="8302625" y="2392363"/>
            <a:ext cx="2597150" cy="2597150"/>
          </a:xfrm>
        </p:spPr>
      </p:pic>
      <p:pic>
        <p:nvPicPr>
          <p:cNvPr id="18" name="Picture Placeholder 17">
            <a:extLst>
              <a:ext uri="{FF2B5EF4-FFF2-40B4-BE49-F238E27FC236}">
                <a16:creationId xmlns:a16="http://schemas.microsoft.com/office/drawing/2014/main" id="{20A30086-AA15-4DE4-9AAD-9EAB84EEBC1E}"/>
              </a:ext>
            </a:extLst>
          </p:cNvPr>
          <p:cNvPicPr>
            <a:picLocks noGrp="1" noChangeAspect="1"/>
          </p:cNvPicPr>
          <p:nvPr>
            <p:ph type="pic" sz="quarter" idx="17"/>
          </p:nvPr>
        </p:nvPicPr>
        <p:blipFill rotWithShape="1">
          <a:blip r:embed="rId3"/>
          <a:srcRect l="12500" r="12500"/>
          <a:stretch/>
        </p:blipFill>
        <p:spPr>
          <a:xfrm>
            <a:off x="4681538" y="2392363"/>
            <a:ext cx="2597150" cy="2597150"/>
          </a:xfrm>
        </p:spPr>
      </p:pic>
    </p:spTree>
    <p:extLst>
      <p:ext uri="{BB962C8B-B14F-4D97-AF65-F5344CB8AC3E}">
        <p14:creationId xmlns:p14="http://schemas.microsoft.com/office/powerpoint/2010/main" val="200729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solidFill>
                  <a:schemeClr val="accent1">
                    <a:lumMod val="75000"/>
                  </a:schemeClr>
                </a:solidFill>
              </a:rPr>
              <a:t>THANK</a:t>
            </a:r>
            <a:br>
              <a:rPr lang="en-US" dirty="0">
                <a:solidFill>
                  <a:schemeClr val="accent1">
                    <a:lumMod val="75000"/>
                  </a:schemeClr>
                </a:solidFill>
              </a:rPr>
            </a:br>
            <a:r>
              <a:rPr lang="en-US" dirty="0">
                <a:solidFill>
                  <a:schemeClr val="accent1">
                    <a:lumMod val="75000"/>
                  </a:schemeClr>
                </a:solidFill>
              </a:rPr>
              <a:t>YOU</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spTree>
    <p:extLst>
      <p:ext uri="{BB962C8B-B14F-4D97-AF65-F5344CB8AC3E}">
        <p14:creationId xmlns:p14="http://schemas.microsoft.com/office/powerpoint/2010/main" val="380918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0" lang="en-US" sz="4400" b="1" i="0" u="none" strike="noStrike" kern="1200" cap="all" spc="0" normalizeH="0" baseline="0" noProof="0" dirty="0">
                <a:ln>
                  <a:noFill/>
                </a:ln>
                <a:solidFill>
                  <a:srgbClr val="1F2C8F"/>
                </a:solidFill>
                <a:effectLst/>
                <a:uLnTx/>
                <a:uFillTx/>
                <a:latin typeface="Arial Black" panose="020B0604020202020204" pitchFamily="34" charset="0"/>
                <a:ea typeface="Arial Regular" pitchFamily="34" charset="-122"/>
                <a:cs typeface="Arial Black" panose="020B0604020202020204" pitchFamily="34" charset="0"/>
              </a:rPr>
              <a:t>AGENDA</a:t>
            </a:r>
            <a:endParaRPr lang="en-US" dirty="0"/>
          </a:p>
        </p:txBody>
      </p:sp>
      <p:sp>
        <p:nvSpPr>
          <p:cNvPr id="5" name="TextBox 4">
            <a:extLst>
              <a:ext uri="{FF2B5EF4-FFF2-40B4-BE49-F238E27FC236}">
                <a16:creationId xmlns:a16="http://schemas.microsoft.com/office/drawing/2014/main" id="{4F9BEC95-8DB0-4F8C-B800-03D7D6CAA1E9}"/>
              </a:ext>
            </a:extLst>
          </p:cNvPr>
          <p:cNvSpPr txBox="1"/>
          <p:nvPr/>
        </p:nvSpPr>
        <p:spPr>
          <a:xfrm>
            <a:off x="381000" y="2319867"/>
            <a:ext cx="4377266" cy="3693319"/>
          </a:xfrm>
          <a:prstGeom prst="rect">
            <a:avLst/>
          </a:prstGeom>
          <a:noFill/>
        </p:spPr>
        <p:txBody>
          <a:bodyPr wrap="square" rtlCol="0">
            <a:spAutoFit/>
          </a:bodyPr>
          <a:lstStyle/>
          <a:p>
            <a:r>
              <a:rPr lang="en-US" dirty="0"/>
              <a:t>1.Introduction:</a:t>
            </a:r>
          </a:p>
          <a:p>
            <a:r>
              <a:rPr lang="en-US" dirty="0"/>
              <a:t>        -What is ANEMIA ?</a:t>
            </a:r>
          </a:p>
          <a:p>
            <a:r>
              <a:rPr lang="en-US" dirty="0"/>
              <a:t>        -What our project do ?</a:t>
            </a:r>
          </a:p>
          <a:p>
            <a:endParaRPr lang="en-US" dirty="0"/>
          </a:p>
          <a:p>
            <a:r>
              <a:rPr lang="en-US" dirty="0"/>
              <a:t>2. k-nearest neighbors algorithm (KNN):</a:t>
            </a:r>
          </a:p>
          <a:p>
            <a:r>
              <a:rPr lang="en-US" dirty="0"/>
              <a:t>         -What is KNN ?</a:t>
            </a:r>
          </a:p>
          <a:p>
            <a:r>
              <a:rPr lang="en-US" dirty="0"/>
              <a:t>         -KNN Algorism Accuracy.</a:t>
            </a:r>
          </a:p>
          <a:p>
            <a:endParaRPr lang="en-US" dirty="0"/>
          </a:p>
          <a:p>
            <a:r>
              <a:rPr lang="en-US" dirty="0"/>
              <a:t>3. Naïve Bayes classifier:</a:t>
            </a:r>
          </a:p>
          <a:p>
            <a:r>
              <a:rPr lang="en-US" dirty="0"/>
              <a:t>        -What is Naïve Bayes?</a:t>
            </a:r>
          </a:p>
          <a:p>
            <a:r>
              <a:rPr lang="en-US" dirty="0"/>
              <a:t>        - Naïve Bayes Algorism Accuracy.</a:t>
            </a:r>
          </a:p>
          <a:p>
            <a:endParaRPr lang="en-US" dirty="0"/>
          </a:p>
          <a:p>
            <a:endParaRPr lang="en-US" dirty="0"/>
          </a:p>
        </p:txBody>
      </p:sp>
      <p:pic>
        <p:nvPicPr>
          <p:cNvPr id="11" name="Picture Placeholder 10" descr="A notepad with a pencil and check marks&#10;&#10;Description automatically generated with medium confidence">
            <a:extLst>
              <a:ext uri="{FF2B5EF4-FFF2-40B4-BE49-F238E27FC236}">
                <a16:creationId xmlns:a16="http://schemas.microsoft.com/office/drawing/2014/main" id="{853C5BC5-CE6C-4DCC-A0EB-753993F80D74}"/>
              </a:ext>
            </a:extLst>
          </p:cNvPr>
          <p:cNvPicPr>
            <a:picLocks noGrp="1" noChangeAspect="1"/>
          </p:cNvPicPr>
          <p:nvPr>
            <p:ph type="pic" idx="1"/>
          </p:nvPr>
        </p:nvPicPr>
        <p:blipFill>
          <a:blip r:embed="rId3"/>
          <a:srcRect t="557" b="557"/>
          <a:stretch>
            <a:fillRect/>
          </a:stretch>
        </p:blipFill>
        <p:spPr>
          <a:xfrm>
            <a:off x="6434667" y="669218"/>
            <a:ext cx="4732867" cy="5519564"/>
          </a:xfrm>
        </p:spPr>
      </p:pic>
    </p:spTree>
    <p:extLst>
      <p:ext uri="{BB962C8B-B14F-4D97-AF65-F5344CB8AC3E}">
        <p14:creationId xmlns:p14="http://schemas.microsoft.com/office/powerpoint/2010/main" val="56294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366933" y="3598333"/>
            <a:ext cx="5301327" cy="920706"/>
          </a:xfrm>
        </p:spPr>
        <p:txBody>
          <a:bodyPr/>
          <a:lstStyle/>
          <a:p>
            <a:r>
              <a:rPr lang="en-US" dirty="0"/>
              <a:t>Introduction</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3</a:t>
            </a:fld>
            <a:endParaRPr lang="en-US" dirty="0"/>
          </a:p>
        </p:txBody>
      </p:sp>
    </p:spTree>
    <p:extLst>
      <p:ext uri="{BB962C8B-B14F-4D97-AF65-F5344CB8AC3E}">
        <p14:creationId xmlns:p14="http://schemas.microsoft.com/office/powerpoint/2010/main" val="69752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normAutofit fontScale="70000" lnSpcReduction="20000"/>
          </a:bodyPr>
          <a:lstStyle/>
          <a:p>
            <a:r>
              <a:rPr lang="en-US" dirty="0"/>
              <a:t>Anemia is a condition in which you lack enough healthy red blood cells to carry adequate oxygen to your body's tissues. Having anemia, also referred to as low hemoglobin, can make you feel tired and weak.</a:t>
            </a:r>
          </a:p>
          <a:p>
            <a:endParaRPr lang="en-US" dirty="0"/>
          </a:p>
        </p:txBody>
      </p:sp>
      <p:sp>
        <p:nvSpPr>
          <p:cNvPr id="4" name="Title 3"/>
          <p:cNvSpPr>
            <a:spLocks noGrp="1"/>
          </p:cNvSpPr>
          <p:nvPr>
            <p:ph type="title"/>
          </p:nvPr>
        </p:nvSpPr>
        <p:spPr>
          <a:xfrm>
            <a:off x="6717322" y="1594827"/>
            <a:ext cx="4255478" cy="1769330"/>
          </a:xfrm>
        </p:spPr>
        <p:txBody>
          <a:bodyPr/>
          <a:lstStyle/>
          <a:p>
            <a:r>
              <a:rPr lang="en-US" dirty="0">
                <a:solidFill>
                  <a:schemeClr val="accent1"/>
                </a:solidFill>
              </a:rPr>
              <a:t>What is Anemia ?</a:t>
            </a: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a:xfrm>
            <a:off x="10005766" y="6390217"/>
            <a:ext cx="1615747" cy="315383"/>
          </a:xfrm>
        </p:spPr>
        <p:txBody>
          <a:bodyPr/>
          <a:lstStyle/>
          <a:p>
            <a:fld id="{45C00377-489B-40EC-B059-26BDDD2E89B9}" type="slidenum">
              <a:rPr lang="en-US" smtClean="0"/>
              <a:pPr/>
              <a:t>4</a:t>
            </a:fld>
            <a:endParaRPr lang="en-US" dirty="0"/>
          </a:p>
        </p:txBody>
      </p:sp>
      <p:pic>
        <p:nvPicPr>
          <p:cNvPr id="9" name="Picture Placeholder 8" descr="Diagram, circle&#10;&#10;Description automatically generated">
            <a:extLst>
              <a:ext uri="{FF2B5EF4-FFF2-40B4-BE49-F238E27FC236}">
                <a16:creationId xmlns:a16="http://schemas.microsoft.com/office/drawing/2014/main" id="{EC946591-E47D-4138-92A6-94D10C548C3F}"/>
              </a:ext>
            </a:extLst>
          </p:cNvPr>
          <p:cNvPicPr>
            <a:picLocks noGrp="1" noChangeAspect="1"/>
          </p:cNvPicPr>
          <p:nvPr>
            <p:ph type="pic" sz="quarter" idx="13"/>
          </p:nvPr>
        </p:nvPicPr>
        <p:blipFill>
          <a:blip r:embed="rId3"/>
          <a:srcRect t="3116" b="3116"/>
          <a:stretch>
            <a:fillRect/>
          </a:stretch>
        </p:blipFill>
        <p:spPr>
          <a:xfrm>
            <a:off x="892220" y="1014829"/>
            <a:ext cx="3739046" cy="4489675"/>
          </a:xfrm>
          <a:prstGeom prst="rect">
            <a:avLst/>
          </a:prstGeom>
        </p:spPr>
      </p:pic>
    </p:spTree>
    <p:extLst>
      <p:ext uri="{BB962C8B-B14F-4D97-AF65-F5344CB8AC3E}">
        <p14:creationId xmlns:p14="http://schemas.microsoft.com/office/powerpoint/2010/main" val="9235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08639" y="457200"/>
            <a:ext cx="3932237" cy="1236133"/>
          </a:xfrm>
        </p:spPr>
        <p:txBody>
          <a:bodyPr/>
          <a:lstStyle/>
          <a:p>
            <a:r>
              <a:rPr lang="en-US" dirty="0">
                <a:solidFill>
                  <a:schemeClr val="accent3"/>
                </a:solidFill>
              </a:rPr>
              <a:t>The project :</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endParaRPr lang="en-US" dirty="0"/>
          </a:p>
          <a:p>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5</a:t>
            </a:fld>
            <a:endParaRPr lang="en-US" dirty="0"/>
          </a:p>
        </p:txBody>
      </p:sp>
      <p:sp>
        <p:nvSpPr>
          <p:cNvPr id="3" name="TextBox 2">
            <a:extLst>
              <a:ext uri="{FF2B5EF4-FFF2-40B4-BE49-F238E27FC236}">
                <a16:creationId xmlns:a16="http://schemas.microsoft.com/office/drawing/2014/main" id="{18E4DB7E-5F2C-4233-9FFE-345A9DEE7097}"/>
              </a:ext>
            </a:extLst>
          </p:cNvPr>
          <p:cNvSpPr txBox="1"/>
          <p:nvPr/>
        </p:nvSpPr>
        <p:spPr>
          <a:xfrm>
            <a:off x="194733" y="2252881"/>
            <a:ext cx="4521200" cy="4247317"/>
          </a:xfrm>
          <a:prstGeom prst="rect">
            <a:avLst/>
          </a:prstGeom>
          <a:noFill/>
        </p:spPr>
        <p:txBody>
          <a:bodyPr wrap="square" rtlCol="0">
            <a:spAutoFit/>
          </a:bodyPr>
          <a:lstStyle/>
          <a:p>
            <a:r>
              <a:rPr lang="en-US" dirty="0"/>
              <a:t>We start from database in excel form:</a:t>
            </a:r>
          </a:p>
          <a:p>
            <a:r>
              <a:rPr lang="en-US" dirty="0"/>
              <a:t>The number of cases: 1421</a:t>
            </a:r>
          </a:p>
          <a:p>
            <a:r>
              <a:rPr lang="en-US" dirty="0"/>
              <a:t>The number of patients with Anemia: 620</a:t>
            </a:r>
          </a:p>
          <a:p>
            <a:r>
              <a:rPr lang="en-US" dirty="0"/>
              <a:t>The number of healthy people: 801</a:t>
            </a:r>
          </a:p>
          <a:p>
            <a:endParaRPr lang="en-US" dirty="0"/>
          </a:p>
          <a:p>
            <a:r>
              <a:rPr lang="en-US" dirty="0"/>
              <a:t>This data contains 1421 general blood analysis and its results that shows if this case is an anemic man or no.</a:t>
            </a:r>
          </a:p>
          <a:p>
            <a:endParaRPr lang="en-US" dirty="0"/>
          </a:p>
          <a:p>
            <a:r>
              <a:rPr lang="en-US" dirty="0"/>
              <a:t>Our task is to find out if the new person who has a blood test is anemic or not.</a:t>
            </a:r>
          </a:p>
          <a:p>
            <a:endParaRPr lang="en-US" dirty="0"/>
          </a:p>
          <a:p>
            <a:r>
              <a:rPr lang="en-US" dirty="0"/>
              <a:t>We used more than algorithm to achieve this mission like KNN and Naïve Bayes classification algorithms.</a:t>
            </a:r>
          </a:p>
        </p:txBody>
      </p:sp>
      <p:pic>
        <p:nvPicPr>
          <p:cNvPr id="8" name="Picture 7">
            <a:extLst>
              <a:ext uri="{FF2B5EF4-FFF2-40B4-BE49-F238E27FC236}">
                <a16:creationId xmlns:a16="http://schemas.microsoft.com/office/drawing/2014/main" id="{4060FF45-F016-43CE-9961-85C1F0E508CD}"/>
              </a:ext>
            </a:extLst>
          </p:cNvPr>
          <p:cNvPicPr>
            <a:picLocks noChangeAspect="1"/>
          </p:cNvPicPr>
          <p:nvPr/>
        </p:nvPicPr>
        <p:blipFill>
          <a:blip r:embed="rId2"/>
          <a:stretch>
            <a:fillRect/>
          </a:stretch>
        </p:blipFill>
        <p:spPr>
          <a:xfrm>
            <a:off x="5231914" y="112461"/>
            <a:ext cx="6765353" cy="6584949"/>
          </a:xfrm>
          <a:prstGeom prst="rect">
            <a:avLst/>
          </a:prstGeom>
        </p:spPr>
      </p:pic>
    </p:spTree>
    <p:extLst>
      <p:ext uri="{BB962C8B-B14F-4D97-AF65-F5344CB8AC3E}">
        <p14:creationId xmlns:p14="http://schemas.microsoft.com/office/powerpoint/2010/main" val="307894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3674533" y="2260607"/>
            <a:ext cx="7679267" cy="2206593"/>
          </a:xfrm>
        </p:spPr>
        <p:txBody>
          <a:bodyPr/>
          <a:lstStyle/>
          <a:p>
            <a:r>
              <a:rPr lang="en-US" dirty="0"/>
              <a:t>k-nearest neighbors algorithm (KNN)</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6</a:t>
            </a:fld>
            <a:endParaRPr lang="en-US" dirty="0"/>
          </a:p>
        </p:txBody>
      </p:sp>
    </p:spTree>
    <p:extLst>
      <p:ext uri="{BB962C8B-B14F-4D97-AF65-F5344CB8AC3E}">
        <p14:creationId xmlns:p14="http://schemas.microsoft.com/office/powerpoint/2010/main" val="400086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1123" y="790604"/>
            <a:ext cx="3932237" cy="885796"/>
          </a:xfrm>
        </p:spPr>
        <p:txBody>
          <a:bodyPr/>
          <a:lstStyle/>
          <a:p>
            <a:r>
              <a:rPr lang="en-US" dirty="0">
                <a:solidFill>
                  <a:schemeClr val="accent3"/>
                </a:solidFill>
              </a:rPr>
              <a:t>What is KNN ?</a:t>
            </a:r>
          </a:p>
        </p:txBody>
      </p:sp>
      <p:sp>
        <p:nvSpPr>
          <p:cNvPr id="8" name="Text Placeholder 7"/>
          <p:cNvSpPr>
            <a:spLocks noGrp="1"/>
          </p:cNvSpPr>
          <p:nvPr>
            <p:ph type="body" sz="half" idx="2"/>
          </p:nvPr>
        </p:nvSpPr>
        <p:spPr/>
        <p:txBody>
          <a:bodyPr/>
          <a:lstStyle/>
          <a:p>
            <a:r>
              <a:rPr lang="en-US" dirty="0"/>
              <a:t>The k-nearest neighbors algorithm, also known as KNN or k-NN, is a non-parametric, supervised learning classifier, which uses proximity to make classifications or predictions about the grouping of an individual data point.</a:t>
            </a:r>
          </a:p>
          <a:p>
            <a:r>
              <a:rPr lang="en-US" dirty="0"/>
              <a:t> While it can be used for either regression or classification problems, it is typically used as a classification algorithm, working off the assumption that similar points can be found near one another.</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7</a:t>
            </a:fld>
            <a:endParaRPr lang="en-US" dirty="0"/>
          </a:p>
        </p:txBody>
      </p:sp>
      <p:pic>
        <p:nvPicPr>
          <p:cNvPr id="18" name="Picture 17" descr="A picture containing text, diagram, font, screenshot&#10;&#10;Description automatically generated">
            <a:extLst>
              <a:ext uri="{FF2B5EF4-FFF2-40B4-BE49-F238E27FC236}">
                <a16:creationId xmlns:a16="http://schemas.microsoft.com/office/drawing/2014/main" id="{0BD0C633-ABF6-4EA9-9D20-528816979FDF}"/>
              </a:ext>
            </a:extLst>
          </p:cNvPr>
          <p:cNvPicPr>
            <a:picLocks noChangeAspect="1"/>
          </p:cNvPicPr>
          <p:nvPr/>
        </p:nvPicPr>
        <p:blipFill>
          <a:blip r:embed="rId3"/>
          <a:stretch>
            <a:fillRect/>
          </a:stretch>
        </p:blipFill>
        <p:spPr>
          <a:xfrm>
            <a:off x="124113" y="660400"/>
            <a:ext cx="6328999" cy="5537200"/>
          </a:xfrm>
          <a:prstGeom prst="rect">
            <a:avLst/>
          </a:prstGeom>
        </p:spPr>
      </p:pic>
    </p:spTree>
    <p:extLst>
      <p:ext uri="{BB962C8B-B14F-4D97-AF65-F5344CB8AC3E}">
        <p14:creationId xmlns:p14="http://schemas.microsoft.com/office/powerpoint/2010/main" val="145131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solidFill>
                  <a:schemeClr val="accent3"/>
                </a:solidFill>
              </a:rPr>
              <a:t>KNN Algorithm Accuracy.</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endParaRPr lang="en-US" dirty="0"/>
          </a:p>
          <a:p>
            <a:r>
              <a:rPr lang="en-US" sz="1800" dirty="0"/>
              <a:t>The KNN  algorithm accuracy is 97% almost.</a:t>
            </a:r>
          </a:p>
          <a:p>
            <a:r>
              <a:rPr lang="en-US" sz="1800" dirty="0"/>
              <a:t>True cases : 1385</a:t>
            </a:r>
          </a:p>
          <a:p>
            <a:r>
              <a:rPr lang="en-US" sz="1800" dirty="0"/>
              <a:t>False cases: 36</a:t>
            </a:r>
          </a:p>
          <a:p>
            <a:r>
              <a:rPr lang="en-US" sz="1800" dirty="0"/>
              <a:t>accuracy percentage: 97.47 %</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graphicFrame>
        <p:nvGraphicFramePr>
          <p:cNvPr id="17" name="Chart 16">
            <a:extLst>
              <a:ext uri="{FF2B5EF4-FFF2-40B4-BE49-F238E27FC236}">
                <a16:creationId xmlns:a16="http://schemas.microsoft.com/office/drawing/2014/main" id="{A8C9A74B-BD0E-45CD-B12B-69C3D5B4648C}"/>
              </a:ext>
            </a:extLst>
          </p:cNvPr>
          <p:cNvGraphicFramePr/>
          <p:nvPr>
            <p:extLst>
              <p:ext uri="{D42A27DB-BD31-4B8C-83A1-F6EECF244321}">
                <p14:modId xmlns:p14="http://schemas.microsoft.com/office/powerpoint/2010/main" val="457255809"/>
              </p:ext>
            </p:extLst>
          </p:nvPr>
        </p:nvGraphicFramePr>
        <p:xfrm>
          <a:off x="5681133" y="711200"/>
          <a:ext cx="5486400" cy="5139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a:xfrm>
            <a:off x="6366933" y="2853267"/>
            <a:ext cx="5301327" cy="1665772"/>
          </a:xfrm>
        </p:spPr>
        <p:txBody>
          <a:bodyPr/>
          <a:lstStyle/>
          <a:p>
            <a:r>
              <a:rPr lang="en-US" dirty="0"/>
              <a:t>Naïve Bayes classifier</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9</a:t>
            </a:fld>
            <a:endParaRPr lang="en-US" dirty="0"/>
          </a:p>
        </p:txBody>
      </p:sp>
    </p:spTree>
    <p:extLst>
      <p:ext uri="{BB962C8B-B14F-4D97-AF65-F5344CB8AC3E}">
        <p14:creationId xmlns:p14="http://schemas.microsoft.com/office/powerpoint/2010/main" val="331957174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Winter presentation</Template>
  <TotalTime>1612</TotalTime>
  <Words>602</Words>
  <Application>Microsoft Office PowerPoint</Application>
  <PresentationFormat>Widescreen</PresentationFormat>
  <Paragraphs>101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Calibri Light</vt:lpstr>
      <vt:lpstr>Gill Sans</vt:lpstr>
      <vt:lpstr>Office Theme</vt:lpstr>
      <vt:lpstr>Anemia Recognition</vt:lpstr>
      <vt:lpstr>AGENDA</vt:lpstr>
      <vt:lpstr>Introduction</vt:lpstr>
      <vt:lpstr>What is Anemia ?</vt:lpstr>
      <vt:lpstr>The project :</vt:lpstr>
      <vt:lpstr>k-nearest neighbors algorithm (KNN)</vt:lpstr>
      <vt:lpstr>What is KNN ?</vt:lpstr>
      <vt:lpstr>KNN Algorithm Accuracy.</vt:lpstr>
      <vt:lpstr>Naïve Bayes classifier</vt:lpstr>
      <vt:lpstr>What is Naïve Bayes?</vt:lpstr>
      <vt:lpstr>Naïve Bayes Algorithm Accuracy.</vt:lpstr>
      <vt:lpstr>Infinity team</vt:lpstr>
      <vt:lpstr>OUR TEAM</vt:lpstr>
      <vt:lpstr>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Anemia Recognition</dc:title>
  <dc:creator>احمد</dc:creator>
  <cp:lastModifiedBy>احمد</cp:lastModifiedBy>
  <cp:revision>1</cp:revision>
  <dcterms:created xsi:type="dcterms:W3CDTF">2023-05-12T16:54:07Z</dcterms:created>
  <dcterms:modified xsi:type="dcterms:W3CDTF">2023-05-24T01:11:17Z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