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61387-A5A6-477B-8CCA-7217833AE029}" v="9" dt="2022-01-03T06:48:52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D11DD-3CD3-41F5-A664-59A760EC51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89161-125F-4D5A-B382-26B7A8C0574C}">
      <dgm:prSet custT="1"/>
      <dgm:spPr/>
      <dgm:t>
        <a:bodyPr/>
        <a:lstStyle/>
        <a:p>
          <a:pPr algn="ctr" rtl="1"/>
          <a:r>
            <a:rPr lang="ar-EG" sz="2800" b="1" dirty="0"/>
            <a:t>مصطفي أنور محمد قناوي - 5</a:t>
          </a:r>
        </a:p>
        <a:p>
          <a:pPr algn="ctr" rtl="1"/>
          <a:r>
            <a:rPr lang="en-US" sz="2800" b="1" dirty="0"/>
            <a:t> Moustafa.17295691@compit.aun.edu.eg</a:t>
          </a:r>
          <a:endParaRPr lang="en-US" sz="3000" dirty="0"/>
        </a:p>
      </dgm:t>
    </dgm:pt>
    <dgm:pt modelId="{85ED2E13-C4B0-4A15-8CDA-2D6DBC640F08}" type="parTrans" cxnId="{A94CFACE-489E-4C14-92C7-CD5D3C1B2C4A}">
      <dgm:prSet/>
      <dgm:spPr/>
      <dgm:t>
        <a:bodyPr/>
        <a:lstStyle/>
        <a:p>
          <a:endParaRPr lang="en-US"/>
        </a:p>
      </dgm:t>
    </dgm:pt>
    <dgm:pt modelId="{AD109FBB-8975-482C-9984-2F3F1FB5B21A}" type="sibTrans" cxnId="{A94CFACE-489E-4C14-92C7-CD5D3C1B2C4A}">
      <dgm:prSet/>
      <dgm:spPr/>
      <dgm:t>
        <a:bodyPr/>
        <a:lstStyle/>
        <a:p>
          <a:endParaRPr lang="en-US"/>
        </a:p>
      </dgm:t>
    </dgm:pt>
    <dgm:pt modelId="{5377DA9B-07A9-461B-A3B0-A15241F4AFE7}">
      <dgm:prSet custT="1"/>
      <dgm:spPr/>
      <dgm:t>
        <a:bodyPr/>
        <a:lstStyle/>
        <a:p>
          <a:pPr algn="ctr" rtl="1"/>
          <a:r>
            <a:rPr lang="ar-EG" sz="2800" b="1" dirty="0"/>
            <a:t>محمود علي عشور - 6</a:t>
          </a:r>
        </a:p>
        <a:p>
          <a:pPr algn="ctr" rtl="1"/>
          <a:r>
            <a:rPr lang="ar-EG" sz="2800" b="1" dirty="0"/>
            <a:t> </a:t>
          </a:r>
          <a:r>
            <a:rPr lang="en-US" sz="2800" b="1" dirty="0"/>
            <a:t>m.ali16.172@compit.aun.edu.eg</a:t>
          </a:r>
          <a:endParaRPr lang="en-US" sz="2800" dirty="0"/>
        </a:p>
      </dgm:t>
    </dgm:pt>
    <dgm:pt modelId="{55E8EA1E-37CB-456A-B7BB-8823777AA1E7}" type="parTrans" cxnId="{E766D135-8B7A-4A41-96A3-476BCF6E6AC6}">
      <dgm:prSet/>
      <dgm:spPr/>
      <dgm:t>
        <a:bodyPr/>
        <a:lstStyle/>
        <a:p>
          <a:endParaRPr lang="en-US"/>
        </a:p>
      </dgm:t>
    </dgm:pt>
    <dgm:pt modelId="{15080826-845D-42CF-B6BD-F51F8DEA6AB9}" type="sibTrans" cxnId="{E766D135-8B7A-4A41-96A3-476BCF6E6AC6}">
      <dgm:prSet/>
      <dgm:spPr/>
      <dgm:t>
        <a:bodyPr/>
        <a:lstStyle/>
        <a:p>
          <a:endParaRPr lang="en-US"/>
        </a:p>
      </dgm:t>
    </dgm:pt>
    <dgm:pt modelId="{B14C9B72-BC25-46D2-B96C-D8D334AB9CFC}">
      <dgm:prSet custT="1"/>
      <dgm:spPr/>
      <dgm:t>
        <a:bodyPr/>
        <a:lstStyle/>
        <a:p>
          <a:pPr algn="ctr" rtl="1"/>
          <a:r>
            <a:rPr lang="ar-EG" sz="2800" b="1" dirty="0"/>
            <a:t>محمود رجب مهدي - 4</a:t>
          </a:r>
        </a:p>
        <a:p>
          <a:pPr algn="ctr" rtl="1"/>
          <a:r>
            <a:rPr lang="ar-EG" sz="2800" b="1" dirty="0"/>
            <a:t> </a:t>
          </a:r>
          <a:r>
            <a:rPr lang="en-US" sz="2800" b="1" dirty="0"/>
            <a:t>mahmud.20367873@compit.aun.edu.eg</a:t>
          </a:r>
          <a:endParaRPr lang="en-US" sz="3000" dirty="0"/>
        </a:p>
      </dgm:t>
    </dgm:pt>
    <dgm:pt modelId="{5A2BC93D-C110-4745-A058-5F1283A499B6}" type="parTrans" cxnId="{1E83B3A2-440D-49AA-96A7-8C12315EDCC5}">
      <dgm:prSet/>
      <dgm:spPr/>
      <dgm:t>
        <a:bodyPr/>
        <a:lstStyle/>
        <a:p>
          <a:endParaRPr lang="en-US"/>
        </a:p>
      </dgm:t>
    </dgm:pt>
    <dgm:pt modelId="{2F606F98-C2E2-4732-A251-30DA3BF27E57}" type="sibTrans" cxnId="{1E83B3A2-440D-49AA-96A7-8C12315EDCC5}">
      <dgm:prSet/>
      <dgm:spPr/>
      <dgm:t>
        <a:bodyPr/>
        <a:lstStyle/>
        <a:p>
          <a:endParaRPr lang="en-US"/>
        </a:p>
      </dgm:t>
    </dgm:pt>
    <dgm:pt modelId="{ACC0B599-D697-4974-BC01-BC1B1E5C3AF9}" type="pres">
      <dgm:prSet presAssocID="{C33D11DD-3CD3-41F5-A664-59A760EC5120}" presName="vert0" presStyleCnt="0">
        <dgm:presLayoutVars>
          <dgm:dir/>
          <dgm:animOne val="branch"/>
          <dgm:animLvl val="lvl"/>
        </dgm:presLayoutVars>
      </dgm:prSet>
      <dgm:spPr/>
    </dgm:pt>
    <dgm:pt modelId="{255316B0-5CEE-4365-8BCA-95C0E4DABDE4}" type="pres">
      <dgm:prSet presAssocID="{EAA89161-125F-4D5A-B382-26B7A8C0574C}" presName="thickLine" presStyleLbl="alignNode1" presStyleIdx="0" presStyleCnt="3"/>
      <dgm:spPr/>
    </dgm:pt>
    <dgm:pt modelId="{A968E32B-91A7-47DB-A920-A483A16B891C}" type="pres">
      <dgm:prSet presAssocID="{EAA89161-125F-4D5A-B382-26B7A8C0574C}" presName="horz1" presStyleCnt="0"/>
      <dgm:spPr/>
    </dgm:pt>
    <dgm:pt modelId="{03F8B12A-10FC-4303-BA6E-ECAA85AD6789}" type="pres">
      <dgm:prSet presAssocID="{EAA89161-125F-4D5A-B382-26B7A8C0574C}" presName="tx1" presStyleLbl="revTx" presStyleIdx="0" presStyleCnt="3"/>
      <dgm:spPr/>
    </dgm:pt>
    <dgm:pt modelId="{A0F4E36B-BC7F-4162-997A-90E5A2CE8FB9}" type="pres">
      <dgm:prSet presAssocID="{EAA89161-125F-4D5A-B382-26B7A8C0574C}" presName="vert1" presStyleCnt="0"/>
      <dgm:spPr/>
    </dgm:pt>
    <dgm:pt modelId="{526B66E7-FC50-4565-83CC-C67B4565C155}" type="pres">
      <dgm:prSet presAssocID="{5377DA9B-07A9-461B-A3B0-A15241F4AFE7}" presName="thickLine" presStyleLbl="alignNode1" presStyleIdx="1" presStyleCnt="3"/>
      <dgm:spPr/>
    </dgm:pt>
    <dgm:pt modelId="{2B316C68-9C08-44B0-AEF8-59DE37C7C309}" type="pres">
      <dgm:prSet presAssocID="{5377DA9B-07A9-461B-A3B0-A15241F4AFE7}" presName="horz1" presStyleCnt="0"/>
      <dgm:spPr/>
    </dgm:pt>
    <dgm:pt modelId="{463CEE1A-1804-4A1A-BEB6-2E8D968D9CAC}" type="pres">
      <dgm:prSet presAssocID="{5377DA9B-07A9-461B-A3B0-A15241F4AFE7}" presName="tx1" presStyleLbl="revTx" presStyleIdx="1" presStyleCnt="3"/>
      <dgm:spPr/>
    </dgm:pt>
    <dgm:pt modelId="{A38CB6DA-E93D-4C92-8972-39A2C5E69A2F}" type="pres">
      <dgm:prSet presAssocID="{5377DA9B-07A9-461B-A3B0-A15241F4AFE7}" presName="vert1" presStyleCnt="0"/>
      <dgm:spPr/>
    </dgm:pt>
    <dgm:pt modelId="{D3FDFE9E-8BC5-4847-97AB-49E1A3B8D767}" type="pres">
      <dgm:prSet presAssocID="{B14C9B72-BC25-46D2-B96C-D8D334AB9CFC}" presName="thickLine" presStyleLbl="alignNode1" presStyleIdx="2" presStyleCnt="3"/>
      <dgm:spPr/>
    </dgm:pt>
    <dgm:pt modelId="{F9B87A3F-81E8-450B-B8A2-981AB36AF0C1}" type="pres">
      <dgm:prSet presAssocID="{B14C9B72-BC25-46D2-B96C-D8D334AB9CFC}" presName="horz1" presStyleCnt="0"/>
      <dgm:spPr/>
    </dgm:pt>
    <dgm:pt modelId="{2CCF3D64-7575-4C8A-8760-3D025049DEA4}" type="pres">
      <dgm:prSet presAssocID="{B14C9B72-BC25-46D2-B96C-D8D334AB9CFC}" presName="tx1" presStyleLbl="revTx" presStyleIdx="2" presStyleCnt="3"/>
      <dgm:spPr/>
    </dgm:pt>
    <dgm:pt modelId="{FC2C7BF8-FF38-4291-9448-69848E8CE673}" type="pres">
      <dgm:prSet presAssocID="{B14C9B72-BC25-46D2-B96C-D8D334AB9CFC}" presName="vert1" presStyleCnt="0"/>
      <dgm:spPr/>
    </dgm:pt>
  </dgm:ptLst>
  <dgm:cxnLst>
    <dgm:cxn modelId="{ABEEF215-4CF7-46C5-A44D-0983E289A934}" type="presOf" srcId="{B14C9B72-BC25-46D2-B96C-D8D334AB9CFC}" destId="{2CCF3D64-7575-4C8A-8760-3D025049DEA4}" srcOrd="0" destOrd="0" presId="urn:microsoft.com/office/officeart/2008/layout/LinedList"/>
    <dgm:cxn modelId="{E766D135-8B7A-4A41-96A3-476BCF6E6AC6}" srcId="{C33D11DD-3CD3-41F5-A664-59A760EC5120}" destId="{5377DA9B-07A9-461B-A3B0-A15241F4AFE7}" srcOrd="1" destOrd="0" parTransId="{55E8EA1E-37CB-456A-B7BB-8823777AA1E7}" sibTransId="{15080826-845D-42CF-B6BD-F51F8DEA6AB9}"/>
    <dgm:cxn modelId="{FFCAAE3C-CF72-4313-B9BA-57DB917538F5}" type="presOf" srcId="{EAA89161-125F-4D5A-B382-26B7A8C0574C}" destId="{03F8B12A-10FC-4303-BA6E-ECAA85AD6789}" srcOrd="0" destOrd="0" presId="urn:microsoft.com/office/officeart/2008/layout/LinedList"/>
    <dgm:cxn modelId="{8FD1DF90-3333-4D02-B385-156327EA56D0}" type="presOf" srcId="{5377DA9B-07A9-461B-A3B0-A15241F4AFE7}" destId="{463CEE1A-1804-4A1A-BEB6-2E8D968D9CAC}" srcOrd="0" destOrd="0" presId="urn:microsoft.com/office/officeart/2008/layout/LinedList"/>
    <dgm:cxn modelId="{1E83B3A2-440D-49AA-96A7-8C12315EDCC5}" srcId="{C33D11DD-3CD3-41F5-A664-59A760EC5120}" destId="{B14C9B72-BC25-46D2-B96C-D8D334AB9CFC}" srcOrd="2" destOrd="0" parTransId="{5A2BC93D-C110-4745-A058-5F1283A499B6}" sibTransId="{2F606F98-C2E2-4732-A251-30DA3BF27E57}"/>
    <dgm:cxn modelId="{3D80C1C7-C583-4F20-B1B4-D105F02E5B6D}" type="presOf" srcId="{C33D11DD-3CD3-41F5-A664-59A760EC5120}" destId="{ACC0B599-D697-4974-BC01-BC1B1E5C3AF9}" srcOrd="0" destOrd="0" presId="urn:microsoft.com/office/officeart/2008/layout/LinedList"/>
    <dgm:cxn modelId="{A94CFACE-489E-4C14-92C7-CD5D3C1B2C4A}" srcId="{C33D11DD-3CD3-41F5-A664-59A760EC5120}" destId="{EAA89161-125F-4D5A-B382-26B7A8C0574C}" srcOrd="0" destOrd="0" parTransId="{85ED2E13-C4B0-4A15-8CDA-2D6DBC640F08}" sibTransId="{AD109FBB-8975-482C-9984-2F3F1FB5B21A}"/>
    <dgm:cxn modelId="{EBB6586B-F43A-4202-ADE1-2B87C1ED5F84}" type="presParOf" srcId="{ACC0B599-D697-4974-BC01-BC1B1E5C3AF9}" destId="{255316B0-5CEE-4365-8BCA-95C0E4DABDE4}" srcOrd="0" destOrd="0" presId="urn:microsoft.com/office/officeart/2008/layout/LinedList"/>
    <dgm:cxn modelId="{223ECB1D-A03C-4190-BC8A-74D6A1133F86}" type="presParOf" srcId="{ACC0B599-D697-4974-BC01-BC1B1E5C3AF9}" destId="{A968E32B-91A7-47DB-A920-A483A16B891C}" srcOrd="1" destOrd="0" presId="urn:microsoft.com/office/officeart/2008/layout/LinedList"/>
    <dgm:cxn modelId="{3535A988-CC5B-42A9-80D0-81CB4C2503DC}" type="presParOf" srcId="{A968E32B-91A7-47DB-A920-A483A16B891C}" destId="{03F8B12A-10FC-4303-BA6E-ECAA85AD6789}" srcOrd="0" destOrd="0" presId="urn:microsoft.com/office/officeart/2008/layout/LinedList"/>
    <dgm:cxn modelId="{B2E0D54F-2DB1-4B22-A3AD-24D173BB8261}" type="presParOf" srcId="{A968E32B-91A7-47DB-A920-A483A16B891C}" destId="{A0F4E36B-BC7F-4162-997A-90E5A2CE8FB9}" srcOrd="1" destOrd="0" presId="urn:microsoft.com/office/officeart/2008/layout/LinedList"/>
    <dgm:cxn modelId="{4AEA19AD-C741-486D-B6DB-BD321664B651}" type="presParOf" srcId="{ACC0B599-D697-4974-BC01-BC1B1E5C3AF9}" destId="{526B66E7-FC50-4565-83CC-C67B4565C155}" srcOrd="2" destOrd="0" presId="urn:microsoft.com/office/officeart/2008/layout/LinedList"/>
    <dgm:cxn modelId="{2681E04C-38A8-48FF-B7E4-150BBA12D58C}" type="presParOf" srcId="{ACC0B599-D697-4974-BC01-BC1B1E5C3AF9}" destId="{2B316C68-9C08-44B0-AEF8-59DE37C7C309}" srcOrd="3" destOrd="0" presId="urn:microsoft.com/office/officeart/2008/layout/LinedList"/>
    <dgm:cxn modelId="{AE98C9D9-D82B-4BE0-A903-E3203BD57832}" type="presParOf" srcId="{2B316C68-9C08-44B0-AEF8-59DE37C7C309}" destId="{463CEE1A-1804-4A1A-BEB6-2E8D968D9CAC}" srcOrd="0" destOrd="0" presId="urn:microsoft.com/office/officeart/2008/layout/LinedList"/>
    <dgm:cxn modelId="{53D49305-5A32-408A-B84C-4946EFC0C722}" type="presParOf" srcId="{2B316C68-9C08-44B0-AEF8-59DE37C7C309}" destId="{A38CB6DA-E93D-4C92-8972-39A2C5E69A2F}" srcOrd="1" destOrd="0" presId="urn:microsoft.com/office/officeart/2008/layout/LinedList"/>
    <dgm:cxn modelId="{CF4B3AD0-E475-443A-9C61-3CEFF5345773}" type="presParOf" srcId="{ACC0B599-D697-4974-BC01-BC1B1E5C3AF9}" destId="{D3FDFE9E-8BC5-4847-97AB-49E1A3B8D767}" srcOrd="4" destOrd="0" presId="urn:microsoft.com/office/officeart/2008/layout/LinedList"/>
    <dgm:cxn modelId="{0D49045D-0F32-4C2A-A94B-B0C6162D56EA}" type="presParOf" srcId="{ACC0B599-D697-4974-BC01-BC1B1E5C3AF9}" destId="{F9B87A3F-81E8-450B-B8A2-981AB36AF0C1}" srcOrd="5" destOrd="0" presId="urn:microsoft.com/office/officeart/2008/layout/LinedList"/>
    <dgm:cxn modelId="{FD821E88-041B-41AF-BAD8-143EA558E51D}" type="presParOf" srcId="{F9B87A3F-81E8-450B-B8A2-981AB36AF0C1}" destId="{2CCF3D64-7575-4C8A-8760-3D025049DEA4}" srcOrd="0" destOrd="0" presId="urn:microsoft.com/office/officeart/2008/layout/LinedList"/>
    <dgm:cxn modelId="{98B9BACB-5A64-4355-A3A8-2C6CA2C25C75}" type="presParOf" srcId="{F9B87A3F-81E8-450B-B8A2-981AB36AF0C1}" destId="{FC2C7BF8-FF38-4291-9448-69848E8CE6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316B0-5CEE-4365-8BCA-95C0E4DABDE4}">
      <dsp:nvSpPr>
        <dsp:cNvPr id="0" name=""/>
        <dsp:cNvSpPr/>
      </dsp:nvSpPr>
      <dsp:spPr>
        <a:xfrm>
          <a:off x="0" y="178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B12A-10FC-4303-BA6E-ECAA85AD6789}">
      <dsp:nvSpPr>
        <dsp:cNvPr id="0" name=""/>
        <dsp:cNvSpPr/>
      </dsp:nvSpPr>
      <dsp:spPr>
        <a:xfrm>
          <a:off x="0" y="1785"/>
          <a:ext cx="10058399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مصطفي أنور محمد قناوي - 5</a:t>
          </a:r>
        </a:p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 Moustafa.17295691@compit.aun.edu.eg</a:t>
          </a:r>
          <a:endParaRPr lang="en-US" sz="3000" kern="1200" dirty="0"/>
        </a:p>
      </dsp:txBody>
      <dsp:txXfrm>
        <a:off x="0" y="1785"/>
        <a:ext cx="10058399" cy="1218009"/>
      </dsp:txXfrm>
    </dsp:sp>
    <dsp:sp modelId="{526B66E7-FC50-4565-83CC-C67B4565C155}">
      <dsp:nvSpPr>
        <dsp:cNvPr id="0" name=""/>
        <dsp:cNvSpPr/>
      </dsp:nvSpPr>
      <dsp:spPr>
        <a:xfrm>
          <a:off x="0" y="121979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EE1A-1804-4A1A-BEB6-2E8D968D9CAC}">
      <dsp:nvSpPr>
        <dsp:cNvPr id="0" name=""/>
        <dsp:cNvSpPr/>
      </dsp:nvSpPr>
      <dsp:spPr>
        <a:xfrm>
          <a:off x="0" y="1219795"/>
          <a:ext cx="10058399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محمود علي عشور - 6</a:t>
          </a:r>
        </a:p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 </a:t>
          </a:r>
          <a:r>
            <a:rPr lang="en-US" sz="2800" b="1" kern="1200" dirty="0"/>
            <a:t>m.ali16.172@compit.aun.edu.eg</a:t>
          </a:r>
          <a:endParaRPr lang="en-US" sz="2800" kern="1200" dirty="0"/>
        </a:p>
      </dsp:txBody>
      <dsp:txXfrm>
        <a:off x="0" y="1219795"/>
        <a:ext cx="10058399" cy="1218009"/>
      </dsp:txXfrm>
    </dsp:sp>
    <dsp:sp modelId="{D3FDFE9E-8BC5-4847-97AB-49E1A3B8D767}">
      <dsp:nvSpPr>
        <dsp:cNvPr id="0" name=""/>
        <dsp:cNvSpPr/>
      </dsp:nvSpPr>
      <dsp:spPr>
        <a:xfrm>
          <a:off x="0" y="243780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3D64-7575-4C8A-8760-3D025049DEA4}">
      <dsp:nvSpPr>
        <dsp:cNvPr id="0" name=""/>
        <dsp:cNvSpPr/>
      </dsp:nvSpPr>
      <dsp:spPr>
        <a:xfrm>
          <a:off x="0" y="2437804"/>
          <a:ext cx="10058399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محمود رجب مهدي - 4</a:t>
          </a:r>
        </a:p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 </a:t>
          </a:r>
          <a:r>
            <a:rPr lang="en-US" sz="2800" b="1" kern="1200" dirty="0"/>
            <a:t>mahmud.20367873@compit.aun.edu.eg</a:t>
          </a:r>
          <a:endParaRPr lang="en-US" sz="3000" kern="1200" dirty="0"/>
        </a:p>
      </dsp:txBody>
      <dsp:txXfrm>
        <a:off x="0" y="2437804"/>
        <a:ext cx="10058399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9894-2AA0-4BC6-BA60-8B4820BE3B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458D9-8437-404E-964E-86BABF94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https://github.com/MostafaKenawy/Algeria-fire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458D9-8437-404E-964E-86BABF94B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tafaKenawy/Algeria-fi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nedu-my.sharepoint.com/:x:/g/personal/moustafa_17295691_compit_aun_edu_eg/EbpRBQoQrAZLiu_XRnq9lhkBkJXyP_ZkoE9NBjffkMzDfw?e=l63MLj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F465-8410-416B-BA00-6E38DDD1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65" y="1302707"/>
            <a:ext cx="9966960" cy="4252585"/>
          </a:xfrm>
        </p:spPr>
        <p:txBody>
          <a:bodyPr/>
          <a:lstStyle/>
          <a:p>
            <a:pPr algn="ctr"/>
            <a:r>
              <a:rPr lang="en-US" b="1" dirty="0">
                <a:hlinkClick r:id="rId2"/>
              </a:rPr>
              <a:t>Algeria fire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FF6-6D26-40E8-8D22-CD4049A6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B6E68-EAE5-4CC3-AE1A-00EBB233F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92907"/>
              </p:ext>
            </p:extLst>
          </p:nvPr>
        </p:nvGraphicFramePr>
        <p:xfrm>
          <a:off x="1066800" y="2715768"/>
          <a:ext cx="10058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92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Pins and thread forming a heptagon">
            <a:extLst>
              <a:ext uri="{FF2B5EF4-FFF2-40B4-BE49-F238E27FC236}">
                <a16:creationId xmlns:a16="http://schemas.microsoft.com/office/drawing/2014/main" id="{48062F47-96E5-452D-9ABB-F247C7E62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10" b="622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69182-8387-4154-8C29-E3D46CD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Link to 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6EC4-CDFB-4F91-99BF-5E2EC4AC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4491733"/>
            <a:ext cx="4699221" cy="176714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hlinkClick r:id="rId6"/>
              </a:rPr>
              <a:t>https://aunedu-my.sharepoint.com/:x:/g/personal/moustafa_17295691_compit_aun_edu_eg/EbpRBQoQrAZLiu_XRnq9lhkBkJXyP_ZkoE9NBjffkMzDfw?e=l63MLj</a:t>
            </a:r>
            <a:endParaRPr lang="en-US" sz="2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5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40EA-3AFF-4F7D-B2BB-BB862F51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Results of visualization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C099004-B8CB-4A0D-9A29-188A7D039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27" r="3" b="6496"/>
          <a:stretch/>
        </p:blipFill>
        <p:spPr>
          <a:xfrm>
            <a:off x="1007200" y="2403578"/>
            <a:ext cx="5088800" cy="3907158"/>
          </a:xfrm>
          <a:prstGeom prst="rect">
            <a:avLst/>
          </a:prstGeom>
        </p:spPr>
      </p:pic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462F34-D3B3-4A90-AEE3-A247EFAAD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3225" y="2431519"/>
            <a:ext cx="3851275" cy="3851275"/>
          </a:xfr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1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48F5-30DD-4204-B40A-7059176B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Results of visualization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B23985-E179-4DBE-A550-DD0D02530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67" y="1333500"/>
            <a:ext cx="9000065" cy="5400039"/>
          </a:xfrm>
        </p:spPr>
      </p:pic>
    </p:spTree>
    <p:extLst>
      <p:ext uri="{BB962C8B-B14F-4D97-AF65-F5344CB8AC3E}">
        <p14:creationId xmlns:p14="http://schemas.microsoft.com/office/powerpoint/2010/main" val="351669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50A1663E45D458BCF9ACDDA7A8EDA" ma:contentTypeVersion="7" ma:contentTypeDescription="Create a new document." ma:contentTypeScope="" ma:versionID="cc9c8be2cb7270494aa83077d4c2e694">
  <xsd:schema xmlns:xsd="http://www.w3.org/2001/XMLSchema" xmlns:xs="http://www.w3.org/2001/XMLSchema" xmlns:p="http://schemas.microsoft.com/office/2006/metadata/properties" xmlns:ns3="6c9a7c8e-f792-4a00-9672-75c5df057b13" xmlns:ns4="46bd8097-1c18-4434-95fa-0eabb80fe6bf" targetNamespace="http://schemas.microsoft.com/office/2006/metadata/properties" ma:root="true" ma:fieldsID="6edd2e7e4bc95d0ffd1268ec19d4f3ad" ns3:_="" ns4:_="">
    <xsd:import namespace="6c9a7c8e-f792-4a00-9672-75c5df057b13"/>
    <xsd:import namespace="46bd8097-1c18-4434-95fa-0eabb80fe6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a7c8e-f792-4a00-9672-75c5df057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d8097-1c18-4434-95fa-0eabb80fe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C4DF9F-30CD-43A3-A75C-6DC82690B0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a7c8e-f792-4a00-9672-75c5df057b13"/>
    <ds:schemaRef ds:uri="46bd8097-1c18-4434-95fa-0eabb80fe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E2D96D-3D64-4A9D-991A-9F488FFA0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C13B7-8F00-49D1-BE9F-1E57EE62B7C4}">
  <ds:schemaRefs>
    <ds:schemaRef ds:uri="6c9a7c8e-f792-4a00-9672-75c5df057b1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6bd8097-1c18-4434-95fa-0eabb80fe6bf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</TotalTime>
  <Words>112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Algeria fire </vt:lpstr>
      <vt:lpstr>Team members</vt:lpstr>
      <vt:lpstr>Link to the dataset </vt:lpstr>
      <vt:lpstr>Results of visualization</vt:lpstr>
      <vt:lpstr>Results of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Algeria fire</dc:title>
  <dc:creator>mostafa kenawy</dc:creator>
  <cp:lastModifiedBy>mostafa kenawy</cp:lastModifiedBy>
  <cp:revision>4</cp:revision>
  <dcterms:created xsi:type="dcterms:W3CDTF">2022-01-03T06:07:47Z</dcterms:created>
  <dcterms:modified xsi:type="dcterms:W3CDTF">2022-01-03T07:01:24Z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0x010100F6750A1663E45D458BCF9ACDDA7A8EDA</vt:lpwstr>
  </property>
</Properties>
</file>