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189225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393856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1599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113046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532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3341333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2421918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9321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402479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ACD04-19C2-481E-9789-80F96435147A}"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353934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5ACD04-19C2-481E-9789-80F96435147A}"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3081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5ACD04-19C2-481E-9789-80F96435147A}"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273337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ACD04-19C2-481E-9789-80F96435147A}"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296218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ACD04-19C2-481E-9789-80F96435147A}"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146466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5ACD04-19C2-481E-9789-80F96435147A}"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6385-2E7F-4797-8F98-CE5DE86CE808}" type="slidenum">
              <a:rPr lang="en-US" smtClean="0"/>
              <a:t>‹#›</a:t>
            </a:fld>
            <a:endParaRPr lang="en-US"/>
          </a:p>
        </p:txBody>
      </p:sp>
    </p:spTree>
    <p:extLst>
      <p:ext uri="{BB962C8B-B14F-4D97-AF65-F5344CB8AC3E}">
        <p14:creationId xmlns:p14="http://schemas.microsoft.com/office/powerpoint/2010/main" val="65525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6385-2E7F-4797-8F98-CE5DE86CE808}" type="slidenum">
              <a:rPr lang="en-US" smtClean="0"/>
              <a:t>‹#›</a:t>
            </a:fld>
            <a:endParaRPr lang="en-US"/>
          </a:p>
        </p:txBody>
      </p:sp>
      <p:sp>
        <p:nvSpPr>
          <p:cNvPr id="5" name="Date Placeholder 4"/>
          <p:cNvSpPr>
            <a:spLocks noGrp="1"/>
          </p:cNvSpPr>
          <p:nvPr>
            <p:ph type="dt" sz="half" idx="10"/>
          </p:nvPr>
        </p:nvSpPr>
        <p:spPr/>
        <p:txBody>
          <a:bodyPr/>
          <a:lstStyle/>
          <a:p>
            <a:fld id="{3B5ACD04-19C2-481E-9789-80F96435147A}" type="datetimeFigureOut">
              <a:rPr lang="en-US" smtClean="0"/>
              <a:t>1/23/2022</a:t>
            </a:fld>
            <a:endParaRPr lang="en-US"/>
          </a:p>
        </p:txBody>
      </p:sp>
    </p:spTree>
    <p:extLst>
      <p:ext uri="{BB962C8B-B14F-4D97-AF65-F5344CB8AC3E}">
        <p14:creationId xmlns:p14="http://schemas.microsoft.com/office/powerpoint/2010/main" val="10923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5ACD04-19C2-481E-9789-80F96435147A}" type="datetimeFigureOut">
              <a:rPr lang="en-US" smtClean="0"/>
              <a:t>1/23/2022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FA6385-2E7F-4797-8F98-CE5DE86CE808}" type="slidenum">
              <a:rPr lang="en-US" smtClean="0"/>
              <a:t>‹#›</a:t>
            </a:fld>
            <a:endParaRPr lang="en-US"/>
          </a:p>
        </p:txBody>
      </p:sp>
    </p:spTree>
    <p:extLst>
      <p:ext uri="{BB962C8B-B14F-4D97-AF65-F5344CB8AC3E}">
        <p14:creationId xmlns:p14="http://schemas.microsoft.com/office/powerpoint/2010/main" val="5602039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066" y="-127000"/>
            <a:ext cx="12378266" cy="6985000"/>
          </a:xfrm>
          <a:prstGeom prst="rect">
            <a:avLst/>
          </a:prstGeom>
        </p:spPr>
      </p:pic>
    </p:spTree>
    <p:extLst>
      <p:ext uri="{BB962C8B-B14F-4D97-AF65-F5344CB8AC3E}">
        <p14:creationId xmlns:p14="http://schemas.microsoft.com/office/powerpoint/2010/main" val="832904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ar-EG" dirty="0" smtClean="0">
                <a:latin typeface="Arial Black" panose="020B0A04020102020204" pitchFamily="34" charset="0"/>
              </a:rPr>
              <a:t>مريم جاب الله عزيز سعد</a:t>
            </a:r>
          </a:p>
          <a:p>
            <a:r>
              <a:rPr lang="ar-EG" dirty="0" smtClean="0">
                <a:latin typeface="Arial Black" panose="020B0A04020102020204" pitchFamily="34" charset="0"/>
              </a:rPr>
              <a:t>مريم ماهر زكرى</a:t>
            </a:r>
          </a:p>
          <a:p>
            <a:r>
              <a:rPr lang="ar-EG" dirty="0" smtClean="0"/>
              <a:t> محمود محمد احمد محمد</a:t>
            </a:r>
          </a:p>
          <a:p>
            <a:r>
              <a:rPr lang="ar-EG" dirty="0" smtClean="0"/>
              <a:t>مصطفى اشرف </a:t>
            </a:r>
            <a:r>
              <a:rPr lang="ar-EG" dirty="0" smtClean="0"/>
              <a:t>على</a:t>
            </a:r>
            <a:endParaRPr lang="en-US" dirty="0" smtClean="0"/>
          </a:p>
          <a:p>
            <a:r>
              <a:rPr lang="ar-EG" smtClean="0"/>
              <a:t>مصطفى محمود محمد خليفه</a:t>
            </a:r>
            <a:endParaRPr lang="ar-EG" smtClean="0"/>
          </a:p>
          <a:p>
            <a:endParaRPr lang="en-US" dirty="0"/>
          </a:p>
        </p:txBody>
      </p:sp>
    </p:spTree>
    <p:extLst>
      <p:ext uri="{BB962C8B-B14F-4D97-AF65-F5344CB8AC3E}">
        <p14:creationId xmlns:p14="http://schemas.microsoft.com/office/powerpoint/2010/main" val="2999682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51999" cy="1320800"/>
          </a:xfrm>
        </p:spPr>
        <p:txBody>
          <a:bodyPr/>
          <a:lstStyle/>
          <a:p>
            <a:r>
              <a:rPr lang="en-US" dirty="0" smtClean="0">
                <a:latin typeface="Arial Black" panose="020B0A04020102020204" pitchFamily="34" charset="0"/>
              </a:rPr>
              <a:t>What is ARTIFICIAL INTELLIGENCE</a:t>
            </a:r>
            <a:endParaRPr lang="en-US"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677334" y="1412892"/>
            <a:ext cx="8737599" cy="4886308"/>
          </a:xfrm>
          <a:prstGeom prst="rect">
            <a:avLst/>
          </a:prstGeom>
        </p:spPr>
      </p:pic>
    </p:spTree>
    <p:extLst>
      <p:ext uri="{BB962C8B-B14F-4D97-AF65-F5344CB8AC3E}">
        <p14:creationId xmlns:p14="http://schemas.microsoft.com/office/powerpoint/2010/main" val="254754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92667"/>
            <a:ext cx="9262533" cy="914400"/>
          </a:xfrm>
        </p:spPr>
        <p:txBody>
          <a:bodyPr/>
          <a:lstStyle/>
          <a:p>
            <a:r>
              <a:rPr lang="en-US" dirty="0">
                <a:solidFill>
                  <a:srgbClr val="5FCBEF"/>
                </a:solidFill>
                <a:latin typeface="Arial Black" panose="020B0A04020102020204" pitchFamily="34" charset="0"/>
              </a:rPr>
              <a:t>What is ARTIFICIAL INTELLIGENCE</a:t>
            </a:r>
            <a:endParaRPr lang="en-US" dirty="0"/>
          </a:p>
        </p:txBody>
      </p:sp>
      <p:pic>
        <p:nvPicPr>
          <p:cNvPr id="4" name="Content Placeholder 3"/>
          <p:cNvPicPr>
            <a:picLocks noGrp="1" noChangeAspect="1"/>
          </p:cNvPicPr>
          <p:nvPr>
            <p:ph idx="1"/>
          </p:nvPr>
        </p:nvPicPr>
        <p:blipFill>
          <a:blip r:embed="rId2"/>
          <a:stretch>
            <a:fillRect/>
          </a:stretch>
        </p:blipFill>
        <p:spPr>
          <a:xfrm>
            <a:off x="482600" y="1617134"/>
            <a:ext cx="8763000" cy="4809066"/>
          </a:xfrm>
          <a:prstGeom prst="rect">
            <a:avLst/>
          </a:prstGeom>
        </p:spPr>
      </p:pic>
    </p:spTree>
    <p:extLst>
      <p:ext uri="{BB962C8B-B14F-4D97-AF65-F5344CB8AC3E}">
        <p14:creationId xmlns:p14="http://schemas.microsoft.com/office/powerpoint/2010/main" val="1273859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237134" cy="1320800"/>
          </a:xfrm>
        </p:spPr>
        <p:txBody>
          <a:bodyPr/>
          <a:lstStyle/>
          <a:p>
            <a:r>
              <a:rPr lang="en-US" dirty="0">
                <a:solidFill>
                  <a:srgbClr val="5FCBEF"/>
                </a:solidFill>
                <a:latin typeface="Arial Black" panose="020B0A04020102020204" pitchFamily="34" charset="0"/>
              </a:rPr>
              <a:t>What is ARTIFICIAL INTELLIGENCE</a:t>
            </a:r>
            <a:endParaRPr lang="en-US" dirty="0"/>
          </a:p>
        </p:txBody>
      </p:sp>
      <p:sp>
        <p:nvSpPr>
          <p:cNvPr id="3" name="Content Placeholder 2"/>
          <p:cNvSpPr>
            <a:spLocks noGrp="1"/>
          </p:cNvSpPr>
          <p:nvPr>
            <p:ph sz="half" idx="1"/>
          </p:nvPr>
        </p:nvSpPr>
        <p:spPr/>
        <p:txBody>
          <a:bodyPr>
            <a:normAutofit/>
          </a:bodyPr>
          <a:lstStyle/>
          <a:p>
            <a:pPr marL="0" marR="0">
              <a:lnSpc>
                <a:spcPct val="107000"/>
              </a:lnSpc>
              <a:spcBef>
                <a:spcPts val="0"/>
              </a:spcBef>
              <a:spcAft>
                <a:spcPts val="800"/>
              </a:spcAft>
            </a:pPr>
            <a:r>
              <a:rPr lang="en-US" sz="3200" dirty="0">
                <a:solidFill>
                  <a:srgbClr val="1A1A1A"/>
                </a:solidFill>
                <a:latin typeface="Georgia" panose="02040502050405020303" pitchFamily="18" charset="0"/>
                <a:ea typeface="Calibri" panose="020F0502020204030204" pitchFamily="34" charset="0"/>
                <a:cs typeface="Arial" panose="020B0604020202020204" pitchFamily="34" charset="0"/>
              </a:rPr>
              <a:t> Research in AI has focused chiefly on the following components of intelligence: learning, reasoning, </a:t>
            </a:r>
            <a:r>
              <a:rPr lang="en-US" sz="3200" dirty="0">
                <a:latin typeface="Calibri" panose="020F0502020204030204" pitchFamily="34" charset="0"/>
                <a:ea typeface="Calibri" panose="020F0502020204030204" pitchFamily="34" charset="0"/>
                <a:cs typeface="Arial" panose="020B0604020202020204" pitchFamily="34" charset="0"/>
              </a:rPr>
              <a:t>problem </a:t>
            </a:r>
            <a:r>
              <a:rPr lang="en-US" sz="3200" dirty="0" err="1">
                <a:latin typeface="Calibri" panose="020F0502020204030204" pitchFamily="34" charset="0"/>
                <a:ea typeface="Calibri" panose="020F0502020204030204" pitchFamily="34" charset="0"/>
                <a:cs typeface="Arial" panose="020B0604020202020204" pitchFamily="34" charset="0"/>
              </a:rPr>
              <a:t>solving</a:t>
            </a:r>
            <a:r>
              <a:rPr lang="en-US" sz="3200" dirty="0" err="1">
                <a:solidFill>
                  <a:srgbClr val="1A1A1A"/>
                </a:solidFill>
                <a:latin typeface="Georgia" panose="02040502050405020303" pitchFamily="18" charset="0"/>
                <a:ea typeface="Calibri" panose="020F0502020204030204" pitchFamily="34" charset="0"/>
                <a:cs typeface="Arial" panose="020B0604020202020204" pitchFamily="34" charset="0"/>
              </a:rPr>
              <a:t>,perception</a:t>
            </a:r>
            <a:r>
              <a:rPr lang="en-US" sz="3200" dirty="0">
                <a:solidFill>
                  <a:srgbClr val="1A1A1A"/>
                </a:solidFill>
                <a:latin typeface="Georgia" panose="02040502050405020303" pitchFamily="18" charset="0"/>
                <a:ea typeface="Calibri" panose="020F0502020204030204" pitchFamily="34" charset="0"/>
                <a:cs typeface="Arial" panose="020B0604020202020204" pitchFamily="34" charset="0"/>
              </a:rPr>
              <a:t>.</a:t>
            </a:r>
            <a:endParaRPr lang="en-US" sz="3200" dirty="0">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pic>
        <p:nvPicPr>
          <p:cNvPr id="5" name="Content Placeholder 4"/>
          <p:cNvPicPr>
            <a:picLocks noGrp="1" noChangeAspect="1"/>
          </p:cNvPicPr>
          <p:nvPr>
            <p:ph sz="half" idx="2"/>
          </p:nvPr>
        </p:nvPicPr>
        <p:blipFill>
          <a:blip r:embed="rId2"/>
          <a:stretch>
            <a:fillRect/>
          </a:stretch>
        </p:blipFill>
        <p:spPr>
          <a:xfrm>
            <a:off x="5089525" y="2040467"/>
            <a:ext cx="4184650" cy="4301066"/>
          </a:xfrm>
          <a:prstGeom prst="rect">
            <a:avLst/>
          </a:prstGeom>
        </p:spPr>
      </p:pic>
    </p:spTree>
    <p:extLst>
      <p:ext uri="{BB962C8B-B14F-4D97-AF65-F5344CB8AC3E}">
        <p14:creationId xmlns:p14="http://schemas.microsoft.com/office/powerpoint/2010/main" val="651867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Artificial intelligence</a:t>
            </a:r>
            <a:endParaRPr lang="en-US" dirty="0"/>
          </a:p>
        </p:txBody>
      </p:sp>
      <p:sp>
        <p:nvSpPr>
          <p:cNvPr id="3" name="Content Placeholder 2"/>
          <p:cNvSpPr>
            <a:spLocks noGrp="1"/>
          </p:cNvSpPr>
          <p:nvPr>
            <p:ph idx="1"/>
          </p:nvPr>
        </p:nvSpPr>
        <p:spPr>
          <a:xfrm>
            <a:off x="677334" y="1744133"/>
            <a:ext cx="8596668" cy="4297229"/>
          </a:xfrm>
        </p:spPr>
        <p:txBody>
          <a:bodyPr>
            <a:normAutofit/>
          </a:bodyPr>
          <a:lstStyle/>
          <a:p>
            <a:r>
              <a:rPr lang="en-US" sz="2800" b="1" dirty="0"/>
              <a:t>Artificial intelligence forms the basis for all computer learning and is the future of     all complex decision making. </a:t>
            </a:r>
            <a:endParaRPr lang="en-US" sz="2800" dirty="0"/>
          </a:p>
          <a:p>
            <a:r>
              <a:rPr lang="en-US" sz="2800" b="1" dirty="0"/>
              <a:t>1)AI is important because, for the first time, traditionally human capabilities can be undertaken in software inexpensively and at scale. AI can be applied to every sector to enable new possibilities and efficiencies.</a:t>
            </a:r>
            <a:endParaRPr lang="en-US" sz="2800" dirty="0"/>
          </a:p>
          <a:p>
            <a:endParaRPr lang="en-US" sz="2800" dirty="0"/>
          </a:p>
        </p:txBody>
      </p:sp>
    </p:spTree>
    <p:extLst>
      <p:ext uri="{BB962C8B-B14F-4D97-AF65-F5344CB8AC3E}">
        <p14:creationId xmlns:p14="http://schemas.microsoft.com/office/powerpoint/2010/main" val="255034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FCBEF"/>
                </a:solidFill>
              </a:rPr>
              <a:t>Importance of Artificial intelligence</a:t>
            </a:r>
            <a:endParaRPr lang="en-US" dirty="0"/>
          </a:p>
        </p:txBody>
      </p:sp>
      <p:sp>
        <p:nvSpPr>
          <p:cNvPr id="3" name="Content Placeholder 2"/>
          <p:cNvSpPr>
            <a:spLocks noGrp="1"/>
          </p:cNvSpPr>
          <p:nvPr>
            <p:ph idx="1"/>
          </p:nvPr>
        </p:nvSpPr>
        <p:spPr/>
        <p:txBody>
          <a:bodyPr>
            <a:noAutofit/>
          </a:bodyPr>
          <a:lstStyle/>
          <a:p>
            <a:r>
              <a:rPr lang="en-US" sz="2400" b="1" dirty="0"/>
              <a:t>2)it enables human capabilities – understanding, reasoning, planning, communication and perception – to be undertaken by software increasingly effectively, efficiently and at low cost.</a:t>
            </a:r>
            <a:endParaRPr lang="en-US" sz="2400" dirty="0"/>
          </a:p>
          <a:p>
            <a:r>
              <a:rPr lang="en-US" sz="2400" b="1" dirty="0"/>
              <a:t>3)General analytical tasks, including finding patterns in data, that have been performed by software for many years can also be performed more effectively using AI.</a:t>
            </a:r>
            <a:endParaRPr lang="en-US" sz="2400" dirty="0"/>
          </a:p>
          <a:p>
            <a:r>
              <a:rPr lang="en-US" sz="2400" b="1" dirty="0"/>
              <a:t>4)The automation of these abilities creates new opportunities in most business sectors and consumer applications.</a:t>
            </a:r>
            <a:endParaRPr lang="en-US" sz="2400" dirty="0"/>
          </a:p>
          <a:p>
            <a:endParaRPr lang="en-US" sz="2400" dirty="0"/>
          </a:p>
        </p:txBody>
      </p:sp>
    </p:spTree>
    <p:extLst>
      <p:ext uri="{BB962C8B-B14F-4D97-AF65-F5344CB8AC3E}">
        <p14:creationId xmlns:p14="http://schemas.microsoft.com/office/powerpoint/2010/main" val="234849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FCBEF"/>
                </a:solidFill>
              </a:rPr>
              <a:t>Importance of Artificial intelligence</a:t>
            </a:r>
            <a:endParaRPr lang="en-US" dirty="0"/>
          </a:p>
        </p:txBody>
      </p:sp>
      <p:sp>
        <p:nvSpPr>
          <p:cNvPr id="3" name="Content Placeholder 2"/>
          <p:cNvSpPr>
            <a:spLocks noGrp="1"/>
          </p:cNvSpPr>
          <p:nvPr>
            <p:ph idx="1"/>
          </p:nvPr>
        </p:nvSpPr>
        <p:spPr/>
        <p:txBody>
          <a:bodyPr>
            <a:noAutofit/>
          </a:bodyPr>
          <a:lstStyle/>
          <a:p>
            <a:r>
              <a:rPr lang="en-US" sz="2400" b="1" dirty="0"/>
              <a:t>5)Significant new products, services and capabilities enabled by AI include autonomous vehicles, automated medical diagnosis, voice input for human-computer interaction, intelligent agents, automated data synthesis and enhanced decision-making.</a:t>
            </a:r>
            <a:endParaRPr lang="en-US" sz="2400" dirty="0"/>
          </a:p>
          <a:p>
            <a:r>
              <a:rPr lang="en-US" sz="2400" b="1" dirty="0"/>
              <a:t>6)AI has numerous, tangible use cases today that are enabling corporate revenue growth and cost savings in existing sectors.</a:t>
            </a:r>
            <a:endParaRPr lang="en-US" sz="2400" dirty="0"/>
          </a:p>
          <a:p>
            <a:r>
              <a:rPr lang="en-US" sz="2400" b="1" dirty="0"/>
              <a:t>7)Applications will be most numerous in sectors in which a large proportion of time is spent collecting and synthesizing data: financial services, retail and trade, professional </a:t>
            </a:r>
            <a:r>
              <a:rPr lang="en-US" sz="2400" b="1" dirty="0" smtClean="0"/>
              <a:t>service,</a:t>
            </a:r>
            <a:endParaRPr lang="en-US" sz="2400" dirty="0"/>
          </a:p>
          <a:p>
            <a:endParaRPr lang="en-US" sz="2400" dirty="0"/>
          </a:p>
        </p:txBody>
      </p:sp>
    </p:spTree>
    <p:extLst>
      <p:ext uri="{BB962C8B-B14F-4D97-AF65-F5344CB8AC3E}">
        <p14:creationId xmlns:p14="http://schemas.microsoft.com/office/powerpoint/2010/main" val="295407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FCBEF"/>
                </a:solidFill>
              </a:rPr>
              <a:t>Importance of Artificial intelligence</a:t>
            </a:r>
            <a:endParaRPr lang="en-US" dirty="0"/>
          </a:p>
        </p:txBody>
      </p:sp>
      <p:sp>
        <p:nvSpPr>
          <p:cNvPr id="3" name="Content Placeholder 2"/>
          <p:cNvSpPr>
            <a:spLocks noGrp="1"/>
          </p:cNvSpPr>
          <p:nvPr>
            <p:ph idx="1"/>
          </p:nvPr>
        </p:nvSpPr>
        <p:spPr/>
        <p:txBody>
          <a:bodyPr/>
          <a:lstStyle/>
          <a:p>
            <a:pPr marL="0" indent="0">
              <a:buNone/>
            </a:pPr>
            <a:r>
              <a:rPr lang="en-US" b="1" dirty="0" smtClean="0"/>
              <a:t> </a:t>
            </a:r>
            <a:r>
              <a:rPr lang="en-US" sz="2800" b="1" dirty="0"/>
              <a:t>manufacturing and healthcare. Applications of AI-powered computer vision will be particularly significant in the transport sector.</a:t>
            </a:r>
            <a:endParaRPr lang="en-US" sz="2800" dirty="0"/>
          </a:p>
          <a:p>
            <a:r>
              <a:rPr lang="en-US" sz="2800" b="1" dirty="0"/>
              <a:t>8)Use cases are proliferating as AI’s potential is understood. We describe 31 core use cases across eight sectors: asset management, healthcare, insurance, law &amp; compliance, manufacturing, retail, transport and utilities.</a:t>
            </a:r>
            <a:endParaRPr lang="en-US" sz="2800" dirty="0"/>
          </a:p>
          <a:p>
            <a:endParaRPr lang="en-US" dirty="0"/>
          </a:p>
        </p:txBody>
      </p:sp>
    </p:spTree>
    <p:extLst>
      <p:ext uri="{BB962C8B-B14F-4D97-AF65-F5344CB8AC3E}">
        <p14:creationId xmlns:p14="http://schemas.microsoft.com/office/powerpoint/2010/main" val="932963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333"/>
          </a:xfrm>
        </p:spPr>
        <p:txBody>
          <a:bodyPr/>
          <a:lstStyle/>
          <a:p>
            <a:r>
              <a:rPr lang="en-US" dirty="0" smtClean="0"/>
              <a:t>Courses for artificial intelligence</a:t>
            </a:r>
            <a:endParaRPr lang="en-US" dirty="0"/>
          </a:p>
        </p:txBody>
      </p:sp>
      <p:sp>
        <p:nvSpPr>
          <p:cNvPr id="3" name="Content Placeholder 2"/>
          <p:cNvSpPr>
            <a:spLocks noGrp="1"/>
          </p:cNvSpPr>
          <p:nvPr>
            <p:ph idx="1"/>
          </p:nvPr>
        </p:nvSpPr>
        <p:spPr/>
        <p:txBody>
          <a:bodyPr>
            <a:normAutofit/>
          </a:bodyPr>
          <a:lstStyle/>
          <a:p>
            <a:r>
              <a:rPr lang="en-US" sz="2400" dirty="0"/>
              <a:t>linear algebra</a:t>
            </a:r>
          </a:p>
          <a:p>
            <a:r>
              <a:rPr lang="en-US" sz="2400" b="1" dirty="0"/>
              <a:t>Linear regression with single and multiple variables</a:t>
            </a:r>
            <a:endParaRPr lang="en-US" sz="2400" dirty="0"/>
          </a:p>
          <a:p>
            <a:r>
              <a:rPr lang="en-US" sz="2400" b="1" dirty="0"/>
              <a:t>IBM Data Science professional Certificate</a:t>
            </a:r>
            <a:endParaRPr lang="en-US" sz="2400" dirty="0"/>
          </a:p>
          <a:p>
            <a:r>
              <a:rPr lang="en-US" sz="2400" b="1" dirty="0"/>
              <a:t>Logistic regression and its applications</a:t>
            </a:r>
            <a:endParaRPr lang="en-US" sz="2400" dirty="0"/>
          </a:p>
          <a:p>
            <a:r>
              <a:rPr lang="en-US" sz="2400" b="1" dirty="0"/>
              <a:t>Artificial Intelligent Reinforcement Learning in Python </a:t>
            </a:r>
            <a:endParaRPr lang="en-US" sz="2400" dirty="0"/>
          </a:p>
          <a:p>
            <a:r>
              <a:rPr lang="en-US" sz="2400" b="1" dirty="0"/>
              <a:t>Support trend machines, neural networks, backpropagation algorithms </a:t>
            </a:r>
            <a:endParaRPr lang="en-US" sz="2400" dirty="0"/>
          </a:p>
          <a:p>
            <a:endParaRPr lang="en-US" sz="2400" dirty="0"/>
          </a:p>
        </p:txBody>
      </p:sp>
    </p:spTree>
    <p:extLst>
      <p:ext uri="{BB962C8B-B14F-4D97-AF65-F5344CB8AC3E}">
        <p14:creationId xmlns:p14="http://schemas.microsoft.com/office/powerpoint/2010/main" val="17067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TotalTime>
  <Words>359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Georgia</vt:lpstr>
      <vt:lpstr>Tahoma</vt:lpstr>
      <vt:lpstr>Trebuchet MS</vt:lpstr>
      <vt:lpstr>Wingdings 3</vt:lpstr>
      <vt:lpstr>Facet</vt:lpstr>
      <vt:lpstr>PowerPoint Presentation</vt:lpstr>
      <vt:lpstr>What is ARTIFICIAL INTELLIGENCE</vt:lpstr>
      <vt:lpstr>What is ARTIFICIAL INTELLIGENCE</vt:lpstr>
      <vt:lpstr>What is ARTIFICIAL INTELLIGENCE</vt:lpstr>
      <vt:lpstr>Importance of Artificial intelligence</vt:lpstr>
      <vt:lpstr>Importance of Artificial intelligence</vt:lpstr>
      <vt:lpstr>Importance of Artificial intelligence</vt:lpstr>
      <vt:lpstr>Importance of Artificial intelligence</vt:lpstr>
      <vt:lpstr>Courses for 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dc:creator>
  <cp:lastModifiedBy>KM</cp:lastModifiedBy>
  <cp:revision>7</cp:revision>
  <dcterms:created xsi:type="dcterms:W3CDTF">2022-01-22T20:01:08Z</dcterms:created>
  <dcterms:modified xsi:type="dcterms:W3CDTF">2022-01-23T09:27:37Z</dcterms:modified>
</cp:coreProperties>
</file>