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9" r:id="rId2"/>
    <p:sldId id="262" r:id="rId3"/>
    <p:sldId id="264" r:id="rId4"/>
    <p:sldId id="263" r:id="rId5"/>
    <p:sldId id="265" r:id="rId6"/>
    <p:sldId id="266" r:id="rId7"/>
    <p:sldId id="267" r:id="rId8"/>
    <p:sldId id="268" r:id="rId9"/>
    <p:sldId id="277" r:id="rId10"/>
    <p:sldId id="269" r:id="rId11"/>
    <p:sldId id="278" r:id="rId12"/>
    <p:sldId id="270" r:id="rId13"/>
    <p:sldId id="271" r:id="rId14"/>
    <p:sldId id="276" r:id="rId15"/>
    <p:sldId id="273" r:id="rId16"/>
    <p:sldId id="275" r:id="rId17"/>
    <p:sldId id="274" r:id="rId18"/>
    <p:sldId id="280" r:id="rId19"/>
    <p:sldId id="282" r:id="rId20"/>
    <p:sldId id="28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3" autoAdjust="0"/>
  </p:normalViewPr>
  <p:slideViewPr>
    <p:cSldViewPr snapToGrid="0">
      <p:cViewPr varScale="1">
        <p:scale>
          <a:sx n="82" d="100"/>
          <a:sy n="82" d="100"/>
        </p:scale>
        <p:origin x="720"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7B7E5-E969-C2F9-799A-F6A4CFBFC7D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2BAB09-9E92-777A-213F-5CF97479D5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9A29258-4F08-4705-EEA1-121D87565B99}"/>
              </a:ext>
            </a:extLst>
          </p:cNvPr>
          <p:cNvSpPr>
            <a:spLocks noGrp="1"/>
          </p:cNvSpPr>
          <p:nvPr>
            <p:ph type="dt" sz="half" idx="10"/>
          </p:nvPr>
        </p:nvSpPr>
        <p:spPr/>
        <p:txBody>
          <a:bodyPr/>
          <a:lstStyle/>
          <a:p>
            <a:fld id="{DF84858D-B3DA-4C69-99FA-265C14AA089E}" type="datetimeFigureOut">
              <a:rPr lang="en-US" smtClean="0"/>
              <a:t>10/16/2024</a:t>
            </a:fld>
            <a:endParaRPr lang="en-US" dirty="0"/>
          </a:p>
        </p:txBody>
      </p:sp>
      <p:sp>
        <p:nvSpPr>
          <p:cNvPr id="5" name="Footer Placeholder 4">
            <a:extLst>
              <a:ext uri="{FF2B5EF4-FFF2-40B4-BE49-F238E27FC236}">
                <a16:creationId xmlns:a16="http://schemas.microsoft.com/office/drawing/2014/main" id="{F2432332-4742-46EE-1245-0DCEDEAE0A8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E55E0B8-E01B-2508-0C9E-31F87D993058}"/>
              </a:ext>
            </a:extLst>
          </p:cNvPr>
          <p:cNvSpPr>
            <a:spLocks noGrp="1"/>
          </p:cNvSpPr>
          <p:nvPr>
            <p:ph type="sldNum" sz="quarter" idx="12"/>
          </p:nvPr>
        </p:nvSpPr>
        <p:spPr/>
        <p:txBody>
          <a:bodyPr/>
          <a:lstStyle/>
          <a:p>
            <a:fld id="{CDF17A95-1856-4ED3-90C9-182EB1FA0B87}" type="slidenum">
              <a:rPr lang="en-US" smtClean="0"/>
              <a:t>‹#›</a:t>
            </a:fld>
            <a:endParaRPr lang="en-US" dirty="0"/>
          </a:p>
        </p:txBody>
      </p:sp>
    </p:spTree>
    <p:extLst>
      <p:ext uri="{BB962C8B-B14F-4D97-AF65-F5344CB8AC3E}">
        <p14:creationId xmlns:p14="http://schemas.microsoft.com/office/powerpoint/2010/main" val="2999575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C2BA3-2CB1-E50F-D358-6F161FFAEC0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B3522FA-6B20-716A-7519-A1989C172F3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0C907D-5DFD-7B6E-701B-5BB5253F23F2}"/>
              </a:ext>
            </a:extLst>
          </p:cNvPr>
          <p:cNvSpPr>
            <a:spLocks noGrp="1"/>
          </p:cNvSpPr>
          <p:nvPr>
            <p:ph type="dt" sz="half" idx="10"/>
          </p:nvPr>
        </p:nvSpPr>
        <p:spPr/>
        <p:txBody>
          <a:bodyPr/>
          <a:lstStyle/>
          <a:p>
            <a:fld id="{DF84858D-B3DA-4C69-99FA-265C14AA089E}" type="datetimeFigureOut">
              <a:rPr lang="en-US" smtClean="0"/>
              <a:t>10/16/2024</a:t>
            </a:fld>
            <a:endParaRPr lang="en-US" dirty="0"/>
          </a:p>
        </p:txBody>
      </p:sp>
      <p:sp>
        <p:nvSpPr>
          <p:cNvPr id="5" name="Footer Placeholder 4">
            <a:extLst>
              <a:ext uri="{FF2B5EF4-FFF2-40B4-BE49-F238E27FC236}">
                <a16:creationId xmlns:a16="http://schemas.microsoft.com/office/drawing/2014/main" id="{5760BE52-AA82-8E60-EDEC-06B46FCBDA6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5E31828-7A0A-0A2B-A833-D3F1B8380DD0}"/>
              </a:ext>
            </a:extLst>
          </p:cNvPr>
          <p:cNvSpPr>
            <a:spLocks noGrp="1"/>
          </p:cNvSpPr>
          <p:nvPr>
            <p:ph type="sldNum" sz="quarter" idx="12"/>
          </p:nvPr>
        </p:nvSpPr>
        <p:spPr/>
        <p:txBody>
          <a:bodyPr/>
          <a:lstStyle/>
          <a:p>
            <a:fld id="{CDF17A95-1856-4ED3-90C9-182EB1FA0B87}" type="slidenum">
              <a:rPr lang="en-US" smtClean="0"/>
              <a:t>‹#›</a:t>
            </a:fld>
            <a:endParaRPr lang="en-US" dirty="0"/>
          </a:p>
        </p:txBody>
      </p:sp>
    </p:spTree>
    <p:extLst>
      <p:ext uri="{BB962C8B-B14F-4D97-AF65-F5344CB8AC3E}">
        <p14:creationId xmlns:p14="http://schemas.microsoft.com/office/powerpoint/2010/main" val="3215556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97A146-0181-8F46-3533-CC51090D913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F4BFCF8-D57C-AD64-296F-51BC8A435DD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4EE8DA-5700-3BDD-D180-BFF83D71C1AF}"/>
              </a:ext>
            </a:extLst>
          </p:cNvPr>
          <p:cNvSpPr>
            <a:spLocks noGrp="1"/>
          </p:cNvSpPr>
          <p:nvPr>
            <p:ph type="dt" sz="half" idx="10"/>
          </p:nvPr>
        </p:nvSpPr>
        <p:spPr/>
        <p:txBody>
          <a:bodyPr/>
          <a:lstStyle/>
          <a:p>
            <a:fld id="{DF84858D-B3DA-4C69-99FA-265C14AA089E}" type="datetimeFigureOut">
              <a:rPr lang="en-US" smtClean="0"/>
              <a:t>10/16/2024</a:t>
            </a:fld>
            <a:endParaRPr lang="en-US" dirty="0"/>
          </a:p>
        </p:txBody>
      </p:sp>
      <p:sp>
        <p:nvSpPr>
          <p:cNvPr id="5" name="Footer Placeholder 4">
            <a:extLst>
              <a:ext uri="{FF2B5EF4-FFF2-40B4-BE49-F238E27FC236}">
                <a16:creationId xmlns:a16="http://schemas.microsoft.com/office/drawing/2014/main" id="{E277726D-B6EF-A03E-AB32-9CFB4497725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F581DF5-56C0-6D0A-1C63-5CD1B63D3645}"/>
              </a:ext>
            </a:extLst>
          </p:cNvPr>
          <p:cNvSpPr>
            <a:spLocks noGrp="1"/>
          </p:cNvSpPr>
          <p:nvPr>
            <p:ph type="sldNum" sz="quarter" idx="12"/>
          </p:nvPr>
        </p:nvSpPr>
        <p:spPr/>
        <p:txBody>
          <a:bodyPr/>
          <a:lstStyle/>
          <a:p>
            <a:fld id="{CDF17A95-1856-4ED3-90C9-182EB1FA0B87}" type="slidenum">
              <a:rPr lang="en-US" smtClean="0"/>
              <a:t>‹#›</a:t>
            </a:fld>
            <a:endParaRPr lang="en-US" dirty="0"/>
          </a:p>
        </p:txBody>
      </p:sp>
    </p:spTree>
    <p:extLst>
      <p:ext uri="{BB962C8B-B14F-4D97-AF65-F5344CB8AC3E}">
        <p14:creationId xmlns:p14="http://schemas.microsoft.com/office/powerpoint/2010/main" val="171704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6E575-FF9E-BC61-B9FA-2B9CCBE904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FF6E00-D55E-2560-61A2-F46F41E74B2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F4EA92-4FB4-CC91-D562-E41EE015FE2D}"/>
              </a:ext>
            </a:extLst>
          </p:cNvPr>
          <p:cNvSpPr>
            <a:spLocks noGrp="1"/>
          </p:cNvSpPr>
          <p:nvPr>
            <p:ph type="dt" sz="half" idx="10"/>
          </p:nvPr>
        </p:nvSpPr>
        <p:spPr/>
        <p:txBody>
          <a:bodyPr/>
          <a:lstStyle/>
          <a:p>
            <a:fld id="{DF84858D-B3DA-4C69-99FA-265C14AA089E}" type="datetimeFigureOut">
              <a:rPr lang="en-US" smtClean="0"/>
              <a:t>10/16/2024</a:t>
            </a:fld>
            <a:endParaRPr lang="en-US" dirty="0"/>
          </a:p>
        </p:txBody>
      </p:sp>
      <p:sp>
        <p:nvSpPr>
          <p:cNvPr id="5" name="Footer Placeholder 4">
            <a:extLst>
              <a:ext uri="{FF2B5EF4-FFF2-40B4-BE49-F238E27FC236}">
                <a16:creationId xmlns:a16="http://schemas.microsoft.com/office/drawing/2014/main" id="{D5B53442-C645-575D-D0A6-9380BF0EC68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5A65266-6129-2CF2-80CC-B5C7D458EAC1}"/>
              </a:ext>
            </a:extLst>
          </p:cNvPr>
          <p:cNvSpPr>
            <a:spLocks noGrp="1"/>
          </p:cNvSpPr>
          <p:nvPr>
            <p:ph type="sldNum" sz="quarter" idx="12"/>
          </p:nvPr>
        </p:nvSpPr>
        <p:spPr/>
        <p:txBody>
          <a:bodyPr/>
          <a:lstStyle/>
          <a:p>
            <a:fld id="{CDF17A95-1856-4ED3-90C9-182EB1FA0B87}" type="slidenum">
              <a:rPr lang="en-US" smtClean="0"/>
              <a:t>‹#›</a:t>
            </a:fld>
            <a:endParaRPr lang="en-US" dirty="0"/>
          </a:p>
        </p:txBody>
      </p:sp>
    </p:spTree>
    <p:extLst>
      <p:ext uri="{BB962C8B-B14F-4D97-AF65-F5344CB8AC3E}">
        <p14:creationId xmlns:p14="http://schemas.microsoft.com/office/powerpoint/2010/main" val="3022991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03F4D-B627-BAFF-519A-C2D3871A59A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FE7AF9E-E2C7-2BE8-541A-573892C58D6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E8D264D-58C1-E646-269A-7645368F0BA3}"/>
              </a:ext>
            </a:extLst>
          </p:cNvPr>
          <p:cNvSpPr>
            <a:spLocks noGrp="1"/>
          </p:cNvSpPr>
          <p:nvPr>
            <p:ph type="dt" sz="half" idx="10"/>
          </p:nvPr>
        </p:nvSpPr>
        <p:spPr/>
        <p:txBody>
          <a:bodyPr/>
          <a:lstStyle/>
          <a:p>
            <a:fld id="{DF84858D-B3DA-4C69-99FA-265C14AA089E}" type="datetimeFigureOut">
              <a:rPr lang="en-US" smtClean="0"/>
              <a:t>10/16/2024</a:t>
            </a:fld>
            <a:endParaRPr lang="en-US" dirty="0"/>
          </a:p>
        </p:txBody>
      </p:sp>
      <p:sp>
        <p:nvSpPr>
          <p:cNvPr id="5" name="Footer Placeholder 4">
            <a:extLst>
              <a:ext uri="{FF2B5EF4-FFF2-40B4-BE49-F238E27FC236}">
                <a16:creationId xmlns:a16="http://schemas.microsoft.com/office/drawing/2014/main" id="{EC20C310-7601-96D6-E708-4F26C848534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0BAD09E-83F9-FFD5-EB5B-E5DDD4B02778}"/>
              </a:ext>
            </a:extLst>
          </p:cNvPr>
          <p:cNvSpPr>
            <a:spLocks noGrp="1"/>
          </p:cNvSpPr>
          <p:nvPr>
            <p:ph type="sldNum" sz="quarter" idx="12"/>
          </p:nvPr>
        </p:nvSpPr>
        <p:spPr/>
        <p:txBody>
          <a:bodyPr/>
          <a:lstStyle/>
          <a:p>
            <a:fld id="{CDF17A95-1856-4ED3-90C9-182EB1FA0B87}" type="slidenum">
              <a:rPr lang="en-US" smtClean="0"/>
              <a:t>‹#›</a:t>
            </a:fld>
            <a:endParaRPr lang="en-US" dirty="0"/>
          </a:p>
        </p:txBody>
      </p:sp>
    </p:spTree>
    <p:extLst>
      <p:ext uri="{BB962C8B-B14F-4D97-AF65-F5344CB8AC3E}">
        <p14:creationId xmlns:p14="http://schemas.microsoft.com/office/powerpoint/2010/main" val="1229389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3B103-8A1C-1B1B-C06E-A9EA652F3F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56FA25-99EE-BE5B-F0BB-92DE65BBD9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E2F12B-996B-E2E9-DEA4-F013CBC1F3F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D0E65DE-30C7-87FD-3F9C-0CD7FDB71816}"/>
              </a:ext>
            </a:extLst>
          </p:cNvPr>
          <p:cNvSpPr>
            <a:spLocks noGrp="1"/>
          </p:cNvSpPr>
          <p:nvPr>
            <p:ph type="dt" sz="half" idx="10"/>
          </p:nvPr>
        </p:nvSpPr>
        <p:spPr/>
        <p:txBody>
          <a:bodyPr/>
          <a:lstStyle/>
          <a:p>
            <a:fld id="{DF84858D-B3DA-4C69-99FA-265C14AA089E}" type="datetimeFigureOut">
              <a:rPr lang="en-US" smtClean="0"/>
              <a:t>10/16/2024</a:t>
            </a:fld>
            <a:endParaRPr lang="en-US" dirty="0"/>
          </a:p>
        </p:txBody>
      </p:sp>
      <p:sp>
        <p:nvSpPr>
          <p:cNvPr id="6" name="Footer Placeholder 5">
            <a:extLst>
              <a:ext uri="{FF2B5EF4-FFF2-40B4-BE49-F238E27FC236}">
                <a16:creationId xmlns:a16="http://schemas.microsoft.com/office/drawing/2014/main" id="{D95AAA11-F4DE-DEA4-37B7-33FA7528E1E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F584AA0-FA50-70C2-A9E1-1E2A70C59882}"/>
              </a:ext>
            </a:extLst>
          </p:cNvPr>
          <p:cNvSpPr>
            <a:spLocks noGrp="1"/>
          </p:cNvSpPr>
          <p:nvPr>
            <p:ph type="sldNum" sz="quarter" idx="12"/>
          </p:nvPr>
        </p:nvSpPr>
        <p:spPr/>
        <p:txBody>
          <a:bodyPr/>
          <a:lstStyle/>
          <a:p>
            <a:fld id="{CDF17A95-1856-4ED3-90C9-182EB1FA0B87}" type="slidenum">
              <a:rPr lang="en-US" smtClean="0"/>
              <a:t>‹#›</a:t>
            </a:fld>
            <a:endParaRPr lang="en-US" dirty="0"/>
          </a:p>
        </p:txBody>
      </p:sp>
    </p:spTree>
    <p:extLst>
      <p:ext uri="{BB962C8B-B14F-4D97-AF65-F5344CB8AC3E}">
        <p14:creationId xmlns:p14="http://schemas.microsoft.com/office/powerpoint/2010/main" val="960608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C4D3A-0FA3-780F-A086-F565D1F91F0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9D8CBA7-1BFD-AE6F-59F2-BCFBF7175B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6C716A5-53CF-6C47-77CC-AF25FF204ED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4B00179-313C-221E-59C9-29653934C1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BE39D3-F22B-9D36-F078-047C7C20824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335BB59-48C3-4E7E-92C3-6B8B3FF5CF96}"/>
              </a:ext>
            </a:extLst>
          </p:cNvPr>
          <p:cNvSpPr>
            <a:spLocks noGrp="1"/>
          </p:cNvSpPr>
          <p:nvPr>
            <p:ph type="dt" sz="half" idx="10"/>
          </p:nvPr>
        </p:nvSpPr>
        <p:spPr/>
        <p:txBody>
          <a:bodyPr/>
          <a:lstStyle/>
          <a:p>
            <a:fld id="{DF84858D-B3DA-4C69-99FA-265C14AA089E}" type="datetimeFigureOut">
              <a:rPr lang="en-US" smtClean="0"/>
              <a:t>10/16/2024</a:t>
            </a:fld>
            <a:endParaRPr lang="en-US" dirty="0"/>
          </a:p>
        </p:txBody>
      </p:sp>
      <p:sp>
        <p:nvSpPr>
          <p:cNvPr id="8" name="Footer Placeholder 7">
            <a:extLst>
              <a:ext uri="{FF2B5EF4-FFF2-40B4-BE49-F238E27FC236}">
                <a16:creationId xmlns:a16="http://schemas.microsoft.com/office/drawing/2014/main" id="{7CC4CF49-A4F0-0C36-3154-AA2415271895}"/>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FDE2F562-C3CD-D928-35B3-77207D3341D7}"/>
              </a:ext>
            </a:extLst>
          </p:cNvPr>
          <p:cNvSpPr>
            <a:spLocks noGrp="1"/>
          </p:cNvSpPr>
          <p:nvPr>
            <p:ph type="sldNum" sz="quarter" idx="12"/>
          </p:nvPr>
        </p:nvSpPr>
        <p:spPr/>
        <p:txBody>
          <a:bodyPr/>
          <a:lstStyle/>
          <a:p>
            <a:fld id="{CDF17A95-1856-4ED3-90C9-182EB1FA0B87}" type="slidenum">
              <a:rPr lang="en-US" smtClean="0"/>
              <a:t>‹#›</a:t>
            </a:fld>
            <a:endParaRPr lang="en-US" dirty="0"/>
          </a:p>
        </p:txBody>
      </p:sp>
    </p:spTree>
    <p:extLst>
      <p:ext uri="{BB962C8B-B14F-4D97-AF65-F5344CB8AC3E}">
        <p14:creationId xmlns:p14="http://schemas.microsoft.com/office/powerpoint/2010/main" val="81738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B03A1-ACDE-6E0B-B239-F8D0D289270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EA4A5DF-BF7C-C789-4880-51481D3D188D}"/>
              </a:ext>
            </a:extLst>
          </p:cNvPr>
          <p:cNvSpPr>
            <a:spLocks noGrp="1"/>
          </p:cNvSpPr>
          <p:nvPr>
            <p:ph type="dt" sz="half" idx="10"/>
          </p:nvPr>
        </p:nvSpPr>
        <p:spPr/>
        <p:txBody>
          <a:bodyPr/>
          <a:lstStyle/>
          <a:p>
            <a:fld id="{DF84858D-B3DA-4C69-99FA-265C14AA089E}" type="datetimeFigureOut">
              <a:rPr lang="en-US" smtClean="0"/>
              <a:t>10/16/2024</a:t>
            </a:fld>
            <a:endParaRPr lang="en-US" dirty="0"/>
          </a:p>
        </p:txBody>
      </p:sp>
      <p:sp>
        <p:nvSpPr>
          <p:cNvPr id="4" name="Footer Placeholder 3">
            <a:extLst>
              <a:ext uri="{FF2B5EF4-FFF2-40B4-BE49-F238E27FC236}">
                <a16:creationId xmlns:a16="http://schemas.microsoft.com/office/drawing/2014/main" id="{614F2FBD-ED15-6A10-0F70-C2EDAA8ED1A1}"/>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C842399D-AC9C-14F3-0B23-2576B83CFF32}"/>
              </a:ext>
            </a:extLst>
          </p:cNvPr>
          <p:cNvSpPr>
            <a:spLocks noGrp="1"/>
          </p:cNvSpPr>
          <p:nvPr>
            <p:ph type="sldNum" sz="quarter" idx="12"/>
          </p:nvPr>
        </p:nvSpPr>
        <p:spPr/>
        <p:txBody>
          <a:bodyPr/>
          <a:lstStyle/>
          <a:p>
            <a:fld id="{CDF17A95-1856-4ED3-90C9-182EB1FA0B87}" type="slidenum">
              <a:rPr lang="en-US" smtClean="0"/>
              <a:t>‹#›</a:t>
            </a:fld>
            <a:endParaRPr lang="en-US" dirty="0"/>
          </a:p>
        </p:txBody>
      </p:sp>
    </p:spTree>
    <p:extLst>
      <p:ext uri="{BB962C8B-B14F-4D97-AF65-F5344CB8AC3E}">
        <p14:creationId xmlns:p14="http://schemas.microsoft.com/office/powerpoint/2010/main" val="1690845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09F74D-BB15-FAAA-1642-09E5BCF32F36}"/>
              </a:ext>
            </a:extLst>
          </p:cNvPr>
          <p:cNvSpPr>
            <a:spLocks noGrp="1"/>
          </p:cNvSpPr>
          <p:nvPr>
            <p:ph type="dt" sz="half" idx="10"/>
          </p:nvPr>
        </p:nvSpPr>
        <p:spPr/>
        <p:txBody>
          <a:bodyPr/>
          <a:lstStyle/>
          <a:p>
            <a:fld id="{DF84858D-B3DA-4C69-99FA-265C14AA089E}" type="datetimeFigureOut">
              <a:rPr lang="en-US" smtClean="0"/>
              <a:t>10/16/2024</a:t>
            </a:fld>
            <a:endParaRPr lang="en-US" dirty="0"/>
          </a:p>
        </p:txBody>
      </p:sp>
      <p:sp>
        <p:nvSpPr>
          <p:cNvPr id="3" name="Footer Placeholder 2">
            <a:extLst>
              <a:ext uri="{FF2B5EF4-FFF2-40B4-BE49-F238E27FC236}">
                <a16:creationId xmlns:a16="http://schemas.microsoft.com/office/drawing/2014/main" id="{E8046885-D3BE-C27E-97B5-5297DBADF25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D0DDBAA2-B987-1FCF-498B-2CA264413E9C}"/>
              </a:ext>
            </a:extLst>
          </p:cNvPr>
          <p:cNvSpPr>
            <a:spLocks noGrp="1"/>
          </p:cNvSpPr>
          <p:nvPr>
            <p:ph type="sldNum" sz="quarter" idx="12"/>
          </p:nvPr>
        </p:nvSpPr>
        <p:spPr/>
        <p:txBody>
          <a:bodyPr/>
          <a:lstStyle/>
          <a:p>
            <a:fld id="{CDF17A95-1856-4ED3-90C9-182EB1FA0B87}" type="slidenum">
              <a:rPr lang="en-US" smtClean="0"/>
              <a:t>‹#›</a:t>
            </a:fld>
            <a:endParaRPr lang="en-US" dirty="0"/>
          </a:p>
        </p:txBody>
      </p:sp>
    </p:spTree>
    <p:extLst>
      <p:ext uri="{BB962C8B-B14F-4D97-AF65-F5344CB8AC3E}">
        <p14:creationId xmlns:p14="http://schemas.microsoft.com/office/powerpoint/2010/main" val="3777489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EECCF-5344-E125-0EAF-F84BDD435D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1B2F4C9-5BD9-0C32-0500-1B53A885C0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5D11E17-5230-BF22-D1E4-9080E882DD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90D319-3BA2-6267-F59E-6980F5A6D6D4}"/>
              </a:ext>
            </a:extLst>
          </p:cNvPr>
          <p:cNvSpPr>
            <a:spLocks noGrp="1"/>
          </p:cNvSpPr>
          <p:nvPr>
            <p:ph type="dt" sz="half" idx="10"/>
          </p:nvPr>
        </p:nvSpPr>
        <p:spPr/>
        <p:txBody>
          <a:bodyPr/>
          <a:lstStyle/>
          <a:p>
            <a:fld id="{DF84858D-B3DA-4C69-99FA-265C14AA089E}" type="datetimeFigureOut">
              <a:rPr lang="en-US" smtClean="0"/>
              <a:t>10/16/2024</a:t>
            </a:fld>
            <a:endParaRPr lang="en-US" dirty="0"/>
          </a:p>
        </p:txBody>
      </p:sp>
      <p:sp>
        <p:nvSpPr>
          <p:cNvPr id="6" name="Footer Placeholder 5">
            <a:extLst>
              <a:ext uri="{FF2B5EF4-FFF2-40B4-BE49-F238E27FC236}">
                <a16:creationId xmlns:a16="http://schemas.microsoft.com/office/drawing/2014/main" id="{B7B7A790-3392-1147-F5E2-AB12BAAF05B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205EDF6-8F47-C2CF-F2DA-3A6F6E4EDF27}"/>
              </a:ext>
            </a:extLst>
          </p:cNvPr>
          <p:cNvSpPr>
            <a:spLocks noGrp="1"/>
          </p:cNvSpPr>
          <p:nvPr>
            <p:ph type="sldNum" sz="quarter" idx="12"/>
          </p:nvPr>
        </p:nvSpPr>
        <p:spPr/>
        <p:txBody>
          <a:bodyPr/>
          <a:lstStyle/>
          <a:p>
            <a:fld id="{CDF17A95-1856-4ED3-90C9-182EB1FA0B87}" type="slidenum">
              <a:rPr lang="en-US" smtClean="0"/>
              <a:t>‹#›</a:t>
            </a:fld>
            <a:endParaRPr lang="en-US" dirty="0"/>
          </a:p>
        </p:txBody>
      </p:sp>
    </p:spTree>
    <p:extLst>
      <p:ext uri="{BB962C8B-B14F-4D97-AF65-F5344CB8AC3E}">
        <p14:creationId xmlns:p14="http://schemas.microsoft.com/office/powerpoint/2010/main" val="529766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95EA2-7A5C-F1FD-9CD1-AECA4C69DA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A65B57B-FE36-E399-C789-00CC96AAFD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249326FC-9586-7D68-D963-26B5DC0CC0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F4B5DF-6174-4913-BE6B-DC8E77B51A9B}"/>
              </a:ext>
            </a:extLst>
          </p:cNvPr>
          <p:cNvSpPr>
            <a:spLocks noGrp="1"/>
          </p:cNvSpPr>
          <p:nvPr>
            <p:ph type="dt" sz="half" idx="10"/>
          </p:nvPr>
        </p:nvSpPr>
        <p:spPr/>
        <p:txBody>
          <a:bodyPr/>
          <a:lstStyle/>
          <a:p>
            <a:fld id="{DF84858D-B3DA-4C69-99FA-265C14AA089E}" type="datetimeFigureOut">
              <a:rPr lang="en-US" smtClean="0"/>
              <a:t>10/16/2024</a:t>
            </a:fld>
            <a:endParaRPr lang="en-US" dirty="0"/>
          </a:p>
        </p:txBody>
      </p:sp>
      <p:sp>
        <p:nvSpPr>
          <p:cNvPr id="6" name="Footer Placeholder 5">
            <a:extLst>
              <a:ext uri="{FF2B5EF4-FFF2-40B4-BE49-F238E27FC236}">
                <a16:creationId xmlns:a16="http://schemas.microsoft.com/office/drawing/2014/main" id="{CC44E5A6-C887-4DC5-6367-7793C478C3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1FBE0D5-721D-9CE2-1181-A24976C40BD1}"/>
              </a:ext>
            </a:extLst>
          </p:cNvPr>
          <p:cNvSpPr>
            <a:spLocks noGrp="1"/>
          </p:cNvSpPr>
          <p:nvPr>
            <p:ph type="sldNum" sz="quarter" idx="12"/>
          </p:nvPr>
        </p:nvSpPr>
        <p:spPr/>
        <p:txBody>
          <a:bodyPr/>
          <a:lstStyle/>
          <a:p>
            <a:fld id="{CDF17A95-1856-4ED3-90C9-182EB1FA0B87}" type="slidenum">
              <a:rPr lang="en-US" smtClean="0"/>
              <a:t>‹#›</a:t>
            </a:fld>
            <a:endParaRPr lang="en-US" dirty="0"/>
          </a:p>
        </p:txBody>
      </p:sp>
    </p:spTree>
    <p:extLst>
      <p:ext uri="{BB962C8B-B14F-4D97-AF65-F5344CB8AC3E}">
        <p14:creationId xmlns:p14="http://schemas.microsoft.com/office/powerpoint/2010/main" val="3584531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441E9D-CD54-D14B-7822-7896BC27D8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BB0FE9E-9C7D-CEC9-4F92-79453B8E0E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0F46BD-5DC9-C6C2-E017-CA64FEF61F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F84858D-B3DA-4C69-99FA-265C14AA089E}" type="datetimeFigureOut">
              <a:rPr lang="en-US" smtClean="0"/>
              <a:t>10/16/2024</a:t>
            </a:fld>
            <a:endParaRPr lang="en-US" dirty="0"/>
          </a:p>
        </p:txBody>
      </p:sp>
      <p:sp>
        <p:nvSpPr>
          <p:cNvPr id="5" name="Footer Placeholder 4">
            <a:extLst>
              <a:ext uri="{FF2B5EF4-FFF2-40B4-BE49-F238E27FC236}">
                <a16:creationId xmlns:a16="http://schemas.microsoft.com/office/drawing/2014/main" id="{2587A61F-3788-2206-525C-C138D27EC4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FD5D6A57-6A64-0EB8-CAA3-E19C254889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DF17A95-1856-4ED3-90C9-182EB1FA0B87}" type="slidenum">
              <a:rPr lang="en-US" smtClean="0"/>
              <a:t>‹#›</a:t>
            </a:fld>
            <a:endParaRPr lang="en-US" dirty="0"/>
          </a:p>
        </p:txBody>
      </p:sp>
    </p:spTree>
    <p:extLst>
      <p:ext uri="{BB962C8B-B14F-4D97-AF65-F5344CB8AC3E}">
        <p14:creationId xmlns:p14="http://schemas.microsoft.com/office/powerpoint/2010/main" val="31248918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6C688E5-2843-2866-BD6C-413201421B30}"/>
            </a:ext>
          </a:extLst>
        </p:cNvPr>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C03ADE27-143B-295C-136E-D0D2CA7D03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8202" y="1570814"/>
            <a:ext cx="0" cy="3710227"/>
          </a:xfrm>
          <a:prstGeom prst="line">
            <a:avLst/>
          </a:prstGeom>
          <a:ln w="19050">
            <a:solidFill>
              <a:srgbClr val="FEB600"/>
            </a:solidFill>
          </a:ln>
        </p:spPr>
        <p:style>
          <a:lnRef idx="1">
            <a:schemeClr val="accent1"/>
          </a:lnRef>
          <a:fillRef idx="0">
            <a:schemeClr val="accent1"/>
          </a:fillRef>
          <a:effectRef idx="0">
            <a:schemeClr val="accent1"/>
          </a:effectRef>
          <a:fontRef idx="minor">
            <a:schemeClr val="tx1"/>
          </a:fontRef>
        </p:style>
      </p:cxnSp>
      <p:pic>
        <p:nvPicPr>
          <p:cNvPr id="4" name="Picture 3" descr="A blue and green logo&#10;&#10;Description automatically generated">
            <a:extLst>
              <a:ext uri="{FF2B5EF4-FFF2-40B4-BE49-F238E27FC236}">
                <a16:creationId xmlns:a16="http://schemas.microsoft.com/office/drawing/2014/main" id="{E8722055-DE7C-D531-AADE-DED0E97668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9012" y="1932745"/>
            <a:ext cx="7078723" cy="2205188"/>
          </a:xfrm>
          <a:prstGeom prst="rect">
            <a:avLst/>
          </a:prstGeom>
        </p:spPr>
      </p:pic>
    </p:spTree>
    <p:extLst>
      <p:ext uri="{BB962C8B-B14F-4D97-AF65-F5344CB8AC3E}">
        <p14:creationId xmlns:p14="http://schemas.microsoft.com/office/powerpoint/2010/main" val="27878119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9E563EF-AF90-FEB0-2231-5A99410B9CFB}"/>
            </a:ext>
          </a:extLst>
        </p:cNvPr>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E33C224F-1229-2804-3DB0-A5C23916CF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Diagonal Corners Rounded 5">
            <a:extLst>
              <a:ext uri="{FF2B5EF4-FFF2-40B4-BE49-F238E27FC236}">
                <a16:creationId xmlns:a16="http://schemas.microsoft.com/office/drawing/2014/main" id="{82C825B2-8FAA-9013-45C3-A4007ED5D2FC}"/>
              </a:ext>
            </a:extLst>
          </p:cNvPr>
          <p:cNvSpPr/>
          <p:nvPr/>
        </p:nvSpPr>
        <p:spPr>
          <a:xfrm>
            <a:off x="9875595" y="18854"/>
            <a:ext cx="2316405" cy="1404594"/>
          </a:xfrm>
          <a:prstGeom prst="round2DiagRect">
            <a:avLst>
              <a:gd name="adj1" fmla="val 16667"/>
              <a:gd name="adj2" fmla="val 11132"/>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Freeform: Shape 29">
            <a:extLst>
              <a:ext uri="{FF2B5EF4-FFF2-40B4-BE49-F238E27FC236}">
                <a16:creationId xmlns:a16="http://schemas.microsoft.com/office/drawing/2014/main" id="{232C588A-5A07-48E4-0504-58D4FBF88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3094406 w 12192000"/>
              <a:gd name="connsiteY0" fmla="*/ 283966 h 6858000"/>
              <a:gd name="connsiteX1" fmla="*/ 3038833 w 12192000"/>
              <a:gd name="connsiteY1" fmla="*/ 309661 h 6858000"/>
              <a:gd name="connsiteX2" fmla="*/ 3348384 w 12192000"/>
              <a:gd name="connsiteY2" fmla="*/ 406000 h 6858000"/>
              <a:gd name="connsiteX3" fmla="*/ 2864309 w 12192000"/>
              <a:gd name="connsiteY3" fmla="*/ 355295 h 6858000"/>
              <a:gd name="connsiteX4" fmla="*/ 2856039 w 12192000"/>
              <a:gd name="connsiteY4" fmla="*/ 388058 h 6858000"/>
              <a:gd name="connsiteX5" fmla="*/ 3405794 w 12192000"/>
              <a:gd name="connsiteY5" fmla="*/ 512089 h 6858000"/>
              <a:gd name="connsiteX6" fmla="*/ 3356651 w 12192000"/>
              <a:gd name="connsiteY6" fmla="*/ 531204 h 6858000"/>
              <a:gd name="connsiteX7" fmla="*/ 3064552 w 12192000"/>
              <a:gd name="connsiteY7" fmla="*/ 483228 h 6858000"/>
              <a:gd name="connsiteX8" fmla="*/ 3005765 w 12192000"/>
              <a:gd name="connsiteY8" fmla="*/ 495708 h 6858000"/>
              <a:gd name="connsiteX9" fmla="*/ 3034700 w 12192000"/>
              <a:gd name="connsiteY9" fmla="*/ 553823 h 6858000"/>
              <a:gd name="connsiteX10" fmla="*/ 3161459 w 12192000"/>
              <a:gd name="connsiteY10" fmla="*/ 576445 h 6858000"/>
              <a:gd name="connsiteX11" fmla="*/ 3358949 w 12192000"/>
              <a:gd name="connsiteY11" fmla="*/ 712961 h 6858000"/>
              <a:gd name="connsiteX12" fmla="*/ 3059960 w 12192000"/>
              <a:gd name="connsiteY12" fmla="*/ 696576 h 6858000"/>
              <a:gd name="connsiteX13" fmla="*/ 3007143 w 12192000"/>
              <a:gd name="connsiteY13" fmla="*/ 729732 h 6858000"/>
              <a:gd name="connsiteX14" fmla="*/ 2986935 w 12192000"/>
              <a:gd name="connsiteY14" fmla="*/ 772635 h 6858000"/>
              <a:gd name="connsiteX15" fmla="*/ 2871197 w 12192000"/>
              <a:gd name="connsiteY15" fmla="*/ 808127 h 6858000"/>
              <a:gd name="connsiteX16" fmla="*/ 3053071 w 12192000"/>
              <a:gd name="connsiteY16" fmla="*/ 847913 h 6858000"/>
              <a:gd name="connsiteX17" fmla="*/ 2858796 w 12192000"/>
              <a:gd name="connsiteY17" fmla="*/ 847913 h 6858000"/>
              <a:gd name="connsiteX18" fmla="*/ 2635588 w 12192000"/>
              <a:gd name="connsiteY18" fmla="*/ 820611 h 6858000"/>
              <a:gd name="connsiteX19" fmla="*/ 2397683 w 12192000"/>
              <a:gd name="connsiteY19" fmla="*/ 829190 h 6858000"/>
              <a:gd name="connsiteX20" fmla="*/ 1921874 w 12192000"/>
              <a:gd name="connsiteY20" fmla="*/ 778877 h 6858000"/>
              <a:gd name="connsiteX21" fmla="*/ 1695450 w 12192000"/>
              <a:gd name="connsiteY21" fmla="*/ 782386 h 6858000"/>
              <a:gd name="connsiteX22" fmla="*/ 2954324 w 12192000"/>
              <a:gd name="connsiteY22" fmla="*/ 1120940 h 6858000"/>
              <a:gd name="connsiteX23" fmla="*/ 2890028 w 12192000"/>
              <a:gd name="connsiteY23" fmla="*/ 1195435 h 6858000"/>
              <a:gd name="connsiteX24" fmla="*/ 3153652 w 12192000"/>
              <a:gd name="connsiteY24" fmla="*/ 1276563 h 6858000"/>
              <a:gd name="connsiteX25" fmla="*/ 3218410 w 12192000"/>
              <a:gd name="connsiteY25" fmla="*/ 1356911 h 6858000"/>
              <a:gd name="connsiteX26" fmla="*/ 3137118 w 12192000"/>
              <a:gd name="connsiteY26" fmla="*/ 1349891 h 6858000"/>
              <a:gd name="connsiteX27" fmla="*/ 3067309 w 12192000"/>
              <a:gd name="connsiteY27" fmla="*/ 1365102 h 6858000"/>
              <a:gd name="connsiteX28" fmla="*/ 3096243 w 12192000"/>
              <a:gd name="connsiteY28" fmla="*/ 1467292 h 6858000"/>
              <a:gd name="connsiteX29" fmla="*/ 3468716 w 12192000"/>
              <a:gd name="connsiteY29" fmla="*/ 1599125 h 6858000"/>
              <a:gd name="connsiteX30" fmla="*/ 3502241 w 12192000"/>
              <a:gd name="connsiteY30" fmla="*/ 1642029 h 6858000"/>
              <a:gd name="connsiteX31" fmla="*/ 3457692 w 12192000"/>
              <a:gd name="connsiteY31" fmla="*/ 1672453 h 6858000"/>
              <a:gd name="connsiteX32" fmla="*/ 3337362 w 12192000"/>
              <a:gd name="connsiteY32" fmla="*/ 1688053 h 6858000"/>
              <a:gd name="connsiteX33" fmla="*/ 3505915 w 12192000"/>
              <a:gd name="connsiteY33" fmla="*/ 1834318 h 6858000"/>
              <a:gd name="connsiteX34" fmla="*/ 3567458 w 12192000"/>
              <a:gd name="connsiteY34" fmla="*/ 1874880 h 6858000"/>
              <a:gd name="connsiteX35" fmla="*/ 3672634 w 12192000"/>
              <a:gd name="connsiteY35" fmla="*/ 1937678 h 6858000"/>
              <a:gd name="connsiteX36" fmla="*/ 3674470 w 12192000"/>
              <a:gd name="connsiteY36" fmla="*/ 1956789 h 6858000"/>
              <a:gd name="connsiteX37" fmla="*/ 3531176 w 12192000"/>
              <a:gd name="connsiteY37" fmla="*/ 2024266 h 6858000"/>
              <a:gd name="connsiteX38" fmla="*/ 3272604 w 12192000"/>
              <a:gd name="connsiteY38" fmla="*/ 2005933 h 6858000"/>
              <a:gd name="connsiteX39" fmla="*/ 3654720 w 12192000"/>
              <a:gd name="connsiteY39" fmla="*/ 2106564 h 6858000"/>
              <a:gd name="connsiteX40" fmla="*/ 2417892 w 12192000"/>
              <a:gd name="connsiteY40" fmla="*/ 1866690 h 6858000"/>
              <a:gd name="connsiteX41" fmla="*/ 2496888 w 12192000"/>
              <a:gd name="connsiteY41" fmla="*/ 1929487 h 6858000"/>
              <a:gd name="connsiteX42" fmla="*/ 2929526 w 12192000"/>
              <a:gd name="connsiteY42" fmla="*/ 2094862 h 6858000"/>
              <a:gd name="connsiteX43" fmla="*/ 3052152 w 12192000"/>
              <a:gd name="connsiteY43" fmla="*/ 2198613 h 6858000"/>
              <a:gd name="connsiteX44" fmla="*/ 3180748 w 12192000"/>
              <a:gd name="connsiteY44" fmla="*/ 2255948 h 6858000"/>
              <a:gd name="connsiteX45" fmla="*/ 3361244 w 12192000"/>
              <a:gd name="connsiteY45" fmla="*/ 2254777 h 6858000"/>
              <a:gd name="connsiteX46" fmla="*/ 3489382 w 12192000"/>
              <a:gd name="connsiteY46" fmla="*/ 2342926 h 6858000"/>
              <a:gd name="connsiteX47" fmla="*/ 3355733 w 12192000"/>
              <a:gd name="connsiteY47" fmla="*/ 2361649 h 6858000"/>
              <a:gd name="connsiteX48" fmla="*/ 3199121 w 12192000"/>
              <a:gd name="connsiteY48" fmla="*/ 2347216 h 6858000"/>
              <a:gd name="connsiteX49" fmla="*/ 2861091 w 12192000"/>
              <a:gd name="connsiteY49" fmla="*/ 2351896 h 6858000"/>
              <a:gd name="connsiteX50" fmla="*/ 2667278 w 12192000"/>
              <a:gd name="connsiteY50" fmla="*/ 2369058 h 6858000"/>
              <a:gd name="connsiteX51" fmla="*/ 2221781 w 12192000"/>
              <a:gd name="connsiteY51" fmla="*/ 2339805 h 6858000"/>
              <a:gd name="connsiteX52" fmla="*/ 2247961 w 12192000"/>
              <a:gd name="connsiteY52" fmla="*/ 2414693 h 6858000"/>
              <a:gd name="connsiteX53" fmla="*/ 2231425 w 12192000"/>
              <a:gd name="connsiteY53" fmla="*/ 2479828 h 6858000"/>
              <a:gd name="connsiteX54" fmla="*/ 2224996 w 12192000"/>
              <a:gd name="connsiteY54" fmla="*/ 2621414 h 6858000"/>
              <a:gd name="connsiteX55" fmla="*/ 2229131 w 12192000"/>
              <a:gd name="connsiteY55" fmla="*/ 2644426 h 6858000"/>
              <a:gd name="connsiteX56" fmla="*/ 2129466 w 12192000"/>
              <a:gd name="connsiteY56" fmla="*/ 2659247 h 6858000"/>
              <a:gd name="connsiteX57" fmla="*/ 2723312 w 12192000"/>
              <a:gd name="connsiteY57" fmla="*/ 2953726 h 6858000"/>
              <a:gd name="connsiteX58" fmla="*/ 2326496 w 12192000"/>
              <a:gd name="connsiteY58" fmla="*/ 2878838 h 6858000"/>
              <a:gd name="connsiteX59" fmla="*/ 2272759 w 12192000"/>
              <a:gd name="connsiteY59" fmla="*/ 3002480 h 6858000"/>
              <a:gd name="connsiteX60" fmla="*/ 2459226 w 12192000"/>
              <a:gd name="connsiteY60" fmla="*/ 3112471 h 6858000"/>
              <a:gd name="connsiteX61" fmla="*/ 2528117 w 12192000"/>
              <a:gd name="connsiteY61" fmla="*/ 3330111 h 6858000"/>
              <a:gd name="connsiteX62" fmla="*/ 2494590 w 12192000"/>
              <a:gd name="connsiteY62" fmla="*/ 3529029 h 6858000"/>
              <a:gd name="connsiteX63" fmla="*/ 2414677 w 12192000"/>
              <a:gd name="connsiteY63" fmla="*/ 3592215 h 6858000"/>
              <a:gd name="connsiteX64" fmla="*/ 2298940 w 12192000"/>
              <a:gd name="connsiteY64" fmla="*/ 3705716 h 6858000"/>
              <a:gd name="connsiteX65" fmla="*/ 2227294 w 12192000"/>
              <a:gd name="connsiteY65" fmla="*/ 3775921 h 6858000"/>
              <a:gd name="connsiteX66" fmla="*/ 1978366 w 12192000"/>
              <a:gd name="connsiteY66" fmla="*/ 3748620 h 6858000"/>
              <a:gd name="connsiteX67" fmla="*/ 2310421 w 12192000"/>
              <a:gd name="connsiteY67" fmla="*/ 3926868 h 6858000"/>
              <a:gd name="connsiteX68" fmla="*/ 2041285 w 12192000"/>
              <a:gd name="connsiteY68" fmla="*/ 3904635 h 6858000"/>
              <a:gd name="connsiteX69" fmla="*/ 1953565 w 12192000"/>
              <a:gd name="connsiteY69" fmla="*/ 3917116 h 6858000"/>
              <a:gd name="connsiteX70" fmla="*/ 2003623 w 12192000"/>
              <a:gd name="connsiteY70" fmla="*/ 3974842 h 6858000"/>
              <a:gd name="connsiteX71" fmla="*/ 2201114 w 12192000"/>
              <a:gd name="connsiteY71" fmla="*/ 4072742 h 6858000"/>
              <a:gd name="connsiteX72" fmla="*/ 2608032 w 12192000"/>
              <a:gd name="connsiteY72" fmla="*/ 4337967 h 6858000"/>
              <a:gd name="connsiteX73" fmla="*/ 2213973 w 12192000"/>
              <a:gd name="connsiteY73" fmla="*/ 4216277 h 6858000"/>
              <a:gd name="connsiteX74" fmla="*/ 2629158 w 12192000"/>
              <a:gd name="connsiteY74" fmla="*/ 4488911 h 6858000"/>
              <a:gd name="connsiteX75" fmla="*/ 2721471 w 12192000"/>
              <a:gd name="connsiteY75" fmla="*/ 4579399 h 6858000"/>
              <a:gd name="connsiteX76" fmla="*/ 2907939 w 12192000"/>
              <a:gd name="connsiteY76" fmla="*/ 4804062 h 6858000"/>
              <a:gd name="connsiteX77" fmla="*/ 2898753 w 12192000"/>
              <a:gd name="connsiteY77" fmla="*/ 4829414 h 6858000"/>
              <a:gd name="connsiteX78" fmla="*/ 2683352 w 12192000"/>
              <a:gd name="connsiteY78" fmla="*/ 4793141 h 6858000"/>
              <a:gd name="connsiteX79" fmla="*/ 2962594 w 12192000"/>
              <a:gd name="connsiteY79" fmla="*/ 4981920 h 6858000"/>
              <a:gd name="connsiteX80" fmla="*/ 3251019 w 12192000"/>
              <a:gd name="connsiteY80" fmla="*/ 5127012 h 6858000"/>
              <a:gd name="connsiteX81" fmla="*/ 3046180 w 12192000"/>
              <a:gd name="connsiteY81" fmla="*/ 5104781 h 6858000"/>
              <a:gd name="connsiteX82" fmla="*/ 2764646 w 12192000"/>
              <a:gd name="connsiteY82" fmla="*/ 5021703 h 6858000"/>
              <a:gd name="connsiteX83" fmla="*/ 2666820 w 12192000"/>
              <a:gd name="connsiteY83" fmla="*/ 5052905 h 6858000"/>
              <a:gd name="connsiteX84" fmla="*/ 2933657 w 12192000"/>
              <a:gd name="connsiteY84" fmla="*/ 5190198 h 6858000"/>
              <a:gd name="connsiteX85" fmla="*/ 3086598 w 12192000"/>
              <a:gd name="connsiteY85" fmla="*/ 5253776 h 6858000"/>
              <a:gd name="connsiteX86" fmla="*/ 3147680 w 12192000"/>
              <a:gd name="connsiteY86" fmla="*/ 5302531 h 6858000"/>
              <a:gd name="connsiteX87" fmla="*/ 3322204 w 12192000"/>
              <a:gd name="connsiteY87" fmla="*/ 5476487 h 6858000"/>
              <a:gd name="connsiteX88" fmla="*/ 3834758 w 12192000"/>
              <a:gd name="connsiteY88" fmla="*/ 5666434 h 6858000"/>
              <a:gd name="connsiteX89" fmla="*/ 4314240 w 12192000"/>
              <a:gd name="connsiteY89" fmla="*/ 5902409 h 6858000"/>
              <a:gd name="connsiteX90" fmla="*/ 4688552 w 12192000"/>
              <a:gd name="connsiteY90" fmla="*/ 6049453 h 6858000"/>
              <a:gd name="connsiteX91" fmla="*/ 5634660 w 12192000"/>
              <a:gd name="connsiteY91" fmla="*/ 6238620 h 6858000"/>
              <a:gd name="connsiteX92" fmla="*/ 9222980 w 12192000"/>
              <a:gd name="connsiteY92" fmla="*/ 4955397 h 6858000"/>
              <a:gd name="connsiteX93" fmla="*/ 9268448 w 12192000"/>
              <a:gd name="connsiteY93" fmla="*/ 4917173 h 6858000"/>
              <a:gd name="connsiteX94" fmla="*/ 9442512 w 12192000"/>
              <a:gd name="connsiteY94" fmla="*/ 4773251 h 6858000"/>
              <a:gd name="connsiteX95" fmla="*/ 9590400 w 12192000"/>
              <a:gd name="connsiteY95" fmla="*/ 4643756 h 6858000"/>
              <a:gd name="connsiteX96" fmla="*/ 9513242 w 12192000"/>
              <a:gd name="connsiteY96" fmla="*/ 4600073 h 6858000"/>
              <a:gd name="connsiteX97" fmla="*/ 9617498 w 12192000"/>
              <a:gd name="connsiteY97" fmla="*/ 4476430 h 6858000"/>
              <a:gd name="connsiteX98" fmla="*/ 9949094 w 12192000"/>
              <a:gd name="connsiteY98" fmla="*/ 4095364 h 6858000"/>
              <a:gd name="connsiteX99" fmla="*/ 10094686 w 12192000"/>
              <a:gd name="connsiteY99" fmla="*/ 4011507 h 6858000"/>
              <a:gd name="connsiteX100" fmla="*/ 10271967 w 12192000"/>
              <a:gd name="connsiteY100" fmla="*/ 3800497 h 6858000"/>
              <a:gd name="connsiteX101" fmla="*/ 10297226 w 12192000"/>
              <a:gd name="connsiteY101" fmla="*/ 3751742 h 6858000"/>
              <a:gd name="connsiteX102" fmla="*/ 10260943 w 12192000"/>
              <a:gd name="connsiteY102" fmla="*/ 3689723 h 6858000"/>
              <a:gd name="connsiteX103" fmla="*/ 10233847 w 12192000"/>
              <a:gd name="connsiteY103" fmla="*/ 3627319 h 6858000"/>
              <a:gd name="connsiteX104" fmla="*/ 10269209 w 12192000"/>
              <a:gd name="connsiteY104" fmla="*/ 3608986 h 6858000"/>
              <a:gd name="connsiteX105" fmla="*/ 10496550 w 12192000"/>
              <a:gd name="connsiteY105" fmla="*/ 3577393 h 6858000"/>
              <a:gd name="connsiteX106" fmla="*/ 10364738 w 12192000"/>
              <a:gd name="connsiteY106" fmla="*/ 3458823 h 6858000"/>
              <a:gd name="connsiteX107" fmla="*/ 10132346 w 12192000"/>
              <a:gd name="connsiteY107" fmla="*/ 3282137 h 6858000"/>
              <a:gd name="connsiteX108" fmla="*/ 10026712 w 12192000"/>
              <a:gd name="connsiteY108" fmla="*/ 3156543 h 6858000"/>
              <a:gd name="connsiteX109" fmla="*/ 10014312 w 12192000"/>
              <a:gd name="connsiteY109" fmla="*/ 3044213 h 6858000"/>
              <a:gd name="connsiteX110" fmla="*/ 9806718 w 12192000"/>
              <a:gd name="connsiteY110" fmla="*/ 2977907 h 6858000"/>
              <a:gd name="connsiteX111" fmla="*/ 10001912 w 12192000"/>
              <a:gd name="connsiteY111" fmla="*/ 2740374 h 6858000"/>
              <a:gd name="connsiteX112" fmla="*/ 10021662 w 12192000"/>
              <a:gd name="connsiteY112" fmla="*/ 2691231 h 6858000"/>
              <a:gd name="connsiteX113" fmla="*/ 9904546 w 12192000"/>
              <a:gd name="connsiteY113" fmla="*/ 2515322 h 6858000"/>
              <a:gd name="connsiteX114" fmla="*/ 9885256 w 12192000"/>
              <a:gd name="connsiteY114" fmla="*/ 2487240 h 6858000"/>
              <a:gd name="connsiteX115" fmla="*/ 9842085 w 12192000"/>
              <a:gd name="connsiteY115" fmla="*/ 2431074 h 6858000"/>
              <a:gd name="connsiteX116" fmla="*/ 9718078 w 12192000"/>
              <a:gd name="connsiteY116" fmla="*/ 2417424 h 6858000"/>
              <a:gd name="connsiteX117" fmla="*/ 9782378 w 12192000"/>
              <a:gd name="connsiteY117" fmla="*/ 2377641 h 6858000"/>
              <a:gd name="connsiteX118" fmla="*/ 9907302 w 12192000"/>
              <a:gd name="connsiteY118" fmla="*/ 2243078 h 6858000"/>
              <a:gd name="connsiteX119" fmla="*/ 9824171 w 12192000"/>
              <a:gd name="connsiteY119" fmla="*/ 2114365 h 6858000"/>
              <a:gd name="connsiteX120" fmla="*/ 9818662 w 12192000"/>
              <a:gd name="connsiteY120" fmla="*/ 2043377 h 6858000"/>
              <a:gd name="connsiteX121" fmla="*/ 9958740 w 12192000"/>
              <a:gd name="connsiteY121" fmla="*/ 1952499 h 6858000"/>
              <a:gd name="connsiteX122" fmla="*/ 10064374 w 12192000"/>
              <a:gd name="connsiteY122" fmla="*/ 1916615 h 6858000"/>
              <a:gd name="connsiteX123" fmla="*/ 10113055 w 12192000"/>
              <a:gd name="connsiteY123" fmla="*/ 1865131 h 6858000"/>
              <a:gd name="connsiteX124" fmla="*/ 10055646 w 12192000"/>
              <a:gd name="connsiteY124" fmla="*/ 1822227 h 6858000"/>
              <a:gd name="connsiteX125" fmla="*/ 9800748 w 12192000"/>
              <a:gd name="connsiteY125" fmla="*/ 1720036 h 6858000"/>
              <a:gd name="connsiteX126" fmla="*/ 9938071 w 12192000"/>
              <a:gd name="connsiteY126" fmla="*/ 1634617 h 6858000"/>
              <a:gd name="connsiteX127" fmla="*/ 9220224 w 12192000"/>
              <a:gd name="connsiteY127" fmla="*/ 1231709 h 6858000"/>
              <a:gd name="connsiteX128" fmla="*/ 9133419 w 12192000"/>
              <a:gd name="connsiteY128" fmla="*/ 1170083 h 6858000"/>
              <a:gd name="connsiteX129" fmla="*/ 8672768 w 12192000"/>
              <a:gd name="connsiteY129" fmla="*/ 1020699 h 6858000"/>
              <a:gd name="connsiteX130" fmla="*/ 8198797 w 12192000"/>
              <a:gd name="connsiteY130" fmla="*/ 915000 h 6858000"/>
              <a:gd name="connsiteX131" fmla="*/ 8528095 w 12192000"/>
              <a:gd name="connsiteY131" fmla="*/ 691898 h 6858000"/>
              <a:gd name="connsiteX132" fmla="*/ 8025190 w 12192000"/>
              <a:gd name="connsiteY132" fmla="*/ 640021 h 6858000"/>
              <a:gd name="connsiteX133" fmla="*/ 7976047 w 12192000"/>
              <a:gd name="connsiteY133" fmla="*/ 641584 h 6858000"/>
              <a:gd name="connsiteX134" fmla="*/ 6988604 w 12192000"/>
              <a:gd name="connsiteY134" fmla="*/ 607260 h 6858000"/>
              <a:gd name="connsiteX135" fmla="*/ 5573116 w 12192000"/>
              <a:gd name="connsiteY135" fmla="*/ 493368 h 6858000"/>
              <a:gd name="connsiteX136" fmla="*/ 4401503 w 12192000"/>
              <a:gd name="connsiteY136" fmla="*/ 425112 h 6858000"/>
              <a:gd name="connsiteX137" fmla="*/ 3154109 w 12192000"/>
              <a:gd name="connsiteY137" fmla="*/ 292499 h 6858000"/>
              <a:gd name="connsiteX138" fmla="*/ 3094406 w 12192000"/>
              <a:gd name="connsiteY138" fmla="*/ 283966 h 6858000"/>
              <a:gd name="connsiteX139" fmla="*/ 0 w 12192000"/>
              <a:gd name="connsiteY139" fmla="*/ 0 h 6858000"/>
              <a:gd name="connsiteX140" fmla="*/ 12192000 w 12192000"/>
              <a:gd name="connsiteY140" fmla="*/ 0 h 6858000"/>
              <a:gd name="connsiteX141" fmla="*/ 12192000 w 12192000"/>
              <a:gd name="connsiteY141" fmla="*/ 6858000 h 6858000"/>
              <a:gd name="connsiteX142" fmla="*/ 0 w 12192000"/>
              <a:gd name="connsiteY14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2192000" h="6858000">
                <a:moveTo>
                  <a:pt x="3094406" y="283966"/>
                </a:moveTo>
                <a:cubicBezTo>
                  <a:pt x="3074312" y="283528"/>
                  <a:pt x="3054907" y="288795"/>
                  <a:pt x="3038833" y="309661"/>
                </a:cubicBezTo>
                <a:cubicBezTo>
                  <a:pt x="3124259" y="364657"/>
                  <a:pt x="3233105" y="343983"/>
                  <a:pt x="3348384" y="406000"/>
                </a:cubicBezTo>
                <a:cubicBezTo>
                  <a:pt x="3161001" y="386497"/>
                  <a:pt x="3012653" y="370896"/>
                  <a:pt x="2864309" y="355295"/>
                </a:cubicBezTo>
                <a:cubicBezTo>
                  <a:pt x="2861553" y="366216"/>
                  <a:pt x="2858796" y="377136"/>
                  <a:pt x="2856039" y="388058"/>
                </a:cubicBezTo>
                <a:cubicBezTo>
                  <a:pt x="3045722" y="411070"/>
                  <a:pt x="3221166" y="470356"/>
                  <a:pt x="3405794" y="512089"/>
                </a:cubicBezTo>
                <a:cubicBezTo>
                  <a:pt x="3388799" y="537835"/>
                  <a:pt x="3371808" y="532763"/>
                  <a:pt x="3356651" y="531204"/>
                </a:cubicBezTo>
                <a:cubicBezTo>
                  <a:pt x="3257907" y="521062"/>
                  <a:pt x="3159164" y="510922"/>
                  <a:pt x="3064552" y="483228"/>
                </a:cubicBezTo>
                <a:cubicBezTo>
                  <a:pt x="3043427" y="476987"/>
                  <a:pt x="3017704" y="476987"/>
                  <a:pt x="3005765" y="495708"/>
                </a:cubicBezTo>
                <a:cubicBezTo>
                  <a:pt x="2988771" y="522231"/>
                  <a:pt x="3013113" y="539393"/>
                  <a:pt x="3034700" y="553823"/>
                </a:cubicBezTo>
                <a:cubicBezTo>
                  <a:pt x="3072360" y="578787"/>
                  <a:pt x="3117827" y="571767"/>
                  <a:pt x="3161459" y="576445"/>
                </a:cubicBezTo>
                <a:cubicBezTo>
                  <a:pt x="3277655" y="588537"/>
                  <a:pt x="3333228" y="626370"/>
                  <a:pt x="3358949" y="712961"/>
                </a:cubicBezTo>
                <a:cubicBezTo>
                  <a:pt x="3256987" y="677857"/>
                  <a:pt x="3158703" y="721151"/>
                  <a:pt x="3059960" y="696576"/>
                </a:cubicBezTo>
                <a:cubicBezTo>
                  <a:pt x="3034240" y="690338"/>
                  <a:pt x="2993364" y="699698"/>
                  <a:pt x="3007143" y="729732"/>
                </a:cubicBezTo>
                <a:cubicBezTo>
                  <a:pt x="3020003" y="757814"/>
                  <a:pt x="3062716" y="778096"/>
                  <a:pt x="2986935" y="772635"/>
                </a:cubicBezTo>
                <a:cubicBezTo>
                  <a:pt x="2932740" y="768735"/>
                  <a:pt x="2826647" y="800329"/>
                  <a:pt x="2871197" y="808127"/>
                </a:cubicBezTo>
                <a:cubicBezTo>
                  <a:pt x="2927228" y="817881"/>
                  <a:pt x="2981883" y="831921"/>
                  <a:pt x="3053071" y="847913"/>
                </a:cubicBezTo>
                <a:cubicBezTo>
                  <a:pt x="2974533" y="874043"/>
                  <a:pt x="2918042" y="868584"/>
                  <a:pt x="2858796" y="847913"/>
                </a:cubicBezTo>
                <a:cubicBezTo>
                  <a:pt x="2787150" y="822949"/>
                  <a:pt x="2693916" y="792528"/>
                  <a:pt x="2635588" y="820611"/>
                </a:cubicBezTo>
                <a:cubicBezTo>
                  <a:pt x="2548326" y="862734"/>
                  <a:pt x="2475760" y="836211"/>
                  <a:pt x="2397683" y="829190"/>
                </a:cubicBezTo>
                <a:cubicBezTo>
                  <a:pt x="2238775" y="814759"/>
                  <a:pt x="2081241" y="790576"/>
                  <a:pt x="1921874" y="778877"/>
                </a:cubicBezTo>
                <a:cubicBezTo>
                  <a:pt x="1858036" y="774195"/>
                  <a:pt x="1789143" y="751964"/>
                  <a:pt x="1695450" y="782386"/>
                </a:cubicBezTo>
                <a:cubicBezTo>
                  <a:pt x="2119822" y="938012"/>
                  <a:pt x="2575423" y="928262"/>
                  <a:pt x="2954324" y="1120940"/>
                </a:cubicBezTo>
                <a:cubicBezTo>
                  <a:pt x="2938251" y="1139269"/>
                  <a:pt x="2856502" y="1191535"/>
                  <a:pt x="2890028" y="1195435"/>
                </a:cubicBezTo>
                <a:cubicBezTo>
                  <a:pt x="2984178" y="1206748"/>
                  <a:pt x="3067767" y="1244971"/>
                  <a:pt x="3153652" y="1276563"/>
                </a:cubicBezTo>
                <a:cubicBezTo>
                  <a:pt x="3190855" y="1290216"/>
                  <a:pt x="3235862" y="1308157"/>
                  <a:pt x="3218410" y="1356911"/>
                </a:cubicBezTo>
                <a:cubicBezTo>
                  <a:pt x="3186719" y="1370562"/>
                  <a:pt x="3163296" y="1351451"/>
                  <a:pt x="3137118" y="1349891"/>
                </a:cubicBezTo>
                <a:cubicBezTo>
                  <a:pt x="3110480" y="1348331"/>
                  <a:pt x="3050773" y="1358471"/>
                  <a:pt x="3067309" y="1365102"/>
                </a:cubicBezTo>
                <a:cubicBezTo>
                  <a:pt x="3142629" y="1395136"/>
                  <a:pt x="3007143" y="1467292"/>
                  <a:pt x="3096243" y="1467292"/>
                </a:cubicBezTo>
                <a:cubicBezTo>
                  <a:pt x="3245506" y="1467681"/>
                  <a:pt x="3324961" y="1595613"/>
                  <a:pt x="3468716" y="1599125"/>
                </a:cubicBezTo>
                <a:cubicBezTo>
                  <a:pt x="3491677" y="1599513"/>
                  <a:pt x="3502700" y="1622137"/>
                  <a:pt x="3502241" y="1642029"/>
                </a:cubicBezTo>
                <a:cubicBezTo>
                  <a:pt x="3502241" y="1665822"/>
                  <a:pt x="3481116" y="1670112"/>
                  <a:pt x="3457692" y="1672453"/>
                </a:cubicBezTo>
                <a:cubicBezTo>
                  <a:pt x="3421868" y="1675962"/>
                  <a:pt x="3384667" y="1642029"/>
                  <a:pt x="3337362" y="1688053"/>
                </a:cubicBezTo>
                <a:cubicBezTo>
                  <a:pt x="3422329" y="1714966"/>
                  <a:pt x="3507294" y="1741878"/>
                  <a:pt x="3505915" y="1834318"/>
                </a:cubicBezTo>
                <a:cubicBezTo>
                  <a:pt x="3505457" y="1859279"/>
                  <a:pt x="3540820" y="1868640"/>
                  <a:pt x="3567458" y="1874880"/>
                </a:cubicBezTo>
                <a:cubicBezTo>
                  <a:pt x="3611549" y="1885023"/>
                  <a:pt x="3648750" y="1902965"/>
                  <a:pt x="3672634" y="1937678"/>
                </a:cubicBezTo>
                <a:cubicBezTo>
                  <a:pt x="3672172" y="1944308"/>
                  <a:pt x="3671715" y="1951329"/>
                  <a:pt x="3674470" y="1956789"/>
                </a:cubicBezTo>
                <a:cubicBezTo>
                  <a:pt x="3666664" y="2040646"/>
                  <a:pt x="3602363" y="2038306"/>
                  <a:pt x="3531176" y="2024266"/>
                </a:cubicBezTo>
                <a:cubicBezTo>
                  <a:pt x="3446211" y="2007103"/>
                  <a:pt x="3362164" y="1975900"/>
                  <a:pt x="3272604" y="2005933"/>
                </a:cubicBezTo>
                <a:cubicBezTo>
                  <a:pt x="3398905" y="2046107"/>
                  <a:pt x="3536229" y="2049228"/>
                  <a:pt x="3654720" y="2106564"/>
                </a:cubicBezTo>
                <a:cubicBezTo>
                  <a:pt x="3221166" y="2117095"/>
                  <a:pt x="2838130" y="1936116"/>
                  <a:pt x="2417892" y="1866690"/>
                </a:cubicBezTo>
                <a:cubicBezTo>
                  <a:pt x="2432130" y="1913105"/>
                  <a:pt x="2466114" y="1922465"/>
                  <a:pt x="2496888" y="1929487"/>
                </a:cubicBezTo>
                <a:cubicBezTo>
                  <a:pt x="2652123" y="1964590"/>
                  <a:pt x="2788067" y="2034408"/>
                  <a:pt x="2929526" y="2094862"/>
                </a:cubicBezTo>
                <a:cubicBezTo>
                  <a:pt x="2987851" y="2119825"/>
                  <a:pt x="3030106" y="2144789"/>
                  <a:pt x="3052152" y="2198613"/>
                </a:cubicBezTo>
                <a:cubicBezTo>
                  <a:pt x="3071903" y="2247367"/>
                  <a:pt x="3110021" y="2269990"/>
                  <a:pt x="3180748" y="2255948"/>
                </a:cubicBezTo>
                <a:cubicBezTo>
                  <a:pt x="3238157" y="2244246"/>
                  <a:pt x="3301078" y="2250487"/>
                  <a:pt x="3361244" y="2254777"/>
                </a:cubicBezTo>
                <a:cubicBezTo>
                  <a:pt x="3430596" y="2259459"/>
                  <a:pt x="3508213" y="2314455"/>
                  <a:pt x="3489382" y="2342926"/>
                </a:cubicBezTo>
                <a:cubicBezTo>
                  <a:pt x="3457233" y="2391292"/>
                  <a:pt x="3403498" y="2367110"/>
                  <a:pt x="3355733" y="2361649"/>
                </a:cubicBezTo>
                <a:cubicBezTo>
                  <a:pt x="3301537" y="2355018"/>
                  <a:pt x="3200957" y="2341367"/>
                  <a:pt x="3199121" y="2347216"/>
                </a:cubicBezTo>
                <a:cubicBezTo>
                  <a:pt x="3163754" y="2468518"/>
                  <a:pt x="2914827" y="2362819"/>
                  <a:pt x="2861091" y="2351896"/>
                </a:cubicBezTo>
                <a:cubicBezTo>
                  <a:pt x="2794038" y="2338245"/>
                  <a:pt x="2731116" y="2363208"/>
                  <a:pt x="2667278" y="2369058"/>
                </a:cubicBezTo>
                <a:cubicBezTo>
                  <a:pt x="2610328" y="2374518"/>
                  <a:pt x="2288376" y="2391292"/>
                  <a:pt x="2221781" y="2339805"/>
                </a:cubicBezTo>
                <a:cubicBezTo>
                  <a:pt x="2212595" y="2379978"/>
                  <a:pt x="2231884" y="2396361"/>
                  <a:pt x="2247961" y="2414693"/>
                </a:cubicBezTo>
                <a:cubicBezTo>
                  <a:pt x="2270465" y="2440824"/>
                  <a:pt x="2274138" y="2459157"/>
                  <a:pt x="2231425" y="2479828"/>
                </a:cubicBezTo>
                <a:cubicBezTo>
                  <a:pt x="2109717" y="2539115"/>
                  <a:pt x="2111557" y="2541065"/>
                  <a:pt x="2224996" y="2621414"/>
                </a:cubicBezTo>
                <a:cubicBezTo>
                  <a:pt x="2230509" y="2624923"/>
                  <a:pt x="2228211" y="2636624"/>
                  <a:pt x="2229131" y="2644426"/>
                </a:cubicBezTo>
                <a:cubicBezTo>
                  <a:pt x="2199276" y="2656906"/>
                  <a:pt x="2164373" y="2625703"/>
                  <a:pt x="2129466" y="2659247"/>
                </a:cubicBezTo>
                <a:cubicBezTo>
                  <a:pt x="2281487" y="2806680"/>
                  <a:pt x="2513421" y="2842953"/>
                  <a:pt x="2723312" y="2953726"/>
                </a:cubicBezTo>
                <a:cubicBezTo>
                  <a:pt x="2553377" y="2990389"/>
                  <a:pt x="2451419" y="2862456"/>
                  <a:pt x="2326496" y="2878838"/>
                </a:cubicBezTo>
                <a:cubicBezTo>
                  <a:pt x="2264036" y="2919012"/>
                  <a:pt x="2449582" y="2983367"/>
                  <a:pt x="2272759" y="3002480"/>
                </a:cubicBezTo>
                <a:cubicBezTo>
                  <a:pt x="2349461" y="3037583"/>
                  <a:pt x="2406411" y="3071905"/>
                  <a:pt x="2459226" y="3112471"/>
                </a:cubicBezTo>
                <a:cubicBezTo>
                  <a:pt x="2553377" y="3185016"/>
                  <a:pt x="2571749" y="3232602"/>
                  <a:pt x="2528117" y="3330111"/>
                </a:cubicBezTo>
                <a:cubicBezTo>
                  <a:pt x="2499642" y="3394076"/>
                  <a:pt x="2457848" y="3452973"/>
                  <a:pt x="2494590" y="3529029"/>
                </a:cubicBezTo>
                <a:cubicBezTo>
                  <a:pt x="2520308" y="3581294"/>
                  <a:pt x="2510206" y="3615617"/>
                  <a:pt x="2414677" y="3592215"/>
                </a:cubicBezTo>
                <a:cubicBezTo>
                  <a:pt x="2311799" y="3567251"/>
                  <a:pt x="2273221" y="3614057"/>
                  <a:pt x="2298940" y="3705716"/>
                </a:cubicBezTo>
                <a:cubicBezTo>
                  <a:pt x="2315473" y="3764612"/>
                  <a:pt x="2298020" y="3782553"/>
                  <a:pt x="2227294" y="3775921"/>
                </a:cubicBezTo>
                <a:cubicBezTo>
                  <a:pt x="2149215" y="3768512"/>
                  <a:pt x="2074811" y="3729898"/>
                  <a:pt x="1978366" y="3748620"/>
                </a:cubicBezTo>
                <a:cubicBezTo>
                  <a:pt x="2055522" y="3855492"/>
                  <a:pt x="2220403" y="3825068"/>
                  <a:pt x="2310421" y="3926868"/>
                </a:cubicBezTo>
                <a:cubicBezTo>
                  <a:pt x="2202950" y="3927259"/>
                  <a:pt x="2120739" y="3926868"/>
                  <a:pt x="2041285" y="3904635"/>
                </a:cubicBezTo>
                <a:cubicBezTo>
                  <a:pt x="2008216" y="3895664"/>
                  <a:pt x="1971934" y="3886305"/>
                  <a:pt x="1953565" y="3917116"/>
                </a:cubicBezTo>
                <a:cubicBezTo>
                  <a:pt x="1931978" y="3954170"/>
                  <a:pt x="1976527" y="3968211"/>
                  <a:pt x="2003623" y="3974842"/>
                </a:cubicBezTo>
                <a:cubicBezTo>
                  <a:pt x="2079866" y="3993563"/>
                  <a:pt x="2138192" y="4038028"/>
                  <a:pt x="2201114" y="4072742"/>
                </a:cubicBezTo>
                <a:cubicBezTo>
                  <a:pt x="2339356" y="4148800"/>
                  <a:pt x="2490917" y="4212375"/>
                  <a:pt x="2608032" y="4337967"/>
                </a:cubicBezTo>
                <a:cubicBezTo>
                  <a:pt x="2460606" y="4305983"/>
                  <a:pt x="2350838" y="4231487"/>
                  <a:pt x="2213973" y="4216277"/>
                </a:cubicBezTo>
                <a:cubicBezTo>
                  <a:pt x="2332467" y="4330557"/>
                  <a:pt x="2484945" y="4405834"/>
                  <a:pt x="2629158" y="4488911"/>
                </a:cubicBezTo>
                <a:cubicBezTo>
                  <a:pt x="2670494" y="4512315"/>
                  <a:pt x="2712289" y="4528306"/>
                  <a:pt x="2721471" y="4579399"/>
                </a:cubicBezTo>
                <a:cubicBezTo>
                  <a:pt x="2739385" y="4678470"/>
                  <a:pt x="2793121" y="4760378"/>
                  <a:pt x="2907939" y="4804062"/>
                </a:cubicBezTo>
                <a:cubicBezTo>
                  <a:pt x="2908859" y="4804452"/>
                  <a:pt x="2902428" y="4819274"/>
                  <a:pt x="2898753" y="4829414"/>
                </a:cubicBezTo>
                <a:cubicBezTo>
                  <a:pt x="2828485" y="4832536"/>
                  <a:pt x="2772912" y="4774028"/>
                  <a:pt x="2683352" y="4793141"/>
                </a:cubicBezTo>
                <a:cubicBezTo>
                  <a:pt x="2769239" y="4872708"/>
                  <a:pt x="2840885" y="4944087"/>
                  <a:pt x="2962594" y="4981920"/>
                </a:cubicBezTo>
                <a:cubicBezTo>
                  <a:pt x="3059960" y="5011952"/>
                  <a:pt x="3180289" y="5029503"/>
                  <a:pt x="3251019" y="5127012"/>
                </a:cubicBezTo>
                <a:cubicBezTo>
                  <a:pt x="3168808" y="5146126"/>
                  <a:pt x="3107723" y="5121944"/>
                  <a:pt x="3046180" y="5104781"/>
                </a:cubicBezTo>
                <a:cubicBezTo>
                  <a:pt x="2952030" y="5078258"/>
                  <a:pt x="2858796" y="5048226"/>
                  <a:pt x="2764646" y="5021703"/>
                </a:cubicBezTo>
                <a:cubicBezTo>
                  <a:pt x="2728821" y="5011563"/>
                  <a:pt x="2689782" y="5004540"/>
                  <a:pt x="2666820" y="5052905"/>
                </a:cubicBezTo>
                <a:cubicBezTo>
                  <a:pt x="2786691" y="5063047"/>
                  <a:pt x="2858337" y="5128575"/>
                  <a:pt x="2933657" y="5190198"/>
                </a:cubicBezTo>
                <a:cubicBezTo>
                  <a:pt x="2975911" y="5224912"/>
                  <a:pt x="3010358" y="5271328"/>
                  <a:pt x="3086598" y="5253776"/>
                </a:cubicBezTo>
                <a:cubicBezTo>
                  <a:pt x="3126554" y="5244415"/>
                  <a:pt x="3151814" y="5270547"/>
                  <a:pt x="3147680" y="5302531"/>
                </a:cubicBezTo>
                <a:cubicBezTo>
                  <a:pt x="3132525" y="5415251"/>
                  <a:pt x="3225759" y="5454645"/>
                  <a:pt x="3322204" y="5476487"/>
                </a:cubicBezTo>
                <a:cubicBezTo>
                  <a:pt x="3504998" y="5517440"/>
                  <a:pt x="3657018" y="5613779"/>
                  <a:pt x="3834758" y="5666434"/>
                </a:cubicBezTo>
                <a:cubicBezTo>
                  <a:pt x="4007445" y="5717529"/>
                  <a:pt x="4141095" y="5838830"/>
                  <a:pt x="4314240" y="5902409"/>
                </a:cubicBezTo>
                <a:cubicBezTo>
                  <a:pt x="4439624" y="5948433"/>
                  <a:pt x="4559494" y="6007718"/>
                  <a:pt x="4688552" y="6049453"/>
                </a:cubicBezTo>
                <a:cubicBezTo>
                  <a:pt x="4993968" y="6148131"/>
                  <a:pt x="5305360" y="6227308"/>
                  <a:pt x="5634660" y="6238620"/>
                </a:cubicBezTo>
                <a:cubicBezTo>
                  <a:pt x="5906549" y="6247590"/>
                  <a:pt x="8264931" y="6239010"/>
                  <a:pt x="9222980" y="4955397"/>
                </a:cubicBezTo>
                <a:cubicBezTo>
                  <a:pt x="9241350" y="4949155"/>
                  <a:pt x="9262017" y="4932775"/>
                  <a:pt x="9268448" y="4917173"/>
                </a:cubicBezTo>
                <a:cubicBezTo>
                  <a:pt x="9299220" y="4844235"/>
                  <a:pt x="9374540" y="4812644"/>
                  <a:pt x="9442512" y="4773251"/>
                </a:cubicBezTo>
                <a:cubicBezTo>
                  <a:pt x="9502220" y="4738536"/>
                  <a:pt x="9565600" y="4702263"/>
                  <a:pt x="9590400" y="4643756"/>
                </a:cubicBezTo>
                <a:cubicBezTo>
                  <a:pt x="9623008" y="4565749"/>
                  <a:pt x="9530236" y="4629716"/>
                  <a:pt x="9513242" y="4600073"/>
                </a:cubicBezTo>
                <a:cubicBezTo>
                  <a:pt x="9548605" y="4559509"/>
                  <a:pt x="9603261" y="4522454"/>
                  <a:pt x="9617498" y="4476430"/>
                </a:cubicBezTo>
                <a:cubicBezTo>
                  <a:pt x="9669394" y="4310276"/>
                  <a:pt x="9781460" y="4189364"/>
                  <a:pt x="9949094" y="4095364"/>
                </a:cubicBezTo>
                <a:cubicBezTo>
                  <a:pt x="9997318" y="4068452"/>
                  <a:pt x="10029007" y="4019306"/>
                  <a:pt x="10094686" y="4011507"/>
                </a:cubicBezTo>
                <a:cubicBezTo>
                  <a:pt x="10240735" y="3994345"/>
                  <a:pt x="10194808" y="3860171"/>
                  <a:pt x="10271967" y="3800497"/>
                </a:cubicBezTo>
                <a:cubicBezTo>
                  <a:pt x="10286662" y="3789184"/>
                  <a:pt x="10299980" y="3766953"/>
                  <a:pt x="10297226" y="3751742"/>
                </a:cubicBezTo>
                <a:cubicBezTo>
                  <a:pt x="10293091" y="3729898"/>
                  <a:pt x="10275639" y="3709227"/>
                  <a:pt x="10260943" y="3689723"/>
                </a:cubicBezTo>
                <a:cubicBezTo>
                  <a:pt x="10245786" y="3670222"/>
                  <a:pt x="10222825" y="3653061"/>
                  <a:pt x="10233847" y="3627319"/>
                </a:cubicBezTo>
                <a:cubicBezTo>
                  <a:pt x="10238437" y="3616788"/>
                  <a:pt x="10235225" y="3580125"/>
                  <a:pt x="10269209" y="3608986"/>
                </a:cubicBezTo>
                <a:cubicBezTo>
                  <a:pt x="10362443" y="3688165"/>
                  <a:pt x="10416637" y="3613279"/>
                  <a:pt x="10496550" y="3577393"/>
                </a:cubicBezTo>
                <a:cubicBezTo>
                  <a:pt x="10432253" y="3540340"/>
                  <a:pt x="10374383" y="3514208"/>
                  <a:pt x="10364738" y="3458823"/>
                </a:cubicBezTo>
                <a:cubicBezTo>
                  <a:pt x="10344991" y="3344542"/>
                  <a:pt x="10260485" y="3292277"/>
                  <a:pt x="10132346" y="3282137"/>
                </a:cubicBezTo>
                <a:cubicBezTo>
                  <a:pt x="10179650" y="3171757"/>
                  <a:pt x="10179650" y="3171757"/>
                  <a:pt x="10026712" y="3156543"/>
                </a:cubicBezTo>
                <a:cubicBezTo>
                  <a:pt x="10085499" y="3086337"/>
                  <a:pt x="10085499" y="3068396"/>
                  <a:pt x="10014312" y="3044213"/>
                </a:cubicBezTo>
                <a:cubicBezTo>
                  <a:pt x="9945880" y="3021201"/>
                  <a:pt x="9870100" y="3013401"/>
                  <a:pt x="9806718" y="2977907"/>
                </a:cubicBezTo>
                <a:cubicBezTo>
                  <a:pt x="9865047" y="2888199"/>
                  <a:pt x="9881580" y="2784060"/>
                  <a:pt x="10001912" y="2740374"/>
                </a:cubicBezTo>
                <a:cubicBezTo>
                  <a:pt x="10020741" y="2733743"/>
                  <a:pt x="10033600" y="2706830"/>
                  <a:pt x="10021662" y="2691231"/>
                </a:cubicBezTo>
                <a:cubicBezTo>
                  <a:pt x="9978030" y="2634675"/>
                  <a:pt x="10040492" y="2527414"/>
                  <a:pt x="9904546" y="2515322"/>
                </a:cubicBezTo>
                <a:cubicBezTo>
                  <a:pt x="9887552" y="2514152"/>
                  <a:pt x="9871936" y="2502450"/>
                  <a:pt x="9885256" y="2487240"/>
                </a:cubicBezTo>
                <a:cubicBezTo>
                  <a:pt x="9931184" y="2434196"/>
                  <a:pt x="9875611" y="2437706"/>
                  <a:pt x="9842085" y="2431074"/>
                </a:cubicBezTo>
                <a:cubicBezTo>
                  <a:pt x="9801668" y="2422884"/>
                  <a:pt x="9755740" y="2446287"/>
                  <a:pt x="9718078" y="2417424"/>
                </a:cubicBezTo>
                <a:cubicBezTo>
                  <a:pt x="9726806" y="2386999"/>
                  <a:pt x="9759413" y="2387390"/>
                  <a:pt x="9782378" y="2377641"/>
                </a:cubicBezTo>
                <a:cubicBezTo>
                  <a:pt x="9849430" y="2349558"/>
                  <a:pt x="9904086" y="2316013"/>
                  <a:pt x="9907302" y="2243078"/>
                </a:cubicBezTo>
                <a:cubicBezTo>
                  <a:pt x="9909596" y="2184182"/>
                  <a:pt x="9916946" y="2132305"/>
                  <a:pt x="9824171" y="2114365"/>
                </a:cubicBezTo>
                <a:cubicBezTo>
                  <a:pt x="9785593" y="2106953"/>
                  <a:pt x="9796616" y="2064440"/>
                  <a:pt x="9818662" y="2043377"/>
                </a:cubicBezTo>
                <a:cubicBezTo>
                  <a:pt x="9858160" y="2005933"/>
                  <a:pt x="9890766" y="1956008"/>
                  <a:pt x="9958740" y="1952499"/>
                </a:cubicBezTo>
                <a:cubicBezTo>
                  <a:pt x="10000075" y="1950158"/>
                  <a:pt x="10031764" y="1934556"/>
                  <a:pt x="10064374" y="1916615"/>
                </a:cubicBezTo>
                <a:cubicBezTo>
                  <a:pt x="10087795" y="1903743"/>
                  <a:pt x="10115810" y="1892823"/>
                  <a:pt x="10113055" y="1865131"/>
                </a:cubicBezTo>
                <a:cubicBezTo>
                  <a:pt x="10110302" y="1838607"/>
                  <a:pt x="10083203" y="1827686"/>
                  <a:pt x="10055646" y="1822227"/>
                </a:cubicBezTo>
                <a:cubicBezTo>
                  <a:pt x="9963792" y="1804675"/>
                  <a:pt x="9877448" y="1778933"/>
                  <a:pt x="9800748" y="1720036"/>
                </a:cubicBezTo>
                <a:cubicBezTo>
                  <a:pt x="9851726" y="1688834"/>
                  <a:pt x="9900410" y="1666211"/>
                  <a:pt x="9938071" y="1634617"/>
                </a:cubicBezTo>
                <a:cubicBezTo>
                  <a:pt x="10029007" y="1558172"/>
                  <a:pt x="9258802" y="1317517"/>
                  <a:pt x="9220224" y="1231709"/>
                </a:cubicBezTo>
                <a:cubicBezTo>
                  <a:pt x="9208284" y="1205187"/>
                  <a:pt x="9167410" y="1177883"/>
                  <a:pt x="9133419" y="1170083"/>
                </a:cubicBezTo>
                <a:cubicBezTo>
                  <a:pt x="8974052" y="1133420"/>
                  <a:pt x="8835810" y="1051123"/>
                  <a:pt x="8672768" y="1020699"/>
                </a:cubicBezTo>
                <a:cubicBezTo>
                  <a:pt x="8518912" y="991837"/>
                  <a:pt x="8367350" y="953222"/>
                  <a:pt x="8198797" y="915000"/>
                </a:cubicBezTo>
                <a:cubicBezTo>
                  <a:pt x="8302134" y="819048"/>
                  <a:pt x="8485382" y="830361"/>
                  <a:pt x="8528095" y="691898"/>
                </a:cubicBezTo>
                <a:cubicBezTo>
                  <a:pt x="8361379" y="656013"/>
                  <a:pt x="8185937" y="696968"/>
                  <a:pt x="8025190" y="640021"/>
                </a:cubicBezTo>
                <a:cubicBezTo>
                  <a:pt x="8011411" y="634954"/>
                  <a:pt x="7992579" y="640021"/>
                  <a:pt x="7976047" y="641584"/>
                </a:cubicBezTo>
                <a:cubicBezTo>
                  <a:pt x="7644909" y="672005"/>
                  <a:pt x="7315149" y="645484"/>
                  <a:pt x="6988604" y="607260"/>
                </a:cubicBezTo>
                <a:cubicBezTo>
                  <a:pt x="6518305" y="552656"/>
                  <a:pt x="6046170" y="517941"/>
                  <a:pt x="5573116" y="493368"/>
                </a:cubicBezTo>
                <a:cubicBezTo>
                  <a:pt x="5182272" y="473086"/>
                  <a:pt x="4790511" y="464116"/>
                  <a:pt x="4401503" y="425112"/>
                </a:cubicBezTo>
                <a:cubicBezTo>
                  <a:pt x="3985401" y="383379"/>
                  <a:pt x="3569756" y="336184"/>
                  <a:pt x="3154109" y="292499"/>
                </a:cubicBezTo>
                <a:cubicBezTo>
                  <a:pt x="3135280" y="290549"/>
                  <a:pt x="3114499" y="284406"/>
                  <a:pt x="3094406" y="283966"/>
                </a:cubicBezTo>
                <a:close/>
                <a:moveTo>
                  <a:pt x="0" y="0"/>
                </a:moveTo>
                <a:lnTo>
                  <a:pt x="12192000" y="0"/>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dirty="0"/>
          </a:p>
        </p:txBody>
      </p:sp>
      <p:sp>
        <p:nvSpPr>
          <p:cNvPr id="8" name="Rectangle: Rounded Corners 7">
            <a:extLst>
              <a:ext uri="{FF2B5EF4-FFF2-40B4-BE49-F238E27FC236}">
                <a16:creationId xmlns:a16="http://schemas.microsoft.com/office/drawing/2014/main" id="{370B9465-C575-DA36-781B-41E87564C954}"/>
              </a:ext>
            </a:extLst>
          </p:cNvPr>
          <p:cNvSpPr/>
          <p:nvPr/>
        </p:nvSpPr>
        <p:spPr>
          <a:xfrm>
            <a:off x="0" y="0"/>
            <a:ext cx="2495068" cy="133860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blue and yellow logo">
            <a:extLst>
              <a:ext uri="{FF2B5EF4-FFF2-40B4-BE49-F238E27FC236}">
                <a16:creationId xmlns:a16="http://schemas.microsoft.com/office/drawing/2014/main" id="{A56FAF8A-75AF-08AC-85E9-CBEFF33A55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2495068" cy="133860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3" name="Picture 2" descr="A logo of a globe and a graduation cap">
            <a:extLst>
              <a:ext uri="{FF2B5EF4-FFF2-40B4-BE49-F238E27FC236}">
                <a16:creationId xmlns:a16="http://schemas.microsoft.com/office/drawing/2014/main" id="{0413306E-EA00-D0D8-3B40-8011E4FCEB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grayWhite">
          <a:xfrm>
            <a:off x="9852315" y="18854"/>
            <a:ext cx="2339684" cy="1404594"/>
          </a:xfrm>
          <a:prstGeom prst="rect">
            <a:avLst/>
          </a:prstGeom>
        </p:spPr>
      </p:pic>
      <p:pic>
        <p:nvPicPr>
          <p:cNvPr id="19" name="Picture 18" descr="A graph of blue lines&#10;&#10;Description automatically generated">
            <a:extLst>
              <a:ext uri="{FF2B5EF4-FFF2-40B4-BE49-F238E27FC236}">
                <a16:creationId xmlns:a16="http://schemas.microsoft.com/office/drawing/2014/main" id="{95CB6FB4-4435-517D-0F4E-DECFA126F8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66727" y="1586204"/>
            <a:ext cx="7380513" cy="4749282"/>
          </a:xfrm>
          <a:prstGeom prst="rect">
            <a:avLst/>
          </a:prstGeom>
        </p:spPr>
      </p:pic>
      <p:sp>
        <p:nvSpPr>
          <p:cNvPr id="4" name="TextBox 3">
            <a:extLst>
              <a:ext uri="{FF2B5EF4-FFF2-40B4-BE49-F238E27FC236}">
                <a16:creationId xmlns:a16="http://schemas.microsoft.com/office/drawing/2014/main" id="{04AF5153-868A-F299-0565-871A94348686}"/>
              </a:ext>
            </a:extLst>
          </p:cNvPr>
          <p:cNvSpPr txBox="1"/>
          <p:nvPr/>
        </p:nvSpPr>
        <p:spPr>
          <a:xfrm>
            <a:off x="531845" y="1732202"/>
            <a:ext cx="3741576" cy="3416320"/>
          </a:xfrm>
          <a:prstGeom prst="rect">
            <a:avLst/>
          </a:prstGeom>
          <a:noFill/>
        </p:spPr>
        <p:txBody>
          <a:bodyPr wrap="square">
            <a:spAutoFit/>
          </a:bodyPr>
          <a:lstStyle/>
          <a:p>
            <a:r>
              <a:rPr lang="en-GB" sz="3600" b="1" dirty="0"/>
              <a:t>Insights:</a:t>
            </a:r>
          </a:p>
          <a:p>
            <a:pPr marL="342900" indent="-342900">
              <a:buFontTx/>
              <a:buChar char="-"/>
            </a:pPr>
            <a:r>
              <a:rPr lang="en-GB" sz="2000" dirty="0"/>
              <a:t>A comparison between total markdowns promotion for each store with the avg. fuel price in the area .</a:t>
            </a:r>
          </a:p>
          <a:p>
            <a:pPr marL="342900" indent="-342900">
              <a:buFontTx/>
              <a:buChar char="-"/>
            </a:pPr>
            <a:r>
              <a:rPr lang="en-GB" sz="2000" dirty="0"/>
              <a:t>As we see in the stores 33,38 there is a huge gab between fuel price and the promotions due to a bit stagnant these store.</a:t>
            </a:r>
          </a:p>
        </p:txBody>
      </p:sp>
    </p:spTree>
    <p:extLst>
      <p:ext uri="{BB962C8B-B14F-4D97-AF65-F5344CB8AC3E}">
        <p14:creationId xmlns:p14="http://schemas.microsoft.com/office/powerpoint/2010/main" val="22558485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7AB1139-5544-0208-25C4-98EE488F66AF}"/>
            </a:ext>
          </a:extLst>
        </p:cNvPr>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013F5EC1-258D-7ED8-B7B8-006323126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Diagonal Corners Rounded 5">
            <a:extLst>
              <a:ext uri="{FF2B5EF4-FFF2-40B4-BE49-F238E27FC236}">
                <a16:creationId xmlns:a16="http://schemas.microsoft.com/office/drawing/2014/main" id="{2BE35433-2FC0-DF6E-8761-F4007D2B5C3D}"/>
              </a:ext>
            </a:extLst>
          </p:cNvPr>
          <p:cNvSpPr/>
          <p:nvPr/>
        </p:nvSpPr>
        <p:spPr>
          <a:xfrm>
            <a:off x="9875595" y="18854"/>
            <a:ext cx="2316405" cy="1404594"/>
          </a:xfrm>
          <a:prstGeom prst="round2DiagRect">
            <a:avLst>
              <a:gd name="adj1" fmla="val 16667"/>
              <a:gd name="adj2" fmla="val 11132"/>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Freeform: Shape 29">
            <a:extLst>
              <a:ext uri="{FF2B5EF4-FFF2-40B4-BE49-F238E27FC236}">
                <a16:creationId xmlns:a16="http://schemas.microsoft.com/office/drawing/2014/main" id="{6AC01762-E153-29A2-A8A3-9C24A778D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3094406 w 12192000"/>
              <a:gd name="connsiteY0" fmla="*/ 283966 h 6858000"/>
              <a:gd name="connsiteX1" fmla="*/ 3038833 w 12192000"/>
              <a:gd name="connsiteY1" fmla="*/ 309661 h 6858000"/>
              <a:gd name="connsiteX2" fmla="*/ 3348384 w 12192000"/>
              <a:gd name="connsiteY2" fmla="*/ 406000 h 6858000"/>
              <a:gd name="connsiteX3" fmla="*/ 2864309 w 12192000"/>
              <a:gd name="connsiteY3" fmla="*/ 355295 h 6858000"/>
              <a:gd name="connsiteX4" fmla="*/ 2856039 w 12192000"/>
              <a:gd name="connsiteY4" fmla="*/ 388058 h 6858000"/>
              <a:gd name="connsiteX5" fmla="*/ 3405794 w 12192000"/>
              <a:gd name="connsiteY5" fmla="*/ 512089 h 6858000"/>
              <a:gd name="connsiteX6" fmla="*/ 3356651 w 12192000"/>
              <a:gd name="connsiteY6" fmla="*/ 531204 h 6858000"/>
              <a:gd name="connsiteX7" fmla="*/ 3064552 w 12192000"/>
              <a:gd name="connsiteY7" fmla="*/ 483228 h 6858000"/>
              <a:gd name="connsiteX8" fmla="*/ 3005765 w 12192000"/>
              <a:gd name="connsiteY8" fmla="*/ 495708 h 6858000"/>
              <a:gd name="connsiteX9" fmla="*/ 3034700 w 12192000"/>
              <a:gd name="connsiteY9" fmla="*/ 553823 h 6858000"/>
              <a:gd name="connsiteX10" fmla="*/ 3161459 w 12192000"/>
              <a:gd name="connsiteY10" fmla="*/ 576445 h 6858000"/>
              <a:gd name="connsiteX11" fmla="*/ 3358949 w 12192000"/>
              <a:gd name="connsiteY11" fmla="*/ 712961 h 6858000"/>
              <a:gd name="connsiteX12" fmla="*/ 3059960 w 12192000"/>
              <a:gd name="connsiteY12" fmla="*/ 696576 h 6858000"/>
              <a:gd name="connsiteX13" fmla="*/ 3007143 w 12192000"/>
              <a:gd name="connsiteY13" fmla="*/ 729732 h 6858000"/>
              <a:gd name="connsiteX14" fmla="*/ 2986935 w 12192000"/>
              <a:gd name="connsiteY14" fmla="*/ 772635 h 6858000"/>
              <a:gd name="connsiteX15" fmla="*/ 2871197 w 12192000"/>
              <a:gd name="connsiteY15" fmla="*/ 808127 h 6858000"/>
              <a:gd name="connsiteX16" fmla="*/ 3053071 w 12192000"/>
              <a:gd name="connsiteY16" fmla="*/ 847913 h 6858000"/>
              <a:gd name="connsiteX17" fmla="*/ 2858796 w 12192000"/>
              <a:gd name="connsiteY17" fmla="*/ 847913 h 6858000"/>
              <a:gd name="connsiteX18" fmla="*/ 2635588 w 12192000"/>
              <a:gd name="connsiteY18" fmla="*/ 820611 h 6858000"/>
              <a:gd name="connsiteX19" fmla="*/ 2397683 w 12192000"/>
              <a:gd name="connsiteY19" fmla="*/ 829190 h 6858000"/>
              <a:gd name="connsiteX20" fmla="*/ 1921874 w 12192000"/>
              <a:gd name="connsiteY20" fmla="*/ 778877 h 6858000"/>
              <a:gd name="connsiteX21" fmla="*/ 1695450 w 12192000"/>
              <a:gd name="connsiteY21" fmla="*/ 782386 h 6858000"/>
              <a:gd name="connsiteX22" fmla="*/ 2954324 w 12192000"/>
              <a:gd name="connsiteY22" fmla="*/ 1120940 h 6858000"/>
              <a:gd name="connsiteX23" fmla="*/ 2890028 w 12192000"/>
              <a:gd name="connsiteY23" fmla="*/ 1195435 h 6858000"/>
              <a:gd name="connsiteX24" fmla="*/ 3153652 w 12192000"/>
              <a:gd name="connsiteY24" fmla="*/ 1276563 h 6858000"/>
              <a:gd name="connsiteX25" fmla="*/ 3218410 w 12192000"/>
              <a:gd name="connsiteY25" fmla="*/ 1356911 h 6858000"/>
              <a:gd name="connsiteX26" fmla="*/ 3137118 w 12192000"/>
              <a:gd name="connsiteY26" fmla="*/ 1349891 h 6858000"/>
              <a:gd name="connsiteX27" fmla="*/ 3067309 w 12192000"/>
              <a:gd name="connsiteY27" fmla="*/ 1365102 h 6858000"/>
              <a:gd name="connsiteX28" fmla="*/ 3096243 w 12192000"/>
              <a:gd name="connsiteY28" fmla="*/ 1467292 h 6858000"/>
              <a:gd name="connsiteX29" fmla="*/ 3468716 w 12192000"/>
              <a:gd name="connsiteY29" fmla="*/ 1599125 h 6858000"/>
              <a:gd name="connsiteX30" fmla="*/ 3502241 w 12192000"/>
              <a:gd name="connsiteY30" fmla="*/ 1642029 h 6858000"/>
              <a:gd name="connsiteX31" fmla="*/ 3457692 w 12192000"/>
              <a:gd name="connsiteY31" fmla="*/ 1672453 h 6858000"/>
              <a:gd name="connsiteX32" fmla="*/ 3337362 w 12192000"/>
              <a:gd name="connsiteY32" fmla="*/ 1688053 h 6858000"/>
              <a:gd name="connsiteX33" fmla="*/ 3505915 w 12192000"/>
              <a:gd name="connsiteY33" fmla="*/ 1834318 h 6858000"/>
              <a:gd name="connsiteX34" fmla="*/ 3567458 w 12192000"/>
              <a:gd name="connsiteY34" fmla="*/ 1874880 h 6858000"/>
              <a:gd name="connsiteX35" fmla="*/ 3672634 w 12192000"/>
              <a:gd name="connsiteY35" fmla="*/ 1937678 h 6858000"/>
              <a:gd name="connsiteX36" fmla="*/ 3674470 w 12192000"/>
              <a:gd name="connsiteY36" fmla="*/ 1956789 h 6858000"/>
              <a:gd name="connsiteX37" fmla="*/ 3531176 w 12192000"/>
              <a:gd name="connsiteY37" fmla="*/ 2024266 h 6858000"/>
              <a:gd name="connsiteX38" fmla="*/ 3272604 w 12192000"/>
              <a:gd name="connsiteY38" fmla="*/ 2005933 h 6858000"/>
              <a:gd name="connsiteX39" fmla="*/ 3654720 w 12192000"/>
              <a:gd name="connsiteY39" fmla="*/ 2106564 h 6858000"/>
              <a:gd name="connsiteX40" fmla="*/ 2417892 w 12192000"/>
              <a:gd name="connsiteY40" fmla="*/ 1866690 h 6858000"/>
              <a:gd name="connsiteX41" fmla="*/ 2496888 w 12192000"/>
              <a:gd name="connsiteY41" fmla="*/ 1929487 h 6858000"/>
              <a:gd name="connsiteX42" fmla="*/ 2929526 w 12192000"/>
              <a:gd name="connsiteY42" fmla="*/ 2094862 h 6858000"/>
              <a:gd name="connsiteX43" fmla="*/ 3052152 w 12192000"/>
              <a:gd name="connsiteY43" fmla="*/ 2198613 h 6858000"/>
              <a:gd name="connsiteX44" fmla="*/ 3180748 w 12192000"/>
              <a:gd name="connsiteY44" fmla="*/ 2255948 h 6858000"/>
              <a:gd name="connsiteX45" fmla="*/ 3361244 w 12192000"/>
              <a:gd name="connsiteY45" fmla="*/ 2254777 h 6858000"/>
              <a:gd name="connsiteX46" fmla="*/ 3489382 w 12192000"/>
              <a:gd name="connsiteY46" fmla="*/ 2342926 h 6858000"/>
              <a:gd name="connsiteX47" fmla="*/ 3355733 w 12192000"/>
              <a:gd name="connsiteY47" fmla="*/ 2361649 h 6858000"/>
              <a:gd name="connsiteX48" fmla="*/ 3199121 w 12192000"/>
              <a:gd name="connsiteY48" fmla="*/ 2347216 h 6858000"/>
              <a:gd name="connsiteX49" fmla="*/ 2861091 w 12192000"/>
              <a:gd name="connsiteY49" fmla="*/ 2351896 h 6858000"/>
              <a:gd name="connsiteX50" fmla="*/ 2667278 w 12192000"/>
              <a:gd name="connsiteY50" fmla="*/ 2369058 h 6858000"/>
              <a:gd name="connsiteX51" fmla="*/ 2221781 w 12192000"/>
              <a:gd name="connsiteY51" fmla="*/ 2339805 h 6858000"/>
              <a:gd name="connsiteX52" fmla="*/ 2247961 w 12192000"/>
              <a:gd name="connsiteY52" fmla="*/ 2414693 h 6858000"/>
              <a:gd name="connsiteX53" fmla="*/ 2231425 w 12192000"/>
              <a:gd name="connsiteY53" fmla="*/ 2479828 h 6858000"/>
              <a:gd name="connsiteX54" fmla="*/ 2224996 w 12192000"/>
              <a:gd name="connsiteY54" fmla="*/ 2621414 h 6858000"/>
              <a:gd name="connsiteX55" fmla="*/ 2229131 w 12192000"/>
              <a:gd name="connsiteY55" fmla="*/ 2644426 h 6858000"/>
              <a:gd name="connsiteX56" fmla="*/ 2129466 w 12192000"/>
              <a:gd name="connsiteY56" fmla="*/ 2659247 h 6858000"/>
              <a:gd name="connsiteX57" fmla="*/ 2723312 w 12192000"/>
              <a:gd name="connsiteY57" fmla="*/ 2953726 h 6858000"/>
              <a:gd name="connsiteX58" fmla="*/ 2326496 w 12192000"/>
              <a:gd name="connsiteY58" fmla="*/ 2878838 h 6858000"/>
              <a:gd name="connsiteX59" fmla="*/ 2272759 w 12192000"/>
              <a:gd name="connsiteY59" fmla="*/ 3002480 h 6858000"/>
              <a:gd name="connsiteX60" fmla="*/ 2459226 w 12192000"/>
              <a:gd name="connsiteY60" fmla="*/ 3112471 h 6858000"/>
              <a:gd name="connsiteX61" fmla="*/ 2528117 w 12192000"/>
              <a:gd name="connsiteY61" fmla="*/ 3330111 h 6858000"/>
              <a:gd name="connsiteX62" fmla="*/ 2494590 w 12192000"/>
              <a:gd name="connsiteY62" fmla="*/ 3529029 h 6858000"/>
              <a:gd name="connsiteX63" fmla="*/ 2414677 w 12192000"/>
              <a:gd name="connsiteY63" fmla="*/ 3592215 h 6858000"/>
              <a:gd name="connsiteX64" fmla="*/ 2298940 w 12192000"/>
              <a:gd name="connsiteY64" fmla="*/ 3705716 h 6858000"/>
              <a:gd name="connsiteX65" fmla="*/ 2227294 w 12192000"/>
              <a:gd name="connsiteY65" fmla="*/ 3775921 h 6858000"/>
              <a:gd name="connsiteX66" fmla="*/ 1978366 w 12192000"/>
              <a:gd name="connsiteY66" fmla="*/ 3748620 h 6858000"/>
              <a:gd name="connsiteX67" fmla="*/ 2310421 w 12192000"/>
              <a:gd name="connsiteY67" fmla="*/ 3926868 h 6858000"/>
              <a:gd name="connsiteX68" fmla="*/ 2041285 w 12192000"/>
              <a:gd name="connsiteY68" fmla="*/ 3904635 h 6858000"/>
              <a:gd name="connsiteX69" fmla="*/ 1953565 w 12192000"/>
              <a:gd name="connsiteY69" fmla="*/ 3917116 h 6858000"/>
              <a:gd name="connsiteX70" fmla="*/ 2003623 w 12192000"/>
              <a:gd name="connsiteY70" fmla="*/ 3974842 h 6858000"/>
              <a:gd name="connsiteX71" fmla="*/ 2201114 w 12192000"/>
              <a:gd name="connsiteY71" fmla="*/ 4072742 h 6858000"/>
              <a:gd name="connsiteX72" fmla="*/ 2608032 w 12192000"/>
              <a:gd name="connsiteY72" fmla="*/ 4337967 h 6858000"/>
              <a:gd name="connsiteX73" fmla="*/ 2213973 w 12192000"/>
              <a:gd name="connsiteY73" fmla="*/ 4216277 h 6858000"/>
              <a:gd name="connsiteX74" fmla="*/ 2629158 w 12192000"/>
              <a:gd name="connsiteY74" fmla="*/ 4488911 h 6858000"/>
              <a:gd name="connsiteX75" fmla="*/ 2721471 w 12192000"/>
              <a:gd name="connsiteY75" fmla="*/ 4579399 h 6858000"/>
              <a:gd name="connsiteX76" fmla="*/ 2907939 w 12192000"/>
              <a:gd name="connsiteY76" fmla="*/ 4804062 h 6858000"/>
              <a:gd name="connsiteX77" fmla="*/ 2898753 w 12192000"/>
              <a:gd name="connsiteY77" fmla="*/ 4829414 h 6858000"/>
              <a:gd name="connsiteX78" fmla="*/ 2683352 w 12192000"/>
              <a:gd name="connsiteY78" fmla="*/ 4793141 h 6858000"/>
              <a:gd name="connsiteX79" fmla="*/ 2962594 w 12192000"/>
              <a:gd name="connsiteY79" fmla="*/ 4981920 h 6858000"/>
              <a:gd name="connsiteX80" fmla="*/ 3251019 w 12192000"/>
              <a:gd name="connsiteY80" fmla="*/ 5127012 h 6858000"/>
              <a:gd name="connsiteX81" fmla="*/ 3046180 w 12192000"/>
              <a:gd name="connsiteY81" fmla="*/ 5104781 h 6858000"/>
              <a:gd name="connsiteX82" fmla="*/ 2764646 w 12192000"/>
              <a:gd name="connsiteY82" fmla="*/ 5021703 h 6858000"/>
              <a:gd name="connsiteX83" fmla="*/ 2666820 w 12192000"/>
              <a:gd name="connsiteY83" fmla="*/ 5052905 h 6858000"/>
              <a:gd name="connsiteX84" fmla="*/ 2933657 w 12192000"/>
              <a:gd name="connsiteY84" fmla="*/ 5190198 h 6858000"/>
              <a:gd name="connsiteX85" fmla="*/ 3086598 w 12192000"/>
              <a:gd name="connsiteY85" fmla="*/ 5253776 h 6858000"/>
              <a:gd name="connsiteX86" fmla="*/ 3147680 w 12192000"/>
              <a:gd name="connsiteY86" fmla="*/ 5302531 h 6858000"/>
              <a:gd name="connsiteX87" fmla="*/ 3322204 w 12192000"/>
              <a:gd name="connsiteY87" fmla="*/ 5476487 h 6858000"/>
              <a:gd name="connsiteX88" fmla="*/ 3834758 w 12192000"/>
              <a:gd name="connsiteY88" fmla="*/ 5666434 h 6858000"/>
              <a:gd name="connsiteX89" fmla="*/ 4314240 w 12192000"/>
              <a:gd name="connsiteY89" fmla="*/ 5902409 h 6858000"/>
              <a:gd name="connsiteX90" fmla="*/ 4688552 w 12192000"/>
              <a:gd name="connsiteY90" fmla="*/ 6049453 h 6858000"/>
              <a:gd name="connsiteX91" fmla="*/ 5634660 w 12192000"/>
              <a:gd name="connsiteY91" fmla="*/ 6238620 h 6858000"/>
              <a:gd name="connsiteX92" fmla="*/ 9222980 w 12192000"/>
              <a:gd name="connsiteY92" fmla="*/ 4955397 h 6858000"/>
              <a:gd name="connsiteX93" fmla="*/ 9268448 w 12192000"/>
              <a:gd name="connsiteY93" fmla="*/ 4917173 h 6858000"/>
              <a:gd name="connsiteX94" fmla="*/ 9442512 w 12192000"/>
              <a:gd name="connsiteY94" fmla="*/ 4773251 h 6858000"/>
              <a:gd name="connsiteX95" fmla="*/ 9590400 w 12192000"/>
              <a:gd name="connsiteY95" fmla="*/ 4643756 h 6858000"/>
              <a:gd name="connsiteX96" fmla="*/ 9513242 w 12192000"/>
              <a:gd name="connsiteY96" fmla="*/ 4600073 h 6858000"/>
              <a:gd name="connsiteX97" fmla="*/ 9617498 w 12192000"/>
              <a:gd name="connsiteY97" fmla="*/ 4476430 h 6858000"/>
              <a:gd name="connsiteX98" fmla="*/ 9949094 w 12192000"/>
              <a:gd name="connsiteY98" fmla="*/ 4095364 h 6858000"/>
              <a:gd name="connsiteX99" fmla="*/ 10094686 w 12192000"/>
              <a:gd name="connsiteY99" fmla="*/ 4011507 h 6858000"/>
              <a:gd name="connsiteX100" fmla="*/ 10271967 w 12192000"/>
              <a:gd name="connsiteY100" fmla="*/ 3800497 h 6858000"/>
              <a:gd name="connsiteX101" fmla="*/ 10297226 w 12192000"/>
              <a:gd name="connsiteY101" fmla="*/ 3751742 h 6858000"/>
              <a:gd name="connsiteX102" fmla="*/ 10260943 w 12192000"/>
              <a:gd name="connsiteY102" fmla="*/ 3689723 h 6858000"/>
              <a:gd name="connsiteX103" fmla="*/ 10233847 w 12192000"/>
              <a:gd name="connsiteY103" fmla="*/ 3627319 h 6858000"/>
              <a:gd name="connsiteX104" fmla="*/ 10269209 w 12192000"/>
              <a:gd name="connsiteY104" fmla="*/ 3608986 h 6858000"/>
              <a:gd name="connsiteX105" fmla="*/ 10496550 w 12192000"/>
              <a:gd name="connsiteY105" fmla="*/ 3577393 h 6858000"/>
              <a:gd name="connsiteX106" fmla="*/ 10364738 w 12192000"/>
              <a:gd name="connsiteY106" fmla="*/ 3458823 h 6858000"/>
              <a:gd name="connsiteX107" fmla="*/ 10132346 w 12192000"/>
              <a:gd name="connsiteY107" fmla="*/ 3282137 h 6858000"/>
              <a:gd name="connsiteX108" fmla="*/ 10026712 w 12192000"/>
              <a:gd name="connsiteY108" fmla="*/ 3156543 h 6858000"/>
              <a:gd name="connsiteX109" fmla="*/ 10014312 w 12192000"/>
              <a:gd name="connsiteY109" fmla="*/ 3044213 h 6858000"/>
              <a:gd name="connsiteX110" fmla="*/ 9806718 w 12192000"/>
              <a:gd name="connsiteY110" fmla="*/ 2977907 h 6858000"/>
              <a:gd name="connsiteX111" fmla="*/ 10001912 w 12192000"/>
              <a:gd name="connsiteY111" fmla="*/ 2740374 h 6858000"/>
              <a:gd name="connsiteX112" fmla="*/ 10021662 w 12192000"/>
              <a:gd name="connsiteY112" fmla="*/ 2691231 h 6858000"/>
              <a:gd name="connsiteX113" fmla="*/ 9904546 w 12192000"/>
              <a:gd name="connsiteY113" fmla="*/ 2515322 h 6858000"/>
              <a:gd name="connsiteX114" fmla="*/ 9885256 w 12192000"/>
              <a:gd name="connsiteY114" fmla="*/ 2487240 h 6858000"/>
              <a:gd name="connsiteX115" fmla="*/ 9842085 w 12192000"/>
              <a:gd name="connsiteY115" fmla="*/ 2431074 h 6858000"/>
              <a:gd name="connsiteX116" fmla="*/ 9718078 w 12192000"/>
              <a:gd name="connsiteY116" fmla="*/ 2417424 h 6858000"/>
              <a:gd name="connsiteX117" fmla="*/ 9782378 w 12192000"/>
              <a:gd name="connsiteY117" fmla="*/ 2377641 h 6858000"/>
              <a:gd name="connsiteX118" fmla="*/ 9907302 w 12192000"/>
              <a:gd name="connsiteY118" fmla="*/ 2243078 h 6858000"/>
              <a:gd name="connsiteX119" fmla="*/ 9824171 w 12192000"/>
              <a:gd name="connsiteY119" fmla="*/ 2114365 h 6858000"/>
              <a:gd name="connsiteX120" fmla="*/ 9818662 w 12192000"/>
              <a:gd name="connsiteY120" fmla="*/ 2043377 h 6858000"/>
              <a:gd name="connsiteX121" fmla="*/ 9958740 w 12192000"/>
              <a:gd name="connsiteY121" fmla="*/ 1952499 h 6858000"/>
              <a:gd name="connsiteX122" fmla="*/ 10064374 w 12192000"/>
              <a:gd name="connsiteY122" fmla="*/ 1916615 h 6858000"/>
              <a:gd name="connsiteX123" fmla="*/ 10113055 w 12192000"/>
              <a:gd name="connsiteY123" fmla="*/ 1865131 h 6858000"/>
              <a:gd name="connsiteX124" fmla="*/ 10055646 w 12192000"/>
              <a:gd name="connsiteY124" fmla="*/ 1822227 h 6858000"/>
              <a:gd name="connsiteX125" fmla="*/ 9800748 w 12192000"/>
              <a:gd name="connsiteY125" fmla="*/ 1720036 h 6858000"/>
              <a:gd name="connsiteX126" fmla="*/ 9938071 w 12192000"/>
              <a:gd name="connsiteY126" fmla="*/ 1634617 h 6858000"/>
              <a:gd name="connsiteX127" fmla="*/ 9220224 w 12192000"/>
              <a:gd name="connsiteY127" fmla="*/ 1231709 h 6858000"/>
              <a:gd name="connsiteX128" fmla="*/ 9133419 w 12192000"/>
              <a:gd name="connsiteY128" fmla="*/ 1170083 h 6858000"/>
              <a:gd name="connsiteX129" fmla="*/ 8672768 w 12192000"/>
              <a:gd name="connsiteY129" fmla="*/ 1020699 h 6858000"/>
              <a:gd name="connsiteX130" fmla="*/ 8198797 w 12192000"/>
              <a:gd name="connsiteY130" fmla="*/ 915000 h 6858000"/>
              <a:gd name="connsiteX131" fmla="*/ 8528095 w 12192000"/>
              <a:gd name="connsiteY131" fmla="*/ 691898 h 6858000"/>
              <a:gd name="connsiteX132" fmla="*/ 8025190 w 12192000"/>
              <a:gd name="connsiteY132" fmla="*/ 640021 h 6858000"/>
              <a:gd name="connsiteX133" fmla="*/ 7976047 w 12192000"/>
              <a:gd name="connsiteY133" fmla="*/ 641584 h 6858000"/>
              <a:gd name="connsiteX134" fmla="*/ 6988604 w 12192000"/>
              <a:gd name="connsiteY134" fmla="*/ 607260 h 6858000"/>
              <a:gd name="connsiteX135" fmla="*/ 5573116 w 12192000"/>
              <a:gd name="connsiteY135" fmla="*/ 493368 h 6858000"/>
              <a:gd name="connsiteX136" fmla="*/ 4401503 w 12192000"/>
              <a:gd name="connsiteY136" fmla="*/ 425112 h 6858000"/>
              <a:gd name="connsiteX137" fmla="*/ 3154109 w 12192000"/>
              <a:gd name="connsiteY137" fmla="*/ 292499 h 6858000"/>
              <a:gd name="connsiteX138" fmla="*/ 3094406 w 12192000"/>
              <a:gd name="connsiteY138" fmla="*/ 283966 h 6858000"/>
              <a:gd name="connsiteX139" fmla="*/ 0 w 12192000"/>
              <a:gd name="connsiteY139" fmla="*/ 0 h 6858000"/>
              <a:gd name="connsiteX140" fmla="*/ 12192000 w 12192000"/>
              <a:gd name="connsiteY140" fmla="*/ 0 h 6858000"/>
              <a:gd name="connsiteX141" fmla="*/ 12192000 w 12192000"/>
              <a:gd name="connsiteY141" fmla="*/ 6858000 h 6858000"/>
              <a:gd name="connsiteX142" fmla="*/ 0 w 12192000"/>
              <a:gd name="connsiteY14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2192000" h="6858000">
                <a:moveTo>
                  <a:pt x="3094406" y="283966"/>
                </a:moveTo>
                <a:cubicBezTo>
                  <a:pt x="3074312" y="283528"/>
                  <a:pt x="3054907" y="288795"/>
                  <a:pt x="3038833" y="309661"/>
                </a:cubicBezTo>
                <a:cubicBezTo>
                  <a:pt x="3124259" y="364657"/>
                  <a:pt x="3233105" y="343983"/>
                  <a:pt x="3348384" y="406000"/>
                </a:cubicBezTo>
                <a:cubicBezTo>
                  <a:pt x="3161001" y="386497"/>
                  <a:pt x="3012653" y="370896"/>
                  <a:pt x="2864309" y="355295"/>
                </a:cubicBezTo>
                <a:cubicBezTo>
                  <a:pt x="2861553" y="366216"/>
                  <a:pt x="2858796" y="377136"/>
                  <a:pt x="2856039" y="388058"/>
                </a:cubicBezTo>
                <a:cubicBezTo>
                  <a:pt x="3045722" y="411070"/>
                  <a:pt x="3221166" y="470356"/>
                  <a:pt x="3405794" y="512089"/>
                </a:cubicBezTo>
                <a:cubicBezTo>
                  <a:pt x="3388799" y="537835"/>
                  <a:pt x="3371808" y="532763"/>
                  <a:pt x="3356651" y="531204"/>
                </a:cubicBezTo>
                <a:cubicBezTo>
                  <a:pt x="3257907" y="521062"/>
                  <a:pt x="3159164" y="510922"/>
                  <a:pt x="3064552" y="483228"/>
                </a:cubicBezTo>
                <a:cubicBezTo>
                  <a:pt x="3043427" y="476987"/>
                  <a:pt x="3017704" y="476987"/>
                  <a:pt x="3005765" y="495708"/>
                </a:cubicBezTo>
                <a:cubicBezTo>
                  <a:pt x="2988771" y="522231"/>
                  <a:pt x="3013113" y="539393"/>
                  <a:pt x="3034700" y="553823"/>
                </a:cubicBezTo>
                <a:cubicBezTo>
                  <a:pt x="3072360" y="578787"/>
                  <a:pt x="3117827" y="571767"/>
                  <a:pt x="3161459" y="576445"/>
                </a:cubicBezTo>
                <a:cubicBezTo>
                  <a:pt x="3277655" y="588537"/>
                  <a:pt x="3333228" y="626370"/>
                  <a:pt x="3358949" y="712961"/>
                </a:cubicBezTo>
                <a:cubicBezTo>
                  <a:pt x="3256987" y="677857"/>
                  <a:pt x="3158703" y="721151"/>
                  <a:pt x="3059960" y="696576"/>
                </a:cubicBezTo>
                <a:cubicBezTo>
                  <a:pt x="3034240" y="690338"/>
                  <a:pt x="2993364" y="699698"/>
                  <a:pt x="3007143" y="729732"/>
                </a:cubicBezTo>
                <a:cubicBezTo>
                  <a:pt x="3020003" y="757814"/>
                  <a:pt x="3062716" y="778096"/>
                  <a:pt x="2986935" y="772635"/>
                </a:cubicBezTo>
                <a:cubicBezTo>
                  <a:pt x="2932740" y="768735"/>
                  <a:pt x="2826647" y="800329"/>
                  <a:pt x="2871197" y="808127"/>
                </a:cubicBezTo>
                <a:cubicBezTo>
                  <a:pt x="2927228" y="817881"/>
                  <a:pt x="2981883" y="831921"/>
                  <a:pt x="3053071" y="847913"/>
                </a:cubicBezTo>
                <a:cubicBezTo>
                  <a:pt x="2974533" y="874043"/>
                  <a:pt x="2918042" y="868584"/>
                  <a:pt x="2858796" y="847913"/>
                </a:cubicBezTo>
                <a:cubicBezTo>
                  <a:pt x="2787150" y="822949"/>
                  <a:pt x="2693916" y="792528"/>
                  <a:pt x="2635588" y="820611"/>
                </a:cubicBezTo>
                <a:cubicBezTo>
                  <a:pt x="2548326" y="862734"/>
                  <a:pt x="2475760" y="836211"/>
                  <a:pt x="2397683" y="829190"/>
                </a:cubicBezTo>
                <a:cubicBezTo>
                  <a:pt x="2238775" y="814759"/>
                  <a:pt x="2081241" y="790576"/>
                  <a:pt x="1921874" y="778877"/>
                </a:cubicBezTo>
                <a:cubicBezTo>
                  <a:pt x="1858036" y="774195"/>
                  <a:pt x="1789143" y="751964"/>
                  <a:pt x="1695450" y="782386"/>
                </a:cubicBezTo>
                <a:cubicBezTo>
                  <a:pt x="2119822" y="938012"/>
                  <a:pt x="2575423" y="928262"/>
                  <a:pt x="2954324" y="1120940"/>
                </a:cubicBezTo>
                <a:cubicBezTo>
                  <a:pt x="2938251" y="1139269"/>
                  <a:pt x="2856502" y="1191535"/>
                  <a:pt x="2890028" y="1195435"/>
                </a:cubicBezTo>
                <a:cubicBezTo>
                  <a:pt x="2984178" y="1206748"/>
                  <a:pt x="3067767" y="1244971"/>
                  <a:pt x="3153652" y="1276563"/>
                </a:cubicBezTo>
                <a:cubicBezTo>
                  <a:pt x="3190855" y="1290216"/>
                  <a:pt x="3235862" y="1308157"/>
                  <a:pt x="3218410" y="1356911"/>
                </a:cubicBezTo>
                <a:cubicBezTo>
                  <a:pt x="3186719" y="1370562"/>
                  <a:pt x="3163296" y="1351451"/>
                  <a:pt x="3137118" y="1349891"/>
                </a:cubicBezTo>
                <a:cubicBezTo>
                  <a:pt x="3110480" y="1348331"/>
                  <a:pt x="3050773" y="1358471"/>
                  <a:pt x="3067309" y="1365102"/>
                </a:cubicBezTo>
                <a:cubicBezTo>
                  <a:pt x="3142629" y="1395136"/>
                  <a:pt x="3007143" y="1467292"/>
                  <a:pt x="3096243" y="1467292"/>
                </a:cubicBezTo>
                <a:cubicBezTo>
                  <a:pt x="3245506" y="1467681"/>
                  <a:pt x="3324961" y="1595613"/>
                  <a:pt x="3468716" y="1599125"/>
                </a:cubicBezTo>
                <a:cubicBezTo>
                  <a:pt x="3491677" y="1599513"/>
                  <a:pt x="3502700" y="1622137"/>
                  <a:pt x="3502241" y="1642029"/>
                </a:cubicBezTo>
                <a:cubicBezTo>
                  <a:pt x="3502241" y="1665822"/>
                  <a:pt x="3481116" y="1670112"/>
                  <a:pt x="3457692" y="1672453"/>
                </a:cubicBezTo>
                <a:cubicBezTo>
                  <a:pt x="3421868" y="1675962"/>
                  <a:pt x="3384667" y="1642029"/>
                  <a:pt x="3337362" y="1688053"/>
                </a:cubicBezTo>
                <a:cubicBezTo>
                  <a:pt x="3422329" y="1714966"/>
                  <a:pt x="3507294" y="1741878"/>
                  <a:pt x="3505915" y="1834318"/>
                </a:cubicBezTo>
                <a:cubicBezTo>
                  <a:pt x="3505457" y="1859279"/>
                  <a:pt x="3540820" y="1868640"/>
                  <a:pt x="3567458" y="1874880"/>
                </a:cubicBezTo>
                <a:cubicBezTo>
                  <a:pt x="3611549" y="1885023"/>
                  <a:pt x="3648750" y="1902965"/>
                  <a:pt x="3672634" y="1937678"/>
                </a:cubicBezTo>
                <a:cubicBezTo>
                  <a:pt x="3672172" y="1944308"/>
                  <a:pt x="3671715" y="1951329"/>
                  <a:pt x="3674470" y="1956789"/>
                </a:cubicBezTo>
                <a:cubicBezTo>
                  <a:pt x="3666664" y="2040646"/>
                  <a:pt x="3602363" y="2038306"/>
                  <a:pt x="3531176" y="2024266"/>
                </a:cubicBezTo>
                <a:cubicBezTo>
                  <a:pt x="3446211" y="2007103"/>
                  <a:pt x="3362164" y="1975900"/>
                  <a:pt x="3272604" y="2005933"/>
                </a:cubicBezTo>
                <a:cubicBezTo>
                  <a:pt x="3398905" y="2046107"/>
                  <a:pt x="3536229" y="2049228"/>
                  <a:pt x="3654720" y="2106564"/>
                </a:cubicBezTo>
                <a:cubicBezTo>
                  <a:pt x="3221166" y="2117095"/>
                  <a:pt x="2838130" y="1936116"/>
                  <a:pt x="2417892" y="1866690"/>
                </a:cubicBezTo>
                <a:cubicBezTo>
                  <a:pt x="2432130" y="1913105"/>
                  <a:pt x="2466114" y="1922465"/>
                  <a:pt x="2496888" y="1929487"/>
                </a:cubicBezTo>
                <a:cubicBezTo>
                  <a:pt x="2652123" y="1964590"/>
                  <a:pt x="2788067" y="2034408"/>
                  <a:pt x="2929526" y="2094862"/>
                </a:cubicBezTo>
                <a:cubicBezTo>
                  <a:pt x="2987851" y="2119825"/>
                  <a:pt x="3030106" y="2144789"/>
                  <a:pt x="3052152" y="2198613"/>
                </a:cubicBezTo>
                <a:cubicBezTo>
                  <a:pt x="3071903" y="2247367"/>
                  <a:pt x="3110021" y="2269990"/>
                  <a:pt x="3180748" y="2255948"/>
                </a:cubicBezTo>
                <a:cubicBezTo>
                  <a:pt x="3238157" y="2244246"/>
                  <a:pt x="3301078" y="2250487"/>
                  <a:pt x="3361244" y="2254777"/>
                </a:cubicBezTo>
                <a:cubicBezTo>
                  <a:pt x="3430596" y="2259459"/>
                  <a:pt x="3508213" y="2314455"/>
                  <a:pt x="3489382" y="2342926"/>
                </a:cubicBezTo>
                <a:cubicBezTo>
                  <a:pt x="3457233" y="2391292"/>
                  <a:pt x="3403498" y="2367110"/>
                  <a:pt x="3355733" y="2361649"/>
                </a:cubicBezTo>
                <a:cubicBezTo>
                  <a:pt x="3301537" y="2355018"/>
                  <a:pt x="3200957" y="2341367"/>
                  <a:pt x="3199121" y="2347216"/>
                </a:cubicBezTo>
                <a:cubicBezTo>
                  <a:pt x="3163754" y="2468518"/>
                  <a:pt x="2914827" y="2362819"/>
                  <a:pt x="2861091" y="2351896"/>
                </a:cubicBezTo>
                <a:cubicBezTo>
                  <a:pt x="2794038" y="2338245"/>
                  <a:pt x="2731116" y="2363208"/>
                  <a:pt x="2667278" y="2369058"/>
                </a:cubicBezTo>
                <a:cubicBezTo>
                  <a:pt x="2610328" y="2374518"/>
                  <a:pt x="2288376" y="2391292"/>
                  <a:pt x="2221781" y="2339805"/>
                </a:cubicBezTo>
                <a:cubicBezTo>
                  <a:pt x="2212595" y="2379978"/>
                  <a:pt x="2231884" y="2396361"/>
                  <a:pt x="2247961" y="2414693"/>
                </a:cubicBezTo>
                <a:cubicBezTo>
                  <a:pt x="2270465" y="2440824"/>
                  <a:pt x="2274138" y="2459157"/>
                  <a:pt x="2231425" y="2479828"/>
                </a:cubicBezTo>
                <a:cubicBezTo>
                  <a:pt x="2109717" y="2539115"/>
                  <a:pt x="2111557" y="2541065"/>
                  <a:pt x="2224996" y="2621414"/>
                </a:cubicBezTo>
                <a:cubicBezTo>
                  <a:pt x="2230509" y="2624923"/>
                  <a:pt x="2228211" y="2636624"/>
                  <a:pt x="2229131" y="2644426"/>
                </a:cubicBezTo>
                <a:cubicBezTo>
                  <a:pt x="2199276" y="2656906"/>
                  <a:pt x="2164373" y="2625703"/>
                  <a:pt x="2129466" y="2659247"/>
                </a:cubicBezTo>
                <a:cubicBezTo>
                  <a:pt x="2281487" y="2806680"/>
                  <a:pt x="2513421" y="2842953"/>
                  <a:pt x="2723312" y="2953726"/>
                </a:cubicBezTo>
                <a:cubicBezTo>
                  <a:pt x="2553377" y="2990389"/>
                  <a:pt x="2451419" y="2862456"/>
                  <a:pt x="2326496" y="2878838"/>
                </a:cubicBezTo>
                <a:cubicBezTo>
                  <a:pt x="2264036" y="2919012"/>
                  <a:pt x="2449582" y="2983367"/>
                  <a:pt x="2272759" y="3002480"/>
                </a:cubicBezTo>
                <a:cubicBezTo>
                  <a:pt x="2349461" y="3037583"/>
                  <a:pt x="2406411" y="3071905"/>
                  <a:pt x="2459226" y="3112471"/>
                </a:cubicBezTo>
                <a:cubicBezTo>
                  <a:pt x="2553377" y="3185016"/>
                  <a:pt x="2571749" y="3232602"/>
                  <a:pt x="2528117" y="3330111"/>
                </a:cubicBezTo>
                <a:cubicBezTo>
                  <a:pt x="2499642" y="3394076"/>
                  <a:pt x="2457848" y="3452973"/>
                  <a:pt x="2494590" y="3529029"/>
                </a:cubicBezTo>
                <a:cubicBezTo>
                  <a:pt x="2520308" y="3581294"/>
                  <a:pt x="2510206" y="3615617"/>
                  <a:pt x="2414677" y="3592215"/>
                </a:cubicBezTo>
                <a:cubicBezTo>
                  <a:pt x="2311799" y="3567251"/>
                  <a:pt x="2273221" y="3614057"/>
                  <a:pt x="2298940" y="3705716"/>
                </a:cubicBezTo>
                <a:cubicBezTo>
                  <a:pt x="2315473" y="3764612"/>
                  <a:pt x="2298020" y="3782553"/>
                  <a:pt x="2227294" y="3775921"/>
                </a:cubicBezTo>
                <a:cubicBezTo>
                  <a:pt x="2149215" y="3768512"/>
                  <a:pt x="2074811" y="3729898"/>
                  <a:pt x="1978366" y="3748620"/>
                </a:cubicBezTo>
                <a:cubicBezTo>
                  <a:pt x="2055522" y="3855492"/>
                  <a:pt x="2220403" y="3825068"/>
                  <a:pt x="2310421" y="3926868"/>
                </a:cubicBezTo>
                <a:cubicBezTo>
                  <a:pt x="2202950" y="3927259"/>
                  <a:pt x="2120739" y="3926868"/>
                  <a:pt x="2041285" y="3904635"/>
                </a:cubicBezTo>
                <a:cubicBezTo>
                  <a:pt x="2008216" y="3895664"/>
                  <a:pt x="1971934" y="3886305"/>
                  <a:pt x="1953565" y="3917116"/>
                </a:cubicBezTo>
                <a:cubicBezTo>
                  <a:pt x="1931978" y="3954170"/>
                  <a:pt x="1976527" y="3968211"/>
                  <a:pt x="2003623" y="3974842"/>
                </a:cubicBezTo>
                <a:cubicBezTo>
                  <a:pt x="2079866" y="3993563"/>
                  <a:pt x="2138192" y="4038028"/>
                  <a:pt x="2201114" y="4072742"/>
                </a:cubicBezTo>
                <a:cubicBezTo>
                  <a:pt x="2339356" y="4148800"/>
                  <a:pt x="2490917" y="4212375"/>
                  <a:pt x="2608032" y="4337967"/>
                </a:cubicBezTo>
                <a:cubicBezTo>
                  <a:pt x="2460606" y="4305983"/>
                  <a:pt x="2350838" y="4231487"/>
                  <a:pt x="2213973" y="4216277"/>
                </a:cubicBezTo>
                <a:cubicBezTo>
                  <a:pt x="2332467" y="4330557"/>
                  <a:pt x="2484945" y="4405834"/>
                  <a:pt x="2629158" y="4488911"/>
                </a:cubicBezTo>
                <a:cubicBezTo>
                  <a:pt x="2670494" y="4512315"/>
                  <a:pt x="2712289" y="4528306"/>
                  <a:pt x="2721471" y="4579399"/>
                </a:cubicBezTo>
                <a:cubicBezTo>
                  <a:pt x="2739385" y="4678470"/>
                  <a:pt x="2793121" y="4760378"/>
                  <a:pt x="2907939" y="4804062"/>
                </a:cubicBezTo>
                <a:cubicBezTo>
                  <a:pt x="2908859" y="4804452"/>
                  <a:pt x="2902428" y="4819274"/>
                  <a:pt x="2898753" y="4829414"/>
                </a:cubicBezTo>
                <a:cubicBezTo>
                  <a:pt x="2828485" y="4832536"/>
                  <a:pt x="2772912" y="4774028"/>
                  <a:pt x="2683352" y="4793141"/>
                </a:cubicBezTo>
                <a:cubicBezTo>
                  <a:pt x="2769239" y="4872708"/>
                  <a:pt x="2840885" y="4944087"/>
                  <a:pt x="2962594" y="4981920"/>
                </a:cubicBezTo>
                <a:cubicBezTo>
                  <a:pt x="3059960" y="5011952"/>
                  <a:pt x="3180289" y="5029503"/>
                  <a:pt x="3251019" y="5127012"/>
                </a:cubicBezTo>
                <a:cubicBezTo>
                  <a:pt x="3168808" y="5146126"/>
                  <a:pt x="3107723" y="5121944"/>
                  <a:pt x="3046180" y="5104781"/>
                </a:cubicBezTo>
                <a:cubicBezTo>
                  <a:pt x="2952030" y="5078258"/>
                  <a:pt x="2858796" y="5048226"/>
                  <a:pt x="2764646" y="5021703"/>
                </a:cubicBezTo>
                <a:cubicBezTo>
                  <a:pt x="2728821" y="5011563"/>
                  <a:pt x="2689782" y="5004540"/>
                  <a:pt x="2666820" y="5052905"/>
                </a:cubicBezTo>
                <a:cubicBezTo>
                  <a:pt x="2786691" y="5063047"/>
                  <a:pt x="2858337" y="5128575"/>
                  <a:pt x="2933657" y="5190198"/>
                </a:cubicBezTo>
                <a:cubicBezTo>
                  <a:pt x="2975911" y="5224912"/>
                  <a:pt x="3010358" y="5271328"/>
                  <a:pt x="3086598" y="5253776"/>
                </a:cubicBezTo>
                <a:cubicBezTo>
                  <a:pt x="3126554" y="5244415"/>
                  <a:pt x="3151814" y="5270547"/>
                  <a:pt x="3147680" y="5302531"/>
                </a:cubicBezTo>
                <a:cubicBezTo>
                  <a:pt x="3132525" y="5415251"/>
                  <a:pt x="3225759" y="5454645"/>
                  <a:pt x="3322204" y="5476487"/>
                </a:cubicBezTo>
                <a:cubicBezTo>
                  <a:pt x="3504998" y="5517440"/>
                  <a:pt x="3657018" y="5613779"/>
                  <a:pt x="3834758" y="5666434"/>
                </a:cubicBezTo>
                <a:cubicBezTo>
                  <a:pt x="4007445" y="5717529"/>
                  <a:pt x="4141095" y="5838830"/>
                  <a:pt x="4314240" y="5902409"/>
                </a:cubicBezTo>
                <a:cubicBezTo>
                  <a:pt x="4439624" y="5948433"/>
                  <a:pt x="4559494" y="6007718"/>
                  <a:pt x="4688552" y="6049453"/>
                </a:cubicBezTo>
                <a:cubicBezTo>
                  <a:pt x="4993968" y="6148131"/>
                  <a:pt x="5305360" y="6227308"/>
                  <a:pt x="5634660" y="6238620"/>
                </a:cubicBezTo>
                <a:cubicBezTo>
                  <a:pt x="5906549" y="6247590"/>
                  <a:pt x="8264931" y="6239010"/>
                  <a:pt x="9222980" y="4955397"/>
                </a:cubicBezTo>
                <a:cubicBezTo>
                  <a:pt x="9241350" y="4949155"/>
                  <a:pt x="9262017" y="4932775"/>
                  <a:pt x="9268448" y="4917173"/>
                </a:cubicBezTo>
                <a:cubicBezTo>
                  <a:pt x="9299220" y="4844235"/>
                  <a:pt x="9374540" y="4812644"/>
                  <a:pt x="9442512" y="4773251"/>
                </a:cubicBezTo>
                <a:cubicBezTo>
                  <a:pt x="9502220" y="4738536"/>
                  <a:pt x="9565600" y="4702263"/>
                  <a:pt x="9590400" y="4643756"/>
                </a:cubicBezTo>
                <a:cubicBezTo>
                  <a:pt x="9623008" y="4565749"/>
                  <a:pt x="9530236" y="4629716"/>
                  <a:pt x="9513242" y="4600073"/>
                </a:cubicBezTo>
                <a:cubicBezTo>
                  <a:pt x="9548605" y="4559509"/>
                  <a:pt x="9603261" y="4522454"/>
                  <a:pt x="9617498" y="4476430"/>
                </a:cubicBezTo>
                <a:cubicBezTo>
                  <a:pt x="9669394" y="4310276"/>
                  <a:pt x="9781460" y="4189364"/>
                  <a:pt x="9949094" y="4095364"/>
                </a:cubicBezTo>
                <a:cubicBezTo>
                  <a:pt x="9997318" y="4068452"/>
                  <a:pt x="10029007" y="4019306"/>
                  <a:pt x="10094686" y="4011507"/>
                </a:cubicBezTo>
                <a:cubicBezTo>
                  <a:pt x="10240735" y="3994345"/>
                  <a:pt x="10194808" y="3860171"/>
                  <a:pt x="10271967" y="3800497"/>
                </a:cubicBezTo>
                <a:cubicBezTo>
                  <a:pt x="10286662" y="3789184"/>
                  <a:pt x="10299980" y="3766953"/>
                  <a:pt x="10297226" y="3751742"/>
                </a:cubicBezTo>
                <a:cubicBezTo>
                  <a:pt x="10293091" y="3729898"/>
                  <a:pt x="10275639" y="3709227"/>
                  <a:pt x="10260943" y="3689723"/>
                </a:cubicBezTo>
                <a:cubicBezTo>
                  <a:pt x="10245786" y="3670222"/>
                  <a:pt x="10222825" y="3653061"/>
                  <a:pt x="10233847" y="3627319"/>
                </a:cubicBezTo>
                <a:cubicBezTo>
                  <a:pt x="10238437" y="3616788"/>
                  <a:pt x="10235225" y="3580125"/>
                  <a:pt x="10269209" y="3608986"/>
                </a:cubicBezTo>
                <a:cubicBezTo>
                  <a:pt x="10362443" y="3688165"/>
                  <a:pt x="10416637" y="3613279"/>
                  <a:pt x="10496550" y="3577393"/>
                </a:cubicBezTo>
                <a:cubicBezTo>
                  <a:pt x="10432253" y="3540340"/>
                  <a:pt x="10374383" y="3514208"/>
                  <a:pt x="10364738" y="3458823"/>
                </a:cubicBezTo>
                <a:cubicBezTo>
                  <a:pt x="10344991" y="3344542"/>
                  <a:pt x="10260485" y="3292277"/>
                  <a:pt x="10132346" y="3282137"/>
                </a:cubicBezTo>
                <a:cubicBezTo>
                  <a:pt x="10179650" y="3171757"/>
                  <a:pt x="10179650" y="3171757"/>
                  <a:pt x="10026712" y="3156543"/>
                </a:cubicBezTo>
                <a:cubicBezTo>
                  <a:pt x="10085499" y="3086337"/>
                  <a:pt x="10085499" y="3068396"/>
                  <a:pt x="10014312" y="3044213"/>
                </a:cubicBezTo>
                <a:cubicBezTo>
                  <a:pt x="9945880" y="3021201"/>
                  <a:pt x="9870100" y="3013401"/>
                  <a:pt x="9806718" y="2977907"/>
                </a:cubicBezTo>
                <a:cubicBezTo>
                  <a:pt x="9865047" y="2888199"/>
                  <a:pt x="9881580" y="2784060"/>
                  <a:pt x="10001912" y="2740374"/>
                </a:cubicBezTo>
                <a:cubicBezTo>
                  <a:pt x="10020741" y="2733743"/>
                  <a:pt x="10033600" y="2706830"/>
                  <a:pt x="10021662" y="2691231"/>
                </a:cubicBezTo>
                <a:cubicBezTo>
                  <a:pt x="9978030" y="2634675"/>
                  <a:pt x="10040492" y="2527414"/>
                  <a:pt x="9904546" y="2515322"/>
                </a:cubicBezTo>
                <a:cubicBezTo>
                  <a:pt x="9887552" y="2514152"/>
                  <a:pt x="9871936" y="2502450"/>
                  <a:pt x="9885256" y="2487240"/>
                </a:cubicBezTo>
                <a:cubicBezTo>
                  <a:pt x="9931184" y="2434196"/>
                  <a:pt x="9875611" y="2437706"/>
                  <a:pt x="9842085" y="2431074"/>
                </a:cubicBezTo>
                <a:cubicBezTo>
                  <a:pt x="9801668" y="2422884"/>
                  <a:pt x="9755740" y="2446287"/>
                  <a:pt x="9718078" y="2417424"/>
                </a:cubicBezTo>
                <a:cubicBezTo>
                  <a:pt x="9726806" y="2386999"/>
                  <a:pt x="9759413" y="2387390"/>
                  <a:pt x="9782378" y="2377641"/>
                </a:cubicBezTo>
                <a:cubicBezTo>
                  <a:pt x="9849430" y="2349558"/>
                  <a:pt x="9904086" y="2316013"/>
                  <a:pt x="9907302" y="2243078"/>
                </a:cubicBezTo>
                <a:cubicBezTo>
                  <a:pt x="9909596" y="2184182"/>
                  <a:pt x="9916946" y="2132305"/>
                  <a:pt x="9824171" y="2114365"/>
                </a:cubicBezTo>
                <a:cubicBezTo>
                  <a:pt x="9785593" y="2106953"/>
                  <a:pt x="9796616" y="2064440"/>
                  <a:pt x="9818662" y="2043377"/>
                </a:cubicBezTo>
                <a:cubicBezTo>
                  <a:pt x="9858160" y="2005933"/>
                  <a:pt x="9890766" y="1956008"/>
                  <a:pt x="9958740" y="1952499"/>
                </a:cubicBezTo>
                <a:cubicBezTo>
                  <a:pt x="10000075" y="1950158"/>
                  <a:pt x="10031764" y="1934556"/>
                  <a:pt x="10064374" y="1916615"/>
                </a:cubicBezTo>
                <a:cubicBezTo>
                  <a:pt x="10087795" y="1903743"/>
                  <a:pt x="10115810" y="1892823"/>
                  <a:pt x="10113055" y="1865131"/>
                </a:cubicBezTo>
                <a:cubicBezTo>
                  <a:pt x="10110302" y="1838607"/>
                  <a:pt x="10083203" y="1827686"/>
                  <a:pt x="10055646" y="1822227"/>
                </a:cubicBezTo>
                <a:cubicBezTo>
                  <a:pt x="9963792" y="1804675"/>
                  <a:pt x="9877448" y="1778933"/>
                  <a:pt x="9800748" y="1720036"/>
                </a:cubicBezTo>
                <a:cubicBezTo>
                  <a:pt x="9851726" y="1688834"/>
                  <a:pt x="9900410" y="1666211"/>
                  <a:pt x="9938071" y="1634617"/>
                </a:cubicBezTo>
                <a:cubicBezTo>
                  <a:pt x="10029007" y="1558172"/>
                  <a:pt x="9258802" y="1317517"/>
                  <a:pt x="9220224" y="1231709"/>
                </a:cubicBezTo>
                <a:cubicBezTo>
                  <a:pt x="9208284" y="1205187"/>
                  <a:pt x="9167410" y="1177883"/>
                  <a:pt x="9133419" y="1170083"/>
                </a:cubicBezTo>
                <a:cubicBezTo>
                  <a:pt x="8974052" y="1133420"/>
                  <a:pt x="8835810" y="1051123"/>
                  <a:pt x="8672768" y="1020699"/>
                </a:cubicBezTo>
                <a:cubicBezTo>
                  <a:pt x="8518912" y="991837"/>
                  <a:pt x="8367350" y="953222"/>
                  <a:pt x="8198797" y="915000"/>
                </a:cubicBezTo>
                <a:cubicBezTo>
                  <a:pt x="8302134" y="819048"/>
                  <a:pt x="8485382" y="830361"/>
                  <a:pt x="8528095" y="691898"/>
                </a:cubicBezTo>
                <a:cubicBezTo>
                  <a:pt x="8361379" y="656013"/>
                  <a:pt x="8185937" y="696968"/>
                  <a:pt x="8025190" y="640021"/>
                </a:cubicBezTo>
                <a:cubicBezTo>
                  <a:pt x="8011411" y="634954"/>
                  <a:pt x="7992579" y="640021"/>
                  <a:pt x="7976047" y="641584"/>
                </a:cubicBezTo>
                <a:cubicBezTo>
                  <a:pt x="7644909" y="672005"/>
                  <a:pt x="7315149" y="645484"/>
                  <a:pt x="6988604" y="607260"/>
                </a:cubicBezTo>
                <a:cubicBezTo>
                  <a:pt x="6518305" y="552656"/>
                  <a:pt x="6046170" y="517941"/>
                  <a:pt x="5573116" y="493368"/>
                </a:cubicBezTo>
                <a:cubicBezTo>
                  <a:pt x="5182272" y="473086"/>
                  <a:pt x="4790511" y="464116"/>
                  <a:pt x="4401503" y="425112"/>
                </a:cubicBezTo>
                <a:cubicBezTo>
                  <a:pt x="3985401" y="383379"/>
                  <a:pt x="3569756" y="336184"/>
                  <a:pt x="3154109" y="292499"/>
                </a:cubicBezTo>
                <a:cubicBezTo>
                  <a:pt x="3135280" y="290549"/>
                  <a:pt x="3114499" y="284406"/>
                  <a:pt x="3094406" y="283966"/>
                </a:cubicBezTo>
                <a:close/>
                <a:moveTo>
                  <a:pt x="0" y="0"/>
                </a:moveTo>
                <a:lnTo>
                  <a:pt x="12192000" y="0"/>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dirty="0"/>
          </a:p>
        </p:txBody>
      </p:sp>
      <p:sp>
        <p:nvSpPr>
          <p:cNvPr id="8" name="Rectangle: Rounded Corners 7">
            <a:extLst>
              <a:ext uri="{FF2B5EF4-FFF2-40B4-BE49-F238E27FC236}">
                <a16:creationId xmlns:a16="http://schemas.microsoft.com/office/drawing/2014/main" id="{E674302B-3EDE-05E2-0286-1DAC698E9D40}"/>
              </a:ext>
            </a:extLst>
          </p:cNvPr>
          <p:cNvSpPr/>
          <p:nvPr/>
        </p:nvSpPr>
        <p:spPr>
          <a:xfrm>
            <a:off x="0" y="0"/>
            <a:ext cx="2495068" cy="133860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blue and yellow logo">
            <a:extLst>
              <a:ext uri="{FF2B5EF4-FFF2-40B4-BE49-F238E27FC236}">
                <a16:creationId xmlns:a16="http://schemas.microsoft.com/office/drawing/2014/main" id="{C0A4EF7B-45E0-71B0-121D-FDBA0C165B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2495068" cy="133860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3" name="Picture 2" descr="A logo of a globe and a graduation cap">
            <a:extLst>
              <a:ext uri="{FF2B5EF4-FFF2-40B4-BE49-F238E27FC236}">
                <a16:creationId xmlns:a16="http://schemas.microsoft.com/office/drawing/2014/main" id="{19E0014C-9EE3-9460-A56F-275FC8334C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grayWhite">
          <a:xfrm>
            <a:off x="9852315" y="18854"/>
            <a:ext cx="2339684" cy="1404594"/>
          </a:xfrm>
          <a:prstGeom prst="rect">
            <a:avLst/>
          </a:prstGeom>
        </p:spPr>
      </p:pic>
      <p:sp>
        <p:nvSpPr>
          <p:cNvPr id="2" name="Rectangle 1">
            <a:extLst>
              <a:ext uri="{FF2B5EF4-FFF2-40B4-BE49-F238E27FC236}">
                <a16:creationId xmlns:a16="http://schemas.microsoft.com/office/drawing/2014/main" id="{D6A41FD2-75AA-1BC1-7FB1-EB60AAFB507F}"/>
              </a:ext>
            </a:extLst>
          </p:cNvPr>
          <p:cNvSpPr>
            <a:spLocks noChangeArrowheads="1"/>
          </p:cNvSpPr>
          <p:nvPr/>
        </p:nvSpPr>
        <p:spPr bwMode="auto">
          <a:xfrm rot="10800000" flipV="1">
            <a:off x="1737981" y="1357460"/>
            <a:ext cx="8581676" cy="4678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4000" b="1" i="0" u="none" strike="noStrike" cap="none" normalizeH="0" baseline="0" dirty="0">
                <a:ln>
                  <a:noFill/>
                </a:ln>
                <a:solidFill>
                  <a:schemeClr val="tx1"/>
                </a:solidFill>
                <a:effectLst/>
                <a:latin typeface="Arial" panose="020B0604020202020204" pitchFamily="34" charset="0"/>
              </a:rPr>
              <a:t>Recommendations:</a:t>
            </a:r>
          </a:p>
          <a:p>
            <a:pPr marL="0" marR="0" lvl="0" indent="0" algn="l" defTabSz="914400" rtl="0" eaLnBrk="0" fontAlgn="base" latinLnBrk="0" hangingPunct="0">
              <a:lnSpc>
                <a:spcPct val="100000"/>
              </a:lnSpc>
              <a:spcBef>
                <a:spcPct val="0"/>
              </a:spcBef>
              <a:spcAft>
                <a:spcPct val="0"/>
              </a:spcAft>
              <a:buClrTx/>
              <a:buSzTx/>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Arial" panose="020B0604020202020204" pitchFamily="34" charset="0"/>
              </a:rPr>
              <a:t>1-Fuel-Efficient Product Promotions:</a:t>
            </a:r>
            <a:r>
              <a:rPr kumimoji="0" lang="en-US" altLang="en-US" sz="2400" b="0" i="0" u="none" strike="noStrike" cap="none" normalizeH="0" baseline="0" dirty="0">
                <a:ln>
                  <a:noFill/>
                </a:ln>
                <a:solidFill>
                  <a:schemeClr val="tx1"/>
                </a:solidFill>
                <a:effectLst/>
                <a:latin typeface="Arial" panose="020B0604020202020204" pitchFamily="34" charset="0"/>
              </a:rPr>
              <a:t> Focus on promoting products that are perceived as fuel-efficient or cost-saving. This could include energy-efficient appliances, eco-friendly products, or products that reduce transportation costs.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Arial" panose="020B0604020202020204" pitchFamily="34" charset="0"/>
              </a:rPr>
              <a:t>2-Bundle Offers:</a:t>
            </a:r>
            <a:r>
              <a:rPr kumimoji="0" lang="en-US" altLang="en-US" sz="2400" b="0" i="0" u="none" strike="noStrike" cap="none" normalizeH="0" baseline="0" dirty="0">
                <a:ln>
                  <a:noFill/>
                </a:ln>
                <a:solidFill>
                  <a:schemeClr val="tx1"/>
                </a:solidFill>
                <a:effectLst/>
                <a:latin typeface="Arial" panose="020B0604020202020204" pitchFamily="34" charset="0"/>
              </a:rPr>
              <a:t> Create bundle offers that include fuel-related products or services, such as discounts on car maintenance or fuel cards. </a:t>
            </a:r>
          </a:p>
          <a:p>
            <a:pPr marL="0" marR="0" lvl="0" indent="0" algn="l" defTabSz="914400" rtl="0" eaLnBrk="0" fontAlgn="base" latinLnBrk="0" hangingPunct="0">
              <a:lnSpc>
                <a:spcPct val="100000"/>
              </a:lnSpc>
              <a:spcBef>
                <a:spcPct val="0"/>
              </a:spcBef>
              <a:spcAft>
                <a:spcPct val="0"/>
              </a:spcAft>
              <a:buClrTx/>
              <a:buSzTx/>
              <a:tabLst/>
            </a:pPr>
            <a:r>
              <a:rPr lang="en-US" sz="2400" b="1" dirty="0"/>
              <a:t>3-Monitor Fuel Markets:</a:t>
            </a:r>
            <a:r>
              <a:rPr lang="en-US" sz="2400" dirty="0"/>
              <a:t> Keep track of long-term fuel price trends and industry forecasts to anticipate future changes and adjust markdown strategies accordingly.</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55747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780DB45-7C2A-B116-0D5F-9DB8A2B31F1A}"/>
            </a:ext>
          </a:extLst>
        </p:cNvPr>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9A72E4BD-1D59-2E78-A7A7-87FF6A75F1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Diagonal Corners Rounded 5">
            <a:extLst>
              <a:ext uri="{FF2B5EF4-FFF2-40B4-BE49-F238E27FC236}">
                <a16:creationId xmlns:a16="http://schemas.microsoft.com/office/drawing/2014/main" id="{8F93D0A9-38DA-4E02-2982-E07B765CD890}"/>
              </a:ext>
            </a:extLst>
          </p:cNvPr>
          <p:cNvSpPr/>
          <p:nvPr/>
        </p:nvSpPr>
        <p:spPr>
          <a:xfrm>
            <a:off x="9875595" y="18854"/>
            <a:ext cx="2316405" cy="1404594"/>
          </a:xfrm>
          <a:prstGeom prst="round2DiagRect">
            <a:avLst>
              <a:gd name="adj1" fmla="val 16667"/>
              <a:gd name="adj2" fmla="val 11132"/>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Freeform: Shape 29">
            <a:extLst>
              <a:ext uri="{FF2B5EF4-FFF2-40B4-BE49-F238E27FC236}">
                <a16:creationId xmlns:a16="http://schemas.microsoft.com/office/drawing/2014/main" id="{45CD550C-C019-F5FB-C569-0B8E384387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3094406 w 12192000"/>
              <a:gd name="connsiteY0" fmla="*/ 283966 h 6858000"/>
              <a:gd name="connsiteX1" fmla="*/ 3038833 w 12192000"/>
              <a:gd name="connsiteY1" fmla="*/ 309661 h 6858000"/>
              <a:gd name="connsiteX2" fmla="*/ 3348384 w 12192000"/>
              <a:gd name="connsiteY2" fmla="*/ 406000 h 6858000"/>
              <a:gd name="connsiteX3" fmla="*/ 2864309 w 12192000"/>
              <a:gd name="connsiteY3" fmla="*/ 355295 h 6858000"/>
              <a:gd name="connsiteX4" fmla="*/ 2856039 w 12192000"/>
              <a:gd name="connsiteY4" fmla="*/ 388058 h 6858000"/>
              <a:gd name="connsiteX5" fmla="*/ 3405794 w 12192000"/>
              <a:gd name="connsiteY5" fmla="*/ 512089 h 6858000"/>
              <a:gd name="connsiteX6" fmla="*/ 3356651 w 12192000"/>
              <a:gd name="connsiteY6" fmla="*/ 531204 h 6858000"/>
              <a:gd name="connsiteX7" fmla="*/ 3064552 w 12192000"/>
              <a:gd name="connsiteY7" fmla="*/ 483228 h 6858000"/>
              <a:gd name="connsiteX8" fmla="*/ 3005765 w 12192000"/>
              <a:gd name="connsiteY8" fmla="*/ 495708 h 6858000"/>
              <a:gd name="connsiteX9" fmla="*/ 3034700 w 12192000"/>
              <a:gd name="connsiteY9" fmla="*/ 553823 h 6858000"/>
              <a:gd name="connsiteX10" fmla="*/ 3161459 w 12192000"/>
              <a:gd name="connsiteY10" fmla="*/ 576445 h 6858000"/>
              <a:gd name="connsiteX11" fmla="*/ 3358949 w 12192000"/>
              <a:gd name="connsiteY11" fmla="*/ 712961 h 6858000"/>
              <a:gd name="connsiteX12" fmla="*/ 3059960 w 12192000"/>
              <a:gd name="connsiteY12" fmla="*/ 696576 h 6858000"/>
              <a:gd name="connsiteX13" fmla="*/ 3007143 w 12192000"/>
              <a:gd name="connsiteY13" fmla="*/ 729732 h 6858000"/>
              <a:gd name="connsiteX14" fmla="*/ 2986935 w 12192000"/>
              <a:gd name="connsiteY14" fmla="*/ 772635 h 6858000"/>
              <a:gd name="connsiteX15" fmla="*/ 2871197 w 12192000"/>
              <a:gd name="connsiteY15" fmla="*/ 808127 h 6858000"/>
              <a:gd name="connsiteX16" fmla="*/ 3053071 w 12192000"/>
              <a:gd name="connsiteY16" fmla="*/ 847913 h 6858000"/>
              <a:gd name="connsiteX17" fmla="*/ 2858796 w 12192000"/>
              <a:gd name="connsiteY17" fmla="*/ 847913 h 6858000"/>
              <a:gd name="connsiteX18" fmla="*/ 2635588 w 12192000"/>
              <a:gd name="connsiteY18" fmla="*/ 820611 h 6858000"/>
              <a:gd name="connsiteX19" fmla="*/ 2397683 w 12192000"/>
              <a:gd name="connsiteY19" fmla="*/ 829190 h 6858000"/>
              <a:gd name="connsiteX20" fmla="*/ 1921874 w 12192000"/>
              <a:gd name="connsiteY20" fmla="*/ 778877 h 6858000"/>
              <a:gd name="connsiteX21" fmla="*/ 1695450 w 12192000"/>
              <a:gd name="connsiteY21" fmla="*/ 782386 h 6858000"/>
              <a:gd name="connsiteX22" fmla="*/ 2954324 w 12192000"/>
              <a:gd name="connsiteY22" fmla="*/ 1120940 h 6858000"/>
              <a:gd name="connsiteX23" fmla="*/ 2890028 w 12192000"/>
              <a:gd name="connsiteY23" fmla="*/ 1195435 h 6858000"/>
              <a:gd name="connsiteX24" fmla="*/ 3153652 w 12192000"/>
              <a:gd name="connsiteY24" fmla="*/ 1276563 h 6858000"/>
              <a:gd name="connsiteX25" fmla="*/ 3218410 w 12192000"/>
              <a:gd name="connsiteY25" fmla="*/ 1356911 h 6858000"/>
              <a:gd name="connsiteX26" fmla="*/ 3137118 w 12192000"/>
              <a:gd name="connsiteY26" fmla="*/ 1349891 h 6858000"/>
              <a:gd name="connsiteX27" fmla="*/ 3067309 w 12192000"/>
              <a:gd name="connsiteY27" fmla="*/ 1365102 h 6858000"/>
              <a:gd name="connsiteX28" fmla="*/ 3096243 w 12192000"/>
              <a:gd name="connsiteY28" fmla="*/ 1467292 h 6858000"/>
              <a:gd name="connsiteX29" fmla="*/ 3468716 w 12192000"/>
              <a:gd name="connsiteY29" fmla="*/ 1599125 h 6858000"/>
              <a:gd name="connsiteX30" fmla="*/ 3502241 w 12192000"/>
              <a:gd name="connsiteY30" fmla="*/ 1642029 h 6858000"/>
              <a:gd name="connsiteX31" fmla="*/ 3457692 w 12192000"/>
              <a:gd name="connsiteY31" fmla="*/ 1672453 h 6858000"/>
              <a:gd name="connsiteX32" fmla="*/ 3337362 w 12192000"/>
              <a:gd name="connsiteY32" fmla="*/ 1688053 h 6858000"/>
              <a:gd name="connsiteX33" fmla="*/ 3505915 w 12192000"/>
              <a:gd name="connsiteY33" fmla="*/ 1834318 h 6858000"/>
              <a:gd name="connsiteX34" fmla="*/ 3567458 w 12192000"/>
              <a:gd name="connsiteY34" fmla="*/ 1874880 h 6858000"/>
              <a:gd name="connsiteX35" fmla="*/ 3672634 w 12192000"/>
              <a:gd name="connsiteY35" fmla="*/ 1937678 h 6858000"/>
              <a:gd name="connsiteX36" fmla="*/ 3674470 w 12192000"/>
              <a:gd name="connsiteY36" fmla="*/ 1956789 h 6858000"/>
              <a:gd name="connsiteX37" fmla="*/ 3531176 w 12192000"/>
              <a:gd name="connsiteY37" fmla="*/ 2024266 h 6858000"/>
              <a:gd name="connsiteX38" fmla="*/ 3272604 w 12192000"/>
              <a:gd name="connsiteY38" fmla="*/ 2005933 h 6858000"/>
              <a:gd name="connsiteX39" fmla="*/ 3654720 w 12192000"/>
              <a:gd name="connsiteY39" fmla="*/ 2106564 h 6858000"/>
              <a:gd name="connsiteX40" fmla="*/ 2417892 w 12192000"/>
              <a:gd name="connsiteY40" fmla="*/ 1866690 h 6858000"/>
              <a:gd name="connsiteX41" fmla="*/ 2496888 w 12192000"/>
              <a:gd name="connsiteY41" fmla="*/ 1929487 h 6858000"/>
              <a:gd name="connsiteX42" fmla="*/ 2929526 w 12192000"/>
              <a:gd name="connsiteY42" fmla="*/ 2094862 h 6858000"/>
              <a:gd name="connsiteX43" fmla="*/ 3052152 w 12192000"/>
              <a:gd name="connsiteY43" fmla="*/ 2198613 h 6858000"/>
              <a:gd name="connsiteX44" fmla="*/ 3180748 w 12192000"/>
              <a:gd name="connsiteY44" fmla="*/ 2255948 h 6858000"/>
              <a:gd name="connsiteX45" fmla="*/ 3361244 w 12192000"/>
              <a:gd name="connsiteY45" fmla="*/ 2254777 h 6858000"/>
              <a:gd name="connsiteX46" fmla="*/ 3489382 w 12192000"/>
              <a:gd name="connsiteY46" fmla="*/ 2342926 h 6858000"/>
              <a:gd name="connsiteX47" fmla="*/ 3355733 w 12192000"/>
              <a:gd name="connsiteY47" fmla="*/ 2361649 h 6858000"/>
              <a:gd name="connsiteX48" fmla="*/ 3199121 w 12192000"/>
              <a:gd name="connsiteY48" fmla="*/ 2347216 h 6858000"/>
              <a:gd name="connsiteX49" fmla="*/ 2861091 w 12192000"/>
              <a:gd name="connsiteY49" fmla="*/ 2351896 h 6858000"/>
              <a:gd name="connsiteX50" fmla="*/ 2667278 w 12192000"/>
              <a:gd name="connsiteY50" fmla="*/ 2369058 h 6858000"/>
              <a:gd name="connsiteX51" fmla="*/ 2221781 w 12192000"/>
              <a:gd name="connsiteY51" fmla="*/ 2339805 h 6858000"/>
              <a:gd name="connsiteX52" fmla="*/ 2247961 w 12192000"/>
              <a:gd name="connsiteY52" fmla="*/ 2414693 h 6858000"/>
              <a:gd name="connsiteX53" fmla="*/ 2231425 w 12192000"/>
              <a:gd name="connsiteY53" fmla="*/ 2479828 h 6858000"/>
              <a:gd name="connsiteX54" fmla="*/ 2224996 w 12192000"/>
              <a:gd name="connsiteY54" fmla="*/ 2621414 h 6858000"/>
              <a:gd name="connsiteX55" fmla="*/ 2229131 w 12192000"/>
              <a:gd name="connsiteY55" fmla="*/ 2644426 h 6858000"/>
              <a:gd name="connsiteX56" fmla="*/ 2129466 w 12192000"/>
              <a:gd name="connsiteY56" fmla="*/ 2659247 h 6858000"/>
              <a:gd name="connsiteX57" fmla="*/ 2723312 w 12192000"/>
              <a:gd name="connsiteY57" fmla="*/ 2953726 h 6858000"/>
              <a:gd name="connsiteX58" fmla="*/ 2326496 w 12192000"/>
              <a:gd name="connsiteY58" fmla="*/ 2878838 h 6858000"/>
              <a:gd name="connsiteX59" fmla="*/ 2272759 w 12192000"/>
              <a:gd name="connsiteY59" fmla="*/ 3002480 h 6858000"/>
              <a:gd name="connsiteX60" fmla="*/ 2459226 w 12192000"/>
              <a:gd name="connsiteY60" fmla="*/ 3112471 h 6858000"/>
              <a:gd name="connsiteX61" fmla="*/ 2528117 w 12192000"/>
              <a:gd name="connsiteY61" fmla="*/ 3330111 h 6858000"/>
              <a:gd name="connsiteX62" fmla="*/ 2494590 w 12192000"/>
              <a:gd name="connsiteY62" fmla="*/ 3529029 h 6858000"/>
              <a:gd name="connsiteX63" fmla="*/ 2414677 w 12192000"/>
              <a:gd name="connsiteY63" fmla="*/ 3592215 h 6858000"/>
              <a:gd name="connsiteX64" fmla="*/ 2298940 w 12192000"/>
              <a:gd name="connsiteY64" fmla="*/ 3705716 h 6858000"/>
              <a:gd name="connsiteX65" fmla="*/ 2227294 w 12192000"/>
              <a:gd name="connsiteY65" fmla="*/ 3775921 h 6858000"/>
              <a:gd name="connsiteX66" fmla="*/ 1978366 w 12192000"/>
              <a:gd name="connsiteY66" fmla="*/ 3748620 h 6858000"/>
              <a:gd name="connsiteX67" fmla="*/ 2310421 w 12192000"/>
              <a:gd name="connsiteY67" fmla="*/ 3926868 h 6858000"/>
              <a:gd name="connsiteX68" fmla="*/ 2041285 w 12192000"/>
              <a:gd name="connsiteY68" fmla="*/ 3904635 h 6858000"/>
              <a:gd name="connsiteX69" fmla="*/ 1953565 w 12192000"/>
              <a:gd name="connsiteY69" fmla="*/ 3917116 h 6858000"/>
              <a:gd name="connsiteX70" fmla="*/ 2003623 w 12192000"/>
              <a:gd name="connsiteY70" fmla="*/ 3974842 h 6858000"/>
              <a:gd name="connsiteX71" fmla="*/ 2201114 w 12192000"/>
              <a:gd name="connsiteY71" fmla="*/ 4072742 h 6858000"/>
              <a:gd name="connsiteX72" fmla="*/ 2608032 w 12192000"/>
              <a:gd name="connsiteY72" fmla="*/ 4337967 h 6858000"/>
              <a:gd name="connsiteX73" fmla="*/ 2213973 w 12192000"/>
              <a:gd name="connsiteY73" fmla="*/ 4216277 h 6858000"/>
              <a:gd name="connsiteX74" fmla="*/ 2629158 w 12192000"/>
              <a:gd name="connsiteY74" fmla="*/ 4488911 h 6858000"/>
              <a:gd name="connsiteX75" fmla="*/ 2721471 w 12192000"/>
              <a:gd name="connsiteY75" fmla="*/ 4579399 h 6858000"/>
              <a:gd name="connsiteX76" fmla="*/ 2907939 w 12192000"/>
              <a:gd name="connsiteY76" fmla="*/ 4804062 h 6858000"/>
              <a:gd name="connsiteX77" fmla="*/ 2898753 w 12192000"/>
              <a:gd name="connsiteY77" fmla="*/ 4829414 h 6858000"/>
              <a:gd name="connsiteX78" fmla="*/ 2683352 w 12192000"/>
              <a:gd name="connsiteY78" fmla="*/ 4793141 h 6858000"/>
              <a:gd name="connsiteX79" fmla="*/ 2962594 w 12192000"/>
              <a:gd name="connsiteY79" fmla="*/ 4981920 h 6858000"/>
              <a:gd name="connsiteX80" fmla="*/ 3251019 w 12192000"/>
              <a:gd name="connsiteY80" fmla="*/ 5127012 h 6858000"/>
              <a:gd name="connsiteX81" fmla="*/ 3046180 w 12192000"/>
              <a:gd name="connsiteY81" fmla="*/ 5104781 h 6858000"/>
              <a:gd name="connsiteX82" fmla="*/ 2764646 w 12192000"/>
              <a:gd name="connsiteY82" fmla="*/ 5021703 h 6858000"/>
              <a:gd name="connsiteX83" fmla="*/ 2666820 w 12192000"/>
              <a:gd name="connsiteY83" fmla="*/ 5052905 h 6858000"/>
              <a:gd name="connsiteX84" fmla="*/ 2933657 w 12192000"/>
              <a:gd name="connsiteY84" fmla="*/ 5190198 h 6858000"/>
              <a:gd name="connsiteX85" fmla="*/ 3086598 w 12192000"/>
              <a:gd name="connsiteY85" fmla="*/ 5253776 h 6858000"/>
              <a:gd name="connsiteX86" fmla="*/ 3147680 w 12192000"/>
              <a:gd name="connsiteY86" fmla="*/ 5302531 h 6858000"/>
              <a:gd name="connsiteX87" fmla="*/ 3322204 w 12192000"/>
              <a:gd name="connsiteY87" fmla="*/ 5476487 h 6858000"/>
              <a:gd name="connsiteX88" fmla="*/ 3834758 w 12192000"/>
              <a:gd name="connsiteY88" fmla="*/ 5666434 h 6858000"/>
              <a:gd name="connsiteX89" fmla="*/ 4314240 w 12192000"/>
              <a:gd name="connsiteY89" fmla="*/ 5902409 h 6858000"/>
              <a:gd name="connsiteX90" fmla="*/ 4688552 w 12192000"/>
              <a:gd name="connsiteY90" fmla="*/ 6049453 h 6858000"/>
              <a:gd name="connsiteX91" fmla="*/ 5634660 w 12192000"/>
              <a:gd name="connsiteY91" fmla="*/ 6238620 h 6858000"/>
              <a:gd name="connsiteX92" fmla="*/ 9222980 w 12192000"/>
              <a:gd name="connsiteY92" fmla="*/ 4955397 h 6858000"/>
              <a:gd name="connsiteX93" fmla="*/ 9268448 w 12192000"/>
              <a:gd name="connsiteY93" fmla="*/ 4917173 h 6858000"/>
              <a:gd name="connsiteX94" fmla="*/ 9442512 w 12192000"/>
              <a:gd name="connsiteY94" fmla="*/ 4773251 h 6858000"/>
              <a:gd name="connsiteX95" fmla="*/ 9590400 w 12192000"/>
              <a:gd name="connsiteY95" fmla="*/ 4643756 h 6858000"/>
              <a:gd name="connsiteX96" fmla="*/ 9513242 w 12192000"/>
              <a:gd name="connsiteY96" fmla="*/ 4600073 h 6858000"/>
              <a:gd name="connsiteX97" fmla="*/ 9617498 w 12192000"/>
              <a:gd name="connsiteY97" fmla="*/ 4476430 h 6858000"/>
              <a:gd name="connsiteX98" fmla="*/ 9949094 w 12192000"/>
              <a:gd name="connsiteY98" fmla="*/ 4095364 h 6858000"/>
              <a:gd name="connsiteX99" fmla="*/ 10094686 w 12192000"/>
              <a:gd name="connsiteY99" fmla="*/ 4011507 h 6858000"/>
              <a:gd name="connsiteX100" fmla="*/ 10271967 w 12192000"/>
              <a:gd name="connsiteY100" fmla="*/ 3800497 h 6858000"/>
              <a:gd name="connsiteX101" fmla="*/ 10297226 w 12192000"/>
              <a:gd name="connsiteY101" fmla="*/ 3751742 h 6858000"/>
              <a:gd name="connsiteX102" fmla="*/ 10260943 w 12192000"/>
              <a:gd name="connsiteY102" fmla="*/ 3689723 h 6858000"/>
              <a:gd name="connsiteX103" fmla="*/ 10233847 w 12192000"/>
              <a:gd name="connsiteY103" fmla="*/ 3627319 h 6858000"/>
              <a:gd name="connsiteX104" fmla="*/ 10269209 w 12192000"/>
              <a:gd name="connsiteY104" fmla="*/ 3608986 h 6858000"/>
              <a:gd name="connsiteX105" fmla="*/ 10496550 w 12192000"/>
              <a:gd name="connsiteY105" fmla="*/ 3577393 h 6858000"/>
              <a:gd name="connsiteX106" fmla="*/ 10364738 w 12192000"/>
              <a:gd name="connsiteY106" fmla="*/ 3458823 h 6858000"/>
              <a:gd name="connsiteX107" fmla="*/ 10132346 w 12192000"/>
              <a:gd name="connsiteY107" fmla="*/ 3282137 h 6858000"/>
              <a:gd name="connsiteX108" fmla="*/ 10026712 w 12192000"/>
              <a:gd name="connsiteY108" fmla="*/ 3156543 h 6858000"/>
              <a:gd name="connsiteX109" fmla="*/ 10014312 w 12192000"/>
              <a:gd name="connsiteY109" fmla="*/ 3044213 h 6858000"/>
              <a:gd name="connsiteX110" fmla="*/ 9806718 w 12192000"/>
              <a:gd name="connsiteY110" fmla="*/ 2977907 h 6858000"/>
              <a:gd name="connsiteX111" fmla="*/ 10001912 w 12192000"/>
              <a:gd name="connsiteY111" fmla="*/ 2740374 h 6858000"/>
              <a:gd name="connsiteX112" fmla="*/ 10021662 w 12192000"/>
              <a:gd name="connsiteY112" fmla="*/ 2691231 h 6858000"/>
              <a:gd name="connsiteX113" fmla="*/ 9904546 w 12192000"/>
              <a:gd name="connsiteY113" fmla="*/ 2515322 h 6858000"/>
              <a:gd name="connsiteX114" fmla="*/ 9885256 w 12192000"/>
              <a:gd name="connsiteY114" fmla="*/ 2487240 h 6858000"/>
              <a:gd name="connsiteX115" fmla="*/ 9842085 w 12192000"/>
              <a:gd name="connsiteY115" fmla="*/ 2431074 h 6858000"/>
              <a:gd name="connsiteX116" fmla="*/ 9718078 w 12192000"/>
              <a:gd name="connsiteY116" fmla="*/ 2417424 h 6858000"/>
              <a:gd name="connsiteX117" fmla="*/ 9782378 w 12192000"/>
              <a:gd name="connsiteY117" fmla="*/ 2377641 h 6858000"/>
              <a:gd name="connsiteX118" fmla="*/ 9907302 w 12192000"/>
              <a:gd name="connsiteY118" fmla="*/ 2243078 h 6858000"/>
              <a:gd name="connsiteX119" fmla="*/ 9824171 w 12192000"/>
              <a:gd name="connsiteY119" fmla="*/ 2114365 h 6858000"/>
              <a:gd name="connsiteX120" fmla="*/ 9818662 w 12192000"/>
              <a:gd name="connsiteY120" fmla="*/ 2043377 h 6858000"/>
              <a:gd name="connsiteX121" fmla="*/ 9958740 w 12192000"/>
              <a:gd name="connsiteY121" fmla="*/ 1952499 h 6858000"/>
              <a:gd name="connsiteX122" fmla="*/ 10064374 w 12192000"/>
              <a:gd name="connsiteY122" fmla="*/ 1916615 h 6858000"/>
              <a:gd name="connsiteX123" fmla="*/ 10113055 w 12192000"/>
              <a:gd name="connsiteY123" fmla="*/ 1865131 h 6858000"/>
              <a:gd name="connsiteX124" fmla="*/ 10055646 w 12192000"/>
              <a:gd name="connsiteY124" fmla="*/ 1822227 h 6858000"/>
              <a:gd name="connsiteX125" fmla="*/ 9800748 w 12192000"/>
              <a:gd name="connsiteY125" fmla="*/ 1720036 h 6858000"/>
              <a:gd name="connsiteX126" fmla="*/ 9938071 w 12192000"/>
              <a:gd name="connsiteY126" fmla="*/ 1634617 h 6858000"/>
              <a:gd name="connsiteX127" fmla="*/ 9220224 w 12192000"/>
              <a:gd name="connsiteY127" fmla="*/ 1231709 h 6858000"/>
              <a:gd name="connsiteX128" fmla="*/ 9133419 w 12192000"/>
              <a:gd name="connsiteY128" fmla="*/ 1170083 h 6858000"/>
              <a:gd name="connsiteX129" fmla="*/ 8672768 w 12192000"/>
              <a:gd name="connsiteY129" fmla="*/ 1020699 h 6858000"/>
              <a:gd name="connsiteX130" fmla="*/ 8198797 w 12192000"/>
              <a:gd name="connsiteY130" fmla="*/ 915000 h 6858000"/>
              <a:gd name="connsiteX131" fmla="*/ 8528095 w 12192000"/>
              <a:gd name="connsiteY131" fmla="*/ 691898 h 6858000"/>
              <a:gd name="connsiteX132" fmla="*/ 8025190 w 12192000"/>
              <a:gd name="connsiteY132" fmla="*/ 640021 h 6858000"/>
              <a:gd name="connsiteX133" fmla="*/ 7976047 w 12192000"/>
              <a:gd name="connsiteY133" fmla="*/ 641584 h 6858000"/>
              <a:gd name="connsiteX134" fmla="*/ 6988604 w 12192000"/>
              <a:gd name="connsiteY134" fmla="*/ 607260 h 6858000"/>
              <a:gd name="connsiteX135" fmla="*/ 5573116 w 12192000"/>
              <a:gd name="connsiteY135" fmla="*/ 493368 h 6858000"/>
              <a:gd name="connsiteX136" fmla="*/ 4401503 w 12192000"/>
              <a:gd name="connsiteY136" fmla="*/ 425112 h 6858000"/>
              <a:gd name="connsiteX137" fmla="*/ 3154109 w 12192000"/>
              <a:gd name="connsiteY137" fmla="*/ 292499 h 6858000"/>
              <a:gd name="connsiteX138" fmla="*/ 3094406 w 12192000"/>
              <a:gd name="connsiteY138" fmla="*/ 283966 h 6858000"/>
              <a:gd name="connsiteX139" fmla="*/ 0 w 12192000"/>
              <a:gd name="connsiteY139" fmla="*/ 0 h 6858000"/>
              <a:gd name="connsiteX140" fmla="*/ 12192000 w 12192000"/>
              <a:gd name="connsiteY140" fmla="*/ 0 h 6858000"/>
              <a:gd name="connsiteX141" fmla="*/ 12192000 w 12192000"/>
              <a:gd name="connsiteY141" fmla="*/ 6858000 h 6858000"/>
              <a:gd name="connsiteX142" fmla="*/ 0 w 12192000"/>
              <a:gd name="connsiteY14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2192000" h="6858000">
                <a:moveTo>
                  <a:pt x="3094406" y="283966"/>
                </a:moveTo>
                <a:cubicBezTo>
                  <a:pt x="3074312" y="283528"/>
                  <a:pt x="3054907" y="288795"/>
                  <a:pt x="3038833" y="309661"/>
                </a:cubicBezTo>
                <a:cubicBezTo>
                  <a:pt x="3124259" y="364657"/>
                  <a:pt x="3233105" y="343983"/>
                  <a:pt x="3348384" y="406000"/>
                </a:cubicBezTo>
                <a:cubicBezTo>
                  <a:pt x="3161001" y="386497"/>
                  <a:pt x="3012653" y="370896"/>
                  <a:pt x="2864309" y="355295"/>
                </a:cubicBezTo>
                <a:cubicBezTo>
                  <a:pt x="2861553" y="366216"/>
                  <a:pt x="2858796" y="377136"/>
                  <a:pt x="2856039" y="388058"/>
                </a:cubicBezTo>
                <a:cubicBezTo>
                  <a:pt x="3045722" y="411070"/>
                  <a:pt x="3221166" y="470356"/>
                  <a:pt x="3405794" y="512089"/>
                </a:cubicBezTo>
                <a:cubicBezTo>
                  <a:pt x="3388799" y="537835"/>
                  <a:pt x="3371808" y="532763"/>
                  <a:pt x="3356651" y="531204"/>
                </a:cubicBezTo>
                <a:cubicBezTo>
                  <a:pt x="3257907" y="521062"/>
                  <a:pt x="3159164" y="510922"/>
                  <a:pt x="3064552" y="483228"/>
                </a:cubicBezTo>
                <a:cubicBezTo>
                  <a:pt x="3043427" y="476987"/>
                  <a:pt x="3017704" y="476987"/>
                  <a:pt x="3005765" y="495708"/>
                </a:cubicBezTo>
                <a:cubicBezTo>
                  <a:pt x="2988771" y="522231"/>
                  <a:pt x="3013113" y="539393"/>
                  <a:pt x="3034700" y="553823"/>
                </a:cubicBezTo>
                <a:cubicBezTo>
                  <a:pt x="3072360" y="578787"/>
                  <a:pt x="3117827" y="571767"/>
                  <a:pt x="3161459" y="576445"/>
                </a:cubicBezTo>
                <a:cubicBezTo>
                  <a:pt x="3277655" y="588537"/>
                  <a:pt x="3333228" y="626370"/>
                  <a:pt x="3358949" y="712961"/>
                </a:cubicBezTo>
                <a:cubicBezTo>
                  <a:pt x="3256987" y="677857"/>
                  <a:pt x="3158703" y="721151"/>
                  <a:pt x="3059960" y="696576"/>
                </a:cubicBezTo>
                <a:cubicBezTo>
                  <a:pt x="3034240" y="690338"/>
                  <a:pt x="2993364" y="699698"/>
                  <a:pt x="3007143" y="729732"/>
                </a:cubicBezTo>
                <a:cubicBezTo>
                  <a:pt x="3020003" y="757814"/>
                  <a:pt x="3062716" y="778096"/>
                  <a:pt x="2986935" y="772635"/>
                </a:cubicBezTo>
                <a:cubicBezTo>
                  <a:pt x="2932740" y="768735"/>
                  <a:pt x="2826647" y="800329"/>
                  <a:pt x="2871197" y="808127"/>
                </a:cubicBezTo>
                <a:cubicBezTo>
                  <a:pt x="2927228" y="817881"/>
                  <a:pt x="2981883" y="831921"/>
                  <a:pt x="3053071" y="847913"/>
                </a:cubicBezTo>
                <a:cubicBezTo>
                  <a:pt x="2974533" y="874043"/>
                  <a:pt x="2918042" y="868584"/>
                  <a:pt x="2858796" y="847913"/>
                </a:cubicBezTo>
                <a:cubicBezTo>
                  <a:pt x="2787150" y="822949"/>
                  <a:pt x="2693916" y="792528"/>
                  <a:pt x="2635588" y="820611"/>
                </a:cubicBezTo>
                <a:cubicBezTo>
                  <a:pt x="2548326" y="862734"/>
                  <a:pt x="2475760" y="836211"/>
                  <a:pt x="2397683" y="829190"/>
                </a:cubicBezTo>
                <a:cubicBezTo>
                  <a:pt x="2238775" y="814759"/>
                  <a:pt x="2081241" y="790576"/>
                  <a:pt x="1921874" y="778877"/>
                </a:cubicBezTo>
                <a:cubicBezTo>
                  <a:pt x="1858036" y="774195"/>
                  <a:pt x="1789143" y="751964"/>
                  <a:pt x="1695450" y="782386"/>
                </a:cubicBezTo>
                <a:cubicBezTo>
                  <a:pt x="2119822" y="938012"/>
                  <a:pt x="2575423" y="928262"/>
                  <a:pt x="2954324" y="1120940"/>
                </a:cubicBezTo>
                <a:cubicBezTo>
                  <a:pt x="2938251" y="1139269"/>
                  <a:pt x="2856502" y="1191535"/>
                  <a:pt x="2890028" y="1195435"/>
                </a:cubicBezTo>
                <a:cubicBezTo>
                  <a:pt x="2984178" y="1206748"/>
                  <a:pt x="3067767" y="1244971"/>
                  <a:pt x="3153652" y="1276563"/>
                </a:cubicBezTo>
                <a:cubicBezTo>
                  <a:pt x="3190855" y="1290216"/>
                  <a:pt x="3235862" y="1308157"/>
                  <a:pt x="3218410" y="1356911"/>
                </a:cubicBezTo>
                <a:cubicBezTo>
                  <a:pt x="3186719" y="1370562"/>
                  <a:pt x="3163296" y="1351451"/>
                  <a:pt x="3137118" y="1349891"/>
                </a:cubicBezTo>
                <a:cubicBezTo>
                  <a:pt x="3110480" y="1348331"/>
                  <a:pt x="3050773" y="1358471"/>
                  <a:pt x="3067309" y="1365102"/>
                </a:cubicBezTo>
                <a:cubicBezTo>
                  <a:pt x="3142629" y="1395136"/>
                  <a:pt x="3007143" y="1467292"/>
                  <a:pt x="3096243" y="1467292"/>
                </a:cubicBezTo>
                <a:cubicBezTo>
                  <a:pt x="3245506" y="1467681"/>
                  <a:pt x="3324961" y="1595613"/>
                  <a:pt x="3468716" y="1599125"/>
                </a:cubicBezTo>
                <a:cubicBezTo>
                  <a:pt x="3491677" y="1599513"/>
                  <a:pt x="3502700" y="1622137"/>
                  <a:pt x="3502241" y="1642029"/>
                </a:cubicBezTo>
                <a:cubicBezTo>
                  <a:pt x="3502241" y="1665822"/>
                  <a:pt x="3481116" y="1670112"/>
                  <a:pt x="3457692" y="1672453"/>
                </a:cubicBezTo>
                <a:cubicBezTo>
                  <a:pt x="3421868" y="1675962"/>
                  <a:pt x="3384667" y="1642029"/>
                  <a:pt x="3337362" y="1688053"/>
                </a:cubicBezTo>
                <a:cubicBezTo>
                  <a:pt x="3422329" y="1714966"/>
                  <a:pt x="3507294" y="1741878"/>
                  <a:pt x="3505915" y="1834318"/>
                </a:cubicBezTo>
                <a:cubicBezTo>
                  <a:pt x="3505457" y="1859279"/>
                  <a:pt x="3540820" y="1868640"/>
                  <a:pt x="3567458" y="1874880"/>
                </a:cubicBezTo>
                <a:cubicBezTo>
                  <a:pt x="3611549" y="1885023"/>
                  <a:pt x="3648750" y="1902965"/>
                  <a:pt x="3672634" y="1937678"/>
                </a:cubicBezTo>
                <a:cubicBezTo>
                  <a:pt x="3672172" y="1944308"/>
                  <a:pt x="3671715" y="1951329"/>
                  <a:pt x="3674470" y="1956789"/>
                </a:cubicBezTo>
                <a:cubicBezTo>
                  <a:pt x="3666664" y="2040646"/>
                  <a:pt x="3602363" y="2038306"/>
                  <a:pt x="3531176" y="2024266"/>
                </a:cubicBezTo>
                <a:cubicBezTo>
                  <a:pt x="3446211" y="2007103"/>
                  <a:pt x="3362164" y="1975900"/>
                  <a:pt x="3272604" y="2005933"/>
                </a:cubicBezTo>
                <a:cubicBezTo>
                  <a:pt x="3398905" y="2046107"/>
                  <a:pt x="3536229" y="2049228"/>
                  <a:pt x="3654720" y="2106564"/>
                </a:cubicBezTo>
                <a:cubicBezTo>
                  <a:pt x="3221166" y="2117095"/>
                  <a:pt x="2838130" y="1936116"/>
                  <a:pt x="2417892" y="1866690"/>
                </a:cubicBezTo>
                <a:cubicBezTo>
                  <a:pt x="2432130" y="1913105"/>
                  <a:pt x="2466114" y="1922465"/>
                  <a:pt x="2496888" y="1929487"/>
                </a:cubicBezTo>
                <a:cubicBezTo>
                  <a:pt x="2652123" y="1964590"/>
                  <a:pt x="2788067" y="2034408"/>
                  <a:pt x="2929526" y="2094862"/>
                </a:cubicBezTo>
                <a:cubicBezTo>
                  <a:pt x="2987851" y="2119825"/>
                  <a:pt x="3030106" y="2144789"/>
                  <a:pt x="3052152" y="2198613"/>
                </a:cubicBezTo>
                <a:cubicBezTo>
                  <a:pt x="3071903" y="2247367"/>
                  <a:pt x="3110021" y="2269990"/>
                  <a:pt x="3180748" y="2255948"/>
                </a:cubicBezTo>
                <a:cubicBezTo>
                  <a:pt x="3238157" y="2244246"/>
                  <a:pt x="3301078" y="2250487"/>
                  <a:pt x="3361244" y="2254777"/>
                </a:cubicBezTo>
                <a:cubicBezTo>
                  <a:pt x="3430596" y="2259459"/>
                  <a:pt x="3508213" y="2314455"/>
                  <a:pt x="3489382" y="2342926"/>
                </a:cubicBezTo>
                <a:cubicBezTo>
                  <a:pt x="3457233" y="2391292"/>
                  <a:pt x="3403498" y="2367110"/>
                  <a:pt x="3355733" y="2361649"/>
                </a:cubicBezTo>
                <a:cubicBezTo>
                  <a:pt x="3301537" y="2355018"/>
                  <a:pt x="3200957" y="2341367"/>
                  <a:pt x="3199121" y="2347216"/>
                </a:cubicBezTo>
                <a:cubicBezTo>
                  <a:pt x="3163754" y="2468518"/>
                  <a:pt x="2914827" y="2362819"/>
                  <a:pt x="2861091" y="2351896"/>
                </a:cubicBezTo>
                <a:cubicBezTo>
                  <a:pt x="2794038" y="2338245"/>
                  <a:pt x="2731116" y="2363208"/>
                  <a:pt x="2667278" y="2369058"/>
                </a:cubicBezTo>
                <a:cubicBezTo>
                  <a:pt x="2610328" y="2374518"/>
                  <a:pt x="2288376" y="2391292"/>
                  <a:pt x="2221781" y="2339805"/>
                </a:cubicBezTo>
                <a:cubicBezTo>
                  <a:pt x="2212595" y="2379978"/>
                  <a:pt x="2231884" y="2396361"/>
                  <a:pt x="2247961" y="2414693"/>
                </a:cubicBezTo>
                <a:cubicBezTo>
                  <a:pt x="2270465" y="2440824"/>
                  <a:pt x="2274138" y="2459157"/>
                  <a:pt x="2231425" y="2479828"/>
                </a:cubicBezTo>
                <a:cubicBezTo>
                  <a:pt x="2109717" y="2539115"/>
                  <a:pt x="2111557" y="2541065"/>
                  <a:pt x="2224996" y="2621414"/>
                </a:cubicBezTo>
                <a:cubicBezTo>
                  <a:pt x="2230509" y="2624923"/>
                  <a:pt x="2228211" y="2636624"/>
                  <a:pt x="2229131" y="2644426"/>
                </a:cubicBezTo>
                <a:cubicBezTo>
                  <a:pt x="2199276" y="2656906"/>
                  <a:pt x="2164373" y="2625703"/>
                  <a:pt x="2129466" y="2659247"/>
                </a:cubicBezTo>
                <a:cubicBezTo>
                  <a:pt x="2281487" y="2806680"/>
                  <a:pt x="2513421" y="2842953"/>
                  <a:pt x="2723312" y="2953726"/>
                </a:cubicBezTo>
                <a:cubicBezTo>
                  <a:pt x="2553377" y="2990389"/>
                  <a:pt x="2451419" y="2862456"/>
                  <a:pt x="2326496" y="2878838"/>
                </a:cubicBezTo>
                <a:cubicBezTo>
                  <a:pt x="2264036" y="2919012"/>
                  <a:pt x="2449582" y="2983367"/>
                  <a:pt x="2272759" y="3002480"/>
                </a:cubicBezTo>
                <a:cubicBezTo>
                  <a:pt x="2349461" y="3037583"/>
                  <a:pt x="2406411" y="3071905"/>
                  <a:pt x="2459226" y="3112471"/>
                </a:cubicBezTo>
                <a:cubicBezTo>
                  <a:pt x="2553377" y="3185016"/>
                  <a:pt x="2571749" y="3232602"/>
                  <a:pt x="2528117" y="3330111"/>
                </a:cubicBezTo>
                <a:cubicBezTo>
                  <a:pt x="2499642" y="3394076"/>
                  <a:pt x="2457848" y="3452973"/>
                  <a:pt x="2494590" y="3529029"/>
                </a:cubicBezTo>
                <a:cubicBezTo>
                  <a:pt x="2520308" y="3581294"/>
                  <a:pt x="2510206" y="3615617"/>
                  <a:pt x="2414677" y="3592215"/>
                </a:cubicBezTo>
                <a:cubicBezTo>
                  <a:pt x="2311799" y="3567251"/>
                  <a:pt x="2273221" y="3614057"/>
                  <a:pt x="2298940" y="3705716"/>
                </a:cubicBezTo>
                <a:cubicBezTo>
                  <a:pt x="2315473" y="3764612"/>
                  <a:pt x="2298020" y="3782553"/>
                  <a:pt x="2227294" y="3775921"/>
                </a:cubicBezTo>
                <a:cubicBezTo>
                  <a:pt x="2149215" y="3768512"/>
                  <a:pt x="2074811" y="3729898"/>
                  <a:pt x="1978366" y="3748620"/>
                </a:cubicBezTo>
                <a:cubicBezTo>
                  <a:pt x="2055522" y="3855492"/>
                  <a:pt x="2220403" y="3825068"/>
                  <a:pt x="2310421" y="3926868"/>
                </a:cubicBezTo>
                <a:cubicBezTo>
                  <a:pt x="2202950" y="3927259"/>
                  <a:pt x="2120739" y="3926868"/>
                  <a:pt x="2041285" y="3904635"/>
                </a:cubicBezTo>
                <a:cubicBezTo>
                  <a:pt x="2008216" y="3895664"/>
                  <a:pt x="1971934" y="3886305"/>
                  <a:pt x="1953565" y="3917116"/>
                </a:cubicBezTo>
                <a:cubicBezTo>
                  <a:pt x="1931978" y="3954170"/>
                  <a:pt x="1976527" y="3968211"/>
                  <a:pt x="2003623" y="3974842"/>
                </a:cubicBezTo>
                <a:cubicBezTo>
                  <a:pt x="2079866" y="3993563"/>
                  <a:pt x="2138192" y="4038028"/>
                  <a:pt x="2201114" y="4072742"/>
                </a:cubicBezTo>
                <a:cubicBezTo>
                  <a:pt x="2339356" y="4148800"/>
                  <a:pt x="2490917" y="4212375"/>
                  <a:pt x="2608032" y="4337967"/>
                </a:cubicBezTo>
                <a:cubicBezTo>
                  <a:pt x="2460606" y="4305983"/>
                  <a:pt x="2350838" y="4231487"/>
                  <a:pt x="2213973" y="4216277"/>
                </a:cubicBezTo>
                <a:cubicBezTo>
                  <a:pt x="2332467" y="4330557"/>
                  <a:pt x="2484945" y="4405834"/>
                  <a:pt x="2629158" y="4488911"/>
                </a:cubicBezTo>
                <a:cubicBezTo>
                  <a:pt x="2670494" y="4512315"/>
                  <a:pt x="2712289" y="4528306"/>
                  <a:pt x="2721471" y="4579399"/>
                </a:cubicBezTo>
                <a:cubicBezTo>
                  <a:pt x="2739385" y="4678470"/>
                  <a:pt x="2793121" y="4760378"/>
                  <a:pt x="2907939" y="4804062"/>
                </a:cubicBezTo>
                <a:cubicBezTo>
                  <a:pt x="2908859" y="4804452"/>
                  <a:pt x="2902428" y="4819274"/>
                  <a:pt x="2898753" y="4829414"/>
                </a:cubicBezTo>
                <a:cubicBezTo>
                  <a:pt x="2828485" y="4832536"/>
                  <a:pt x="2772912" y="4774028"/>
                  <a:pt x="2683352" y="4793141"/>
                </a:cubicBezTo>
                <a:cubicBezTo>
                  <a:pt x="2769239" y="4872708"/>
                  <a:pt x="2840885" y="4944087"/>
                  <a:pt x="2962594" y="4981920"/>
                </a:cubicBezTo>
                <a:cubicBezTo>
                  <a:pt x="3059960" y="5011952"/>
                  <a:pt x="3180289" y="5029503"/>
                  <a:pt x="3251019" y="5127012"/>
                </a:cubicBezTo>
                <a:cubicBezTo>
                  <a:pt x="3168808" y="5146126"/>
                  <a:pt x="3107723" y="5121944"/>
                  <a:pt x="3046180" y="5104781"/>
                </a:cubicBezTo>
                <a:cubicBezTo>
                  <a:pt x="2952030" y="5078258"/>
                  <a:pt x="2858796" y="5048226"/>
                  <a:pt x="2764646" y="5021703"/>
                </a:cubicBezTo>
                <a:cubicBezTo>
                  <a:pt x="2728821" y="5011563"/>
                  <a:pt x="2689782" y="5004540"/>
                  <a:pt x="2666820" y="5052905"/>
                </a:cubicBezTo>
                <a:cubicBezTo>
                  <a:pt x="2786691" y="5063047"/>
                  <a:pt x="2858337" y="5128575"/>
                  <a:pt x="2933657" y="5190198"/>
                </a:cubicBezTo>
                <a:cubicBezTo>
                  <a:pt x="2975911" y="5224912"/>
                  <a:pt x="3010358" y="5271328"/>
                  <a:pt x="3086598" y="5253776"/>
                </a:cubicBezTo>
                <a:cubicBezTo>
                  <a:pt x="3126554" y="5244415"/>
                  <a:pt x="3151814" y="5270547"/>
                  <a:pt x="3147680" y="5302531"/>
                </a:cubicBezTo>
                <a:cubicBezTo>
                  <a:pt x="3132525" y="5415251"/>
                  <a:pt x="3225759" y="5454645"/>
                  <a:pt x="3322204" y="5476487"/>
                </a:cubicBezTo>
                <a:cubicBezTo>
                  <a:pt x="3504998" y="5517440"/>
                  <a:pt x="3657018" y="5613779"/>
                  <a:pt x="3834758" y="5666434"/>
                </a:cubicBezTo>
                <a:cubicBezTo>
                  <a:pt x="4007445" y="5717529"/>
                  <a:pt x="4141095" y="5838830"/>
                  <a:pt x="4314240" y="5902409"/>
                </a:cubicBezTo>
                <a:cubicBezTo>
                  <a:pt x="4439624" y="5948433"/>
                  <a:pt x="4559494" y="6007718"/>
                  <a:pt x="4688552" y="6049453"/>
                </a:cubicBezTo>
                <a:cubicBezTo>
                  <a:pt x="4993968" y="6148131"/>
                  <a:pt x="5305360" y="6227308"/>
                  <a:pt x="5634660" y="6238620"/>
                </a:cubicBezTo>
                <a:cubicBezTo>
                  <a:pt x="5906549" y="6247590"/>
                  <a:pt x="8264931" y="6239010"/>
                  <a:pt x="9222980" y="4955397"/>
                </a:cubicBezTo>
                <a:cubicBezTo>
                  <a:pt x="9241350" y="4949155"/>
                  <a:pt x="9262017" y="4932775"/>
                  <a:pt x="9268448" y="4917173"/>
                </a:cubicBezTo>
                <a:cubicBezTo>
                  <a:pt x="9299220" y="4844235"/>
                  <a:pt x="9374540" y="4812644"/>
                  <a:pt x="9442512" y="4773251"/>
                </a:cubicBezTo>
                <a:cubicBezTo>
                  <a:pt x="9502220" y="4738536"/>
                  <a:pt x="9565600" y="4702263"/>
                  <a:pt x="9590400" y="4643756"/>
                </a:cubicBezTo>
                <a:cubicBezTo>
                  <a:pt x="9623008" y="4565749"/>
                  <a:pt x="9530236" y="4629716"/>
                  <a:pt x="9513242" y="4600073"/>
                </a:cubicBezTo>
                <a:cubicBezTo>
                  <a:pt x="9548605" y="4559509"/>
                  <a:pt x="9603261" y="4522454"/>
                  <a:pt x="9617498" y="4476430"/>
                </a:cubicBezTo>
                <a:cubicBezTo>
                  <a:pt x="9669394" y="4310276"/>
                  <a:pt x="9781460" y="4189364"/>
                  <a:pt x="9949094" y="4095364"/>
                </a:cubicBezTo>
                <a:cubicBezTo>
                  <a:pt x="9997318" y="4068452"/>
                  <a:pt x="10029007" y="4019306"/>
                  <a:pt x="10094686" y="4011507"/>
                </a:cubicBezTo>
                <a:cubicBezTo>
                  <a:pt x="10240735" y="3994345"/>
                  <a:pt x="10194808" y="3860171"/>
                  <a:pt x="10271967" y="3800497"/>
                </a:cubicBezTo>
                <a:cubicBezTo>
                  <a:pt x="10286662" y="3789184"/>
                  <a:pt x="10299980" y="3766953"/>
                  <a:pt x="10297226" y="3751742"/>
                </a:cubicBezTo>
                <a:cubicBezTo>
                  <a:pt x="10293091" y="3729898"/>
                  <a:pt x="10275639" y="3709227"/>
                  <a:pt x="10260943" y="3689723"/>
                </a:cubicBezTo>
                <a:cubicBezTo>
                  <a:pt x="10245786" y="3670222"/>
                  <a:pt x="10222825" y="3653061"/>
                  <a:pt x="10233847" y="3627319"/>
                </a:cubicBezTo>
                <a:cubicBezTo>
                  <a:pt x="10238437" y="3616788"/>
                  <a:pt x="10235225" y="3580125"/>
                  <a:pt x="10269209" y="3608986"/>
                </a:cubicBezTo>
                <a:cubicBezTo>
                  <a:pt x="10362443" y="3688165"/>
                  <a:pt x="10416637" y="3613279"/>
                  <a:pt x="10496550" y="3577393"/>
                </a:cubicBezTo>
                <a:cubicBezTo>
                  <a:pt x="10432253" y="3540340"/>
                  <a:pt x="10374383" y="3514208"/>
                  <a:pt x="10364738" y="3458823"/>
                </a:cubicBezTo>
                <a:cubicBezTo>
                  <a:pt x="10344991" y="3344542"/>
                  <a:pt x="10260485" y="3292277"/>
                  <a:pt x="10132346" y="3282137"/>
                </a:cubicBezTo>
                <a:cubicBezTo>
                  <a:pt x="10179650" y="3171757"/>
                  <a:pt x="10179650" y="3171757"/>
                  <a:pt x="10026712" y="3156543"/>
                </a:cubicBezTo>
                <a:cubicBezTo>
                  <a:pt x="10085499" y="3086337"/>
                  <a:pt x="10085499" y="3068396"/>
                  <a:pt x="10014312" y="3044213"/>
                </a:cubicBezTo>
                <a:cubicBezTo>
                  <a:pt x="9945880" y="3021201"/>
                  <a:pt x="9870100" y="3013401"/>
                  <a:pt x="9806718" y="2977907"/>
                </a:cubicBezTo>
                <a:cubicBezTo>
                  <a:pt x="9865047" y="2888199"/>
                  <a:pt x="9881580" y="2784060"/>
                  <a:pt x="10001912" y="2740374"/>
                </a:cubicBezTo>
                <a:cubicBezTo>
                  <a:pt x="10020741" y="2733743"/>
                  <a:pt x="10033600" y="2706830"/>
                  <a:pt x="10021662" y="2691231"/>
                </a:cubicBezTo>
                <a:cubicBezTo>
                  <a:pt x="9978030" y="2634675"/>
                  <a:pt x="10040492" y="2527414"/>
                  <a:pt x="9904546" y="2515322"/>
                </a:cubicBezTo>
                <a:cubicBezTo>
                  <a:pt x="9887552" y="2514152"/>
                  <a:pt x="9871936" y="2502450"/>
                  <a:pt x="9885256" y="2487240"/>
                </a:cubicBezTo>
                <a:cubicBezTo>
                  <a:pt x="9931184" y="2434196"/>
                  <a:pt x="9875611" y="2437706"/>
                  <a:pt x="9842085" y="2431074"/>
                </a:cubicBezTo>
                <a:cubicBezTo>
                  <a:pt x="9801668" y="2422884"/>
                  <a:pt x="9755740" y="2446287"/>
                  <a:pt x="9718078" y="2417424"/>
                </a:cubicBezTo>
                <a:cubicBezTo>
                  <a:pt x="9726806" y="2386999"/>
                  <a:pt x="9759413" y="2387390"/>
                  <a:pt x="9782378" y="2377641"/>
                </a:cubicBezTo>
                <a:cubicBezTo>
                  <a:pt x="9849430" y="2349558"/>
                  <a:pt x="9904086" y="2316013"/>
                  <a:pt x="9907302" y="2243078"/>
                </a:cubicBezTo>
                <a:cubicBezTo>
                  <a:pt x="9909596" y="2184182"/>
                  <a:pt x="9916946" y="2132305"/>
                  <a:pt x="9824171" y="2114365"/>
                </a:cubicBezTo>
                <a:cubicBezTo>
                  <a:pt x="9785593" y="2106953"/>
                  <a:pt x="9796616" y="2064440"/>
                  <a:pt x="9818662" y="2043377"/>
                </a:cubicBezTo>
                <a:cubicBezTo>
                  <a:pt x="9858160" y="2005933"/>
                  <a:pt x="9890766" y="1956008"/>
                  <a:pt x="9958740" y="1952499"/>
                </a:cubicBezTo>
                <a:cubicBezTo>
                  <a:pt x="10000075" y="1950158"/>
                  <a:pt x="10031764" y="1934556"/>
                  <a:pt x="10064374" y="1916615"/>
                </a:cubicBezTo>
                <a:cubicBezTo>
                  <a:pt x="10087795" y="1903743"/>
                  <a:pt x="10115810" y="1892823"/>
                  <a:pt x="10113055" y="1865131"/>
                </a:cubicBezTo>
                <a:cubicBezTo>
                  <a:pt x="10110302" y="1838607"/>
                  <a:pt x="10083203" y="1827686"/>
                  <a:pt x="10055646" y="1822227"/>
                </a:cubicBezTo>
                <a:cubicBezTo>
                  <a:pt x="9963792" y="1804675"/>
                  <a:pt x="9877448" y="1778933"/>
                  <a:pt x="9800748" y="1720036"/>
                </a:cubicBezTo>
                <a:cubicBezTo>
                  <a:pt x="9851726" y="1688834"/>
                  <a:pt x="9900410" y="1666211"/>
                  <a:pt x="9938071" y="1634617"/>
                </a:cubicBezTo>
                <a:cubicBezTo>
                  <a:pt x="10029007" y="1558172"/>
                  <a:pt x="9258802" y="1317517"/>
                  <a:pt x="9220224" y="1231709"/>
                </a:cubicBezTo>
                <a:cubicBezTo>
                  <a:pt x="9208284" y="1205187"/>
                  <a:pt x="9167410" y="1177883"/>
                  <a:pt x="9133419" y="1170083"/>
                </a:cubicBezTo>
                <a:cubicBezTo>
                  <a:pt x="8974052" y="1133420"/>
                  <a:pt x="8835810" y="1051123"/>
                  <a:pt x="8672768" y="1020699"/>
                </a:cubicBezTo>
                <a:cubicBezTo>
                  <a:pt x="8518912" y="991837"/>
                  <a:pt x="8367350" y="953222"/>
                  <a:pt x="8198797" y="915000"/>
                </a:cubicBezTo>
                <a:cubicBezTo>
                  <a:pt x="8302134" y="819048"/>
                  <a:pt x="8485382" y="830361"/>
                  <a:pt x="8528095" y="691898"/>
                </a:cubicBezTo>
                <a:cubicBezTo>
                  <a:pt x="8361379" y="656013"/>
                  <a:pt x="8185937" y="696968"/>
                  <a:pt x="8025190" y="640021"/>
                </a:cubicBezTo>
                <a:cubicBezTo>
                  <a:pt x="8011411" y="634954"/>
                  <a:pt x="7992579" y="640021"/>
                  <a:pt x="7976047" y="641584"/>
                </a:cubicBezTo>
                <a:cubicBezTo>
                  <a:pt x="7644909" y="672005"/>
                  <a:pt x="7315149" y="645484"/>
                  <a:pt x="6988604" y="607260"/>
                </a:cubicBezTo>
                <a:cubicBezTo>
                  <a:pt x="6518305" y="552656"/>
                  <a:pt x="6046170" y="517941"/>
                  <a:pt x="5573116" y="493368"/>
                </a:cubicBezTo>
                <a:cubicBezTo>
                  <a:pt x="5182272" y="473086"/>
                  <a:pt x="4790511" y="464116"/>
                  <a:pt x="4401503" y="425112"/>
                </a:cubicBezTo>
                <a:cubicBezTo>
                  <a:pt x="3985401" y="383379"/>
                  <a:pt x="3569756" y="336184"/>
                  <a:pt x="3154109" y="292499"/>
                </a:cubicBezTo>
                <a:cubicBezTo>
                  <a:pt x="3135280" y="290549"/>
                  <a:pt x="3114499" y="284406"/>
                  <a:pt x="3094406" y="283966"/>
                </a:cubicBezTo>
                <a:close/>
                <a:moveTo>
                  <a:pt x="0" y="0"/>
                </a:moveTo>
                <a:lnTo>
                  <a:pt x="12192000" y="0"/>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dirty="0"/>
          </a:p>
        </p:txBody>
      </p:sp>
      <p:sp>
        <p:nvSpPr>
          <p:cNvPr id="8" name="Rectangle: Rounded Corners 7">
            <a:extLst>
              <a:ext uri="{FF2B5EF4-FFF2-40B4-BE49-F238E27FC236}">
                <a16:creationId xmlns:a16="http://schemas.microsoft.com/office/drawing/2014/main" id="{BCE34AC5-9696-CAFF-18FE-0E7CDE6EF243}"/>
              </a:ext>
            </a:extLst>
          </p:cNvPr>
          <p:cNvSpPr/>
          <p:nvPr/>
        </p:nvSpPr>
        <p:spPr>
          <a:xfrm>
            <a:off x="0" y="0"/>
            <a:ext cx="2495068" cy="133860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blue and yellow logo">
            <a:extLst>
              <a:ext uri="{FF2B5EF4-FFF2-40B4-BE49-F238E27FC236}">
                <a16:creationId xmlns:a16="http://schemas.microsoft.com/office/drawing/2014/main" id="{2D7598DD-4D8F-80B4-BE72-A168AD5093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2495068" cy="133860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3" name="Picture 2" descr="A logo of a globe and a graduation cap">
            <a:extLst>
              <a:ext uri="{FF2B5EF4-FFF2-40B4-BE49-F238E27FC236}">
                <a16:creationId xmlns:a16="http://schemas.microsoft.com/office/drawing/2014/main" id="{C9689F7E-C1B0-506E-B832-38626A38AA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grayWhite">
          <a:xfrm>
            <a:off x="9852315" y="18854"/>
            <a:ext cx="2339684" cy="1404594"/>
          </a:xfrm>
          <a:prstGeom prst="rect">
            <a:avLst/>
          </a:prstGeom>
        </p:spPr>
      </p:pic>
      <p:pic>
        <p:nvPicPr>
          <p:cNvPr id="17" name="Picture 16" descr="A screenshot of a white background&#10;&#10;Description automatically generated">
            <a:extLst>
              <a:ext uri="{FF2B5EF4-FFF2-40B4-BE49-F238E27FC236}">
                <a16:creationId xmlns:a16="http://schemas.microsoft.com/office/drawing/2014/main" id="{747CDF27-5272-C37B-78E9-AF04BEA553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27779" y="2015413"/>
            <a:ext cx="6400791" cy="3528854"/>
          </a:xfrm>
          <a:prstGeom prst="rect">
            <a:avLst/>
          </a:prstGeom>
        </p:spPr>
      </p:pic>
      <p:sp>
        <p:nvSpPr>
          <p:cNvPr id="4" name="TextBox 3">
            <a:extLst>
              <a:ext uri="{FF2B5EF4-FFF2-40B4-BE49-F238E27FC236}">
                <a16:creationId xmlns:a16="http://schemas.microsoft.com/office/drawing/2014/main" id="{D67A6744-0B70-174D-5A4F-D77F9A278679}"/>
              </a:ext>
            </a:extLst>
          </p:cNvPr>
          <p:cNvSpPr txBox="1"/>
          <p:nvPr/>
        </p:nvSpPr>
        <p:spPr>
          <a:xfrm>
            <a:off x="1012371" y="2590197"/>
            <a:ext cx="3545633" cy="1508105"/>
          </a:xfrm>
          <a:prstGeom prst="rect">
            <a:avLst/>
          </a:prstGeom>
          <a:noFill/>
        </p:spPr>
        <p:txBody>
          <a:bodyPr wrap="square">
            <a:spAutoFit/>
          </a:bodyPr>
          <a:lstStyle/>
          <a:p>
            <a:r>
              <a:rPr lang="en-GB" sz="3200" b="1" dirty="0"/>
              <a:t>Insights:</a:t>
            </a:r>
            <a:endParaRPr lang="en-GB" sz="2000" dirty="0"/>
          </a:p>
          <a:p>
            <a:r>
              <a:rPr lang="en-GB" sz="2000" b="1" dirty="0"/>
              <a:t>-</a:t>
            </a:r>
            <a:r>
              <a:rPr lang="en-GB" sz="2000" dirty="0"/>
              <a:t>important KPI’s the illustrates and also affects the total performance of the stores </a:t>
            </a:r>
            <a:endParaRPr lang="en-GB" sz="3200" dirty="0"/>
          </a:p>
        </p:txBody>
      </p:sp>
    </p:spTree>
    <p:extLst>
      <p:ext uri="{BB962C8B-B14F-4D97-AF65-F5344CB8AC3E}">
        <p14:creationId xmlns:p14="http://schemas.microsoft.com/office/powerpoint/2010/main" val="28773365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018A3A8-A0EB-1031-C82B-3C71B305B748}"/>
            </a:ext>
          </a:extLst>
        </p:cNvPr>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45BC077F-CD88-9257-D636-4D3241F1E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Diagonal Corners Rounded 5">
            <a:extLst>
              <a:ext uri="{FF2B5EF4-FFF2-40B4-BE49-F238E27FC236}">
                <a16:creationId xmlns:a16="http://schemas.microsoft.com/office/drawing/2014/main" id="{7E8ECB90-D9D7-970C-4A84-E7DC73D3E926}"/>
              </a:ext>
            </a:extLst>
          </p:cNvPr>
          <p:cNvSpPr/>
          <p:nvPr/>
        </p:nvSpPr>
        <p:spPr>
          <a:xfrm>
            <a:off x="9875595" y="18854"/>
            <a:ext cx="2316405" cy="1404594"/>
          </a:xfrm>
          <a:prstGeom prst="round2DiagRect">
            <a:avLst>
              <a:gd name="adj1" fmla="val 16667"/>
              <a:gd name="adj2" fmla="val 11132"/>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Freeform: Shape 29">
            <a:extLst>
              <a:ext uri="{FF2B5EF4-FFF2-40B4-BE49-F238E27FC236}">
                <a16:creationId xmlns:a16="http://schemas.microsoft.com/office/drawing/2014/main" id="{35F7AFF7-D7DF-00A5-7332-A3EC4A6686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3094406 w 12192000"/>
              <a:gd name="connsiteY0" fmla="*/ 283966 h 6858000"/>
              <a:gd name="connsiteX1" fmla="*/ 3038833 w 12192000"/>
              <a:gd name="connsiteY1" fmla="*/ 309661 h 6858000"/>
              <a:gd name="connsiteX2" fmla="*/ 3348384 w 12192000"/>
              <a:gd name="connsiteY2" fmla="*/ 406000 h 6858000"/>
              <a:gd name="connsiteX3" fmla="*/ 2864309 w 12192000"/>
              <a:gd name="connsiteY3" fmla="*/ 355295 h 6858000"/>
              <a:gd name="connsiteX4" fmla="*/ 2856039 w 12192000"/>
              <a:gd name="connsiteY4" fmla="*/ 388058 h 6858000"/>
              <a:gd name="connsiteX5" fmla="*/ 3405794 w 12192000"/>
              <a:gd name="connsiteY5" fmla="*/ 512089 h 6858000"/>
              <a:gd name="connsiteX6" fmla="*/ 3356651 w 12192000"/>
              <a:gd name="connsiteY6" fmla="*/ 531204 h 6858000"/>
              <a:gd name="connsiteX7" fmla="*/ 3064552 w 12192000"/>
              <a:gd name="connsiteY7" fmla="*/ 483228 h 6858000"/>
              <a:gd name="connsiteX8" fmla="*/ 3005765 w 12192000"/>
              <a:gd name="connsiteY8" fmla="*/ 495708 h 6858000"/>
              <a:gd name="connsiteX9" fmla="*/ 3034700 w 12192000"/>
              <a:gd name="connsiteY9" fmla="*/ 553823 h 6858000"/>
              <a:gd name="connsiteX10" fmla="*/ 3161459 w 12192000"/>
              <a:gd name="connsiteY10" fmla="*/ 576445 h 6858000"/>
              <a:gd name="connsiteX11" fmla="*/ 3358949 w 12192000"/>
              <a:gd name="connsiteY11" fmla="*/ 712961 h 6858000"/>
              <a:gd name="connsiteX12" fmla="*/ 3059960 w 12192000"/>
              <a:gd name="connsiteY12" fmla="*/ 696576 h 6858000"/>
              <a:gd name="connsiteX13" fmla="*/ 3007143 w 12192000"/>
              <a:gd name="connsiteY13" fmla="*/ 729732 h 6858000"/>
              <a:gd name="connsiteX14" fmla="*/ 2986935 w 12192000"/>
              <a:gd name="connsiteY14" fmla="*/ 772635 h 6858000"/>
              <a:gd name="connsiteX15" fmla="*/ 2871197 w 12192000"/>
              <a:gd name="connsiteY15" fmla="*/ 808127 h 6858000"/>
              <a:gd name="connsiteX16" fmla="*/ 3053071 w 12192000"/>
              <a:gd name="connsiteY16" fmla="*/ 847913 h 6858000"/>
              <a:gd name="connsiteX17" fmla="*/ 2858796 w 12192000"/>
              <a:gd name="connsiteY17" fmla="*/ 847913 h 6858000"/>
              <a:gd name="connsiteX18" fmla="*/ 2635588 w 12192000"/>
              <a:gd name="connsiteY18" fmla="*/ 820611 h 6858000"/>
              <a:gd name="connsiteX19" fmla="*/ 2397683 w 12192000"/>
              <a:gd name="connsiteY19" fmla="*/ 829190 h 6858000"/>
              <a:gd name="connsiteX20" fmla="*/ 1921874 w 12192000"/>
              <a:gd name="connsiteY20" fmla="*/ 778877 h 6858000"/>
              <a:gd name="connsiteX21" fmla="*/ 1695450 w 12192000"/>
              <a:gd name="connsiteY21" fmla="*/ 782386 h 6858000"/>
              <a:gd name="connsiteX22" fmla="*/ 2954324 w 12192000"/>
              <a:gd name="connsiteY22" fmla="*/ 1120940 h 6858000"/>
              <a:gd name="connsiteX23" fmla="*/ 2890028 w 12192000"/>
              <a:gd name="connsiteY23" fmla="*/ 1195435 h 6858000"/>
              <a:gd name="connsiteX24" fmla="*/ 3153652 w 12192000"/>
              <a:gd name="connsiteY24" fmla="*/ 1276563 h 6858000"/>
              <a:gd name="connsiteX25" fmla="*/ 3218410 w 12192000"/>
              <a:gd name="connsiteY25" fmla="*/ 1356911 h 6858000"/>
              <a:gd name="connsiteX26" fmla="*/ 3137118 w 12192000"/>
              <a:gd name="connsiteY26" fmla="*/ 1349891 h 6858000"/>
              <a:gd name="connsiteX27" fmla="*/ 3067309 w 12192000"/>
              <a:gd name="connsiteY27" fmla="*/ 1365102 h 6858000"/>
              <a:gd name="connsiteX28" fmla="*/ 3096243 w 12192000"/>
              <a:gd name="connsiteY28" fmla="*/ 1467292 h 6858000"/>
              <a:gd name="connsiteX29" fmla="*/ 3468716 w 12192000"/>
              <a:gd name="connsiteY29" fmla="*/ 1599125 h 6858000"/>
              <a:gd name="connsiteX30" fmla="*/ 3502241 w 12192000"/>
              <a:gd name="connsiteY30" fmla="*/ 1642029 h 6858000"/>
              <a:gd name="connsiteX31" fmla="*/ 3457692 w 12192000"/>
              <a:gd name="connsiteY31" fmla="*/ 1672453 h 6858000"/>
              <a:gd name="connsiteX32" fmla="*/ 3337362 w 12192000"/>
              <a:gd name="connsiteY32" fmla="*/ 1688053 h 6858000"/>
              <a:gd name="connsiteX33" fmla="*/ 3505915 w 12192000"/>
              <a:gd name="connsiteY33" fmla="*/ 1834318 h 6858000"/>
              <a:gd name="connsiteX34" fmla="*/ 3567458 w 12192000"/>
              <a:gd name="connsiteY34" fmla="*/ 1874880 h 6858000"/>
              <a:gd name="connsiteX35" fmla="*/ 3672634 w 12192000"/>
              <a:gd name="connsiteY35" fmla="*/ 1937678 h 6858000"/>
              <a:gd name="connsiteX36" fmla="*/ 3674470 w 12192000"/>
              <a:gd name="connsiteY36" fmla="*/ 1956789 h 6858000"/>
              <a:gd name="connsiteX37" fmla="*/ 3531176 w 12192000"/>
              <a:gd name="connsiteY37" fmla="*/ 2024266 h 6858000"/>
              <a:gd name="connsiteX38" fmla="*/ 3272604 w 12192000"/>
              <a:gd name="connsiteY38" fmla="*/ 2005933 h 6858000"/>
              <a:gd name="connsiteX39" fmla="*/ 3654720 w 12192000"/>
              <a:gd name="connsiteY39" fmla="*/ 2106564 h 6858000"/>
              <a:gd name="connsiteX40" fmla="*/ 2417892 w 12192000"/>
              <a:gd name="connsiteY40" fmla="*/ 1866690 h 6858000"/>
              <a:gd name="connsiteX41" fmla="*/ 2496888 w 12192000"/>
              <a:gd name="connsiteY41" fmla="*/ 1929487 h 6858000"/>
              <a:gd name="connsiteX42" fmla="*/ 2929526 w 12192000"/>
              <a:gd name="connsiteY42" fmla="*/ 2094862 h 6858000"/>
              <a:gd name="connsiteX43" fmla="*/ 3052152 w 12192000"/>
              <a:gd name="connsiteY43" fmla="*/ 2198613 h 6858000"/>
              <a:gd name="connsiteX44" fmla="*/ 3180748 w 12192000"/>
              <a:gd name="connsiteY44" fmla="*/ 2255948 h 6858000"/>
              <a:gd name="connsiteX45" fmla="*/ 3361244 w 12192000"/>
              <a:gd name="connsiteY45" fmla="*/ 2254777 h 6858000"/>
              <a:gd name="connsiteX46" fmla="*/ 3489382 w 12192000"/>
              <a:gd name="connsiteY46" fmla="*/ 2342926 h 6858000"/>
              <a:gd name="connsiteX47" fmla="*/ 3355733 w 12192000"/>
              <a:gd name="connsiteY47" fmla="*/ 2361649 h 6858000"/>
              <a:gd name="connsiteX48" fmla="*/ 3199121 w 12192000"/>
              <a:gd name="connsiteY48" fmla="*/ 2347216 h 6858000"/>
              <a:gd name="connsiteX49" fmla="*/ 2861091 w 12192000"/>
              <a:gd name="connsiteY49" fmla="*/ 2351896 h 6858000"/>
              <a:gd name="connsiteX50" fmla="*/ 2667278 w 12192000"/>
              <a:gd name="connsiteY50" fmla="*/ 2369058 h 6858000"/>
              <a:gd name="connsiteX51" fmla="*/ 2221781 w 12192000"/>
              <a:gd name="connsiteY51" fmla="*/ 2339805 h 6858000"/>
              <a:gd name="connsiteX52" fmla="*/ 2247961 w 12192000"/>
              <a:gd name="connsiteY52" fmla="*/ 2414693 h 6858000"/>
              <a:gd name="connsiteX53" fmla="*/ 2231425 w 12192000"/>
              <a:gd name="connsiteY53" fmla="*/ 2479828 h 6858000"/>
              <a:gd name="connsiteX54" fmla="*/ 2224996 w 12192000"/>
              <a:gd name="connsiteY54" fmla="*/ 2621414 h 6858000"/>
              <a:gd name="connsiteX55" fmla="*/ 2229131 w 12192000"/>
              <a:gd name="connsiteY55" fmla="*/ 2644426 h 6858000"/>
              <a:gd name="connsiteX56" fmla="*/ 2129466 w 12192000"/>
              <a:gd name="connsiteY56" fmla="*/ 2659247 h 6858000"/>
              <a:gd name="connsiteX57" fmla="*/ 2723312 w 12192000"/>
              <a:gd name="connsiteY57" fmla="*/ 2953726 h 6858000"/>
              <a:gd name="connsiteX58" fmla="*/ 2326496 w 12192000"/>
              <a:gd name="connsiteY58" fmla="*/ 2878838 h 6858000"/>
              <a:gd name="connsiteX59" fmla="*/ 2272759 w 12192000"/>
              <a:gd name="connsiteY59" fmla="*/ 3002480 h 6858000"/>
              <a:gd name="connsiteX60" fmla="*/ 2459226 w 12192000"/>
              <a:gd name="connsiteY60" fmla="*/ 3112471 h 6858000"/>
              <a:gd name="connsiteX61" fmla="*/ 2528117 w 12192000"/>
              <a:gd name="connsiteY61" fmla="*/ 3330111 h 6858000"/>
              <a:gd name="connsiteX62" fmla="*/ 2494590 w 12192000"/>
              <a:gd name="connsiteY62" fmla="*/ 3529029 h 6858000"/>
              <a:gd name="connsiteX63" fmla="*/ 2414677 w 12192000"/>
              <a:gd name="connsiteY63" fmla="*/ 3592215 h 6858000"/>
              <a:gd name="connsiteX64" fmla="*/ 2298940 w 12192000"/>
              <a:gd name="connsiteY64" fmla="*/ 3705716 h 6858000"/>
              <a:gd name="connsiteX65" fmla="*/ 2227294 w 12192000"/>
              <a:gd name="connsiteY65" fmla="*/ 3775921 h 6858000"/>
              <a:gd name="connsiteX66" fmla="*/ 1978366 w 12192000"/>
              <a:gd name="connsiteY66" fmla="*/ 3748620 h 6858000"/>
              <a:gd name="connsiteX67" fmla="*/ 2310421 w 12192000"/>
              <a:gd name="connsiteY67" fmla="*/ 3926868 h 6858000"/>
              <a:gd name="connsiteX68" fmla="*/ 2041285 w 12192000"/>
              <a:gd name="connsiteY68" fmla="*/ 3904635 h 6858000"/>
              <a:gd name="connsiteX69" fmla="*/ 1953565 w 12192000"/>
              <a:gd name="connsiteY69" fmla="*/ 3917116 h 6858000"/>
              <a:gd name="connsiteX70" fmla="*/ 2003623 w 12192000"/>
              <a:gd name="connsiteY70" fmla="*/ 3974842 h 6858000"/>
              <a:gd name="connsiteX71" fmla="*/ 2201114 w 12192000"/>
              <a:gd name="connsiteY71" fmla="*/ 4072742 h 6858000"/>
              <a:gd name="connsiteX72" fmla="*/ 2608032 w 12192000"/>
              <a:gd name="connsiteY72" fmla="*/ 4337967 h 6858000"/>
              <a:gd name="connsiteX73" fmla="*/ 2213973 w 12192000"/>
              <a:gd name="connsiteY73" fmla="*/ 4216277 h 6858000"/>
              <a:gd name="connsiteX74" fmla="*/ 2629158 w 12192000"/>
              <a:gd name="connsiteY74" fmla="*/ 4488911 h 6858000"/>
              <a:gd name="connsiteX75" fmla="*/ 2721471 w 12192000"/>
              <a:gd name="connsiteY75" fmla="*/ 4579399 h 6858000"/>
              <a:gd name="connsiteX76" fmla="*/ 2907939 w 12192000"/>
              <a:gd name="connsiteY76" fmla="*/ 4804062 h 6858000"/>
              <a:gd name="connsiteX77" fmla="*/ 2898753 w 12192000"/>
              <a:gd name="connsiteY77" fmla="*/ 4829414 h 6858000"/>
              <a:gd name="connsiteX78" fmla="*/ 2683352 w 12192000"/>
              <a:gd name="connsiteY78" fmla="*/ 4793141 h 6858000"/>
              <a:gd name="connsiteX79" fmla="*/ 2962594 w 12192000"/>
              <a:gd name="connsiteY79" fmla="*/ 4981920 h 6858000"/>
              <a:gd name="connsiteX80" fmla="*/ 3251019 w 12192000"/>
              <a:gd name="connsiteY80" fmla="*/ 5127012 h 6858000"/>
              <a:gd name="connsiteX81" fmla="*/ 3046180 w 12192000"/>
              <a:gd name="connsiteY81" fmla="*/ 5104781 h 6858000"/>
              <a:gd name="connsiteX82" fmla="*/ 2764646 w 12192000"/>
              <a:gd name="connsiteY82" fmla="*/ 5021703 h 6858000"/>
              <a:gd name="connsiteX83" fmla="*/ 2666820 w 12192000"/>
              <a:gd name="connsiteY83" fmla="*/ 5052905 h 6858000"/>
              <a:gd name="connsiteX84" fmla="*/ 2933657 w 12192000"/>
              <a:gd name="connsiteY84" fmla="*/ 5190198 h 6858000"/>
              <a:gd name="connsiteX85" fmla="*/ 3086598 w 12192000"/>
              <a:gd name="connsiteY85" fmla="*/ 5253776 h 6858000"/>
              <a:gd name="connsiteX86" fmla="*/ 3147680 w 12192000"/>
              <a:gd name="connsiteY86" fmla="*/ 5302531 h 6858000"/>
              <a:gd name="connsiteX87" fmla="*/ 3322204 w 12192000"/>
              <a:gd name="connsiteY87" fmla="*/ 5476487 h 6858000"/>
              <a:gd name="connsiteX88" fmla="*/ 3834758 w 12192000"/>
              <a:gd name="connsiteY88" fmla="*/ 5666434 h 6858000"/>
              <a:gd name="connsiteX89" fmla="*/ 4314240 w 12192000"/>
              <a:gd name="connsiteY89" fmla="*/ 5902409 h 6858000"/>
              <a:gd name="connsiteX90" fmla="*/ 4688552 w 12192000"/>
              <a:gd name="connsiteY90" fmla="*/ 6049453 h 6858000"/>
              <a:gd name="connsiteX91" fmla="*/ 5634660 w 12192000"/>
              <a:gd name="connsiteY91" fmla="*/ 6238620 h 6858000"/>
              <a:gd name="connsiteX92" fmla="*/ 9222980 w 12192000"/>
              <a:gd name="connsiteY92" fmla="*/ 4955397 h 6858000"/>
              <a:gd name="connsiteX93" fmla="*/ 9268448 w 12192000"/>
              <a:gd name="connsiteY93" fmla="*/ 4917173 h 6858000"/>
              <a:gd name="connsiteX94" fmla="*/ 9442512 w 12192000"/>
              <a:gd name="connsiteY94" fmla="*/ 4773251 h 6858000"/>
              <a:gd name="connsiteX95" fmla="*/ 9590400 w 12192000"/>
              <a:gd name="connsiteY95" fmla="*/ 4643756 h 6858000"/>
              <a:gd name="connsiteX96" fmla="*/ 9513242 w 12192000"/>
              <a:gd name="connsiteY96" fmla="*/ 4600073 h 6858000"/>
              <a:gd name="connsiteX97" fmla="*/ 9617498 w 12192000"/>
              <a:gd name="connsiteY97" fmla="*/ 4476430 h 6858000"/>
              <a:gd name="connsiteX98" fmla="*/ 9949094 w 12192000"/>
              <a:gd name="connsiteY98" fmla="*/ 4095364 h 6858000"/>
              <a:gd name="connsiteX99" fmla="*/ 10094686 w 12192000"/>
              <a:gd name="connsiteY99" fmla="*/ 4011507 h 6858000"/>
              <a:gd name="connsiteX100" fmla="*/ 10271967 w 12192000"/>
              <a:gd name="connsiteY100" fmla="*/ 3800497 h 6858000"/>
              <a:gd name="connsiteX101" fmla="*/ 10297226 w 12192000"/>
              <a:gd name="connsiteY101" fmla="*/ 3751742 h 6858000"/>
              <a:gd name="connsiteX102" fmla="*/ 10260943 w 12192000"/>
              <a:gd name="connsiteY102" fmla="*/ 3689723 h 6858000"/>
              <a:gd name="connsiteX103" fmla="*/ 10233847 w 12192000"/>
              <a:gd name="connsiteY103" fmla="*/ 3627319 h 6858000"/>
              <a:gd name="connsiteX104" fmla="*/ 10269209 w 12192000"/>
              <a:gd name="connsiteY104" fmla="*/ 3608986 h 6858000"/>
              <a:gd name="connsiteX105" fmla="*/ 10496550 w 12192000"/>
              <a:gd name="connsiteY105" fmla="*/ 3577393 h 6858000"/>
              <a:gd name="connsiteX106" fmla="*/ 10364738 w 12192000"/>
              <a:gd name="connsiteY106" fmla="*/ 3458823 h 6858000"/>
              <a:gd name="connsiteX107" fmla="*/ 10132346 w 12192000"/>
              <a:gd name="connsiteY107" fmla="*/ 3282137 h 6858000"/>
              <a:gd name="connsiteX108" fmla="*/ 10026712 w 12192000"/>
              <a:gd name="connsiteY108" fmla="*/ 3156543 h 6858000"/>
              <a:gd name="connsiteX109" fmla="*/ 10014312 w 12192000"/>
              <a:gd name="connsiteY109" fmla="*/ 3044213 h 6858000"/>
              <a:gd name="connsiteX110" fmla="*/ 9806718 w 12192000"/>
              <a:gd name="connsiteY110" fmla="*/ 2977907 h 6858000"/>
              <a:gd name="connsiteX111" fmla="*/ 10001912 w 12192000"/>
              <a:gd name="connsiteY111" fmla="*/ 2740374 h 6858000"/>
              <a:gd name="connsiteX112" fmla="*/ 10021662 w 12192000"/>
              <a:gd name="connsiteY112" fmla="*/ 2691231 h 6858000"/>
              <a:gd name="connsiteX113" fmla="*/ 9904546 w 12192000"/>
              <a:gd name="connsiteY113" fmla="*/ 2515322 h 6858000"/>
              <a:gd name="connsiteX114" fmla="*/ 9885256 w 12192000"/>
              <a:gd name="connsiteY114" fmla="*/ 2487240 h 6858000"/>
              <a:gd name="connsiteX115" fmla="*/ 9842085 w 12192000"/>
              <a:gd name="connsiteY115" fmla="*/ 2431074 h 6858000"/>
              <a:gd name="connsiteX116" fmla="*/ 9718078 w 12192000"/>
              <a:gd name="connsiteY116" fmla="*/ 2417424 h 6858000"/>
              <a:gd name="connsiteX117" fmla="*/ 9782378 w 12192000"/>
              <a:gd name="connsiteY117" fmla="*/ 2377641 h 6858000"/>
              <a:gd name="connsiteX118" fmla="*/ 9907302 w 12192000"/>
              <a:gd name="connsiteY118" fmla="*/ 2243078 h 6858000"/>
              <a:gd name="connsiteX119" fmla="*/ 9824171 w 12192000"/>
              <a:gd name="connsiteY119" fmla="*/ 2114365 h 6858000"/>
              <a:gd name="connsiteX120" fmla="*/ 9818662 w 12192000"/>
              <a:gd name="connsiteY120" fmla="*/ 2043377 h 6858000"/>
              <a:gd name="connsiteX121" fmla="*/ 9958740 w 12192000"/>
              <a:gd name="connsiteY121" fmla="*/ 1952499 h 6858000"/>
              <a:gd name="connsiteX122" fmla="*/ 10064374 w 12192000"/>
              <a:gd name="connsiteY122" fmla="*/ 1916615 h 6858000"/>
              <a:gd name="connsiteX123" fmla="*/ 10113055 w 12192000"/>
              <a:gd name="connsiteY123" fmla="*/ 1865131 h 6858000"/>
              <a:gd name="connsiteX124" fmla="*/ 10055646 w 12192000"/>
              <a:gd name="connsiteY124" fmla="*/ 1822227 h 6858000"/>
              <a:gd name="connsiteX125" fmla="*/ 9800748 w 12192000"/>
              <a:gd name="connsiteY125" fmla="*/ 1720036 h 6858000"/>
              <a:gd name="connsiteX126" fmla="*/ 9938071 w 12192000"/>
              <a:gd name="connsiteY126" fmla="*/ 1634617 h 6858000"/>
              <a:gd name="connsiteX127" fmla="*/ 9220224 w 12192000"/>
              <a:gd name="connsiteY127" fmla="*/ 1231709 h 6858000"/>
              <a:gd name="connsiteX128" fmla="*/ 9133419 w 12192000"/>
              <a:gd name="connsiteY128" fmla="*/ 1170083 h 6858000"/>
              <a:gd name="connsiteX129" fmla="*/ 8672768 w 12192000"/>
              <a:gd name="connsiteY129" fmla="*/ 1020699 h 6858000"/>
              <a:gd name="connsiteX130" fmla="*/ 8198797 w 12192000"/>
              <a:gd name="connsiteY130" fmla="*/ 915000 h 6858000"/>
              <a:gd name="connsiteX131" fmla="*/ 8528095 w 12192000"/>
              <a:gd name="connsiteY131" fmla="*/ 691898 h 6858000"/>
              <a:gd name="connsiteX132" fmla="*/ 8025190 w 12192000"/>
              <a:gd name="connsiteY132" fmla="*/ 640021 h 6858000"/>
              <a:gd name="connsiteX133" fmla="*/ 7976047 w 12192000"/>
              <a:gd name="connsiteY133" fmla="*/ 641584 h 6858000"/>
              <a:gd name="connsiteX134" fmla="*/ 6988604 w 12192000"/>
              <a:gd name="connsiteY134" fmla="*/ 607260 h 6858000"/>
              <a:gd name="connsiteX135" fmla="*/ 5573116 w 12192000"/>
              <a:gd name="connsiteY135" fmla="*/ 493368 h 6858000"/>
              <a:gd name="connsiteX136" fmla="*/ 4401503 w 12192000"/>
              <a:gd name="connsiteY136" fmla="*/ 425112 h 6858000"/>
              <a:gd name="connsiteX137" fmla="*/ 3154109 w 12192000"/>
              <a:gd name="connsiteY137" fmla="*/ 292499 h 6858000"/>
              <a:gd name="connsiteX138" fmla="*/ 3094406 w 12192000"/>
              <a:gd name="connsiteY138" fmla="*/ 283966 h 6858000"/>
              <a:gd name="connsiteX139" fmla="*/ 0 w 12192000"/>
              <a:gd name="connsiteY139" fmla="*/ 0 h 6858000"/>
              <a:gd name="connsiteX140" fmla="*/ 12192000 w 12192000"/>
              <a:gd name="connsiteY140" fmla="*/ 0 h 6858000"/>
              <a:gd name="connsiteX141" fmla="*/ 12192000 w 12192000"/>
              <a:gd name="connsiteY141" fmla="*/ 6858000 h 6858000"/>
              <a:gd name="connsiteX142" fmla="*/ 0 w 12192000"/>
              <a:gd name="connsiteY14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2192000" h="6858000">
                <a:moveTo>
                  <a:pt x="3094406" y="283966"/>
                </a:moveTo>
                <a:cubicBezTo>
                  <a:pt x="3074312" y="283528"/>
                  <a:pt x="3054907" y="288795"/>
                  <a:pt x="3038833" y="309661"/>
                </a:cubicBezTo>
                <a:cubicBezTo>
                  <a:pt x="3124259" y="364657"/>
                  <a:pt x="3233105" y="343983"/>
                  <a:pt x="3348384" y="406000"/>
                </a:cubicBezTo>
                <a:cubicBezTo>
                  <a:pt x="3161001" y="386497"/>
                  <a:pt x="3012653" y="370896"/>
                  <a:pt x="2864309" y="355295"/>
                </a:cubicBezTo>
                <a:cubicBezTo>
                  <a:pt x="2861553" y="366216"/>
                  <a:pt x="2858796" y="377136"/>
                  <a:pt x="2856039" y="388058"/>
                </a:cubicBezTo>
                <a:cubicBezTo>
                  <a:pt x="3045722" y="411070"/>
                  <a:pt x="3221166" y="470356"/>
                  <a:pt x="3405794" y="512089"/>
                </a:cubicBezTo>
                <a:cubicBezTo>
                  <a:pt x="3388799" y="537835"/>
                  <a:pt x="3371808" y="532763"/>
                  <a:pt x="3356651" y="531204"/>
                </a:cubicBezTo>
                <a:cubicBezTo>
                  <a:pt x="3257907" y="521062"/>
                  <a:pt x="3159164" y="510922"/>
                  <a:pt x="3064552" y="483228"/>
                </a:cubicBezTo>
                <a:cubicBezTo>
                  <a:pt x="3043427" y="476987"/>
                  <a:pt x="3017704" y="476987"/>
                  <a:pt x="3005765" y="495708"/>
                </a:cubicBezTo>
                <a:cubicBezTo>
                  <a:pt x="2988771" y="522231"/>
                  <a:pt x="3013113" y="539393"/>
                  <a:pt x="3034700" y="553823"/>
                </a:cubicBezTo>
                <a:cubicBezTo>
                  <a:pt x="3072360" y="578787"/>
                  <a:pt x="3117827" y="571767"/>
                  <a:pt x="3161459" y="576445"/>
                </a:cubicBezTo>
                <a:cubicBezTo>
                  <a:pt x="3277655" y="588537"/>
                  <a:pt x="3333228" y="626370"/>
                  <a:pt x="3358949" y="712961"/>
                </a:cubicBezTo>
                <a:cubicBezTo>
                  <a:pt x="3256987" y="677857"/>
                  <a:pt x="3158703" y="721151"/>
                  <a:pt x="3059960" y="696576"/>
                </a:cubicBezTo>
                <a:cubicBezTo>
                  <a:pt x="3034240" y="690338"/>
                  <a:pt x="2993364" y="699698"/>
                  <a:pt x="3007143" y="729732"/>
                </a:cubicBezTo>
                <a:cubicBezTo>
                  <a:pt x="3020003" y="757814"/>
                  <a:pt x="3062716" y="778096"/>
                  <a:pt x="2986935" y="772635"/>
                </a:cubicBezTo>
                <a:cubicBezTo>
                  <a:pt x="2932740" y="768735"/>
                  <a:pt x="2826647" y="800329"/>
                  <a:pt x="2871197" y="808127"/>
                </a:cubicBezTo>
                <a:cubicBezTo>
                  <a:pt x="2927228" y="817881"/>
                  <a:pt x="2981883" y="831921"/>
                  <a:pt x="3053071" y="847913"/>
                </a:cubicBezTo>
                <a:cubicBezTo>
                  <a:pt x="2974533" y="874043"/>
                  <a:pt x="2918042" y="868584"/>
                  <a:pt x="2858796" y="847913"/>
                </a:cubicBezTo>
                <a:cubicBezTo>
                  <a:pt x="2787150" y="822949"/>
                  <a:pt x="2693916" y="792528"/>
                  <a:pt x="2635588" y="820611"/>
                </a:cubicBezTo>
                <a:cubicBezTo>
                  <a:pt x="2548326" y="862734"/>
                  <a:pt x="2475760" y="836211"/>
                  <a:pt x="2397683" y="829190"/>
                </a:cubicBezTo>
                <a:cubicBezTo>
                  <a:pt x="2238775" y="814759"/>
                  <a:pt x="2081241" y="790576"/>
                  <a:pt x="1921874" y="778877"/>
                </a:cubicBezTo>
                <a:cubicBezTo>
                  <a:pt x="1858036" y="774195"/>
                  <a:pt x="1789143" y="751964"/>
                  <a:pt x="1695450" y="782386"/>
                </a:cubicBezTo>
                <a:cubicBezTo>
                  <a:pt x="2119822" y="938012"/>
                  <a:pt x="2575423" y="928262"/>
                  <a:pt x="2954324" y="1120940"/>
                </a:cubicBezTo>
                <a:cubicBezTo>
                  <a:pt x="2938251" y="1139269"/>
                  <a:pt x="2856502" y="1191535"/>
                  <a:pt x="2890028" y="1195435"/>
                </a:cubicBezTo>
                <a:cubicBezTo>
                  <a:pt x="2984178" y="1206748"/>
                  <a:pt x="3067767" y="1244971"/>
                  <a:pt x="3153652" y="1276563"/>
                </a:cubicBezTo>
                <a:cubicBezTo>
                  <a:pt x="3190855" y="1290216"/>
                  <a:pt x="3235862" y="1308157"/>
                  <a:pt x="3218410" y="1356911"/>
                </a:cubicBezTo>
                <a:cubicBezTo>
                  <a:pt x="3186719" y="1370562"/>
                  <a:pt x="3163296" y="1351451"/>
                  <a:pt x="3137118" y="1349891"/>
                </a:cubicBezTo>
                <a:cubicBezTo>
                  <a:pt x="3110480" y="1348331"/>
                  <a:pt x="3050773" y="1358471"/>
                  <a:pt x="3067309" y="1365102"/>
                </a:cubicBezTo>
                <a:cubicBezTo>
                  <a:pt x="3142629" y="1395136"/>
                  <a:pt x="3007143" y="1467292"/>
                  <a:pt x="3096243" y="1467292"/>
                </a:cubicBezTo>
                <a:cubicBezTo>
                  <a:pt x="3245506" y="1467681"/>
                  <a:pt x="3324961" y="1595613"/>
                  <a:pt x="3468716" y="1599125"/>
                </a:cubicBezTo>
                <a:cubicBezTo>
                  <a:pt x="3491677" y="1599513"/>
                  <a:pt x="3502700" y="1622137"/>
                  <a:pt x="3502241" y="1642029"/>
                </a:cubicBezTo>
                <a:cubicBezTo>
                  <a:pt x="3502241" y="1665822"/>
                  <a:pt x="3481116" y="1670112"/>
                  <a:pt x="3457692" y="1672453"/>
                </a:cubicBezTo>
                <a:cubicBezTo>
                  <a:pt x="3421868" y="1675962"/>
                  <a:pt x="3384667" y="1642029"/>
                  <a:pt x="3337362" y="1688053"/>
                </a:cubicBezTo>
                <a:cubicBezTo>
                  <a:pt x="3422329" y="1714966"/>
                  <a:pt x="3507294" y="1741878"/>
                  <a:pt x="3505915" y="1834318"/>
                </a:cubicBezTo>
                <a:cubicBezTo>
                  <a:pt x="3505457" y="1859279"/>
                  <a:pt x="3540820" y="1868640"/>
                  <a:pt x="3567458" y="1874880"/>
                </a:cubicBezTo>
                <a:cubicBezTo>
                  <a:pt x="3611549" y="1885023"/>
                  <a:pt x="3648750" y="1902965"/>
                  <a:pt x="3672634" y="1937678"/>
                </a:cubicBezTo>
                <a:cubicBezTo>
                  <a:pt x="3672172" y="1944308"/>
                  <a:pt x="3671715" y="1951329"/>
                  <a:pt x="3674470" y="1956789"/>
                </a:cubicBezTo>
                <a:cubicBezTo>
                  <a:pt x="3666664" y="2040646"/>
                  <a:pt x="3602363" y="2038306"/>
                  <a:pt x="3531176" y="2024266"/>
                </a:cubicBezTo>
                <a:cubicBezTo>
                  <a:pt x="3446211" y="2007103"/>
                  <a:pt x="3362164" y="1975900"/>
                  <a:pt x="3272604" y="2005933"/>
                </a:cubicBezTo>
                <a:cubicBezTo>
                  <a:pt x="3398905" y="2046107"/>
                  <a:pt x="3536229" y="2049228"/>
                  <a:pt x="3654720" y="2106564"/>
                </a:cubicBezTo>
                <a:cubicBezTo>
                  <a:pt x="3221166" y="2117095"/>
                  <a:pt x="2838130" y="1936116"/>
                  <a:pt x="2417892" y="1866690"/>
                </a:cubicBezTo>
                <a:cubicBezTo>
                  <a:pt x="2432130" y="1913105"/>
                  <a:pt x="2466114" y="1922465"/>
                  <a:pt x="2496888" y="1929487"/>
                </a:cubicBezTo>
                <a:cubicBezTo>
                  <a:pt x="2652123" y="1964590"/>
                  <a:pt x="2788067" y="2034408"/>
                  <a:pt x="2929526" y="2094862"/>
                </a:cubicBezTo>
                <a:cubicBezTo>
                  <a:pt x="2987851" y="2119825"/>
                  <a:pt x="3030106" y="2144789"/>
                  <a:pt x="3052152" y="2198613"/>
                </a:cubicBezTo>
                <a:cubicBezTo>
                  <a:pt x="3071903" y="2247367"/>
                  <a:pt x="3110021" y="2269990"/>
                  <a:pt x="3180748" y="2255948"/>
                </a:cubicBezTo>
                <a:cubicBezTo>
                  <a:pt x="3238157" y="2244246"/>
                  <a:pt x="3301078" y="2250487"/>
                  <a:pt x="3361244" y="2254777"/>
                </a:cubicBezTo>
                <a:cubicBezTo>
                  <a:pt x="3430596" y="2259459"/>
                  <a:pt x="3508213" y="2314455"/>
                  <a:pt x="3489382" y="2342926"/>
                </a:cubicBezTo>
                <a:cubicBezTo>
                  <a:pt x="3457233" y="2391292"/>
                  <a:pt x="3403498" y="2367110"/>
                  <a:pt x="3355733" y="2361649"/>
                </a:cubicBezTo>
                <a:cubicBezTo>
                  <a:pt x="3301537" y="2355018"/>
                  <a:pt x="3200957" y="2341367"/>
                  <a:pt x="3199121" y="2347216"/>
                </a:cubicBezTo>
                <a:cubicBezTo>
                  <a:pt x="3163754" y="2468518"/>
                  <a:pt x="2914827" y="2362819"/>
                  <a:pt x="2861091" y="2351896"/>
                </a:cubicBezTo>
                <a:cubicBezTo>
                  <a:pt x="2794038" y="2338245"/>
                  <a:pt x="2731116" y="2363208"/>
                  <a:pt x="2667278" y="2369058"/>
                </a:cubicBezTo>
                <a:cubicBezTo>
                  <a:pt x="2610328" y="2374518"/>
                  <a:pt x="2288376" y="2391292"/>
                  <a:pt x="2221781" y="2339805"/>
                </a:cubicBezTo>
                <a:cubicBezTo>
                  <a:pt x="2212595" y="2379978"/>
                  <a:pt x="2231884" y="2396361"/>
                  <a:pt x="2247961" y="2414693"/>
                </a:cubicBezTo>
                <a:cubicBezTo>
                  <a:pt x="2270465" y="2440824"/>
                  <a:pt x="2274138" y="2459157"/>
                  <a:pt x="2231425" y="2479828"/>
                </a:cubicBezTo>
                <a:cubicBezTo>
                  <a:pt x="2109717" y="2539115"/>
                  <a:pt x="2111557" y="2541065"/>
                  <a:pt x="2224996" y="2621414"/>
                </a:cubicBezTo>
                <a:cubicBezTo>
                  <a:pt x="2230509" y="2624923"/>
                  <a:pt x="2228211" y="2636624"/>
                  <a:pt x="2229131" y="2644426"/>
                </a:cubicBezTo>
                <a:cubicBezTo>
                  <a:pt x="2199276" y="2656906"/>
                  <a:pt x="2164373" y="2625703"/>
                  <a:pt x="2129466" y="2659247"/>
                </a:cubicBezTo>
                <a:cubicBezTo>
                  <a:pt x="2281487" y="2806680"/>
                  <a:pt x="2513421" y="2842953"/>
                  <a:pt x="2723312" y="2953726"/>
                </a:cubicBezTo>
                <a:cubicBezTo>
                  <a:pt x="2553377" y="2990389"/>
                  <a:pt x="2451419" y="2862456"/>
                  <a:pt x="2326496" y="2878838"/>
                </a:cubicBezTo>
                <a:cubicBezTo>
                  <a:pt x="2264036" y="2919012"/>
                  <a:pt x="2449582" y="2983367"/>
                  <a:pt x="2272759" y="3002480"/>
                </a:cubicBezTo>
                <a:cubicBezTo>
                  <a:pt x="2349461" y="3037583"/>
                  <a:pt x="2406411" y="3071905"/>
                  <a:pt x="2459226" y="3112471"/>
                </a:cubicBezTo>
                <a:cubicBezTo>
                  <a:pt x="2553377" y="3185016"/>
                  <a:pt x="2571749" y="3232602"/>
                  <a:pt x="2528117" y="3330111"/>
                </a:cubicBezTo>
                <a:cubicBezTo>
                  <a:pt x="2499642" y="3394076"/>
                  <a:pt x="2457848" y="3452973"/>
                  <a:pt x="2494590" y="3529029"/>
                </a:cubicBezTo>
                <a:cubicBezTo>
                  <a:pt x="2520308" y="3581294"/>
                  <a:pt x="2510206" y="3615617"/>
                  <a:pt x="2414677" y="3592215"/>
                </a:cubicBezTo>
                <a:cubicBezTo>
                  <a:pt x="2311799" y="3567251"/>
                  <a:pt x="2273221" y="3614057"/>
                  <a:pt x="2298940" y="3705716"/>
                </a:cubicBezTo>
                <a:cubicBezTo>
                  <a:pt x="2315473" y="3764612"/>
                  <a:pt x="2298020" y="3782553"/>
                  <a:pt x="2227294" y="3775921"/>
                </a:cubicBezTo>
                <a:cubicBezTo>
                  <a:pt x="2149215" y="3768512"/>
                  <a:pt x="2074811" y="3729898"/>
                  <a:pt x="1978366" y="3748620"/>
                </a:cubicBezTo>
                <a:cubicBezTo>
                  <a:pt x="2055522" y="3855492"/>
                  <a:pt x="2220403" y="3825068"/>
                  <a:pt x="2310421" y="3926868"/>
                </a:cubicBezTo>
                <a:cubicBezTo>
                  <a:pt x="2202950" y="3927259"/>
                  <a:pt x="2120739" y="3926868"/>
                  <a:pt x="2041285" y="3904635"/>
                </a:cubicBezTo>
                <a:cubicBezTo>
                  <a:pt x="2008216" y="3895664"/>
                  <a:pt x="1971934" y="3886305"/>
                  <a:pt x="1953565" y="3917116"/>
                </a:cubicBezTo>
                <a:cubicBezTo>
                  <a:pt x="1931978" y="3954170"/>
                  <a:pt x="1976527" y="3968211"/>
                  <a:pt x="2003623" y="3974842"/>
                </a:cubicBezTo>
                <a:cubicBezTo>
                  <a:pt x="2079866" y="3993563"/>
                  <a:pt x="2138192" y="4038028"/>
                  <a:pt x="2201114" y="4072742"/>
                </a:cubicBezTo>
                <a:cubicBezTo>
                  <a:pt x="2339356" y="4148800"/>
                  <a:pt x="2490917" y="4212375"/>
                  <a:pt x="2608032" y="4337967"/>
                </a:cubicBezTo>
                <a:cubicBezTo>
                  <a:pt x="2460606" y="4305983"/>
                  <a:pt x="2350838" y="4231487"/>
                  <a:pt x="2213973" y="4216277"/>
                </a:cubicBezTo>
                <a:cubicBezTo>
                  <a:pt x="2332467" y="4330557"/>
                  <a:pt x="2484945" y="4405834"/>
                  <a:pt x="2629158" y="4488911"/>
                </a:cubicBezTo>
                <a:cubicBezTo>
                  <a:pt x="2670494" y="4512315"/>
                  <a:pt x="2712289" y="4528306"/>
                  <a:pt x="2721471" y="4579399"/>
                </a:cubicBezTo>
                <a:cubicBezTo>
                  <a:pt x="2739385" y="4678470"/>
                  <a:pt x="2793121" y="4760378"/>
                  <a:pt x="2907939" y="4804062"/>
                </a:cubicBezTo>
                <a:cubicBezTo>
                  <a:pt x="2908859" y="4804452"/>
                  <a:pt x="2902428" y="4819274"/>
                  <a:pt x="2898753" y="4829414"/>
                </a:cubicBezTo>
                <a:cubicBezTo>
                  <a:pt x="2828485" y="4832536"/>
                  <a:pt x="2772912" y="4774028"/>
                  <a:pt x="2683352" y="4793141"/>
                </a:cubicBezTo>
                <a:cubicBezTo>
                  <a:pt x="2769239" y="4872708"/>
                  <a:pt x="2840885" y="4944087"/>
                  <a:pt x="2962594" y="4981920"/>
                </a:cubicBezTo>
                <a:cubicBezTo>
                  <a:pt x="3059960" y="5011952"/>
                  <a:pt x="3180289" y="5029503"/>
                  <a:pt x="3251019" y="5127012"/>
                </a:cubicBezTo>
                <a:cubicBezTo>
                  <a:pt x="3168808" y="5146126"/>
                  <a:pt x="3107723" y="5121944"/>
                  <a:pt x="3046180" y="5104781"/>
                </a:cubicBezTo>
                <a:cubicBezTo>
                  <a:pt x="2952030" y="5078258"/>
                  <a:pt x="2858796" y="5048226"/>
                  <a:pt x="2764646" y="5021703"/>
                </a:cubicBezTo>
                <a:cubicBezTo>
                  <a:pt x="2728821" y="5011563"/>
                  <a:pt x="2689782" y="5004540"/>
                  <a:pt x="2666820" y="5052905"/>
                </a:cubicBezTo>
                <a:cubicBezTo>
                  <a:pt x="2786691" y="5063047"/>
                  <a:pt x="2858337" y="5128575"/>
                  <a:pt x="2933657" y="5190198"/>
                </a:cubicBezTo>
                <a:cubicBezTo>
                  <a:pt x="2975911" y="5224912"/>
                  <a:pt x="3010358" y="5271328"/>
                  <a:pt x="3086598" y="5253776"/>
                </a:cubicBezTo>
                <a:cubicBezTo>
                  <a:pt x="3126554" y="5244415"/>
                  <a:pt x="3151814" y="5270547"/>
                  <a:pt x="3147680" y="5302531"/>
                </a:cubicBezTo>
                <a:cubicBezTo>
                  <a:pt x="3132525" y="5415251"/>
                  <a:pt x="3225759" y="5454645"/>
                  <a:pt x="3322204" y="5476487"/>
                </a:cubicBezTo>
                <a:cubicBezTo>
                  <a:pt x="3504998" y="5517440"/>
                  <a:pt x="3657018" y="5613779"/>
                  <a:pt x="3834758" y="5666434"/>
                </a:cubicBezTo>
                <a:cubicBezTo>
                  <a:pt x="4007445" y="5717529"/>
                  <a:pt x="4141095" y="5838830"/>
                  <a:pt x="4314240" y="5902409"/>
                </a:cubicBezTo>
                <a:cubicBezTo>
                  <a:pt x="4439624" y="5948433"/>
                  <a:pt x="4559494" y="6007718"/>
                  <a:pt x="4688552" y="6049453"/>
                </a:cubicBezTo>
                <a:cubicBezTo>
                  <a:pt x="4993968" y="6148131"/>
                  <a:pt x="5305360" y="6227308"/>
                  <a:pt x="5634660" y="6238620"/>
                </a:cubicBezTo>
                <a:cubicBezTo>
                  <a:pt x="5906549" y="6247590"/>
                  <a:pt x="8264931" y="6239010"/>
                  <a:pt x="9222980" y="4955397"/>
                </a:cubicBezTo>
                <a:cubicBezTo>
                  <a:pt x="9241350" y="4949155"/>
                  <a:pt x="9262017" y="4932775"/>
                  <a:pt x="9268448" y="4917173"/>
                </a:cubicBezTo>
                <a:cubicBezTo>
                  <a:pt x="9299220" y="4844235"/>
                  <a:pt x="9374540" y="4812644"/>
                  <a:pt x="9442512" y="4773251"/>
                </a:cubicBezTo>
                <a:cubicBezTo>
                  <a:pt x="9502220" y="4738536"/>
                  <a:pt x="9565600" y="4702263"/>
                  <a:pt x="9590400" y="4643756"/>
                </a:cubicBezTo>
                <a:cubicBezTo>
                  <a:pt x="9623008" y="4565749"/>
                  <a:pt x="9530236" y="4629716"/>
                  <a:pt x="9513242" y="4600073"/>
                </a:cubicBezTo>
                <a:cubicBezTo>
                  <a:pt x="9548605" y="4559509"/>
                  <a:pt x="9603261" y="4522454"/>
                  <a:pt x="9617498" y="4476430"/>
                </a:cubicBezTo>
                <a:cubicBezTo>
                  <a:pt x="9669394" y="4310276"/>
                  <a:pt x="9781460" y="4189364"/>
                  <a:pt x="9949094" y="4095364"/>
                </a:cubicBezTo>
                <a:cubicBezTo>
                  <a:pt x="9997318" y="4068452"/>
                  <a:pt x="10029007" y="4019306"/>
                  <a:pt x="10094686" y="4011507"/>
                </a:cubicBezTo>
                <a:cubicBezTo>
                  <a:pt x="10240735" y="3994345"/>
                  <a:pt x="10194808" y="3860171"/>
                  <a:pt x="10271967" y="3800497"/>
                </a:cubicBezTo>
                <a:cubicBezTo>
                  <a:pt x="10286662" y="3789184"/>
                  <a:pt x="10299980" y="3766953"/>
                  <a:pt x="10297226" y="3751742"/>
                </a:cubicBezTo>
                <a:cubicBezTo>
                  <a:pt x="10293091" y="3729898"/>
                  <a:pt x="10275639" y="3709227"/>
                  <a:pt x="10260943" y="3689723"/>
                </a:cubicBezTo>
                <a:cubicBezTo>
                  <a:pt x="10245786" y="3670222"/>
                  <a:pt x="10222825" y="3653061"/>
                  <a:pt x="10233847" y="3627319"/>
                </a:cubicBezTo>
                <a:cubicBezTo>
                  <a:pt x="10238437" y="3616788"/>
                  <a:pt x="10235225" y="3580125"/>
                  <a:pt x="10269209" y="3608986"/>
                </a:cubicBezTo>
                <a:cubicBezTo>
                  <a:pt x="10362443" y="3688165"/>
                  <a:pt x="10416637" y="3613279"/>
                  <a:pt x="10496550" y="3577393"/>
                </a:cubicBezTo>
                <a:cubicBezTo>
                  <a:pt x="10432253" y="3540340"/>
                  <a:pt x="10374383" y="3514208"/>
                  <a:pt x="10364738" y="3458823"/>
                </a:cubicBezTo>
                <a:cubicBezTo>
                  <a:pt x="10344991" y="3344542"/>
                  <a:pt x="10260485" y="3292277"/>
                  <a:pt x="10132346" y="3282137"/>
                </a:cubicBezTo>
                <a:cubicBezTo>
                  <a:pt x="10179650" y="3171757"/>
                  <a:pt x="10179650" y="3171757"/>
                  <a:pt x="10026712" y="3156543"/>
                </a:cubicBezTo>
                <a:cubicBezTo>
                  <a:pt x="10085499" y="3086337"/>
                  <a:pt x="10085499" y="3068396"/>
                  <a:pt x="10014312" y="3044213"/>
                </a:cubicBezTo>
                <a:cubicBezTo>
                  <a:pt x="9945880" y="3021201"/>
                  <a:pt x="9870100" y="3013401"/>
                  <a:pt x="9806718" y="2977907"/>
                </a:cubicBezTo>
                <a:cubicBezTo>
                  <a:pt x="9865047" y="2888199"/>
                  <a:pt x="9881580" y="2784060"/>
                  <a:pt x="10001912" y="2740374"/>
                </a:cubicBezTo>
                <a:cubicBezTo>
                  <a:pt x="10020741" y="2733743"/>
                  <a:pt x="10033600" y="2706830"/>
                  <a:pt x="10021662" y="2691231"/>
                </a:cubicBezTo>
                <a:cubicBezTo>
                  <a:pt x="9978030" y="2634675"/>
                  <a:pt x="10040492" y="2527414"/>
                  <a:pt x="9904546" y="2515322"/>
                </a:cubicBezTo>
                <a:cubicBezTo>
                  <a:pt x="9887552" y="2514152"/>
                  <a:pt x="9871936" y="2502450"/>
                  <a:pt x="9885256" y="2487240"/>
                </a:cubicBezTo>
                <a:cubicBezTo>
                  <a:pt x="9931184" y="2434196"/>
                  <a:pt x="9875611" y="2437706"/>
                  <a:pt x="9842085" y="2431074"/>
                </a:cubicBezTo>
                <a:cubicBezTo>
                  <a:pt x="9801668" y="2422884"/>
                  <a:pt x="9755740" y="2446287"/>
                  <a:pt x="9718078" y="2417424"/>
                </a:cubicBezTo>
                <a:cubicBezTo>
                  <a:pt x="9726806" y="2386999"/>
                  <a:pt x="9759413" y="2387390"/>
                  <a:pt x="9782378" y="2377641"/>
                </a:cubicBezTo>
                <a:cubicBezTo>
                  <a:pt x="9849430" y="2349558"/>
                  <a:pt x="9904086" y="2316013"/>
                  <a:pt x="9907302" y="2243078"/>
                </a:cubicBezTo>
                <a:cubicBezTo>
                  <a:pt x="9909596" y="2184182"/>
                  <a:pt x="9916946" y="2132305"/>
                  <a:pt x="9824171" y="2114365"/>
                </a:cubicBezTo>
                <a:cubicBezTo>
                  <a:pt x="9785593" y="2106953"/>
                  <a:pt x="9796616" y="2064440"/>
                  <a:pt x="9818662" y="2043377"/>
                </a:cubicBezTo>
                <a:cubicBezTo>
                  <a:pt x="9858160" y="2005933"/>
                  <a:pt x="9890766" y="1956008"/>
                  <a:pt x="9958740" y="1952499"/>
                </a:cubicBezTo>
                <a:cubicBezTo>
                  <a:pt x="10000075" y="1950158"/>
                  <a:pt x="10031764" y="1934556"/>
                  <a:pt x="10064374" y="1916615"/>
                </a:cubicBezTo>
                <a:cubicBezTo>
                  <a:pt x="10087795" y="1903743"/>
                  <a:pt x="10115810" y="1892823"/>
                  <a:pt x="10113055" y="1865131"/>
                </a:cubicBezTo>
                <a:cubicBezTo>
                  <a:pt x="10110302" y="1838607"/>
                  <a:pt x="10083203" y="1827686"/>
                  <a:pt x="10055646" y="1822227"/>
                </a:cubicBezTo>
                <a:cubicBezTo>
                  <a:pt x="9963792" y="1804675"/>
                  <a:pt x="9877448" y="1778933"/>
                  <a:pt x="9800748" y="1720036"/>
                </a:cubicBezTo>
                <a:cubicBezTo>
                  <a:pt x="9851726" y="1688834"/>
                  <a:pt x="9900410" y="1666211"/>
                  <a:pt x="9938071" y="1634617"/>
                </a:cubicBezTo>
                <a:cubicBezTo>
                  <a:pt x="10029007" y="1558172"/>
                  <a:pt x="9258802" y="1317517"/>
                  <a:pt x="9220224" y="1231709"/>
                </a:cubicBezTo>
                <a:cubicBezTo>
                  <a:pt x="9208284" y="1205187"/>
                  <a:pt x="9167410" y="1177883"/>
                  <a:pt x="9133419" y="1170083"/>
                </a:cubicBezTo>
                <a:cubicBezTo>
                  <a:pt x="8974052" y="1133420"/>
                  <a:pt x="8835810" y="1051123"/>
                  <a:pt x="8672768" y="1020699"/>
                </a:cubicBezTo>
                <a:cubicBezTo>
                  <a:pt x="8518912" y="991837"/>
                  <a:pt x="8367350" y="953222"/>
                  <a:pt x="8198797" y="915000"/>
                </a:cubicBezTo>
                <a:cubicBezTo>
                  <a:pt x="8302134" y="819048"/>
                  <a:pt x="8485382" y="830361"/>
                  <a:pt x="8528095" y="691898"/>
                </a:cubicBezTo>
                <a:cubicBezTo>
                  <a:pt x="8361379" y="656013"/>
                  <a:pt x="8185937" y="696968"/>
                  <a:pt x="8025190" y="640021"/>
                </a:cubicBezTo>
                <a:cubicBezTo>
                  <a:pt x="8011411" y="634954"/>
                  <a:pt x="7992579" y="640021"/>
                  <a:pt x="7976047" y="641584"/>
                </a:cubicBezTo>
                <a:cubicBezTo>
                  <a:pt x="7644909" y="672005"/>
                  <a:pt x="7315149" y="645484"/>
                  <a:pt x="6988604" y="607260"/>
                </a:cubicBezTo>
                <a:cubicBezTo>
                  <a:pt x="6518305" y="552656"/>
                  <a:pt x="6046170" y="517941"/>
                  <a:pt x="5573116" y="493368"/>
                </a:cubicBezTo>
                <a:cubicBezTo>
                  <a:pt x="5182272" y="473086"/>
                  <a:pt x="4790511" y="464116"/>
                  <a:pt x="4401503" y="425112"/>
                </a:cubicBezTo>
                <a:cubicBezTo>
                  <a:pt x="3985401" y="383379"/>
                  <a:pt x="3569756" y="336184"/>
                  <a:pt x="3154109" y="292499"/>
                </a:cubicBezTo>
                <a:cubicBezTo>
                  <a:pt x="3135280" y="290549"/>
                  <a:pt x="3114499" y="284406"/>
                  <a:pt x="3094406" y="283966"/>
                </a:cubicBezTo>
                <a:close/>
                <a:moveTo>
                  <a:pt x="0" y="0"/>
                </a:moveTo>
                <a:lnTo>
                  <a:pt x="12192000" y="0"/>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dirty="0"/>
          </a:p>
        </p:txBody>
      </p:sp>
      <p:sp>
        <p:nvSpPr>
          <p:cNvPr id="8" name="Rectangle: Rounded Corners 7">
            <a:extLst>
              <a:ext uri="{FF2B5EF4-FFF2-40B4-BE49-F238E27FC236}">
                <a16:creationId xmlns:a16="http://schemas.microsoft.com/office/drawing/2014/main" id="{660C0A48-0FD7-2F81-5C75-EB2484486E08}"/>
              </a:ext>
            </a:extLst>
          </p:cNvPr>
          <p:cNvSpPr/>
          <p:nvPr/>
        </p:nvSpPr>
        <p:spPr>
          <a:xfrm>
            <a:off x="0" y="0"/>
            <a:ext cx="2495068" cy="133860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blue and yellow logo">
            <a:extLst>
              <a:ext uri="{FF2B5EF4-FFF2-40B4-BE49-F238E27FC236}">
                <a16:creationId xmlns:a16="http://schemas.microsoft.com/office/drawing/2014/main" id="{09F8A9E5-6078-7D68-37BE-480360FD32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2495068" cy="133860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3" name="Picture 2" descr="A logo of a globe and a graduation cap">
            <a:extLst>
              <a:ext uri="{FF2B5EF4-FFF2-40B4-BE49-F238E27FC236}">
                <a16:creationId xmlns:a16="http://schemas.microsoft.com/office/drawing/2014/main" id="{54C0CA1F-FAC3-F400-70D9-C1EEEED596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grayWhite">
          <a:xfrm>
            <a:off x="9852315" y="18854"/>
            <a:ext cx="2339684" cy="1404594"/>
          </a:xfrm>
          <a:prstGeom prst="rect">
            <a:avLst/>
          </a:prstGeom>
        </p:spPr>
      </p:pic>
      <p:pic>
        <p:nvPicPr>
          <p:cNvPr id="15" name="Picture 14" descr="A graph of sales and sales&#10;&#10;Description automatically generated">
            <a:extLst>
              <a:ext uri="{FF2B5EF4-FFF2-40B4-BE49-F238E27FC236}">
                <a16:creationId xmlns:a16="http://schemas.microsoft.com/office/drawing/2014/main" id="{05CA1540-2B73-B64B-7FDD-F395CD3F85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32722" y="1638052"/>
            <a:ext cx="9526555" cy="4651722"/>
          </a:xfrm>
          <a:prstGeom prst="rect">
            <a:avLst/>
          </a:prstGeom>
        </p:spPr>
      </p:pic>
    </p:spTree>
    <p:extLst>
      <p:ext uri="{BB962C8B-B14F-4D97-AF65-F5344CB8AC3E}">
        <p14:creationId xmlns:p14="http://schemas.microsoft.com/office/powerpoint/2010/main" val="15103188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FAE0106-AA7E-1A89-AA1D-7EBEAA44B306}"/>
            </a:ext>
          </a:extLst>
        </p:cNvPr>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A9347006-2824-4C8D-0EA9-0A5E637043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Diagonal Corners Rounded 5">
            <a:extLst>
              <a:ext uri="{FF2B5EF4-FFF2-40B4-BE49-F238E27FC236}">
                <a16:creationId xmlns:a16="http://schemas.microsoft.com/office/drawing/2014/main" id="{C22E94C7-C41A-2115-0CB7-614E725D578A}"/>
              </a:ext>
            </a:extLst>
          </p:cNvPr>
          <p:cNvSpPr/>
          <p:nvPr/>
        </p:nvSpPr>
        <p:spPr>
          <a:xfrm>
            <a:off x="9875595" y="18854"/>
            <a:ext cx="2316405" cy="1404594"/>
          </a:xfrm>
          <a:prstGeom prst="round2DiagRect">
            <a:avLst>
              <a:gd name="adj1" fmla="val 16667"/>
              <a:gd name="adj2" fmla="val 11132"/>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Freeform: Shape 29">
            <a:extLst>
              <a:ext uri="{FF2B5EF4-FFF2-40B4-BE49-F238E27FC236}">
                <a16:creationId xmlns:a16="http://schemas.microsoft.com/office/drawing/2014/main" id="{2461A4E2-1C54-DF81-A95D-26DFDB4D0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3094406 w 12192000"/>
              <a:gd name="connsiteY0" fmla="*/ 283966 h 6858000"/>
              <a:gd name="connsiteX1" fmla="*/ 3038833 w 12192000"/>
              <a:gd name="connsiteY1" fmla="*/ 309661 h 6858000"/>
              <a:gd name="connsiteX2" fmla="*/ 3348384 w 12192000"/>
              <a:gd name="connsiteY2" fmla="*/ 406000 h 6858000"/>
              <a:gd name="connsiteX3" fmla="*/ 2864309 w 12192000"/>
              <a:gd name="connsiteY3" fmla="*/ 355295 h 6858000"/>
              <a:gd name="connsiteX4" fmla="*/ 2856039 w 12192000"/>
              <a:gd name="connsiteY4" fmla="*/ 388058 h 6858000"/>
              <a:gd name="connsiteX5" fmla="*/ 3405794 w 12192000"/>
              <a:gd name="connsiteY5" fmla="*/ 512089 h 6858000"/>
              <a:gd name="connsiteX6" fmla="*/ 3356651 w 12192000"/>
              <a:gd name="connsiteY6" fmla="*/ 531204 h 6858000"/>
              <a:gd name="connsiteX7" fmla="*/ 3064552 w 12192000"/>
              <a:gd name="connsiteY7" fmla="*/ 483228 h 6858000"/>
              <a:gd name="connsiteX8" fmla="*/ 3005765 w 12192000"/>
              <a:gd name="connsiteY8" fmla="*/ 495708 h 6858000"/>
              <a:gd name="connsiteX9" fmla="*/ 3034700 w 12192000"/>
              <a:gd name="connsiteY9" fmla="*/ 553823 h 6858000"/>
              <a:gd name="connsiteX10" fmla="*/ 3161459 w 12192000"/>
              <a:gd name="connsiteY10" fmla="*/ 576445 h 6858000"/>
              <a:gd name="connsiteX11" fmla="*/ 3358949 w 12192000"/>
              <a:gd name="connsiteY11" fmla="*/ 712961 h 6858000"/>
              <a:gd name="connsiteX12" fmla="*/ 3059960 w 12192000"/>
              <a:gd name="connsiteY12" fmla="*/ 696576 h 6858000"/>
              <a:gd name="connsiteX13" fmla="*/ 3007143 w 12192000"/>
              <a:gd name="connsiteY13" fmla="*/ 729732 h 6858000"/>
              <a:gd name="connsiteX14" fmla="*/ 2986935 w 12192000"/>
              <a:gd name="connsiteY14" fmla="*/ 772635 h 6858000"/>
              <a:gd name="connsiteX15" fmla="*/ 2871197 w 12192000"/>
              <a:gd name="connsiteY15" fmla="*/ 808127 h 6858000"/>
              <a:gd name="connsiteX16" fmla="*/ 3053071 w 12192000"/>
              <a:gd name="connsiteY16" fmla="*/ 847913 h 6858000"/>
              <a:gd name="connsiteX17" fmla="*/ 2858796 w 12192000"/>
              <a:gd name="connsiteY17" fmla="*/ 847913 h 6858000"/>
              <a:gd name="connsiteX18" fmla="*/ 2635588 w 12192000"/>
              <a:gd name="connsiteY18" fmla="*/ 820611 h 6858000"/>
              <a:gd name="connsiteX19" fmla="*/ 2397683 w 12192000"/>
              <a:gd name="connsiteY19" fmla="*/ 829190 h 6858000"/>
              <a:gd name="connsiteX20" fmla="*/ 1921874 w 12192000"/>
              <a:gd name="connsiteY20" fmla="*/ 778877 h 6858000"/>
              <a:gd name="connsiteX21" fmla="*/ 1695450 w 12192000"/>
              <a:gd name="connsiteY21" fmla="*/ 782386 h 6858000"/>
              <a:gd name="connsiteX22" fmla="*/ 2954324 w 12192000"/>
              <a:gd name="connsiteY22" fmla="*/ 1120940 h 6858000"/>
              <a:gd name="connsiteX23" fmla="*/ 2890028 w 12192000"/>
              <a:gd name="connsiteY23" fmla="*/ 1195435 h 6858000"/>
              <a:gd name="connsiteX24" fmla="*/ 3153652 w 12192000"/>
              <a:gd name="connsiteY24" fmla="*/ 1276563 h 6858000"/>
              <a:gd name="connsiteX25" fmla="*/ 3218410 w 12192000"/>
              <a:gd name="connsiteY25" fmla="*/ 1356911 h 6858000"/>
              <a:gd name="connsiteX26" fmla="*/ 3137118 w 12192000"/>
              <a:gd name="connsiteY26" fmla="*/ 1349891 h 6858000"/>
              <a:gd name="connsiteX27" fmla="*/ 3067309 w 12192000"/>
              <a:gd name="connsiteY27" fmla="*/ 1365102 h 6858000"/>
              <a:gd name="connsiteX28" fmla="*/ 3096243 w 12192000"/>
              <a:gd name="connsiteY28" fmla="*/ 1467292 h 6858000"/>
              <a:gd name="connsiteX29" fmla="*/ 3468716 w 12192000"/>
              <a:gd name="connsiteY29" fmla="*/ 1599125 h 6858000"/>
              <a:gd name="connsiteX30" fmla="*/ 3502241 w 12192000"/>
              <a:gd name="connsiteY30" fmla="*/ 1642029 h 6858000"/>
              <a:gd name="connsiteX31" fmla="*/ 3457692 w 12192000"/>
              <a:gd name="connsiteY31" fmla="*/ 1672453 h 6858000"/>
              <a:gd name="connsiteX32" fmla="*/ 3337362 w 12192000"/>
              <a:gd name="connsiteY32" fmla="*/ 1688053 h 6858000"/>
              <a:gd name="connsiteX33" fmla="*/ 3505915 w 12192000"/>
              <a:gd name="connsiteY33" fmla="*/ 1834318 h 6858000"/>
              <a:gd name="connsiteX34" fmla="*/ 3567458 w 12192000"/>
              <a:gd name="connsiteY34" fmla="*/ 1874880 h 6858000"/>
              <a:gd name="connsiteX35" fmla="*/ 3672634 w 12192000"/>
              <a:gd name="connsiteY35" fmla="*/ 1937678 h 6858000"/>
              <a:gd name="connsiteX36" fmla="*/ 3674470 w 12192000"/>
              <a:gd name="connsiteY36" fmla="*/ 1956789 h 6858000"/>
              <a:gd name="connsiteX37" fmla="*/ 3531176 w 12192000"/>
              <a:gd name="connsiteY37" fmla="*/ 2024266 h 6858000"/>
              <a:gd name="connsiteX38" fmla="*/ 3272604 w 12192000"/>
              <a:gd name="connsiteY38" fmla="*/ 2005933 h 6858000"/>
              <a:gd name="connsiteX39" fmla="*/ 3654720 w 12192000"/>
              <a:gd name="connsiteY39" fmla="*/ 2106564 h 6858000"/>
              <a:gd name="connsiteX40" fmla="*/ 2417892 w 12192000"/>
              <a:gd name="connsiteY40" fmla="*/ 1866690 h 6858000"/>
              <a:gd name="connsiteX41" fmla="*/ 2496888 w 12192000"/>
              <a:gd name="connsiteY41" fmla="*/ 1929487 h 6858000"/>
              <a:gd name="connsiteX42" fmla="*/ 2929526 w 12192000"/>
              <a:gd name="connsiteY42" fmla="*/ 2094862 h 6858000"/>
              <a:gd name="connsiteX43" fmla="*/ 3052152 w 12192000"/>
              <a:gd name="connsiteY43" fmla="*/ 2198613 h 6858000"/>
              <a:gd name="connsiteX44" fmla="*/ 3180748 w 12192000"/>
              <a:gd name="connsiteY44" fmla="*/ 2255948 h 6858000"/>
              <a:gd name="connsiteX45" fmla="*/ 3361244 w 12192000"/>
              <a:gd name="connsiteY45" fmla="*/ 2254777 h 6858000"/>
              <a:gd name="connsiteX46" fmla="*/ 3489382 w 12192000"/>
              <a:gd name="connsiteY46" fmla="*/ 2342926 h 6858000"/>
              <a:gd name="connsiteX47" fmla="*/ 3355733 w 12192000"/>
              <a:gd name="connsiteY47" fmla="*/ 2361649 h 6858000"/>
              <a:gd name="connsiteX48" fmla="*/ 3199121 w 12192000"/>
              <a:gd name="connsiteY48" fmla="*/ 2347216 h 6858000"/>
              <a:gd name="connsiteX49" fmla="*/ 2861091 w 12192000"/>
              <a:gd name="connsiteY49" fmla="*/ 2351896 h 6858000"/>
              <a:gd name="connsiteX50" fmla="*/ 2667278 w 12192000"/>
              <a:gd name="connsiteY50" fmla="*/ 2369058 h 6858000"/>
              <a:gd name="connsiteX51" fmla="*/ 2221781 w 12192000"/>
              <a:gd name="connsiteY51" fmla="*/ 2339805 h 6858000"/>
              <a:gd name="connsiteX52" fmla="*/ 2247961 w 12192000"/>
              <a:gd name="connsiteY52" fmla="*/ 2414693 h 6858000"/>
              <a:gd name="connsiteX53" fmla="*/ 2231425 w 12192000"/>
              <a:gd name="connsiteY53" fmla="*/ 2479828 h 6858000"/>
              <a:gd name="connsiteX54" fmla="*/ 2224996 w 12192000"/>
              <a:gd name="connsiteY54" fmla="*/ 2621414 h 6858000"/>
              <a:gd name="connsiteX55" fmla="*/ 2229131 w 12192000"/>
              <a:gd name="connsiteY55" fmla="*/ 2644426 h 6858000"/>
              <a:gd name="connsiteX56" fmla="*/ 2129466 w 12192000"/>
              <a:gd name="connsiteY56" fmla="*/ 2659247 h 6858000"/>
              <a:gd name="connsiteX57" fmla="*/ 2723312 w 12192000"/>
              <a:gd name="connsiteY57" fmla="*/ 2953726 h 6858000"/>
              <a:gd name="connsiteX58" fmla="*/ 2326496 w 12192000"/>
              <a:gd name="connsiteY58" fmla="*/ 2878838 h 6858000"/>
              <a:gd name="connsiteX59" fmla="*/ 2272759 w 12192000"/>
              <a:gd name="connsiteY59" fmla="*/ 3002480 h 6858000"/>
              <a:gd name="connsiteX60" fmla="*/ 2459226 w 12192000"/>
              <a:gd name="connsiteY60" fmla="*/ 3112471 h 6858000"/>
              <a:gd name="connsiteX61" fmla="*/ 2528117 w 12192000"/>
              <a:gd name="connsiteY61" fmla="*/ 3330111 h 6858000"/>
              <a:gd name="connsiteX62" fmla="*/ 2494590 w 12192000"/>
              <a:gd name="connsiteY62" fmla="*/ 3529029 h 6858000"/>
              <a:gd name="connsiteX63" fmla="*/ 2414677 w 12192000"/>
              <a:gd name="connsiteY63" fmla="*/ 3592215 h 6858000"/>
              <a:gd name="connsiteX64" fmla="*/ 2298940 w 12192000"/>
              <a:gd name="connsiteY64" fmla="*/ 3705716 h 6858000"/>
              <a:gd name="connsiteX65" fmla="*/ 2227294 w 12192000"/>
              <a:gd name="connsiteY65" fmla="*/ 3775921 h 6858000"/>
              <a:gd name="connsiteX66" fmla="*/ 1978366 w 12192000"/>
              <a:gd name="connsiteY66" fmla="*/ 3748620 h 6858000"/>
              <a:gd name="connsiteX67" fmla="*/ 2310421 w 12192000"/>
              <a:gd name="connsiteY67" fmla="*/ 3926868 h 6858000"/>
              <a:gd name="connsiteX68" fmla="*/ 2041285 w 12192000"/>
              <a:gd name="connsiteY68" fmla="*/ 3904635 h 6858000"/>
              <a:gd name="connsiteX69" fmla="*/ 1953565 w 12192000"/>
              <a:gd name="connsiteY69" fmla="*/ 3917116 h 6858000"/>
              <a:gd name="connsiteX70" fmla="*/ 2003623 w 12192000"/>
              <a:gd name="connsiteY70" fmla="*/ 3974842 h 6858000"/>
              <a:gd name="connsiteX71" fmla="*/ 2201114 w 12192000"/>
              <a:gd name="connsiteY71" fmla="*/ 4072742 h 6858000"/>
              <a:gd name="connsiteX72" fmla="*/ 2608032 w 12192000"/>
              <a:gd name="connsiteY72" fmla="*/ 4337967 h 6858000"/>
              <a:gd name="connsiteX73" fmla="*/ 2213973 w 12192000"/>
              <a:gd name="connsiteY73" fmla="*/ 4216277 h 6858000"/>
              <a:gd name="connsiteX74" fmla="*/ 2629158 w 12192000"/>
              <a:gd name="connsiteY74" fmla="*/ 4488911 h 6858000"/>
              <a:gd name="connsiteX75" fmla="*/ 2721471 w 12192000"/>
              <a:gd name="connsiteY75" fmla="*/ 4579399 h 6858000"/>
              <a:gd name="connsiteX76" fmla="*/ 2907939 w 12192000"/>
              <a:gd name="connsiteY76" fmla="*/ 4804062 h 6858000"/>
              <a:gd name="connsiteX77" fmla="*/ 2898753 w 12192000"/>
              <a:gd name="connsiteY77" fmla="*/ 4829414 h 6858000"/>
              <a:gd name="connsiteX78" fmla="*/ 2683352 w 12192000"/>
              <a:gd name="connsiteY78" fmla="*/ 4793141 h 6858000"/>
              <a:gd name="connsiteX79" fmla="*/ 2962594 w 12192000"/>
              <a:gd name="connsiteY79" fmla="*/ 4981920 h 6858000"/>
              <a:gd name="connsiteX80" fmla="*/ 3251019 w 12192000"/>
              <a:gd name="connsiteY80" fmla="*/ 5127012 h 6858000"/>
              <a:gd name="connsiteX81" fmla="*/ 3046180 w 12192000"/>
              <a:gd name="connsiteY81" fmla="*/ 5104781 h 6858000"/>
              <a:gd name="connsiteX82" fmla="*/ 2764646 w 12192000"/>
              <a:gd name="connsiteY82" fmla="*/ 5021703 h 6858000"/>
              <a:gd name="connsiteX83" fmla="*/ 2666820 w 12192000"/>
              <a:gd name="connsiteY83" fmla="*/ 5052905 h 6858000"/>
              <a:gd name="connsiteX84" fmla="*/ 2933657 w 12192000"/>
              <a:gd name="connsiteY84" fmla="*/ 5190198 h 6858000"/>
              <a:gd name="connsiteX85" fmla="*/ 3086598 w 12192000"/>
              <a:gd name="connsiteY85" fmla="*/ 5253776 h 6858000"/>
              <a:gd name="connsiteX86" fmla="*/ 3147680 w 12192000"/>
              <a:gd name="connsiteY86" fmla="*/ 5302531 h 6858000"/>
              <a:gd name="connsiteX87" fmla="*/ 3322204 w 12192000"/>
              <a:gd name="connsiteY87" fmla="*/ 5476487 h 6858000"/>
              <a:gd name="connsiteX88" fmla="*/ 3834758 w 12192000"/>
              <a:gd name="connsiteY88" fmla="*/ 5666434 h 6858000"/>
              <a:gd name="connsiteX89" fmla="*/ 4314240 w 12192000"/>
              <a:gd name="connsiteY89" fmla="*/ 5902409 h 6858000"/>
              <a:gd name="connsiteX90" fmla="*/ 4688552 w 12192000"/>
              <a:gd name="connsiteY90" fmla="*/ 6049453 h 6858000"/>
              <a:gd name="connsiteX91" fmla="*/ 5634660 w 12192000"/>
              <a:gd name="connsiteY91" fmla="*/ 6238620 h 6858000"/>
              <a:gd name="connsiteX92" fmla="*/ 9222980 w 12192000"/>
              <a:gd name="connsiteY92" fmla="*/ 4955397 h 6858000"/>
              <a:gd name="connsiteX93" fmla="*/ 9268448 w 12192000"/>
              <a:gd name="connsiteY93" fmla="*/ 4917173 h 6858000"/>
              <a:gd name="connsiteX94" fmla="*/ 9442512 w 12192000"/>
              <a:gd name="connsiteY94" fmla="*/ 4773251 h 6858000"/>
              <a:gd name="connsiteX95" fmla="*/ 9590400 w 12192000"/>
              <a:gd name="connsiteY95" fmla="*/ 4643756 h 6858000"/>
              <a:gd name="connsiteX96" fmla="*/ 9513242 w 12192000"/>
              <a:gd name="connsiteY96" fmla="*/ 4600073 h 6858000"/>
              <a:gd name="connsiteX97" fmla="*/ 9617498 w 12192000"/>
              <a:gd name="connsiteY97" fmla="*/ 4476430 h 6858000"/>
              <a:gd name="connsiteX98" fmla="*/ 9949094 w 12192000"/>
              <a:gd name="connsiteY98" fmla="*/ 4095364 h 6858000"/>
              <a:gd name="connsiteX99" fmla="*/ 10094686 w 12192000"/>
              <a:gd name="connsiteY99" fmla="*/ 4011507 h 6858000"/>
              <a:gd name="connsiteX100" fmla="*/ 10271967 w 12192000"/>
              <a:gd name="connsiteY100" fmla="*/ 3800497 h 6858000"/>
              <a:gd name="connsiteX101" fmla="*/ 10297226 w 12192000"/>
              <a:gd name="connsiteY101" fmla="*/ 3751742 h 6858000"/>
              <a:gd name="connsiteX102" fmla="*/ 10260943 w 12192000"/>
              <a:gd name="connsiteY102" fmla="*/ 3689723 h 6858000"/>
              <a:gd name="connsiteX103" fmla="*/ 10233847 w 12192000"/>
              <a:gd name="connsiteY103" fmla="*/ 3627319 h 6858000"/>
              <a:gd name="connsiteX104" fmla="*/ 10269209 w 12192000"/>
              <a:gd name="connsiteY104" fmla="*/ 3608986 h 6858000"/>
              <a:gd name="connsiteX105" fmla="*/ 10496550 w 12192000"/>
              <a:gd name="connsiteY105" fmla="*/ 3577393 h 6858000"/>
              <a:gd name="connsiteX106" fmla="*/ 10364738 w 12192000"/>
              <a:gd name="connsiteY106" fmla="*/ 3458823 h 6858000"/>
              <a:gd name="connsiteX107" fmla="*/ 10132346 w 12192000"/>
              <a:gd name="connsiteY107" fmla="*/ 3282137 h 6858000"/>
              <a:gd name="connsiteX108" fmla="*/ 10026712 w 12192000"/>
              <a:gd name="connsiteY108" fmla="*/ 3156543 h 6858000"/>
              <a:gd name="connsiteX109" fmla="*/ 10014312 w 12192000"/>
              <a:gd name="connsiteY109" fmla="*/ 3044213 h 6858000"/>
              <a:gd name="connsiteX110" fmla="*/ 9806718 w 12192000"/>
              <a:gd name="connsiteY110" fmla="*/ 2977907 h 6858000"/>
              <a:gd name="connsiteX111" fmla="*/ 10001912 w 12192000"/>
              <a:gd name="connsiteY111" fmla="*/ 2740374 h 6858000"/>
              <a:gd name="connsiteX112" fmla="*/ 10021662 w 12192000"/>
              <a:gd name="connsiteY112" fmla="*/ 2691231 h 6858000"/>
              <a:gd name="connsiteX113" fmla="*/ 9904546 w 12192000"/>
              <a:gd name="connsiteY113" fmla="*/ 2515322 h 6858000"/>
              <a:gd name="connsiteX114" fmla="*/ 9885256 w 12192000"/>
              <a:gd name="connsiteY114" fmla="*/ 2487240 h 6858000"/>
              <a:gd name="connsiteX115" fmla="*/ 9842085 w 12192000"/>
              <a:gd name="connsiteY115" fmla="*/ 2431074 h 6858000"/>
              <a:gd name="connsiteX116" fmla="*/ 9718078 w 12192000"/>
              <a:gd name="connsiteY116" fmla="*/ 2417424 h 6858000"/>
              <a:gd name="connsiteX117" fmla="*/ 9782378 w 12192000"/>
              <a:gd name="connsiteY117" fmla="*/ 2377641 h 6858000"/>
              <a:gd name="connsiteX118" fmla="*/ 9907302 w 12192000"/>
              <a:gd name="connsiteY118" fmla="*/ 2243078 h 6858000"/>
              <a:gd name="connsiteX119" fmla="*/ 9824171 w 12192000"/>
              <a:gd name="connsiteY119" fmla="*/ 2114365 h 6858000"/>
              <a:gd name="connsiteX120" fmla="*/ 9818662 w 12192000"/>
              <a:gd name="connsiteY120" fmla="*/ 2043377 h 6858000"/>
              <a:gd name="connsiteX121" fmla="*/ 9958740 w 12192000"/>
              <a:gd name="connsiteY121" fmla="*/ 1952499 h 6858000"/>
              <a:gd name="connsiteX122" fmla="*/ 10064374 w 12192000"/>
              <a:gd name="connsiteY122" fmla="*/ 1916615 h 6858000"/>
              <a:gd name="connsiteX123" fmla="*/ 10113055 w 12192000"/>
              <a:gd name="connsiteY123" fmla="*/ 1865131 h 6858000"/>
              <a:gd name="connsiteX124" fmla="*/ 10055646 w 12192000"/>
              <a:gd name="connsiteY124" fmla="*/ 1822227 h 6858000"/>
              <a:gd name="connsiteX125" fmla="*/ 9800748 w 12192000"/>
              <a:gd name="connsiteY125" fmla="*/ 1720036 h 6858000"/>
              <a:gd name="connsiteX126" fmla="*/ 9938071 w 12192000"/>
              <a:gd name="connsiteY126" fmla="*/ 1634617 h 6858000"/>
              <a:gd name="connsiteX127" fmla="*/ 9220224 w 12192000"/>
              <a:gd name="connsiteY127" fmla="*/ 1231709 h 6858000"/>
              <a:gd name="connsiteX128" fmla="*/ 9133419 w 12192000"/>
              <a:gd name="connsiteY128" fmla="*/ 1170083 h 6858000"/>
              <a:gd name="connsiteX129" fmla="*/ 8672768 w 12192000"/>
              <a:gd name="connsiteY129" fmla="*/ 1020699 h 6858000"/>
              <a:gd name="connsiteX130" fmla="*/ 8198797 w 12192000"/>
              <a:gd name="connsiteY130" fmla="*/ 915000 h 6858000"/>
              <a:gd name="connsiteX131" fmla="*/ 8528095 w 12192000"/>
              <a:gd name="connsiteY131" fmla="*/ 691898 h 6858000"/>
              <a:gd name="connsiteX132" fmla="*/ 8025190 w 12192000"/>
              <a:gd name="connsiteY132" fmla="*/ 640021 h 6858000"/>
              <a:gd name="connsiteX133" fmla="*/ 7976047 w 12192000"/>
              <a:gd name="connsiteY133" fmla="*/ 641584 h 6858000"/>
              <a:gd name="connsiteX134" fmla="*/ 6988604 w 12192000"/>
              <a:gd name="connsiteY134" fmla="*/ 607260 h 6858000"/>
              <a:gd name="connsiteX135" fmla="*/ 5573116 w 12192000"/>
              <a:gd name="connsiteY135" fmla="*/ 493368 h 6858000"/>
              <a:gd name="connsiteX136" fmla="*/ 4401503 w 12192000"/>
              <a:gd name="connsiteY136" fmla="*/ 425112 h 6858000"/>
              <a:gd name="connsiteX137" fmla="*/ 3154109 w 12192000"/>
              <a:gd name="connsiteY137" fmla="*/ 292499 h 6858000"/>
              <a:gd name="connsiteX138" fmla="*/ 3094406 w 12192000"/>
              <a:gd name="connsiteY138" fmla="*/ 283966 h 6858000"/>
              <a:gd name="connsiteX139" fmla="*/ 0 w 12192000"/>
              <a:gd name="connsiteY139" fmla="*/ 0 h 6858000"/>
              <a:gd name="connsiteX140" fmla="*/ 12192000 w 12192000"/>
              <a:gd name="connsiteY140" fmla="*/ 0 h 6858000"/>
              <a:gd name="connsiteX141" fmla="*/ 12192000 w 12192000"/>
              <a:gd name="connsiteY141" fmla="*/ 6858000 h 6858000"/>
              <a:gd name="connsiteX142" fmla="*/ 0 w 12192000"/>
              <a:gd name="connsiteY14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2192000" h="6858000">
                <a:moveTo>
                  <a:pt x="3094406" y="283966"/>
                </a:moveTo>
                <a:cubicBezTo>
                  <a:pt x="3074312" y="283528"/>
                  <a:pt x="3054907" y="288795"/>
                  <a:pt x="3038833" y="309661"/>
                </a:cubicBezTo>
                <a:cubicBezTo>
                  <a:pt x="3124259" y="364657"/>
                  <a:pt x="3233105" y="343983"/>
                  <a:pt x="3348384" y="406000"/>
                </a:cubicBezTo>
                <a:cubicBezTo>
                  <a:pt x="3161001" y="386497"/>
                  <a:pt x="3012653" y="370896"/>
                  <a:pt x="2864309" y="355295"/>
                </a:cubicBezTo>
                <a:cubicBezTo>
                  <a:pt x="2861553" y="366216"/>
                  <a:pt x="2858796" y="377136"/>
                  <a:pt x="2856039" y="388058"/>
                </a:cubicBezTo>
                <a:cubicBezTo>
                  <a:pt x="3045722" y="411070"/>
                  <a:pt x="3221166" y="470356"/>
                  <a:pt x="3405794" y="512089"/>
                </a:cubicBezTo>
                <a:cubicBezTo>
                  <a:pt x="3388799" y="537835"/>
                  <a:pt x="3371808" y="532763"/>
                  <a:pt x="3356651" y="531204"/>
                </a:cubicBezTo>
                <a:cubicBezTo>
                  <a:pt x="3257907" y="521062"/>
                  <a:pt x="3159164" y="510922"/>
                  <a:pt x="3064552" y="483228"/>
                </a:cubicBezTo>
                <a:cubicBezTo>
                  <a:pt x="3043427" y="476987"/>
                  <a:pt x="3017704" y="476987"/>
                  <a:pt x="3005765" y="495708"/>
                </a:cubicBezTo>
                <a:cubicBezTo>
                  <a:pt x="2988771" y="522231"/>
                  <a:pt x="3013113" y="539393"/>
                  <a:pt x="3034700" y="553823"/>
                </a:cubicBezTo>
                <a:cubicBezTo>
                  <a:pt x="3072360" y="578787"/>
                  <a:pt x="3117827" y="571767"/>
                  <a:pt x="3161459" y="576445"/>
                </a:cubicBezTo>
                <a:cubicBezTo>
                  <a:pt x="3277655" y="588537"/>
                  <a:pt x="3333228" y="626370"/>
                  <a:pt x="3358949" y="712961"/>
                </a:cubicBezTo>
                <a:cubicBezTo>
                  <a:pt x="3256987" y="677857"/>
                  <a:pt x="3158703" y="721151"/>
                  <a:pt x="3059960" y="696576"/>
                </a:cubicBezTo>
                <a:cubicBezTo>
                  <a:pt x="3034240" y="690338"/>
                  <a:pt x="2993364" y="699698"/>
                  <a:pt x="3007143" y="729732"/>
                </a:cubicBezTo>
                <a:cubicBezTo>
                  <a:pt x="3020003" y="757814"/>
                  <a:pt x="3062716" y="778096"/>
                  <a:pt x="2986935" y="772635"/>
                </a:cubicBezTo>
                <a:cubicBezTo>
                  <a:pt x="2932740" y="768735"/>
                  <a:pt x="2826647" y="800329"/>
                  <a:pt x="2871197" y="808127"/>
                </a:cubicBezTo>
                <a:cubicBezTo>
                  <a:pt x="2927228" y="817881"/>
                  <a:pt x="2981883" y="831921"/>
                  <a:pt x="3053071" y="847913"/>
                </a:cubicBezTo>
                <a:cubicBezTo>
                  <a:pt x="2974533" y="874043"/>
                  <a:pt x="2918042" y="868584"/>
                  <a:pt x="2858796" y="847913"/>
                </a:cubicBezTo>
                <a:cubicBezTo>
                  <a:pt x="2787150" y="822949"/>
                  <a:pt x="2693916" y="792528"/>
                  <a:pt x="2635588" y="820611"/>
                </a:cubicBezTo>
                <a:cubicBezTo>
                  <a:pt x="2548326" y="862734"/>
                  <a:pt x="2475760" y="836211"/>
                  <a:pt x="2397683" y="829190"/>
                </a:cubicBezTo>
                <a:cubicBezTo>
                  <a:pt x="2238775" y="814759"/>
                  <a:pt x="2081241" y="790576"/>
                  <a:pt x="1921874" y="778877"/>
                </a:cubicBezTo>
                <a:cubicBezTo>
                  <a:pt x="1858036" y="774195"/>
                  <a:pt x="1789143" y="751964"/>
                  <a:pt x="1695450" y="782386"/>
                </a:cubicBezTo>
                <a:cubicBezTo>
                  <a:pt x="2119822" y="938012"/>
                  <a:pt x="2575423" y="928262"/>
                  <a:pt x="2954324" y="1120940"/>
                </a:cubicBezTo>
                <a:cubicBezTo>
                  <a:pt x="2938251" y="1139269"/>
                  <a:pt x="2856502" y="1191535"/>
                  <a:pt x="2890028" y="1195435"/>
                </a:cubicBezTo>
                <a:cubicBezTo>
                  <a:pt x="2984178" y="1206748"/>
                  <a:pt x="3067767" y="1244971"/>
                  <a:pt x="3153652" y="1276563"/>
                </a:cubicBezTo>
                <a:cubicBezTo>
                  <a:pt x="3190855" y="1290216"/>
                  <a:pt x="3235862" y="1308157"/>
                  <a:pt x="3218410" y="1356911"/>
                </a:cubicBezTo>
                <a:cubicBezTo>
                  <a:pt x="3186719" y="1370562"/>
                  <a:pt x="3163296" y="1351451"/>
                  <a:pt x="3137118" y="1349891"/>
                </a:cubicBezTo>
                <a:cubicBezTo>
                  <a:pt x="3110480" y="1348331"/>
                  <a:pt x="3050773" y="1358471"/>
                  <a:pt x="3067309" y="1365102"/>
                </a:cubicBezTo>
                <a:cubicBezTo>
                  <a:pt x="3142629" y="1395136"/>
                  <a:pt x="3007143" y="1467292"/>
                  <a:pt x="3096243" y="1467292"/>
                </a:cubicBezTo>
                <a:cubicBezTo>
                  <a:pt x="3245506" y="1467681"/>
                  <a:pt x="3324961" y="1595613"/>
                  <a:pt x="3468716" y="1599125"/>
                </a:cubicBezTo>
                <a:cubicBezTo>
                  <a:pt x="3491677" y="1599513"/>
                  <a:pt x="3502700" y="1622137"/>
                  <a:pt x="3502241" y="1642029"/>
                </a:cubicBezTo>
                <a:cubicBezTo>
                  <a:pt x="3502241" y="1665822"/>
                  <a:pt x="3481116" y="1670112"/>
                  <a:pt x="3457692" y="1672453"/>
                </a:cubicBezTo>
                <a:cubicBezTo>
                  <a:pt x="3421868" y="1675962"/>
                  <a:pt x="3384667" y="1642029"/>
                  <a:pt x="3337362" y="1688053"/>
                </a:cubicBezTo>
                <a:cubicBezTo>
                  <a:pt x="3422329" y="1714966"/>
                  <a:pt x="3507294" y="1741878"/>
                  <a:pt x="3505915" y="1834318"/>
                </a:cubicBezTo>
                <a:cubicBezTo>
                  <a:pt x="3505457" y="1859279"/>
                  <a:pt x="3540820" y="1868640"/>
                  <a:pt x="3567458" y="1874880"/>
                </a:cubicBezTo>
                <a:cubicBezTo>
                  <a:pt x="3611549" y="1885023"/>
                  <a:pt x="3648750" y="1902965"/>
                  <a:pt x="3672634" y="1937678"/>
                </a:cubicBezTo>
                <a:cubicBezTo>
                  <a:pt x="3672172" y="1944308"/>
                  <a:pt x="3671715" y="1951329"/>
                  <a:pt x="3674470" y="1956789"/>
                </a:cubicBezTo>
                <a:cubicBezTo>
                  <a:pt x="3666664" y="2040646"/>
                  <a:pt x="3602363" y="2038306"/>
                  <a:pt x="3531176" y="2024266"/>
                </a:cubicBezTo>
                <a:cubicBezTo>
                  <a:pt x="3446211" y="2007103"/>
                  <a:pt x="3362164" y="1975900"/>
                  <a:pt x="3272604" y="2005933"/>
                </a:cubicBezTo>
                <a:cubicBezTo>
                  <a:pt x="3398905" y="2046107"/>
                  <a:pt x="3536229" y="2049228"/>
                  <a:pt x="3654720" y="2106564"/>
                </a:cubicBezTo>
                <a:cubicBezTo>
                  <a:pt x="3221166" y="2117095"/>
                  <a:pt x="2838130" y="1936116"/>
                  <a:pt x="2417892" y="1866690"/>
                </a:cubicBezTo>
                <a:cubicBezTo>
                  <a:pt x="2432130" y="1913105"/>
                  <a:pt x="2466114" y="1922465"/>
                  <a:pt x="2496888" y="1929487"/>
                </a:cubicBezTo>
                <a:cubicBezTo>
                  <a:pt x="2652123" y="1964590"/>
                  <a:pt x="2788067" y="2034408"/>
                  <a:pt x="2929526" y="2094862"/>
                </a:cubicBezTo>
                <a:cubicBezTo>
                  <a:pt x="2987851" y="2119825"/>
                  <a:pt x="3030106" y="2144789"/>
                  <a:pt x="3052152" y="2198613"/>
                </a:cubicBezTo>
                <a:cubicBezTo>
                  <a:pt x="3071903" y="2247367"/>
                  <a:pt x="3110021" y="2269990"/>
                  <a:pt x="3180748" y="2255948"/>
                </a:cubicBezTo>
                <a:cubicBezTo>
                  <a:pt x="3238157" y="2244246"/>
                  <a:pt x="3301078" y="2250487"/>
                  <a:pt x="3361244" y="2254777"/>
                </a:cubicBezTo>
                <a:cubicBezTo>
                  <a:pt x="3430596" y="2259459"/>
                  <a:pt x="3508213" y="2314455"/>
                  <a:pt x="3489382" y="2342926"/>
                </a:cubicBezTo>
                <a:cubicBezTo>
                  <a:pt x="3457233" y="2391292"/>
                  <a:pt x="3403498" y="2367110"/>
                  <a:pt x="3355733" y="2361649"/>
                </a:cubicBezTo>
                <a:cubicBezTo>
                  <a:pt x="3301537" y="2355018"/>
                  <a:pt x="3200957" y="2341367"/>
                  <a:pt x="3199121" y="2347216"/>
                </a:cubicBezTo>
                <a:cubicBezTo>
                  <a:pt x="3163754" y="2468518"/>
                  <a:pt x="2914827" y="2362819"/>
                  <a:pt x="2861091" y="2351896"/>
                </a:cubicBezTo>
                <a:cubicBezTo>
                  <a:pt x="2794038" y="2338245"/>
                  <a:pt x="2731116" y="2363208"/>
                  <a:pt x="2667278" y="2369058"/>
                </a:cubicBezTo>
                <a:cubicBezTo>
                  <a:pt x="2610328" y="2374518"/>
                  <a:pt x="2288376" y="2391292"/>
                  <a:pt x="2221781" y="2339805"/>
                </a:cubicBezTo>
                <a:cubicBezTo>
                  <a:pt x="2212595" y="2379978"/>
                  <a:pt x="2231884" y="2396361"/>
                  <a:pt x="2247961" y="2414693"/>
                </a:cubicBezTo>
                <a:cubicBezTo>
                  <a:pt x="2270465" y="2440824"/>
                  <a:pt x="2274138" y="2459157"/>
                  <a:pt x="2231425" y="2479828"/>
                </a:cubicBezTo>
                <a:cubicBezTo>
                  <a:pt x="2109717" y="2539115"/>
                  <a:pt x="2111557" y="2541065"/>
                  <a:pt x="2224996" y="2621414"/>
                </a:cubicBezTo>
                <a:cubicBezTo>
                  <a:pt x="2230509" y="2624923"/>
                  <a:pt x="2228211" y="2636624"/>
                  <a:pt x="2229131" y="2644426"/>
                </a:cubicBezTo>
                <a:cubicBezTo>
                  <a:pt x="2199276" y="2656906"/>
                  <a:pt x="2164373" y="2625703"/>
                  <a:pt x="2129466" y="2659247"/>
                </a:cubicBezTo>
                <a:cubicBezTo>
                  <a:pt x="2281487" y="2806680"/>
                  <a:pt x="2513421" y="2842953"/>
                  <a:pt x="2723312" y="2953726"/>
                </a:cubicBezTo>
                <a:cubicBezTo>
                  <a:pt x="2553377" y="2990389"/>
                  <a:pt x="2451419" y="2862456"/>
                  <a:pt x="2326496" y="2878838"/>
                </a:cubicBezTo>
                <a:cubicBezTo>
                  <a:pt x="2264036" y="2919012"/>
                  <a:pt x="2449582" y="2983367"/>
                  <a:pt x="2272759" y="3002480"/>
                </a:cubicBezTo>
                <a:cubicBezTo>
                  <a:pt x="2349461" y="3037583"/>
                  <a:pt x="2406411" y="3071905"/>
                  <a:pt x="2459226" y="3112471"/>
                </a:cubicBezTo>
                <a:cubicBezTo>
                  <a:pt x="2553377" y="3185016"/>
                  <a:pt x="2571749" y="3232602"/>
                  <a:pt x="2528117" y="3330111"/>
                </a:cubicBezTo>
                <a:cubicBezTo>
                  <a:pt x="2499642" y="3394076"/>
                  <a:pt x="2457848" y="3452973"/>
                  <a:pt x="2494590" y="3529029"/>
                </a:cubicBezTo>
                <a:cubicBezTo>
                  <a:pt x="2520308" y="3581294"/>
                  <a:pt x="2510206" y="3615617"/>
                  <a:pt x="2414677" y="3592215"/>
                </a:cubicBezTo>
                <a:cubicBezTo>
                  <a:pt x="2311799" y="3567251"/>
                  <a:pt x="2273221" y="3614057"/>
                  <a:pt x="2298940" y="3705716"/>
                </a:cubicBezTo>
                <a:cubicBezTo>
                  <a:pt x="2315473" y="3764612"/>
                  <a:pt x="2298020" y="3782553"/>
                  <a:pt x="2227294" y="3775921"/>
                </a:cubicBezTo>
                <a:cubicBezTo>
                  <a:pt x="2149215" y="3768512"/>
                  <a:pt x="2074811" y="3729898"/>
                  <a:pt x="1978366" y="3748620"/>
                </a:cubicBezTo>
                <a:cubicBezTo>
                  <a:pt x="2055522" y="3855492"/>
                  <a:pt x="2220403" y="3825068"/>
                  <a:pt x="2310421" y="3926868"/>
                </a:cubicBezTo>
                <a:cubicBezTo>
                  <a:pt x="2202950" y="3927259"/>
                  <a:pt x="2120739" y="3926868"/>
                  <a:pt x="2041285" y="3904635"/>
                </a:cubicBezTo>
                <a:cubicBezTo>
                  <a:pt x="2008216" y="3895664"/>
                  <a:pt x="1971934" y="3886305"/>
                  <a:pt x="1953565" y="3917116"/>
                </a:cubicBezTo>
                <a:cubicBezTo>
                  <a:pt x="1931978" y="3954170"/>
                  <a:pt x="1976527" y="3968211"/>
                  <a:pt x="2003623" y="3974842"/>
                </a:cubicBezTo>
                <a:cubicBezTo>
                  <a:pt x="2079866" y="3993563"/>
                  <a:pt x="2138192" y="4038028"/>
                  <a:pt x="2201114" y="4072742"/>
                </a:cubicBezTo>
                <a:cubicBezTo>
                  <a:pt x="2339356" y="4148800"/>
                  <a:pt x="2490917" y="4212375"/>
                  <a:pt x="2608032" y="4337967"/>
                </a:cubicBezTo>
                <a:cubicBezTo>
                  <a:pt x="2460606" y="4305983"/>
                  <a:pt x="2350838" y="4231487"/>
                  <a:pt x="2213973" y="4216277"/>
                </a:cubicBezTo>
                <a:cubicBezTo>
                  <a:pt x="2332467" y="4330557"/>
                  <a:pt x="2484945" y="4405834"/>
                  <a:pt x="2629158" y="4488911"/>
                </a:cubicBezTo>
                <a:cubicBezTo>
                  <a:pt x="2670494" y="4512315"/>
                  <a:pt x="2712289" y="4528306"/>
                  <a:pt x="2721471" y="4579399"/>
                </a:cubicBezTo>
                <a:cubicBezTo>
                  <a:pt x="2739385" y="4678470"/>
                  <a:pt x="2793121" y="4760378"/>
                  <a:pt x="2907939" y="4804062"/>
                </a:cubicBezTo>
                <a:cubicBezTo>
                  <a:pt x="2908859" y="4804452"/>
                  <a:pt x="2902428" y="4819274"/>
                  <a:pt x="2898753" y="4829414"/>
                </a:cubicBezTo>
                <a:cubicBezTo>
                  <a:pt x="2828485" y="4832536"/>
                  <a:pt x="2772912" y="4774028"/>
                  <a:pt x="2683352" y="4793141"/>
                </a:cubicBezTo>
                <a:cubicBezTo>
                  <a:pt x="2769239" y="4872708"/>
                  <a:pt x="2840885" y="4944087"/>
                  <a:pt x="2962594" y="4981920"/>
                </a:cubicBezTo>
                <a:cubicBezTo>
                  <a:pt x="3059960" y="5011952"/>
                  <a:pt x="3180289" y="5029503"/>
                  <a:pt x="3251019" y="5127012"/>
                </a:cubicBezTo>
                <a:cubicBezTo>
                  <a:pt x="3168808" y="5146126"/>
                  <a:pt x="3107723" y="5121944"/>
                  <a:pt x="3046180" y="5104781"/>
                </a:cubicBezTo>
                <a:cubicBezTo>
                  <a:pt x="2952030" y="5078258"/>
                  <a:pt x="2858796" y="5048226"/>
                  <a:pt x="2764646" y="5021703"/>
                </a:cubicBezTo>
                <a:cubicBezTo>
                  <a:pt x="2728821" y="5011563"/>
                  <a:pt x="2689782" y="5004540"/>
                  <a:pt x="2666820" y="5052905"/>
                </a:cubicBezTo>
                <a:cubicBezTo>
                  <a:pt x="2786691" y="5063047"/>
                  <a:pt x="2858337" y="5128575"/>
                  <a:pt x="2933657" y="5190198"/>
                </a:cubicBezTo>
                <a:cubicBezTo>
                  <a:pt x="2975911" y="5224912"/>
                  <a:pt x="3010358" y="5271328"/>
                  <a:pt x="3086598" y="5253776"/>
                </a:cubicBezTo>
                <a:cubicBezTo>
                  <a:pt x="3126554" y="5244415"/>
                  <a:pt x="3151814" y="5270547"/>
                  <a:pt x="3147680" y="5302531"/>
                </a:cubicBezTo>
                <a:cubicBezTo>
                  <a:pt x="3132525" y="5415251"/>
                  <a:pt x="3225759" y="5454645"/>
                  <a:pt x="3322204" y="5476487"/>
                </a:cubicBezTo>
                <a:cubicBezTo>
                  <a:pt x="3504998" y="5517440"/>
                  <a:pt x="3657018" y="5613779"/>
                  <a:pt x="3834758" y="5666434"/>
                </a:cubicBezTo>
                <a:cubicBezTo>
                  <a:pt x="4007445" y="5717529"/>
                  <a:pt x="4141095" y="5838830"/>
                  <a:pt x="4314240" y="5902409"/>
                </a:cubicBezTo>
                <a:cubicBezTo>
                  <a:pt x="4439624" y="5948433"/>
                  <a:pt x="4559494" y="6007718"/>
                  <a:pt x="4688552" y="6049453"/>
                </a:cubicBezTo>
                <a:cubicBezTo>
                  <a:pt x="4993968" y="6148131"/>
                  <a:pt x="5305360" y="6227308"/>
                  <a:pt x="5634660" y="6238620"/>
                </a:cubicBezTo>
                <a:cubicBezTo>
                  <a:pt x="5906549" y="6247590"/>
                  <a:pt x="8264931" y="6239010"/>
                  <a:pt x="9222980" y="4955397"/>
                </a:cubicBezTo>
                <a:cubicBezTo>
                  <a:pt x="9241350" y="4949155"/>
                  <a:pt x="9262017" y="4932775"/>
                  <a:pt x="9268448" y="4917173"/>
                </a:cubicBezTo>
                <a:cubicBezTo>
                  <a:pt x="9299220" y="4844235"/>
                  <a:pt x="9374540" y="4812644"/>
                  <a:pt x="9442512" y="4773251"/>
                </a:cubicBezTo>
                <a:cubicBezTo>
                  <a:pt x="9502220" y="4738536"/>
                  <a:pt x="9565600" y="4702263"/>
                  <a:pt x="9590400" y="4643756"/>
                </a:cubicBezTo>
                <a:cubicBezTo>
                  <a:pt x="9623008" y="4565749"/>
                  <a:pt x="9530236" y="4629716"/>
                  <a:pt x="9513242" y="4600073"/>
                </a:cubicBezTo>
                <a:cubicBezTo>
                  <a:pt x="9548605" y="4559509"/>
                  <a:pt x="9603261" y="4522454"/>
                  <a:pt x="9617498" y="4476430"/>
                </a:cubicBezTo>
                <a:cubicBezTo>
                  <a:pt x="9669394" y="4310276"/>
                  <a:pt x="9781460" y="4189364"/>
                  <a:pt x="9949094" y="4095364"/>
                </a:cubicBezTo>
                <a:cubicBezTo>
                  <a:pt x="9997318" y="4068452"/>
                  <a:pt x="10029007" y="4019306"/>
                  <a:pt x="10094686" y="4011507"/>
                </a:cubicBezTo>
                <a:cubicBezTo>
                  <a:pt x="10240735" y="3994345"/>
                  <a:pt x="10194808" y="3860171"/>
                  <a:pt x="10271967" y="3800497"/>
                </a:cubicBezTo>
                <a:cubicBezTo>
                  <a:pt x="10286662" y="3789184"/>
                  <a:pt x="10299980" y="3766953"/>
                  <a:pt x="10297226" y="3751742"/>
                </a:cubicBezTo>
                <a:cubicBezTo>
                  <a:pt x="10293091" y="3729898"/>
                  <a:pt x="10275639" y="3709227"/>
                  <a:pt x="10260943" y="3689723"/>
                </a:cubicBezTo>
                <a:cubicBezTo>
                  <a:pt x="10245786" y="3670222"/>
                  <a:pt x="10222825" y="3653061"/>
                  <a:pt x="10233847" y="3627319"/>
                </a:cubicBezTo>
                <a:cubicBezTo>
                  <a:pt x="10238437" y="3616788"/>
                  <a:pt x="10235225" y="3580125"/>
                  <a:pt x="10269209" y="3608986"/>
                </a:cubicBezTo>
                <a:cubicBezTo>
                  <a:pt x="10362443" y="3688165"/>
                  <a:pt x="10416637" y="3613279"/>
                  <a:pt x="10496550" y="3577393"/>
                </a:cubicBezTo>
                <a:cubicBezTo>
                  <a:pt x="10432253" y="3540340"/>
                  <a:pt x="10374383" y="3514208"/>
                  <a:pt x="10364738" y="3458823"/>
                </a:cubicBezTo>
                <a:cubicBezTo>
                  <a:pt x="10344991" y="3344542"/>
                  <a:pt x="10260485" y="3292277"/>
                  <a:pt x="10132346" y="3282137"/>
                </a:cubicBezTo>
                <a:cubicBezTo>
                  <a:pt x="10179650" y="3171757"/>
                  <a:pt x="10179650" y="3171757"/>
                  <a:pt x="10026712" y="3156543"/>
                </a:cubicBezTo>
                <a:cubicBezTo>
                  <a:pt x="10085499" y="3086337"/>
                  <a:pt x="10085499" y="3068396"/>
                  <a:pt x="10014312" y="3044213"/>
                </a:cubicBezTo>
                <a:cubicBezTo>
                  <a:pt x="9945880" y="3021201"/>
                  <a:pt x="9870100" y="3013401"/>
                  <a:pt x="9806718" y="2977907"/>
                </a:cubicBezTo>
                <a:cubicBezTo>
                  <a:pt x="9865047" y="2888199"/>
                  <a:pt x="9881580" y="2784060"/>
                  <a:pt x="10001912" y="2740374"/>
                </a:cubicBezTo>
                <a:cubicBezTo>
                  <a:pt x="10020741" y="2733743"/>
                  <a:pt x="10033600" y="2706830"/>
                  <a:pt x="10021662" y="2691231"/>
                </a:cubicBezTo>
                <a:cubicBezTo>
                  <a:pt x="9978030" y="2634675"/>
                  <a:pt x="10040492" y="2527414"/>
                  <a:pt x="9904546" y="2515322"/>
                </a:cubicBezTo>
                <a:cubicBezTo>
                  <a:pt x="9887552" y="2514152"/>
                  <a:pt x="9871936" y="2502450"/>
                  <a:pt x="9885256" y="2487240"/>
                </a:cubicBezTo>
                <a:cubicBezTo>
                  <a:pt x="9931184" y="2434196"/>
                  <a:pt x="9875611" y="2437706"/>
                  <a:pt x="9842085" y="2431074"/>
                </a:cubicBezTo>
                <a:cubicBezTo>
                  <a:pt x="9801668" y="2422884"/>
                  <a:pt x="9755740" y="2446287"/>
                  <a:pt x="9718078" y="2417424"/>
                </a:cubicBezTo>
                <a:cubicBezTo>
                  <a:pt x="9726806" y="2386999"/>
                  <a:pt x="9759413" y="2387390"/>
                  <a:pt x="9782378" y="2377641"/>
                </a:cubicBezTo>
                <a:cubicBezTo>
                  <a:pt x="9849430" y="2349558"/>
                  <a:pt x="9904086" y="2316013"/>
                  <a:pt x="9907302" y="2243078"/>
                </a:cubicBezTo>
                <a:cubicBezTo>
                  <a:pt x="9909596" y="2184182"/>
                  <a:pt x="9916946" y="2132305"/>
                  <a:pt x="9824171" y="2114365"/>
                </a:cubicBezTo>
                <a:cubicBezTo>
                  <a:pt x="9785593" y="2106953"/>
                  <a:pt x="9796616" y="2064440"/>
                  <a:pt x="9818662" y="2043377"/>
                </a:cubicBezTo>
                <a:cubicBezTo>
                  <a:pt x="9858160" y="2005933"/>
                  <a:pt x="9890766" y="1956008"/>
                  <a:pt x="9958740" y="1952499"/>
                </a:cubicBezTo>
                <a:cubicBezTo>
                  <a:pt x="10000075" y="1950158"/>
                  <a:pt x="10031764" y="1934556"/>
                  <a:pt x="10064374" y="1916615"/>
                </a:cubicBezTo>
                <a:cubicBezTo>
                  <a:pt x="10087795" y="1903743"/>
                  <a:pt x="10115810" y="1892823"/>
                  <a:pt x="10113055" y="1865131"/>
                </a:cubicBezTo>
                <a:cubicBezTo>
                  <a:pt x="10110302" y="1838607"/>
                  <a:pt x="10083203" y="1827686"/>
                  <a:pt x="10055646" y="1822227"/>
                </a:cubicBezTo>
                <a:cubicBezTo>
                  <a:pt x="9963792" y="1804675"/>
                  <a:pt x="9877448" y="1778933"/>
                  <a:pt x="9800748" y="1720036"/>
                </a:cubicBezTo>
                <a:cubicBezTo>
                  <a:pt x="9851726" y="1688834"/>
                  <a:pt x="9900410" y="1666211"/>
                  <a:pt x="9938071" y="1634617"/>
                </a:cubicBezTo>
                <a:cubicBezTo>
                  <a:pt x="10029007" y="1558172"/>
                  <a:pt x="9258802" y="1317517"/>
                  <a:pt x="9220224" y="1231709"/>
                </a:cubicBezTo>
                <a:cubicBezTo>
                  <a:pt x="9208284" y="1205187"/>
                  <a:pt x="9167410" y="1177883"/>
                  <a:pt x="9133419" y="1170083"/>
                </a:cubicBezTo>
                <a:cubicBezTo>
                  <a:pt x="8974052" y="1133420"/>
                  <a:pt x="8835810" y="1051123"/>
                  <a:pt x="8672768" y="1020699"/>
                </a:cubicBezTo>
                <a:cubicBezTo>
                  <a:pt x="8518912" y="991837"/>
                  <a:pt x="8367350" y="953222"/>
                  <a:pt x="8198797" y="915000"/>
                </a:cubicBezTo>
                <a:cubicBezTo>
                  <a:pt x="8302134" y="819048"/>
                  <a:pt x="8485382" y="830361"/>
                  <a:pt x="8528095" y="691898"/>
                </a:cubicBezTo>
                <a:cubicBezTo>
                  <a:pt x="8361379" y="656013"/>
                  <a:pt x="8185937" y="696968"/>
                  <a:pt x="8025190" y="640021"/>
                </a:cubicBezTo>
                <a:cubicBezTo>
                  <a:pt x="8011411" y="634954"/>
                  <a:pt x="7992579" y="640021"/>
                  <a:pt x="7976047" y="641584"/>
                </a:cubicBezTo>
                <a:cubicBezTo>
                  <a:pt x="7644909" y="672005"/>
                  <a:pt x="7315149" y="645484"/>
                  <a:pt x="6988604" y="607260"/>
                </a:cubicBezTo>
                <a:cubicBezTo>
                  <a:pt x="6518305" y="552656"/>
                  <a:pt x="6046170" y="517941"/>
                  <a:pt x="5573116" y="493368"/>
                </a:cubicBezTo>
                <a:cubicBezTo>
                  <a:pt x="5182272" y="473086"/>
                  <a:pt x="4790511" y="464116"/>
                  <a:pt x="4401503" y="425112"/>
                </a:cubicBezTo>
                <a:cubicBezTo>
                  <a:pt x="3985401" y="383379"/>
                  <a:pt x="3569756" y="336184"/>
                  <a:pt x="3154109" y="292499"/>
                </a:cubicBezTo>
                <a:cubicBezTo>
                  <a:pt x="3135280" y="290549"/>
                  <a:pt x="3114499" y="284406"/>
                  <a:pt x="3094406" y="283966"/>
                </a:cubicBezTo>
                <a:close/>
                <a:moveTo>
                  <a:pt x="0" y="0"/>
                </a:moveTo>
                <a:lnTo>
                  <a:pt x="12192000" y="0"/>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dirty="0"/>
          </a:p>
        </p:txBody>
      </p:sp>
      <p:sp>
        <p:nvSpPr>
          <p:cNvPr id="8" name="Rectangle: Rounded Corners 7">
            <a:extLst>
              <a:ext uri="{FF2B5EF4-FFF2-40B4-BE49-F238E27FC236}">
                <a16:creationId xmlns:a16="http://schemas.microsoft.com/office/drawing/2014/main" id="{1C31B218-ABFC-D8A2-A362-10B20570DAFC}"/>
              </a:ext>
            </a:extLst>
          </p:cNvPr>
          <p:cNvSpPr/>
          <p:nvPr/>
        </p:nvSpPr>
        <p:spPr>
          <a:xfrm>
            <a:off x="0" y="0"/>
            <a:ext cx="2495068" cy="133860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blue and yellow logo">
            <a:extLst>
              <a:ext uri="{FF2B5EF4-FFF2-40B4-BE49-F238E27FC236}">
                <a16:creationId xmlns:a16="http://schemas.microsoft.com/office/drawing/2014/main" id="{F330557E-897A-073F-E127-3449F2D4BA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2495068" cy="133860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3" name="Picture 2" descr="A logo of a globe and a graduation cap">
            <a:extLst>
              <a:ext uri="{FF2B5EF4-FFF2-40B4-BE49-F238E27FC236}">
                <a16:creationId xmlns:a16="http://schemas.microsoft.com/office/drawing/2014/main" id="{8931A596-869D-A601-8E35-3C28042F3D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grayWhite">
          <a:xfrm>
            <a:off x="9852315" y="18854"/>
            <a:ext cx="2339684" cy="1404594"/>
          </a:xfrm>
          <a:prstGeom prst="rect">
            <a:avLst/>
          </a:prstGeom>
        </p:spPr>
      </p:pic>
      <p:sp>
        <p:nvSpPr>
          <p:cNvPr id="4" name="TextBox 3">
            <a:extLst>
              <a:ext uri="{FF2B5EF4-FFF2-40B4-BE49-F238E27FC236}">
                <a16:creationId xmlns:a16="http://schemas.microsoft.com/office/drawing/2014/main" id="{6477116B-2A70-9316-B821-5596AFA31862}"/>
              </a:ext>
            </a:extLst>
          </p:cNvPr>
          <p:cNvSpPr txBox="1"/>
          <p:nvPr/>
        </p:nvSpPr>
        <p:spPr>
          <a:xfrm>
            <a:off x="1548880" y="1650259"/>
            <a:ext cx="7875037" cy="3200876"/>
          </a:xfrm>
          <a:prstGeom prst="rect">
            <a:avLst/>
          </a:prstGeom>
          <a:noFill/>
        </p:spPr>
        <p:txBody>
          <a:bodyPr wrap="square">
            <a:spAutoFit/>
          </a:bodyPr>
          <a:lstStyle/>
          <a:p>
            <a:r>
              <a:rPr lang="en-US" sz="4000" b="1" dirty="0"/>
              <a:t>Recommendations</a:t>
            </a:r>
          </a:p>
          <a:p>
            <a:endParaRPr lang="en-US" b="1" dirty="0"/>
          </a:p>
          <a:p>
            <a:r>
              <a:rPr lang="en-US" sz="2400" b="1" dirty="0"/>
              <a:t>Inventory Management:</a:t>
            </a:r>
            <a:r>
              <a:rPr lang="en-US" sz="2400" dirty="0"/>
              <a:t> Optimize inventory levels based on sales forecasts to avoid stockouts or excess inventory.</a:t>
            </a:r>
          </a:p>
          <a:p>
            <a:endParaRPr lang="en-US" sz="2400" dirty="0"/>
          </a:p>
          <a:p>
            <a:r>
              <a:rPr lang="en-US" sz="2400" b="1" dirty="0"/>
              <a:t>Customer Segmentation:</a:t>
            </a:r>
            <a:r>
              <a:rPr lang="en-US" sz="2400" dirty="0"/>
              <a:t> Segment customers based on their purchasing behavior and preferences to tailor marketing efforts and product offerings.</a:t>
            </a:r>
            <a:endParaRPr lang="en-GB" sz="2400" dirty="0"/>
          </a:p>
        </p:txBody>
      </p:sp>
    </p:spTree>
    <p:extLst>
      <p:ext uri="{BB962C8B-B14F-4D97-AF65-F5344CB8AC3E}">
        <p14:creationId xmlns:p14="http://schemas.microsoft.com/office/powerpoint/2010/main" val="25375757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58DBFC6-64D6-D63C-E77B-15B0B7E1799D}"/>
            </a:ext>
          </a:extLst>
        </p:cNvPr>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DAFBF960-CE43-6F58-A6AF-82815DE88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Diagonal Corners Rounded 5">
            <a:extLst>
              <a:ext uri="{FF2B5EF4-FFF2-40B4-BE49-F238E27FC236}">
                <a16:creationId xmlns:a16="http://schemas.microsoft.com/office/drawing/2014/main" id="{5064F56C-358E-AC61-EF10-A19D31C10B4F}"/>
              </a:ext>
            </a:extLst>
          </p:cNvPr>
          <p:cNvSpPr/>
          <p:nvPr/>
        </p:nvSpPr>
        <p:spPr>
          <a:xfrm>
            <a:off x="9875595" y="18854"/>
            <a:ext cx="2316405" cy="1404594"/>
          </a:xfrm>
          <a:prstGeom prst="round2DiagRect">
            <a:avLst>
              <a:gd name="adj1" fmla="val 16667"/>
              <a:gd name="adj2" fmla="val 11132"/>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Freeform: Shape 29">
            <a:extLst>
              <a:ext uri="{FF2B5EF4-FFF2-40B4-BE49-F238E27FC236}">
                <a16:creationId xmlns:a16="http://schemas.microsoft.com/office/drawing/2014/main" id="{6885E584-164B-D9BE-70D6-60585712A8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3094406 w 12192000"/>
              <a:gd name="connsiteY0" fmla="*/ 283966 h 6858000"/>
              <a:gd name="connsiteX1" fmla="*/ 3038833 w 12192000"/>
              <a:gd name="connsiteY1" fmla="*/ 309661 h 6858000"/>
              <a:gd name="connsiteX2" fmla="*/ 3348384 w 12192000"/>
              <a:gd name="connsiteY2" fmla="*/ 406000 h 6858000"/>
              <a:gd name="connsiteX3" fmla="*/ 2864309 w 12192000"/>
              <a:gd name="connsiteY3" fmla="*/ 355295 h 6858000"/>
              <a:gd name="connsiteX4" fmla="*/ 2856039 w 12192000"/>
              <a:gd name="connsiteY4" fmla="*/ 388058 h 6858000"/>
              <a:gd name="connsiteX5" fmla="*/ 3405794 w 12192000"/>
              <a:gd name="connsiteY5" fmla="*/ 512089 h 6858000"/>
              <a:gd name="connsiteX6" fmla="*/ 3356651 w 12192000"/>
              <a:gd name="connsiteY6" fmla="*/ 531204 h 6858000"/>
              <a:gd name="connsiteX7" fmla="*/ 3064552 w 12192000"/>
              <a:gd name="connsiteY7" fmla="*/ 483228 h 6858000"/>
              <a:gd name="connsiteX8" fmla="*/ 3005765 w 12192000"/>
              <a:gd name="connsiteY8" fmla="*/ 495708 h 6858000"/>
              <a:gd name="connsiteX9" fmla="*/ 3034700 w 12192000"/>
              <a:gd name="connsiteY9" fmla="*/ 553823 h 6858000"/>
              <a:gd name="connsiteX10" fmla="*/ 3161459 w 12192000"/>
              <a:gd name="connsiteY10" fmla="*/ 576445 h 6858000"/>
              <a:gd name="connsiteX11" fmla="*/ 3358949 w 12192000"/>
              <a:gd name="connsiteY11" fmla="*/ 712961 h 6858000"/>
              <a:gd name="connsiteX12" fmla="*/ 3059960 w 12192000"/>
              <a:gd name="connsiteY12" fmla="*/ 696576 h 6858000"/>
              <a:gd name="connsiteX13" fmla="*/ 3007143 w 12192000"/>
              <a:gd name="connsiteY13" fmla="*/ 729732 h 6858000"/>
              <a:gd name="connsiteX14" fmla="*/ 2986935 w 12192000"/>
              <a:gd name="connsiteY14" fmla="*/ 772635 h 6858000"/>
              <a:gd name="connsiteX15" fmla="*/ 2871197 w 12192000"/>
              <a:gd name="connsiteY15" fmla="*/ 808127 h 6858000"/>
              <a:gd name="connsiteX16" fmla="*/ 3053071 w 12192000"/>
              <a:gd name="connsiteY16" fmla="*/ 847913 h 6858000"/>
              <a:gd name="connsiteX17" fmla="*/ 2858796 w 12192000"/>
              <a:gd name="connsiteY17" fmla="*/ 847913 h 6858000"/>
              <a:gd name="connsiteX18" fmla="*/ 2635588 w 12192000"/>
              <a:gd name="connsiteY18" fmla="*/ 820611 h 6858000"/>
              <a:gd name="connsiteX19" fmla="*/ 2397683 w 12192000"/>
              <a:gd name="connsiteY19" fmla="*/ 829190 h 6858000"/>
              <a:gd name="connsiteX20" fmla="*/ 1921874 w 12192000"/>
              <a:gd name="connsiteY20" fmla="*/ 778877 h 6858000"/>
              <a:gd name="connsiteX21" fmla="*/ 1695450 w 12192000"/>
              <a:gd name="connsiteY21" fmla="*/ 782386 h 6858000"/>
              <a:gd name="connsiteX22" fmla="*/ 2954324 w 12192000"/>
              <a:gd name="connsiteY22" fmla="*/ 1120940 h 6858000"/>
              <a:gd name="connsiteX23" fmla="*/ 2890028 w 12192000"/>
              <a:gd name="connsiteY23" fmla="*/ 1195435 h 6858000"/>
              <a:gd name="connsiteX24" fmla="*/ 3153652 w 12192000"/>
              <a:gd name="connsiteY24" fmla="*/ 1276563 h 6858000"/>
              <a:gd name="connsiteX25" fmla="*/ 3218410 w 12192000"/>
              <a:gd name="connsiteY25" fmla="*/ 1356911 h 6858000"/>
              <a:gd name="connsiteX26" fmla="*/ 3137118 w 12192000"/>
              <a:gd name="connsiteY26" fmla="*/ 1349891 h 6858000"/>
              <a:gd name="connsiteX27" fmla="*/ 3067309 w 12192000"/>
              <a:gd name="connsiteY27" fmla="*/ 1365102 h 6858000"/>
              <a:gd name="connsiteX28" fmla="*/ 3096243 w 12192000"/>
              <a:gd name="connsiteY28" fmla="*/ 1467292 h 6858000"/>
              <a:gd name="connsiteX29" fmla="*/ 3468716 w 12192000"/>
              <a:gd name="connsiteY29" fmla="*/ 1599125 h 6858000"/>
              <a:gd name="connsiteX30" fmla="*/ 3502241 w 12192000"/>
              <a:gd name="connsiteY30" fmla="*/ 1642029 h 6858000"/>
              <a:gd name="connsiteX31" fmla="*/ 3457692 w 12192000"/>
              <a:gd name="connsiteY31" fmla="*/ 1672453 h 6858000"/>
              <a:gd name="connsiteX32" fmla="*/ 3337362 w 12192000"/>
              <a:gd name="connsiteY32" fmla="*/ 1688053 h 6858000"/>
              <a:gd name="connsiteX33" fmla="*/ 3505915 w 12192000"/>
              <a:gd name="connsiteY33" fmla="*/ 1834318 h 6858000"/>
              <a:gd name="connsiteX34" fmla="*/ 3567458 w 12192000"/>
              <a:gd name="connsiteY34" fmla="*/ 1874880 h 6858000"/>
              <a:gd name="connsiteX35" fmla="*/ 3672634 w 12192000"/>
              <a:gd name="connsiteY35" fmla="*/ 1937678 h 6858000"/>
              <a:gd name="connsiteX36" fmla="*/ 3674470 w 12192000"/>
              <a:gd name="connsiteY36" fmla="*/ 1956789 h 6858000"/>
              <a:gd name="connsiteX37" fmla="*/ 3531176 w 12192000"/>
              <a:gd name="connsiteY37" fmla="*/ 2024266 h 6858000"/>
              <a:gd name="connsiteX38" fmla="*/ 3272604 w 12192000"/>
              <a:gd name="connsiteY38" fmla="*/ 2005933 h 6858000"/>
              <a:gd name="connsiteX39" fmla="*/ 3654720 w 12192000"/>
              <a:gd name="connsiteY39" fmla="*/ 2106564 h 6858000"/>
              <a:gd name="connsiteX40" fmla="*/ 2417892 w 12192000"/>
              <a:gd name="connsiteY40" fmla="*/ 1866690 h 6858000"/>
              <a:gd name="connsiteX41" fmla="*/ 2496888 w 12192000"/>
              <a:gd name="connsiteY41" fmla="*/ 1929487 h 6858000"/>
              <a:gd name="connsiteX42" fmla="*/ 2929526 w 12192000"/>
              <a:gd name="connsiteY42" fmla="*/ 2094862 h 6858000"/>
              <a:gd name="connsiteX43" fmla="*/ 3052152 w 12192000"/>
              <a:gd name="connsiteY43" fmla="*/ 2198613 h 6858000"/>
              <a:gd name="connsiteX44" fmla="*/ 3180748 w 12192000"/>
              <a:gd name="connsiteY44" fmla="*/ 2255948 h 6858000"/>
              <a:gd name="connsiteX45" fmla="*/ 3361244 w 12192000"/>
              <a:gd name="connsiteY45" fmla="*/ 2254777 h 6858000"/>
              <a:gd name="connsiteX46" fmla="*/ 3489382 w 12192000"/>
              <a:gd name="connsiteY46" fmla="*/ 2342926 h 6858000"/>
              <a:gd name="connsiteX47" fmla="*/ 3355733 w 12192000"/>
              <a:gd name="connsiteY47" fmla="*/ 2361649 h 6858000"/>
              <a:gd name="connsiteX48" fmla="*/ 3199121 w 12192000"/>
              <a:gd name="connsiteY48" fmla="*/ 2347216 h 6858000"/>
              <a:gd name="connsiteX49" fmla="*/ 2861091 w 12192000"/>
              <a:gd name="connsiteY49" fmla="*/ 2351896 h 6858000"/>
              <a:gd name="connsiteX50" fmla="*/ 2667278 w 12192000"/>
              <a:gd name="connsiteY50" fmla="*/ 2369058 h 6858000"/>
              <a:gd name="connsiteX51" fmla="*/ 2221781 w 12192000"/>
              <a:gd name="connsiteY51" fmla="*/ 2339805 h 6858000"/>
              <a:gd name="connsiteX52" fmla="*/ 2247961 w 12192000"/>
              <a:gd name="connsiteY52" fmla="*/ 2414693 h 6858000"/>
              <a:gd name="connsiteX53" fmla="*/ 2231425 w 12192000"/>
              <a:gd name="connsiteY53" fmla="*/ 2479828 h 6858000"/>
              <a:gd name="connsiteX54" fmla="*/ 2224996 w 12192000"/>
              <a:gd name="connsiteY54" fmla="*/ 2621414 h 6858000"/>
              <a:gd name="connsiteX55" fmla="*/ 2229131 w 12192000"/>
              <a:gd name="connsiteY55" fmla="*/ 2644426 h 6858000"/>
              <a:gd name="connsiteX56" fmla="*/ 2129466 w 12192000"/>
              <a:gd name="connsiteY56" fmla="*/ 2659247 h 6858000"/>
              <a:gd name="connsiteX57" fmla="*/ 2723312 w 12192000"/>
              <a:gd name="connsiteY57" fmla="*/ 2953726 h 6858000"/>
              <a:gd name="connsiteX58" fmla="*/ 2326496 w 12192000"/>
              <a:gd name="connsiteY58" fmla="*/ 2878838 h 6858000"/>
              <a:gd name="connsiteX59" fmla="*/ 2272759 w 12192000"/>
              <a:gd name="connsiteY59" fmla="*/ 3002480 h 6858000"/>
              <a:gd name="connsiteX60" fmla="*/ 2459226 w 12192000"/>
              <a:gd name="connsiteY60" fmla="*/ 3112471 h 6858000"/>
              <a:gd name="connsiteX61" fmla="*/ 2528117 w 12192000"/>
              <a:gd name="connsiteY61" fmla="*/ 3330111 h 6858000"/>
              <a:gd name="connsiteX62" fmla="*/ 2494590 w 12192000"/>
              <a:gd name="connsiteY62" fmla="*/ 3529029 h 6858000"/>
              <a:gd name="connsiteX63" fmla="*/ 2414677 w 12192000"/>
              <a:gd name="connsiteY63" fmla="*/ 3592215 h 6858000"/>
              <a:gd name="connsiteX64" fmla="*/ 2298940 w 12192000"/>
              <a:gd name="connsiteY64" fmla="*/ 3705716 h 6858000"/>
              <a:gd name="connsiteX65" fmla="*/ 2227294 w 12192000"/>
              <a:gd name="connsiteY65" fmla="*/ 3775921 h 6858000"/>
              <a:gd name="connsiteX66" fmla="*/ 1978366 w 12192000"/>
              <a:gd name="connsiteY66" fmla="*/ 3748620 h 6858000"/>
              <a:gd name="connsiteX67" fmla="*/ 2310421 w 12192000"/>
              <a:gd name="connsiteY67" fmla="*/ 3926868 h 6858000"/>
              <a:gd name="connsiteX68" fmla="*/ 2041285 w 12192000"/>
              <a:gd name="connsiteY68" fmla="*/ 3904635 h 6858000"/>
              <a:gd name="connsiteX69" fmla="*/ 1953565 w 12192000"/>
              <a:gd name="connsiteY69" fmla="*/ 3917116 h 6858000"/>
              <a:gd name="connsiteX70" fmla="*/ 2003623 w 12192000"/>
              <a:gd name="connsiteY70" fmla="*/ 3974842 h 6858000"/>
              <a:gd name="connsiteX71" fmla="*/ 2201114 w 12192000"/>
              <a:gd name="connsiteY71" fmla="*/ 4072742 h 6858000"/>
              <a:gd name="connsiteX72" fmla="*/ 2608032 w 12192000"/>
              <a:gd name="connsiteY72" fmla="*/ 4337967 h 6858000"/>
              <a:gd name="connsiteX73" fmla="*/ 2213973 w 12192000"/>
              <a:gd name="connsiteY73" fmla="*/ 4216277 h 6858000"/>
              <a:gd name="connsiteX74" fmla="*/ 2629158 w 12192000"/>
              <a:gd name="connsiteY74" fmla="*/ 4488911 h 6858000"/>
              <a:gd name="connsiteX75" fmla="*/ 2721471 w 12192000"/>
              <a:gd name="connsiteY75" fmla="*/ 4579399 h 6858000"/>
              <a:gd name="connsiteX76" fmla="*/ 2907939 w 12192000"/>
              <a:gd name="connsiteY76" fmla="*/ 4804062 h 6858000"/>
              <a:gd name="connsiteX77" fmla="*/ 2898753 w 12192000"/>
              <a:gd name="connsiteY77" fmla="*/ 4829414 h 6858000"/>
              <a:gd name="connsiteX78" fmla="*/ 2683352 w 12192000"/>
              <a:gd name="connsiteY78" fmla="*/ 4793141 h 6858000"/>
              <a:gd name="connsiteX79" fmla="*/ 2962594 w 12192000"/>
              <a:gd name="connsiteY79" fmla="*/ 4981920 h 6858000"/>
              <a:gd name="connsiteX80" fmla="*/ 3251019 w 12192000"/>
              <a:gd name="connsiteY80" fmla="*/ 5127012 h 6858000"/>
              <a:gd name="connsiteX81" fmla="*/ 3046180 w 12192000"/>
              <a:gd name="connsiteY81" fmla="*/ 5104781 h 6858000"/>
              <a:gd name="connsiteX82" fmla="*/ 2764646 w 12192000"/>
              <a:gd name="connsiteY82" fmla="*/ 5021703 h 6858000"/>
              <a:gd name="connsiteX83" fmla="*/ 2666820 w 12192000"/>
              <a:gd name="connsiteY83" fmla="*/ 5052905 h 6858000"/>
              <a:gd name="connsiteX84" fmla="*/ 2933657 w 12192000"/>
              <a:gd name="connsiteY84" fmla="*/ 5190198 h 6858000"/>
              <a:gd name="connsiteX85" fmla="*/ 3086598 w 12192000"/>
              <a:gd name="connsiteY85" fmla="*/ 5253776 h 6858000"/>
              <a:gd name="connsiteX86" fmla="*/ 3147680 w 12192000"/>
              <a:gd name="connsiteY86" fmla="*/ 5302531 h 6858000"/>
              <a:gd name="connsiteX87" fmla="*/ 3322204 w 12192000"/>
              <a:gd name="connsiteY87" fmla="*/ 5476487 h 6858000"/>
              <a:gd name="connsiteX88" fmla="*/ 3834758 w 12192000"/>
              <a:gd name="connsiteY88" fmla="*/ 5666434 h 6858000"/>
              <a:gd name="connsiteX89" fmla="*/ 4314240 w 12192000"/>
              <a:gd name="connsiteY89" fmla="*/ 5902409 h 6858000"/>
              <a:gd name="connsiteX90" fmla="*/ 4688552 w 12192000"/>
              <a:gd name="connsiteY90" fmla="*/ 6049453 h 6858000"/>
              <a:gd name="connsiteX91" fmla="*/ 5634660 w 12192000"/>
              <a:gd name="connsiteY91" fmla="*/ 6238620 h 6858000"/>
              <a:gd name="connsiteX92" fmla="*/ 9222980 w 12192000"/>
              <a:gd name="connsiteY92" fmla="*/ 4955397 h 6858000"/>
              <a:gd name="connsiteX93" fmla="*/ 9268448 w 12192000"/>
              <a:gd name="connsiteY93" fmla="*/ 4917173 h 6858000"/>
              <a:gd name="connsiteX94" fmla="*/ 9442512 w 12192000"/>
              <a:gd name="connsiteY94" fmla="*/ 4773251 h 6858000"/>
              <a:gd name="connsiteX95" fmla="*/ 9590400 w 12192000"/>
              <a:gd name="connsiteY95" fmla="*/ 4643756 h 6858000"/>
              <a:gd name="connsiteX96" fmla="*/ 9513242 w 12192000"/>
              <a:gd name="connsiteY96" fmla="*/ 4600073 h 6858000"/>
              <a:gd name="connsiteX97" fmla="*/ 9617498 w 12192000"/>
              <a:gd name="connsiteY97" fmla="*/ 4476430 h 6858000"/>
              <a:gd name="connsiteX98" fmla="*/ 9949094 w 12192000"/>
              <a:gd name="connsiteY98" fmla="*/ 4095364 h 6858000"/>
              <a:gd name="connsiteX99" fmla="*/ 10094686 w 12192000"/>
              <a:gd name="connsiteY99" fmla="*/ 4011507 h 6858000"/>
              <a:gd name="connsiteX100" fmla="*/ 10271967 w 12192000"/>
              <a:gd name="connsiteY100" fmla="*/ 3800497 h 6858000"/>
              <a:gd name="connsiteX101" fmla="*/ 10297226 w 12192000"/>
              <a:gd name="connsiteY101" fmla="*/ 3751742 h 6858000"/>
              <a:gd name="connsiteX102" fmla="*/ 10260943 w 12192000"/>
              <a:gd name="connsiteY102" fmla="*/ 3689723 h 6858000"/>
              <a:gd name="connsiteX103" fmla="*/ 10233847 w 12192000"/>
              <a:gd name="connsiteY103" fmla="*/ 3627319 h 6858000"/>
              <a:gd name="connsiteX104" fmla="*/ 10269209 w 12192000"/>
              <a:gd name="connsiteY104" fmla="*/ 3608986 h 6858000"/>
              <a:gd name="connsiteX105" fmla="*/ 10496550 w 12192000"/>
              <a:gd name="connsiteY105" fmla="*/ 3577393 h 6858000"/>
              <a:gd name="connsiteX106" fmla="*/ 10364738 w 12192000"/>
              <a:gd name="connsiteY106" fmla="*/ 3458823 h 6858000"/>
              <a:gd name="connsiteX107" fmla="*/ 10132346 w 12192000"/>
              <a:gd name="connsiteY107" fmla="*/ 3282137 h 6858000"/>
              <a:gd name="connsiteX108" fmla="*/ 10026712 w 12192000"/>
              <a:gd name="connsiteY108" fmla="*/ 3156543 h 6858000"/>
              <a:gd name="connsiteX109" fmla="*/ 10014312 w 12192000"/>
              <a:gd name="connsiteY109" fmla="*/ 3044213 h 6858000"/>
              <a:gd name="connsiteX110" fmla="*/ 9806718 w 12192000"/>
              <a:gd name="connsiteY110" fmla="*/ 2977907 h 6858000"/>
              <a:gd name="connsiteX111" fmla="*/ 10001912 w 12192000"/>
              <a:gd name="connsiteY111" fmla="*/ 2740374 h 6858000"/>
              <a:gd name="connsiteX112" fmla="*/ 10021662 w 12192000"/>
              <a:gd name="connsiteY112" fmla="*/ 2691231 h 6858000"/>
              <a:gd name="connsiteX113" fmla="*/ 9904546 w 12192000"/>
              <a:gd name="connsiteY113" fmla="*/ 2515322 h 6858000"/>
              <a:gd name="connsiteX114" fmla="*/ 9885256 w 12192000"/>
              <a:gd name="connsiteY114" fmla="*/ 2487240 h 6858000"/>
              <a:gd name="connsiteX115" fmla="*/ 9842085 w 12192000"/>
              <a:gd name="connsiteY115" fmla="*/ 2431074 h 6858000"/>
              <a:gd name="connsiteX116" fmla="*/ 9718078 w 12192000"/>
              <a:gd name="connsiteY116" fmla="*/ 2417424 h 6858000"/>
              <a:gd name="connsiteX117" fmla="*/ 9782378 w 12192000"/>
              <a:gd name="connsiteY117" fmla="*/ 2377641 h 6858000"/>
              <a:gd name="connsiteX118" fmla="*/ 9907302 w 12192000"/>
              <a:gd name="connsiteY118" fmla="*/ 2243078 h 6858000"/>
              <a:gd name="connsiteX119" fmla="*/ 9824171 w 12192000"/>
              <a:gd name="connsiteY119" fmla="*/ 2114365 h 6858000"/>
              <a:gd name="connsiteX120" fmla="*/ 9818662 w 12192000"/>
              <a:gd name="connsiteY120" fmla="*/ 2043377 h 6858000"/>
              <a:gd name="connsiteX121" fmla="*/ 9958740 w 12192000"/>
              <a:gd name="connsiteY121" fmla="*/ 1952499 h 6858000"/>
              <a:gd name="connsiteX122" fmla="*/ 10064374 w 12192000"/>
              <a:gd name="connsiteY122" fmla="*/ 1916615 h 6858000"/>
              <a:gd name="connsiteX123" fmla="*/ 10113055 w 12192000"/>
              <a:gd name="connsiteY123" fmla="*/ 1865131 h 6858000"/>
              <a:gd name="connsiteX124" fmla="*/ 10055646 w 12192000"/>
              <a:gd name="connsiteY124" fmla="*/ 1822227 h 6858000"/>
              <a:gd name="connsiteX125" fmla="*/ 9800748 w 12192000"/>
              <a:gd name="connsiteY125" fmla="*/ 1720036 h 6858000"/>
              <a:gd name="connsiteX126" fmla="*/ 9938071 w 12192000"/>
              <a:gd name="connsiteY126" fmla="*/ 1634617 h 6858000"/>
              <a:gd name="connsiteX127" fmla="*/ 9220224 w 12192000"/>
              <a:gd name="connsiteY127" fmla="*/ 1231709 h 6858000"/>
              <a:gd name="connsiteX128" fmla="*/ 9133419 w 12192000"/>
              <a:gd name="connsiteY128" fmla="*/ 1170083 h 6858000"/>
              <a:gd name="connsiteX129" fmla="*/ 8672768 w 12192000"/>
              <a:gd name="connsiteY129" fmla="*/ 1020699 h 6858000"/>
              <a:gd name="connsiteX130" fmla="*/ 8198797 w 12192000"/>
              <a:gd name="connsiteY130" fmla="*/ 915000 h 6858000"/>
              <a:gd name="connsiteX131" fmla="*/ 8528095 w 12192000"/>
              <a:gd name="connsiteY131" fmla="*/ 691898 h 6858000"/>
              <a:gd name="connsiteX132" fmla="*/ 8025190 w 12192000"/>
              <a:gd name="connsiteY132" fmla="*/ 640021 h 6858000"/>
              <a:gd name="connsiteX133" fmla="*/ 7976047 w 12192000"/>
              <a:gd name="connsiteY133" fmla="*/ 641584 h 6858000"/>
              <a:gd name="connsiteX134" fmla="*/ 6988604 w 12192000"/>
              <a:gd name="connsiteY134" fmla="*/ 607260 h 6858000"/>
              <a:gd name="connsiteX135" fmla="*/ 5573116 w 12192000"/>
              <a:gd name="connsiteY135" fmla="*/ 493368 h 6858000"/>
              <a:gd name="connsiteX136" fmla="*/ 4401503 w 12192000"/>
              <a:gd name="connsiteY136" fmla="*/ 425112 h 6858000"/>
              <a:gd name="connsiteX137" fmla="*/ 3154109 w 12192000"/>
              <a:gd name="connsiteY137" fmla="*/ 292499 h 6858000"/>
              <a:gd name="connsiteX138" fmla="*/ 3094406 w 12192000"/>
              <a:gd name="connsiteY138" fmla="*/ 283966 h 6858000"/>
              <a:gd name="connsiteX139" fmla="*/ 0 w 12192000"/>
              <a:gd name="connsiteY139" fmla="*/ 0 h 6858000"/>
              <a:gd name="connsiteX140" fmla="*/ 12192000 w 12192000"/>
              <a:gd name="connsiteY140" fmla="*/ 0 h 6858000"/>
              <a:gd name="connsiteX141" fmla="*/ 12192000 w 12192000"/>
              <a:gd name="connsiteY141" fmla="*/ 6858000 h 6858000"/>
              <a:gd name="connsiteX142" fmla="*/ 0 w 12192000"/>
              <a:gd name="connsiteY14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2192000" h="6858000">
                <a:moveTo>
                  <a:pt x="3094406" y="283966"/>
                </a:moveTo>
                <a:cubicBezTo>
                  <a:pt x="3074312" y="283528"/>
                  <a:pt x="3054907" y="288795"/>
                  <a:pt x="3038833" y="309661"/>
                </a:cubicBezTo>
                <a:cubicBezTo>
                  <a:pt x="3124259" y="364657"/>
                  <a:pt x="3233105" y="343983"/>
                  <a:pt x="3348384" y="406000"/>
                </a:cubicBezTo>
                <a:cubicBezTo>
                  <a:pt x="3161001" y="386497"/>
                  <a:pt x="3012653" y="370896"/>
                  <a:pt x="2864309" y="355295"/>
                </a:cubicBezTo>
                <a:cubicBezTo>
                  <a:pt x="2861553" y="366216"/>
                  <a:pt x="2858796" y="377136"/>
                  <a:pt x="2856039" y="388058"/>
                </a:cubicBezTo>
                <a:cubicBezTo>
                  <a:pt x="3045722" y="411070"/>
                  <a:pt x="3221166" y="470356"/>
                  <a:pt x="3405794" y="512089"/>
                </a:cubicBezTo>
                <a:cubicBezTo>
                  <a:pt x="3388799" y="537835"/>
                  <a:pt x="3371808" y="532763"/>
                  <a:pt x="3356651" y="531204"/>
                </a:cubicBezTo>
                <a:cubicBezTo>
                  <a:pt x="3257907" y="521062"/>
                  <a:pt x="3159164" y="510922"/>
                  <a:pt x="3064552" y="483228"/>
                </a:cubicBezTo>
                <a:cubicBezTo>
                  <a:pt x="3043427" y="476987"/>
                  <a:pt x="3017704" y="476987"/>
                  <a:pt x="3005765" y="495708"/>
                </a:cubicBezTo>
                <a:cubicBezTo>
                  <a:pt x="2988771" y="522231"/>
                  <a:pt x="3013113" y="539393"/>
                  <a:pt x="3034700" y="553823"/>
                </a:cubicBezTo>
                <a:cubicBezTo>
                  <a:pt x="3072360" y="578787"/>
                  <a:pt x="3117827" y="571767"/>
                  <a:pt x="3161459" y="576445"/>
                </a:cubicBezTo>
                <a:cubicBezTo>
                  <a:pt x="3277655" y="588537"/>
                  <a:pt x="3333228" y="626370"/>
                  <a:pt x="3358949" y="712961"/>
                </a:cubicBezTo>
                <a:cubicBezTo>
                  <a:pt x="3256987" y="677857"/>
                  <a:pt x="3158703" y="721151"/>
                  <a:pt x="3059960" y="696576"/>
                </a:cubicBezTo>
                <a:cubicBezTo>
                  <a:pt x="3034240" y="690338"/>
                  <a:pt x="2993364" y="699698"/>
                  <a:pt x="3007143" y="729732"/>
                </a:cubicBezTo>
                <a:cubicBezTo>
                  <a:pt x="3020003" y="757814"/>
                  <a:pt x="3062716" y="778096"/>
                  <a:pt x="2986935" y="772635"/>
                </a:cubicBezTo>
                <a:cubicBezTo>
                  <a:pt x="2932740" y="768735"/>
                  <a:pt x="2826647" y="800329"/>
                  <a:pt x="2871197" y="808127"/>
                </a:cubicBezTo>
                <a:cubicBezTo>
                  <a:pt x="2927228" y="817881"/>
                  <a:pt x="2981883" y="831921"/>
                  <a:pt x="3053071" y="847913"/>
                </a:cubicBezTo>
                <a:cubicBezTo>
                  <a:pt x="2974533" y="874043"/>
                  <a:pt x="2918042" y="868584"/>
                  <a:pt x="2858796" y="847913"/>
                </a:cubicBezTo>
                <a:cubicBezTo>
                  <a:pt x="2787150" y="822949"/>
                  <a:pt x="2693916" y="792528"/>
                  <a:pt x="2635588" y="820611"/>
                </a:cubicBezTo>
                <a:cubicBezTo>
                  <a:pt x="2548326" y="862734"/>
                  <a:pt x="2475760" y="836211"/>
                  <a:pt x="2397683" y="829190"/>
                </a:cubicBezTo>
                <a:cubicBezTo>
                  <a:pt x="2238775" y="814759"/>
                  <a:pt x="2081241" y="790576"/>
                  <a:pt x="1921874" y="778877"/>
                </a:cubicBezTo>
                <a:cubicBezTo>
                  <a:pt x="1858036" y="774195"/>
                  <a:pt x="1789143" y="751964"/>
                  <a:pt x="1695450" y="782386"/>
                </a:cubicBezTo>
                <a:cubicBezTo>
                  <a:pt x="2119822" y="938012"/>
                  <a:pt x="2575423" y="928262"/>
                  <a:pt x="2954324" y="1120940"/>
                </a:cubicBezTo>
                <a:cubicBezTo>
                  <a:pt x="2938251" y="1139269"/>
                  <a:pt x="2856502" y="1191535"/>
                  <a:pt x="2890028" y="1195435"/>
                </a:cubicBezTo>
                <a:cubicBezTo>
                  <a:pt x="2984178" y="1206748"/>
                  <a:pt x="3067767" y="1244971"/>
                  <a:pt x="3153652" y="1276563"/>
                </a:cubicBezTo>
                <a:cubicBezTo>
                  <a:pt x="3190855" y="1290216"/>
                  <a:pt x="3235862" y="1308157"/>
                  <a:pt x="3218410" y="1356911"/>
                </a:cubicBezTo>
                <a:cubicBezTo>
                  <a:pt x="3186719" y="1370562"/>
                  <a:pt x="3163296" y="1351451"/>
                  <a:pt x="3137118" y="1349891"/>
                </a:cubicBezTo>
                <a:cubicBezTo>
                  <a:pt x="3110480" y="1348331"/>
                  <a:pt x="3050773" y="1358471"/>
                  <a:pt x="3067309" y="1365102"/>
                </a:cubicBezTo>
                <a:cubicBezTo>
                  <a:pt x="3142629" y="1395136"/>
                  <a:pt x="3007143" y="1467292"/>
                  <a:pt x="3096243" y="1467292"/>
                </a:cubicBezTo>
                <a:cubicBezTo>
                  <a:pt x="3245506" y="1467681"/>
                  <a:pt x="3324961" y="1595613"/>
                  <a:pt x="3468716" y="1599125"/>
                </a:cubicBezTo>
                <a:cubicBezTo>
                  <a:pt x="3491677" y="1599513"/>
                  <a:pt x="3502700" y="1622137"/>
                  <a:pt x="3502241" y="1642029"/>
                </a:cubicBezTo>
                <a:cubicBezTo>
                  <a:pt x="3502241" y="1665822"/>
                  <a:pt x="3481116" y="1670112"/>
                  <a:pt x="3457692" y="1672453"/>
                </a:cubicBezTo>
                <a:cubicBezTo>
                  <a:pt x="3421868" y="1675962"/>
                  <a:pt x="3384667" y="1642029"/>
                  <a:pt x="3337362" y="1688053"/>
                </a:cubicBezTo>
                <a:cubicBezTo>
                  <a:pt x="3422329" y="1714966"/>
                  <a:pt x="3507294" y="1741878"/>
                  <a:pt x="3505915" y="1834318"/>
                </a:cubicBezTo>
                <a:cubicBezTo>
                  <a:pt x="3505457" y="1859279"/>
                  <a:pt x="3540820" y="1868640"/>
                  <a:pt x="3567458" y="1874880"/>
                </a:cubicBezTo>
                <a:cubicBezTo>
                  <a:pt x="3611549" y="1885023"/>
                  <a:pt x="3648750" y="1902965"/>
                  <a:pt x="3672634" y="1937678"/>
                </a:cubicBezTo>
                <a:cubicBezTo>
                  <a:pt x="3672172" y="1944308"/>
                  <a:pt x="3671715" y="1951329"/>
                  <a:pt x="3674470" y="1956789"/>
                </a:cubicBezTo>
                <a:cubicBezTo>
                  <a:pt x="3666664" y="2040646"/>
                  <a:pt x="3602363" y="2038306"/>
                  <a:pt x="3531176" y="2024266"/>
                </a:cubicBezTo>
                <a:cubicBezTo>
                  <a:pt x="3446211" y="2007103"/>
                  <a:pt x="3362164" y="1975900"/>
                  <a:pt x="3272604" y="2005933"/>
                </a:cubicBezTo>
                <a:cubicBezTo>
                  <a:pt x="3398905" y="2046107"/>
                  <a:pt x="3536229" y="2049228"/>
                  <a:pt x="3654720" y="2106564"/>
                </a:cubicBezTo>
                <a:cubicBezTo>
                  <a:pt x="3221166" y="2117095"/>
                  <a:pt x="2838130" y="1936116"/>
                  <a:pt x="2417892" y="1866690"/>
                </a:cubicBezTo>
                <a:cubicBezTo>
                  <a:pt x="2432130" y="1913105"/>
                  <a:pt x="2466114" y="1922465"/>
                  <a:pt x="2496888" y="1929487"/>
                </a:cubicBezTo>
                <a:cubicBezTo>
                  <a:pt x="2652123" y="1964590"/>
                  <a:pt x="2788067" y="2034408"/>
                  <a:pt x="2929526" y="2094862"/>
                </a:cubicBezTo>
                <a:cubicBezTo>
                  <a:pt x="2987851" y="2119825"/>
                  <a:pt x="3030106" y="2144789"/>
                  <a:pt x="3052152" y="2198613"/>
                </a:cubicBezTo>
                <a:cubicBezTo>
                  <a:pt x="3071903" y="2247367"/>
                  <a:pt x="3110021" y="2269990"/>
                  <a:pt x="3180748" y="2255948"/>
                </a:cubicBezTo>
                <a:cubicBezTo>
                  <a:pt x="3238157" y="2244246"/>
                  <a:pt x="3301078" y="2250487"/>
                  <a:pt x="3361244" y="2254777"/>
                </a:cubicBezTo>
                <a:cubicBezTo>
                  <a:pt x="3430596" y="2259459"/>
                  <a:pt x="3508213" y="2314455"/>
                  <a:pt x="3489382" y="2342926"/>
                </a:cubicBezTo>
                <a:cubicBezTo>
                  <a:pt x="3457233" y="2391292"/>
                  <a:pt x="3403498" y="2367110"/>
                  <a:pt x="3355733" y="2361649"/>
                </a:cubicBezTo>
                <a:cubicBezTo>
                  <a:pt x="3301537" y="2355018"/>
                  <a:pt x="3200957" y="2341367"/>
                  <a:pt x="3199121" y="2347216"/>
                </a:cubicBezTo>
                <a:cubicBezTo>
                  <a:pt x="3163754" y="2468518"/>
                  <a:pt x="2914827" y="2362819"/>
                  <a:pt x="2861091" y="2351896"/>
                </a:cubicBezTo>
                <a:cubicBezTo>
                  <a:pt x="2794038" y="2338245"/>
                  <a:pt x="2731116" y="2363208"/>
                  <a:pt x="2667278" y="2369058"/>
                </a:cubicBezTo>
                <a:cubicBezTo>
                  <a:pt x="2610328" y="2374518"/>
                  <a:pt x="2288376" y="2391292"/>
                  <a:pt x="2221781" y="2339805"/>
                </a:cubicBezTo>
                <a:cubicBezTo>
                  <a:pt x="2212595" y="2379978"/>
                  <a:pt x="2231884" y="2396361"/>
                  <a:pt x="2247961" y="2414693"/>
                </a:cubicBezTo>
                <a:cubicBezTo>
                  <a:pt x="2270465" y="2440824"/>
                  <a:pt x="2274138" y="2459157"/>
                  <a:pt x="2231425" y="2479828"/>
                </a:cubicBezTo>
                <a:cubicBezTo>
                  <a:pt x="2109717" y="2539115"/>
                  <a:pt x="2111557" y="2541065"/>
                  <a:pt x="2224996" y="2621414"/>
                </a:cubicBezTo>
                <a:cubicBezTo>
                  <a:pt x="2230509" y="2624923"/>
                  <a:pt x="2228211" y="2636624"/>
                  <a:pt x="2229131" y="2644426"/>
                </a:cubicBezTo>
                <a:cubicBezTo>
                  <a:pt x="2199276" y="2656906"/>
                  <a:pt x="2164373" y="2625703"/>
                  <a:pt x="2129466" y="2659247"/>
                </a:cubicBezTo>
                <a:cubicBezTo>
                  <a:pt x="2281487" y="2806680"/>
                  <a:pt x="2513421" y="2842953"/>
                  <a:pt x="2723312" y="2953726"/>
                </a:cubicBezTo>
                <a:cubicBezTo>
                  <a:pt x="2553377" y="2990389"/>
                  <a:pt x="2451419" y="2862456"/>
                  <a:pt x="2326496" y="2878838"/>
                </a:cubicBezTo>
                <a:cubicBezTo>
                  <a:pt x="2264036" y="2919012"/>
                  <a:pt x="2449582" y="2983367"/>
                  <a:pt x="2272759" y="3002480"/>
                </a:cubicBezTo>
                <a:cubicBezTo>
                  <a:pt x="2349461" y="3037583"/>
                  <a:pt x="2406411" y="3071905"/>
                  <a:pt x="2459226" y="3112471"/>
                </a:cubicBezTo>
                <a:cubicBezTo>
                  <a:pt x="2553377" y="3185016"/>
                  <a:pt x="2571749" y="3232602"/>
                  <a:pt x="2528117" y="3330111"/>
                </a:cubicBezTo>
                <a:cubicBezTo>
                  <a:pt x="2499642" y="3394076"/>
                  <a:pt x="2457848" y="3452973"/>
                  <a:pt x="2494590" y="3529029"/>
                </a:cubicBezTo>
                <a:cubicBezTo>
                  <a:pt x="2520308" y="3581294"/>
                  <a:pt x="2510206" y="3615617"/>
                  <a:pt x="2414677" y="3592215"/>
                </a:cubicBezTo>
                <a:cubicBezTo>
                  <a:pt x="2311799" y="3567251"/>
                  <a:pt x="2273221" y="3614057"/>
                  <a:pt x="2298940" y="3705716"/>
                </a:cubicBezTo>
                <a:cubicBezTo>
                  <a:pt x="2315473" y="3764612"/>
                  <a:pt x="2298020" y="3782553"/>
                  <a:pt x="2227294" y="3775921"/>
                </a:cubicBezTo>
                <a:cubicBezTo>
                  <a:pt x="2149215" y="3768512"/>
                  <a:pt x="2074811" y="3729898"/>
                  <a:pt x="1978366" y="3748620"/>
                </a:cubicBezTo>
                <a:cubicBezTo>
                  <a:pt x="2055522" y="3855492"/>
                  <a:pt x="2220403" y="3825068"/>
                  <a:pt x="2310421" y="3926868"/>
                </a:cubicBezTo>
                <a:cubicBezTo>
                  <a:pt x="2202950" y="3927259"/>
                  <a:pt x="2120739" y="3926868"/>
                  <a:pt x="2041285" y="3904635"/>
                </a:cubicBezTo>
                <a:cubicBezTo>
                  <a:pt x="2008216" y="3895664"/>
                  <a:pt x="1971934" y="3886305"/>
                  <a:pt x="1953565" y="3917116"/>
                </a:cubicBezTo>
                <a:cubicBezTo>
                  <a:pt x="1931978" y="3954170"/>
                  <a:pt x="1976527" y="3968211"/>
                  <a:pt x="2003623" y="3974842"/>
                </a:cubicBezTo>
                <a:cubicBezTo>
                  <a:pt x="2079866" y="3993563"/>
                  <a:pt x="2138192" y="4038028"/>
                  <a:pt x="2201114" y="4072742"/>
                </a:cubicBezTo>
                <a:cubicBezTo>
                  <a:pt x="2339356" y="4148800"/>
                  <a:pt x="2490917" y="4212375"/>
                  <a:pt x="2608032" y="4337967"/>
                </a:cubicBezTo>
                <a:cubicBezTo>
                  <a:pt x="2460606" y="4305983"/>
                  <a:pt x="2350838" y="4231487"/>
                  <a:pt x="2213973" y="4216277"/>
                </a:cubicBezTo>
                <a:cubicBezTo>
                  <a:pt x="2332467" y="4330557"/>
                  <a:pt x="2484945" y="4405834"/>
                  <a:pt x="2629158" y="4488911"/>
                </a:cubicBezTo>
                <a:cubicBezTo>
                  <a:pt x="2670494" y="4512315"/>
                  <a:pt x="2712289" y="4528306"/>
                  <a:pt x="2721471" y="4579399"/>
                </a:cubicBezTo>
                <a:cubicBezTo>
                  <a:pt x="2739385" y="4678470"/>
                  <a:pt x="2793121" y="4760378"/>
                  <a:pt x="2907939" y="4804062"/>
                </a:cubicBezTo>
                <a:cubicBezTo>
                  <a:pt x="2908859" y="4804452"/>
                  <a:pt x="2902428" y="4819274"/>
                  <a:pt x="2898753" y="4829414"/>
                </a:cubicBezTo>
                <a:cubicBezTo>
                  <a:pt x="2828485" y="4832536"/>
                  <a:pt x="2772912" y="4774028"/>
                  <a:pt x="2683352" y="4793141"/>
                </a:cubicBezTo>
                <a:cubicBezTo>
                  <a:pt x="2769239" y="4872708"/>
                  <a:pt x="2840885" y="4944087"/>
                  <a:pt x="2962594" y="4981920"/>
                </a:cubicBezTo>
                <a:cubicBezTo>
                  <a:pt x="3059960" y="5011952"/>
                  <a:pt x="3180289" y="5029503"/>
                  <a:pt x="3251019" y="5127012"/>
                </a:cubicBezTo>
                <a:cubicBezTo>
                  <a:pt x="3168808" y="5146126"/>
                  <a:pt x="3107723" y="5121944"/>
                  <a:pt x="3046180" y="5104781"/>
                </a:cubicBezTo>
                <a:cubicBezTo>
                  <a:pt x="2952030" y="5078258"/>
                  <a:pt x="2858796" y="5048226"/>
                  <a:pt x="2764646" y="5021703"/>
                </a:cubicBezTo>
                <a:cubicBezTo>
                  <a:pt x="2728821" y="5011563"/>
                  <a:pt x="2689782" y="5004540"/>
                  <a:pt x="2666820" y="5052905"/>
                </a:cubicBezTo>
                <a:cubicBezTo>
                  <a:pt x="2786691" y="5063047"/>
                  <a:pt x="2858337" y="5128575"/>
                  <a:pt x="2933657" y="5190198"/>
                </a:cubicBezTo>
                <a:cubicBezTo>
                  <a:pt x="2975911" y="5224912"/>
                  <a:pt x="3010358" y="5271328"/>
                  <a:pt x="3086598" y="5253776"/>
                </a:cubicBezTo>
                <a:cubicBezTo>
                  <a:pt x="3126554" y="5244415"/>
                  <a:pt x="3151814" y="5270547"/>
                  <a:pt x="3147680" y="5302531"/>
                </a:cubicBezTo>
                <a:cubicBezTo>
                  <a:pt x="3132525" y="5415251"/>
                  <a:pt x="3225759" y="5454645"/>
                  <a:pt x="3322204" y="5476487"/>
                </a:cubicBezTo>
                <a:cubicBezTo>
                  <a:pt x="3504998" y="5517440"/>
                  <a:pt x="3657018" y="5613779"/>
                  <a:pt x="3834758" y="5666434"/>
                </a:cubicBezTo>
                <a:cubicBezTo>
                  <a:pt x="4007445" y="5717529"/>
                  <a:pt x="4141095" y="5838830"/>
                  <a:pt x="4314240" y="5902409"/>
                </a:cubicBezTo>
                <a:cubicBezTo>
                  <a:pt x="4439624" y="5948433"/>
                  <a:pt x="4559494" y="6007718"/>
                  <a:pt x="4688552" y="6049453"/>
                </a:cubicBezTo>
                <a:cubicBezTo>
                  <a:pt x="4993968" y="6148131"/>
                  <a:pt x="5305360" y="6227308"/>
                  <a:pt x="5634660" y="6238620"/>
                </a:cubicBezTo>
                <a:cubicBezTo>
                  <a:pt x="5906549" y="6247590"/>
                  <a:pt x="8264931" y="6239010"/>
                  <a:pt x="9222980" y="4955397"/>
                </a:cubicBezTo>
                <a:cubicBezTo>
                  <a:pt x="9241350" y="4949155"/>
                  <a:pt x="9262017" y="4932775"/>
                  <a:pt x="9268448" y="4917173"/>
                </a:cubicBezTo>
                <a:cubicBezTo>
                  <a:pt x="9299220" y="4844235"/>
                  <a:pt x="9374540" y="4812644"/>
                  <a:pt x="9442512" y="4773251"/>
                </a:cubicBezTo>
                <a:cubicBezTo>
                  <a:pt x="9502220" y="4738536"/>
                  <a:pt x="9565600" y="4702263"/>
                  <a:pt x="9590400" y="4643756"/>
                </a:cubicBezTo>
                <a:cubicBezTo>
                  <a:pt x="9623008" y="4565749"/>
                  <a:pt x="9530236" y="4629716"/>
                  <a:pt x="9513242" y="4600073"/>
                </a:cubicBezTo>
                <a:cubicBezTo>
                  <a:pt x="9548605" y="4559509"/>
                  <a:pt x="9603261" y="4522454"/>
                  <a:pt x="9617498" y="4476430"/>
                </a:cubicBezTo>
                <a:cubicBezTo>
                  <a:pt x="9669394" y="4310276"/>
                  <a:pt x="9781460" y="4189364"/>
                  <a:pt x="9949094" y="4095364"/>
                </a:cubicBezTo>
                <a:cubicBezTo>
                  <a:pt x="9997318" y="4068452"/>
                  <a:pt x="10029007" y="4019306"/>
                  <a:pt x="10094686" y="4011507"/>
                </a:cubicBezTo>
                <a:cubicBezTo>
                  <a:pt x="10240735" y="3994345"/>
                  <a:pt x="10194808" y="3860171"/>
                  <a:pt x="10271967" y="3800497"/>
                </a:cubicBezTo>
                <a:cubicBezTo>
                  <a:pt x="10286662" y="3789184"/>
                  <a:pt x="10299980" y="3766953"/>
                  <a:pt x="10297226" y="3751742"/>
                </a:cubicBezTo>
                <a:cubicBezTo>
                  <a:pt x="10293091" y="3729898"/>
                  <a:pt x="10275639" y="3709227"/>
                  <a:pt x="10260943" y="3689723"/>
                </a:cubicBezTo>
                <a:cubicBezTo>
                  <a:pt x="10245786" y="3670222"/>
                  <a:pt x="10222825" y="3653061"/>
                  <a:pt x="10233847" y="3627319"/>
                </a:cubicBezTo>
                <a:cubicBezTo>
                  <a:pt x="10238437" y="3616788"/>
                  <a:pt x="10235225" y="3580125"/>
                  <a:pt x="10269209" y="3608986"/>
                </a:cubicBezTo>
                <a:cubicBezTo>
                  <a:pt x="10362443" y="3688165"/>
                  <a:pt x="10416637" y="3613279"/>
                  <a:pt x="10496550" y="3577393"/>
                </a:cubicBezTo>
                <a:cubicBezTo>
                  <a:pt x="10432253" y="3540340"/>
                  <a:pt x="10374383" y="3514208"/>
                  <a:pt x="10364738" y="3458823"/>
                </a:cubicBezTo>
                <a:cubicBezTo>
                  <a:pt x="10344991" y="3344542"/>
                  <a:pt x="10260485" y="3292277"/>
                  <a:pt x="10132346" y="3282137"/>
                </a:cubicBezTo>
                <a:cubicBezTo>
                  <a:pt x="10179650" y="3171757"/>
                  <a:pt x="10179650" y="3171757"/>
                  <a:pt x="10026712" y="3156543"/>
                </a:cubicBezTo>
                <a:cubicBezTo>
                  <a:pt x="10085499" y="3086337"/>
                  <a:pt x="10085499" y="3068396"/>
                  <a:pt x="10014312" y="3044213"/>
                </a:cubicBezTo>
                <a:cubicBezTo>
                  <a:pt x="9945880" y="3021201"/>
                  <a:pt x="9870100" y="3013401"/>
                  <a:pt x="9806718" y="2977907"/>
                </a:cubicBezTo>
                <a:cubicBezTo>
                  <a:pt x="9865047" y="2888199"/>
                  <a:pt x="9881580" y="2784060"/>
                  <a:pt x="10001912" y="2740374"/>
                </a:cubicBezTo>
                <a:cubicBezTo>
                  <a:pt x="10020741" y="2733743"/>
                  <a:pt x="10033600" y="2706830"/>
                  <a:pt x="10021662" y="2691231"/>
                </a:cubicBezTo>
                <a:cubicBezTo>
                  <a:pt x="9978030" y="2634675"/>
                  <a:pt x="10040492" y="2527414"/>
                  <a:pt x="9904546" y="2515322"/>
                </a:cubicBezTo>
                <a:cubicBezTo>
                  <a:pt x="9887552" y="2514152"/>
                  <a:pt x="9871936" y="2502450"/>
                  <a:pt x="9885256" y="2487240"/>
                </a:cubicBezTo>
                <a:cubicBezTo>
                  <a:pt x="9931184" y="2434196"/>
                  <a:pt x="9875611" y="2437706"/>
                  <a:pt x="9842085" y="2431074"/>
                </a:cubicBezTo>
                <a:cubicBezTo>
                  <a:pt x="9801668" y="2422884"/>
                  <a:pt x="9755740" y="2446287"/>
                  <a:pt x="9718078" y="2417424"/>
                </a:cubicBezTo>
                <a:cubicBezTo>
                  <a:pt x="9726806" y="2386999"/>
                  <a:pt x="9759413" y="2387390"/>
                  <a:pt x="9782378" y="2377641"/>
                </a:cubicBezTo>
                <a:cubicBezTo>
                  <a:pt x="9849430" y="2349558"/>
                  <a:pt x="9904086" y="2316013"/>
                  <a:pt x="9907302" y="2243078"/>
                </a:cubicBezTo>
                <a:cubicBezTo>
                  <a:pt x="9909596" y="2184182"/>
                  <a:pt x="9916946" y="2132305"/>
                  <a:pt x="9824171" y="2114365"/>
                </a:cubicBezTo>
                <a:cubicBezTo>
                  <a:pt x="9785593" y="2106953"/>
                  <a:pt x="9796616" y="2064440"/>
                  <a:pt x="9818662" y="2043377"/>
                </a:cubicBezTo>
                <a:cubicBezTo>
                  <a:pt x="9858160" y="2005933"/>
                  <a:pt x="9890766" y="1956008"/>
                  <a:pt x="9958740" y="1952499"/>
                </a:cubicBezTo>
                <a:cubicBezTo>
                  <a:pt x="10000075" y="1950158"/>
                  <a:pt x="10031764" y="1934556"/>
                  <a:pt x="10064374" y="1916615"/>
                </a:cubicBezTo>
                <a:cubicBezTo>
                  <a:pt x="10087795" y="1903743"/>
                  <a:pt x="10115810" y="1892823"/>
                  <a:pt x="10113055" y="1865131"/>
                </a:cubicBezTo>
                <a:cubicBezTo>
                  <a:pt x="10110302" y="1838607"/>
                  <a:pt x="10083203" y="1827686"/>
                  <a:pt x="10055646" y="1822227"/>
                </a:cubicBezTo>
                <a:cubicBezTo>
                  <a:pt x="9963792" y="1804675"/>
                  <a:pt x="9877448" y="1778933"/>
                  <a:pt x="9800748" y="1720036"/>
                </a:cubicBezTo>
                <a:cubicBezTo>
                  <a:pt x="9851726" y="1688834"/>
                  <a:pt x="9900410" y="1666211"/>
                  <a:pt x="9938071" y="1634617"/>
                </a:cubicBezTo>
                <a:cubicBezTo>
                  <a:pt x="10029007" y="1558172"/>
                  <a:pt x="9258802" y="1317517"/>
                  <a:pt x="9220224" y="1231709"/>
                </a:cubicBezTo>
                <a:cubicBezTo>
                  <a:pt x="9208284" y="1205187"/>
                  <a:pt x="9167410" y="1177883"/>
                  <a:pt x="9133419" y="1170083"/>
                </a:cubicBezTo>
                <a:cubicBezTo>
                  <a:pt x="8974052" y="1133420"/>
                  <a:pt x="8835810" y="1051123"/>
                  <a:pt x="8672768" y="1020699"/>
                </a:cubicBezTo>
                <a:cubicBezTo>
                  <a:pt x="8518912" y="991837"/>
                  <a:pt x="8367350" y="953222"/>
                  <a:pt x="8198797" y="915000"/>
                </a:cubicBezTo>
                <a:cubicBezTo>
                  <a:pt x="8302134" y="819048"/>
                  <a:pt x="8485382" y="830361"/>
                  <a:pt x="8528095" y="691898"/>
                </a:cubicBezTo>
                <a:cubicBezTo>
                  <a:pt x="8361379" y="656013"/>
                  <a:pt x="8185937" y="696968"/>
                  <a:pt x="8025190" y="640021"/>
                </a:cubicBezTo>
                <a:cubicBezTo>
                  <a:pt x="8011411" y="634954"/>
                  <a:pt x="7992579" y="640021"/>
                  <a:pt x="7976047" y="641584"/>
                </a:cubicBezTo>
                <a:cubicBezTo>
                  <a:pt x="7644909" y="672005"/>
                  <a:pt x="7315149" y="645484"/>
                  <a:pt x="6988604" y="607260"/>
                </a:cubicBezTo>
                <a:cubicBezTo>
                  <a:pt x="6518305" y="552656"/>
                  <a:pt x="6046170" y="517941"/>
                  <a:pt x="5573116" y="493368"/>
                </a:cubicBezTo>
                <a:cubicBezTo>
                  <a:pt x="5182272" y="473086"/>
                  <a:pt x="4790511" y="464116"/>
                  <a:pt x="4401503" y="425112"/>
                </a:cubicBezTo>
                <a:cubicBezTo>
                  <a:pt x="3985401" y="383379"/>
                  <a:pt x="3569756" y="336184"/>
                  <a:pt x="3154109" y="292499"/>
                </a:cubicBezTo>
                <a:cubicBezTo>
                  <a:pt x="3135280" y="290549"/>
                  <a:pt x="3114499" y="284406"/>
                  <a:pt x="3094406" y="283966"/>
                </a:cubicBezTo>
                <a:close/>
                <a:moveTo>
                  <a:pt x="0" y="0"/>
                </a:moveTo>
                <a:lnTo>
                  <a:pt x="12192000" y="0"/>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dirty="0"/>
          </a:p>
        </p:txBody>
      </p:sp>
      <p:sp>
        <p:nvSpPr>
          <p:cNvPr id="8" name="Rectangle: Rounded Corners 7">
            <a:extLst>
              <a:ext uri="{FF2B5EF4-FFF2-40B4-BE49-F238E27FC236}">
                <a16:creationId xmlns:a16="http://schemas.microsoft.com/office/drawing/2014/main" id="{5B839524-FA43-D215-ADDF-D3B916D7DCFD}"/>
              </a:ext>
            </a:extLst>
          </p:cNvPr>
          <p:cNvSpPr/>
          <p:nvPr/>
        </p:nvSpPr>
        <p:spPr>
          <a:xfrm>
            <a:off x="0" y="0"/>
            <a:ext cx="2495068" cy="133860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blue and yellow logo">
            <a:extLst>
              <a:ext uri="{FF2B5EF4-FFF2-40B4-BE49-F238E27FC236}">
                <a16:creationId xmlns:a16="http://schemas.microsoft.com/office/drawing/2014/main" id="{E730C7FC-C247-0F8E-5CED-0A9446C4D2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2495068" cy="133860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3" name="Picture 2" descr="A logo of a globe and a graduation cap">
            <a:extLst>
              <a:ext uri="{FF2B5EF4-FFF2-40B4-BE49-F238E27FC236}">
                <a16:creationId xmlns:a16="http://schemas.microsoft.com/office/drawing/2014/main" id="{0814BE35-C2C9-02B6-CDAE-610AB05C31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grayWhite">
          <a:xfrm>
            <a:off x="9852315" y="18854"/>
            <a:ext cx="2339684" cy="1404594"/>
          </a:xfrm>
          <a:prstGeom prst="rect">
            <a:avLst/>
          </a:prstGeom>
        </p:spPr>
      </p:pic>
      <p:pic>
        <p:nvPicPr>
          <p:cNvPr id="11" name="Picture 10" descr="A graph showing a line of blue lines&#10;&#10;Description automatically generated">
            <a:extLst>
              <a:ext uri="{FF2B5EF4-FFF2-40B4-BE49-F238E27FC236}">
                <a16:creationId xmlns:a16="http://schemas.microsoft.com/office/drawing/2014/main" id="{947CDAC9-F711-1F19-F61B-FF207C8AC2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09120" y="1566102"/>
            <a:ext cx="6667755" cy="5149243"/>
          </a:xfrm>
          <a:prstGeom prst="rect">
            <a:avLst/>
          </a:prstGeom>
        </p:spPr>
      </p:pic>
      <p:sp>
        <p:nvSpPr>
          <p:cNvPr id="4" name="TextBox 3">
            <a:extLst>
              <a:ext uri="{FF2B5EF4-FFF2-40B4-BE49-F238E27FC236}">
                <a16:creationId xmlns:a16="http://schemas.microsoft.com/office/drawing/2014/main" id="{54372FAD-8644-1054-409F-56B0CC8DC810}"/>
              </a:ext>
            </a:extLst>
          </p:cNvPr>
          <p:cNvSpPr txBox="1"/>
          <p:nvPr/>
        </p:nvSpPr>
        <p:spPr>
          <a:xfrm>
            <a:off x="625151" y="2447952"/>
            <a:ext cx="4292082" cy="1692771"/>
          </a:xfrm>
          <a:prstGeom prst="rect">
            <a:avLst/>
          </a:prstGeom>
          <a:noFill/>
        </p:spPr>
        <p:txBody>
          <a:bodyPr wrap="square">
            <a:spAutoFit/>
          </a:bodyPr>
          <a:lstStyle/>
          <a:p>
            <a:r>
              <a:rPr lang="en-GB" sz="3200" b="1" dirty="0"/>
              <a:t>Insights:</a:t>
            </a:r>
          </a:p>
          <a:p>
            <a:pPr marL="342900" indent="-342900">
              <a:buFontTx/>
              <a:buChar char="-"/>
            </a:pPr>
            <a:r>
              <a:rPr lang="en-GB" sz="1800" dirty="0"/>
              <a:t>Sum of weekly sales to department.</a:t>
            </a:r>
          </a:p>
          <a:p>
            <a:pPr marL="342900" indent="-342900">
              <a:buFontTx/>
              <a:buChar char="-"/>
            </a:pPr>
            <a:r>
              <a:rPr lang="en-GB" dirty="0"/>
              <a:t>There are 2 filters to this visual :</a:t>
            </a:r>
            <a:br>
              <a:rPr lang="en-GB" dirty="0"/>
            </a:br>
            <a:r>
              <a:rPr lang="en-GB" dirty="0"/>
              <a:t>- store no. filter </a:t>
            </a:r>
          </a:p>
          <a:p>
            <a:r>
              <a:rPr lang="en-GB" dirty="0"/>
              <a:t>       -  is this week a holiday or not </a:t>
            </a:r>
          </a:p>
        </p:txBody>
      </p:sp>
    </p:spTree>
    <p:extLst>
      <p:ext uri="{BB962C8B-B14F-4D97-AF65-F5344CB8AC3E}">
        <p14:creationId xmlns:p14="http://schemas.microsoft.com/office/powerpoint/2010/main" val="38361325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8A4EBEA-6C68-0629-F4E9-D5248C827D89}"/>
            </a:ext>
          </a:extLst>
        </p:cNvPr>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BBA9AB65-3CB0-B437-4BCD-918F16BF2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Diagonal Corners Rounded 5">
            <a:extLst>
              <a:ext uri="{FF2B5EF4-FFF2-40B4-BE49-F238E27FC236}">
                <a16:creationId xmlns:a16="http://schemas.microsoft.com/office/drawing/2014/main" id="{8A5F8CAD-9EF3-6540-2C4F-96CD76F2EFAF}"/>
              </a:ext>
            </a:extLst>
          </p:cNvPr>
          <p:cNvSpPr/>
          <p:nvPr/>
        </p:nvSpPr>
        <p:spPr>
          <a:xfrm>
            <a:off x="9875595" y="18854"/>
            <a:ext cx="2316405" cy="1404594"/>
          </a:xfrm>
          <a:prstGeom prst="round2DiagRect">
            <a:avLst>
              <a:gd name="adj1" fmla="val 16667"/>
              <a:gd name="adj2" fmla="val 11132"/>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Freeform: Shape 29">
            <a:extLst>
              <a:ext uri="{FF2B5EF4-FFF2-40B4-BE49-F238E27FC236}">
                <a16:creationId xmlns:a16="http://schemas.microsoft.com/office/drawing/2014/main" id="{E0F7BB8A-8F58-EF46-1F8C-DAEF93356D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3094406 w 12192000"/>
              <a:gd name="connsiteY0" fmla="*/ 283966 h 6858000"/>
              <a:gd name="connsiteX1" fmla="*/ 3038833 w 12192000"/>
              <a:gd name="connsiteY1" fmla="*/ 309661 h 6858000"/>
              <a:gd name="connsiteX2" fmla="*/ 3348384 w 12192000"/>
              <a:gd name="connsiteY2" fmla="*/ 406000 h 6858000"/>
              <a:gd name="connsiteX3" fmla="*/ 2864309 w 12192000"/>
              <a:gd name="connsiteY3" fmla="*/ 355295 h 6858000"/>
              <a:gd name="connsiteX4" fmla="*/ 2856039 w 12192000"/>
              <a:gd name="connsiteY4" fmla="*/ 388058 h 6858000"/>
              <a:gd name="connsiteX5" fmla="*/ 3405794 w 12192000"/>
              <a:gd name="connsiteY5" fmla="*/ 512089 h 6858000"/>
              <a:gd name="connsiteX6" fmla="*/ 3356651 w 12192000"/>
              <a:gd name="connsiteY6" fmla="*/ 531204 h 6858000"/>
              <a:gd name="connsiteX7" fmla="*/ 3064552 w 12192000"/>
              <a:gd name="connsiteY7" fmla="*/ 483228 h 6858000"/>
              <a:gd name="connsiteX8" fmla="*/ 3005765 w 12192000"/>
              <a:gd name="connsiteY8" fmla="*/ 495708 h 6858000"/>
              <a:gd name="connsiteX9" fmla="*/ 3034700 w 12192000"/>
              <a:gd name="connsiteY9" fmla="*/ 553823 h 6858000"/>
              <a:gd name="connsiteX10" fmla="*/ 3161459 w 12192000"/>
              <a:gd name="connsiteY10" fmla="*/ 576445 h 6858000"/>
              <a:gd name="connsiteX11" fmla="*/ 3358949 w 12192000"/>
              <a:gd name="connsiteY11" fmla="*/ 712961 h 6858000"/>
              <a:gd name="connsiteX12" fmla="*/ 3059960 w 12192000"/>
              <a:gd name="connsiteY12" fmla="*/ 696576 h 6858000"/>
              <a:gd name="connsiteX13" fmla="*/ 3007143 w 12192000"/>
              <a:gd name="connsiteY13" fmla="*/ 729732 h 6858000"/>
              <a:gd name="connsiteX14" fmla="*/ 2986935 w 12192000"/>
              <a:gd name="connsiteY14" fmla="*/ 772635 h 6858000"/>
              <a:gd name="connsiteX15" fmla="*/ 2871197 w 12192000"/>
              <a:gd name="connsiteY15" fmla="*/ 808127 h 6858000"/>
              <a:gd name="connsiteX16" fmla="*/ 3053071 w 12192000"/>
              <a:gd name="connsiteY16" fmla="*/ 847913 h 6858000"/>
              <a:gd name="connsiteX17" fmla="*/ 2858796 w 12192000"/>
              <a:gd name="connsiteY17" fmla="*/ 847913 h 6858000"/>
              <a:gd name="connsiteX18" fmla="*/ 2635588 w 12192000"/>
              <a:gd name="connsiteY18" fmla="*/ 820611 h 6858000"/>
              <a:gd name="connsiteX19" fmla="*/ 2397683 w 12192000"/>
              <a:gd name="connsiteY19" fmla="*/ 829190 h 6858000"/>
              <a:gd name="connsiteX20" fmla="*/ 1921874 w 12192000"/>
              <a:gd name="connsiteY20" fmla="*/ 778877 h 6858000"/>
              <a:gd name="connsiteX21" fmla="*/ 1695450 w 12192000"/>
              <a:gd name="connsiteY21" fmla="*/ 782386 h 6858000"/>
              <a:gd name="connsiteX22" fmla="*/ 2954324 w 12192000"/>
              <a:gd name="connsiteY22" fmla="*/ 1120940 h 6858000"/>
              <a:gd name="connsiteX23" fmla="*/ 2890028 w 12192000"/>
              <a:gd name="connsiteY23" fmla="*/ 1195435 h 6858000"/>
              <a:gd name="connsiteX24" fmla="*/ 3153652 w 12192000"/>
              <a:gd name="connsiteY24" fmla="*/ 1276563 h 6858000"/>
              <a:gd name="connsiteX25" fmla="*/ 3218410 w 12192000"/>
              <a:gd name="connsiteY25" fmla="*/ 1356911 h 6858000"/>
              <a:gd name="connsiteX26" fmla="*/ 3137118 w 12192000"/>
              <a:gd name="connsiteY26" fmla="*/ 1349891 h 6858000"/>
              <a:gd name="connsiteX27" fmla="*/ 3067309 w 12192000"/>
              <a:gd name="connsiteY27" fmla="*/ 1365102 h 6858000"/>
              <a:gd name="connsiteX28" fmla="*/ 3096243 w 12192000"/>
              <a:gd name="connsiteY28" fmla="*/ 1467292 h 6858000"/>
              <a:gd name="connsiteX29" fmla="*/ 3468716 w 12192000"/>
              <a:gd name="connsiteY29" fmla="*/ 1599125 h 6858000"/>
              <a:gd name="connsiteX30" fmla="*/ 3502241 w 12192000"/>
              <a:gd name="connsiteY30" fmla="*/ 1642029 h 6858000"/>
              <a:gd name="connsiteX31" fmla="*/ 3457692 w 12192000"/>
              <a:gd name="connsiteY31" fmla="*/ 1672453 h 6858000"/>
              <a:gd name="connsiteX32" fmla="*/ 3337362 w 12192000"/>
              <a:gd name="connsiteY32" fmla="*/ 1688053 h 6858000"/>
              <a:gd name="connsiteX33" fmla="*/ 3505915 w 12192000"/>
              <a:gd name="connsiteY33" fmla="*/ 1834318 h 6858000"/>
              <a:gd name="connsiteX34" fmla="*/ 3567458 w 12192000"/>
              <a:gd name="connsiteY34" fmla="*/ 1874880 h 6858000"/>
              <a:gd name="connsiteX35" fmla="*/ 3672634 w 12192000"/>
              <a:gd name="connsiteY35" fmla="*/ 1937678 h 6858000"/>
              <a:gd name="connsiteX36" fmla="*/ 3674470 w 12192000"/>
              <a:gd name="connsiteY36" fmla="*/ 1956789 h 6858000"/>
              <a:gd name="connsiteX37" fmla="*/ 3531176 w 12192000"/>
              <a:gd name="connsiteY37" fmla="*/ 2024266 h 6858000"/>
              <a:gd name="connsiteX38" fmla="*/ 3272604 w 12192000"/>
              <a:gd name="connsiteY38" fmla="*/ 2005933 h 6858000"/>
              <a:gd name="connsiteX39" fmla="*/ 3654720 w 12192000"/>
              <a:gd name="connsiteY39" fmla="*/ 2106564 h 6858000"/>
              <a:gd name="connsiteX40" fmla="*/ 2417892 w 12192000"/>
              <a:gd name="connsiteY40" fmla="*/ 1866690 h 6858000"/>
              <a:gd name="connsiteX41" fmla="*/ 2496888 w 12192000"/>
              <a:gd name="connsiteY41" fmla="*/ 1929487 h 6858000"/>
              <a:gd name="connsiteX42" fmla="*/ 2929526 w 12192000"/>
              <a:gd name="connsiteY42" fmla="*/ 2094862 h 6858000"/>
              <a:gd name="connsiteX43" fmla="*/ 3052152 w 12192000"/>
              <a:gd name="connsiteY43" fmla="*/ 2198613 h 6858000"/>
              <a:gd name="connsiteX44" fmla="*/ 3180748 w 12192000"/>
              <a:gd name="connsiteY44" fmla="*/ 2255948 h 6858000"/>
              <a:gd name="connsiteX45" fmla="*/ 3361244 w 12192000"/>
              <a:gd name="connsiteY45" fmla="*/ 2254777 h 6858000"/>
              <a:gd name="connsiteX46" fmla="*/ 3489382 w 12192000"/>
              <a:gd name="connsiteY46" fmla="*/ 2342926 h 6858000"/>
              <a:gd name="connsiteX47" fmla="*/ 3355733 w 12192000"/>
              <a:gd name="connsiteY47" fmla="*/ 2361649 h 6858000"/>
              <a:gd name="connsiteX48" fmla="*/ 3199121 w 12192000"/>
              <a:gd name="connsiteY48" fmla="*/ 2347216 h 6858000"/>
              <a:gd name="connsiteX49" fmla="*/ 2861091 w 12192000"/>
              <a:gd name="connsiteY49" fmla="*/ 2351896 h 6858000"/>
              <a:gd name="connsiteX50" fmla="*/ 2667278 w 12192000"/>
              <a:gd name="connsiteY50" fmla="*/ 2369058 h 6858000"/>
              <a:gd name="connsiteX51" fmla="*/ 2221781 w 12192000"/>
              <a:gd name="connsiteY51" fmla="*/ 2339805 h 6858000"/>
              <a:gd name="connsiteX52" fmla="*/ 2247961 w 12192000"/>
              <a:gd name="connsiteY52" fmla="*/ 2414693 h 6858000"/>
              <a:gd name="connsiteX53" fmla="*/ 2231425 w 12192000"/>
              <a:gd name="connsiteY53" fmla="*/ 2479828 h 6858000"/>
              <a:gd name="connsiteX54" fmla="*/ 2224996 w 12192000"/>
              <a:gd name="connsiteY54" fmla="*/ 2621414 h 6858000"/>
              <a:gd name="connsiteX55" fmla="*/ 2229131 w 12192000"/>
              <a:gd name="connsiteY55" fmla="*/ 2644426 h 6858000"/>
              <a:gd name="connsiteX56" fmla="*/ 2129466 w 12192000"/>
              <a:gd name="connsiteY56" fmla="*/ 2659247 h 6858000"/>
              <a:gd name="connsiteX57" fmla="*/ 2723312 w 12192000"/>
              <a:gd name="connsiteY57" fmla="*/ 2953726 h 6858000"/>
              <a:gd name="connsiteX58" fmla="*/ 2326496 w 12192000"/>
              <a:gd name="connsiteY58" fmla="*/ 2878838 h 6858000"/>
              <a:gd name="connsiteX59" fmla="*/ 2272759 w 12192000"/>
              <a:gd name="connsiteY59" fmla="*/ 3002480 h 6858000"/>
              <a:gd name="connsiteX60" fmla="*/ 2459226 w 12192000"/>
              <a:gd name="connsiteY60" fmla="*/ 3112471 h 6858000"/>
              <a:gd name="connsiteX61" fmla="*/ 2528117 w 12192000"/>
              <a:gd name="connsiteY61" fmla="*/ 3330111 h 6858000"/>
              <a:gd name="connsiteX62" fmla="*/ 2494590 w 12192000"/>
              <a:gd name="connsiteY62" fmla="*/ 3529029 h 6858000"/>
              <a:gd name="connsiteX63" fmla="*/ 2414677 w 12192000"/>
              <a:gd name="connsiteY63" fmla="*/ 3592215 h 6858000"/>
              <a:gd name="connsiteX64" fmla="*/ 2298940 w 12192000"/>
              <a:gd name="connsiteY64" fmla="*/ 3705716 h 6858000"/>
              <a:gd name="connsiteX65" fmla="*/ 2227294 w 12192000"/>
              <a:gd name="connsiteY65" fmla="*/ 3775921 h 6858000"/>
              <a:gd name="connsiteX66" fmla="*/ 1978366 w 12192000"/>
              <a:gd name="connsiteY66" fmla="*/ 3748620 h 6858000"/>
              <a:gd name="connsiteX67" fmla="*/ 2310421 w 12192000"/>
              <a:gd name="connsiteY67" fmla="*/ 3926868 h 6858000"/>
              <a:gd name="connsiteX68" fmla="*/ 2041285 w 12192000"/>
              <a:gd name="connsiteY68" fmla="*/ 3904635 h 6858000"/>
              <a:gd name="connsiteX69" fmla="*/ 1953565 w 12192000"/>
              <a:gd name="connsiteY69" fmla="*/ 3917116 h 6858000"/>
              <a:gd name="connsiteX70" fmla="*/ 2003623 w 12192000"/>
              <a:gd name="connsiteY70" fmla="*/ 3974842 h 6858000"/>
              <a:gd name="connsiteX71" fmla="*/ 2201114 w 12192000"/>
              <a:gd name="connsiteY71" fmla="*/ 4072742 h 6858000"/>
              <a:gd name="connsiteX72" fmla="*/ 2608032 w 12192000"/>
              <a:gd name="connsiteY72" fmla="*/ 4337967 h 6858000"/>
              <a:gd name="connsiteX73" fmla="*/ 2213973 w 12192000"/>
              <a:gd name="connsiteY73" fmla="*/ 4216277 h 6858000"/>
              <a:gd name="connsiteX74" fmla="*/ 2629158 w 12192000"/>
              <a:gd name="connsiteY74" fmla="*/ 4488911 h 6858000"/>
              <a:gd name="connsiteX75" fmla="*/ 2721471 w 12192000"/>
              <a:gd name="connsiteY75" fmla="*/ 4579399 h 6858000"/>
              <a:gd name="connsiteX76" fmla="*/ 2907939 w 12192000"/>
              <a:gd name="connsiteY76" fmla="*/ 4804062 h 6858000"/>
              <a:gd name="connsiteX77" fmla="*/ 2898753 w 12192000"/>
              <a:gd name="connsiteY77" fmla="*/ 4829414 h 6858000"/>
              <a:gd name="connsiteX78" fmla="*/ 2683352 w 12192000"/>
              <a:gd name="connsiteY78" fmla="*/ 4793141 h 6858000"/>
              <a:gd name="connsiteX79" fmla="*/ 2962594 w 12192000"/>
              <a:gd name="connsiteY79" fmla="*/ 4981920 h 6858000"/>
              <a:gd name="connsiteX80" fmla="*/ 3251019 w 12192000"/>
              <a:gd name="connsiteY80" fmla="*/ 5127012 h 6858000"/>
              <a:gd name="connsiteX81" fmla="*/ 3046180 w 12192000"/>
              <a:gd name="connsiteY81" fmla="*/ 5104781 h 6858000"/>
              <a:gd name="connsiteX82" fmla="*/ 2764646 w 12192000"/>
              <a:gd name="connsiteY82" fmla="*/ 5021703 h 6858000"/>
              <a:gd name="connsiteX83" fmla="*/ 2666820 w 12192000"/>
              <a:gd name="connsiteY83" fmla="*/ 5052905 h 6858000"/>
              <a:gd name="connsiteX84" fmla="*/ 2933657 w 12192000"/>
              <a:gd name="connsiteY84" fmla="*/ 5190198 h 6858000"/>
              <a:gd name="connsiteX85" fmla="*/ 3086598 w 12192000"/>
              <a:gd name="connsiteY85" fmla="*/ 5253776 h 6858000"/>
              <a:gd name="connsiteX86" fmla="*/ 3147680 w 12192000"/>
              <a:gd name="connsiteY86" fmla="*/ 5302531 h 6858000"/>
              <a:gd name="connsiteX87" fmla="*/ 3322204 w 12192000"/>
              <a:gd name="connsiteY87" fmla="*/ 5476487 h 6858000"/>
              <a:gd name="connsiteX88" fmla="*/ 3834758 w 12192000"/>
              <a:gd name="connsiteY88" fmla="*/ 5666434 h 6858000"/>
              <a:gd name="connsiteX89" fmla="*/ 4314240 w 12192000"/>
              <a:gd name="connsiteY89" fmla="*/ 5902409 h 6858000"/>
              <a:gd name="connsiteX90" fmla="*/ 4688552 w 12192000"/>
              <a:gd name="connsiteY90" fmla="*/ 6049453 h 6858000"/>
              <a:gd name="connsiteX91" fmla="*/ 5634660 w 12192000"/>
              <a:gd name="connsiteY91" fmla="*/ 6238620 h 6858000"/>
              <a:gd name="connsiteX92" fmla="*/ 9222980 w 12192000"/>
              <a:gd name="connsiteY92" fmla="*/ 4955397 h 6858000"/>
              <a:gd name="connsiteX93" fmla="*/ 9268448 w 12192000"/>
              <a:gd name="connsiteY93" fmla="*/ 4917173 h 6858000"/>
              <a:gd name="connsiteX94" fmla="*/ 9442512 w 12192000"/>
              <a:gd name="connsiteY94" fmla="*/ 4773251 h 6858000"/>
              <a:gd name="connsiteX95" fmla="*/ 9590400 w 12192000"/>
              <a:gd name="connsiteY95" fmla="*/ 4643756 h 6858000"/>
              <a:gd name="connsiteX96" fmla="*/ 9513242 w 12192000"/>
              <a:gd name="connsiteY96" fmla="*/ 4600073 h 6858000"/>
              <a:gd name="connsiteX97" fmla="*/ 9617498 w 12192000"/>
              <a:gd name="connsiteY97" fmla="*/ 4476430 h 6858000"/>
              <a:gd name="connsiteX98" fmla="*/ 9949094 w 12192000"/>
              <a:gd name="connsiteY98" fmla="*/ 4095364 h 6858000"/>
              <a:gd name="connsiteX99" fmla="*/ 10094686 w 12192000"/>
              <a:gd name="connsiteY99" fmla="*/ 4011507 h 6858000"/>
              <a:gd name="connsiteX100" fmla="*/ 10271967 w 12192000"/>
              <a:gd name="connsiteY100" fmla="*/ 3800497 h 6858000"/>
              <a:gd name="connsiteX101" fmla="*/ 10297226 w 12192000"/>
              <a:gd name="connsiteY101" fmla="*/ 3751742 h 6858000"/>
              <a:gd name="connsiteX102" fmla="*/ 10260943 w 12192000"/>
              <a:gd name="connsiteY102" fmla="*/ 3689723 h 6858000"/>
              <a:gd name="connsiteX103" fmla="*/ 10233847 w 12192000"/>
              <a:gd name="connsiteY103" fmla="*/ 3627319 h 6858000"/>
              <a:gd name="connsiteX104" fmla="*/ 10269209 w 12192000"/>
              <a:gd name="connsiteY104" fmla="*/ 3608986 h 6858000"/>
              <a:gd name="connsiteX105" fmla="*/ 10496550 w 12192000"/>
              <a:gd name="connsiteY105" fmla="*/ 3577393 h 6858000"/>
              <a:gd name="connsiteX106" fmla="*/ 10364738 w 12192000"/>
              <a:gd name="connsiteY106" fmla="*/ 3458823 h 6858000"/>
              <a:gd name="connsiteX107" fmla="*/ 10132346 w 12192000"/>
              <a:gd name="connsiteY107" fmla="*/ 3282137 h 6858000"/>
              <a:gd name="connsiteX108" fmla="*/ 10026712 w 12192000"/>
              <a:gd name="connsiteY108" fmla="*/ 3156543 h 6858000"/>
              <a:gd name="connsiteX109" fmla="*/ 10014312 w 12192000"/>
              <a:gd name="connsiteY109" fmla="*/ 3044213 h 6858000"/>
              <a:gd name="connsiteX110" fmla="*/ 9806718 w 12192000"/>
              <a:gd name="connsiteY110" fmla="*/ 2977907 h 6858000"/>
              <a:gd name="connsiteX111" fmla="*/ 10001912 w 12192000"/>
              <a:gd name="connsiteY111" fmla="*/ 2740374 h 6858000"/>
              <a:gd name="connsiteX112" fmla="*/ 10021662 w 12192000"/>
              <a:gd name="connsiteY112" fmla="*/ 2691231 h 6858000"/>
              <a:gd name="connsiteX113" fmla="*/ 9904546 w 12192000"/>
              <a:gd name="connsiteY113" fmla="*/ 2515322 h 6858000"/>
              <a:gd name="connsiteX114" fmla="*/ 9885256 w 12192000"/>
              <a:gd name="connsiteY114" fmla="*/ 2487240 h 6858000"/>
              <a:gd name="connsiteX115" fmla="*/ 9842085 w 12192000"/>
              <a:gd name="connsiteY115" fmla="*/ 2431074 h 6858000"/>
              <a:gd name="connsiteX116" fmla="*/ 9718078 w 12192000"/>
              <a:gd name="connsiteY116" fmla="*/ 2417424 h 6858000"/>
              <a:gd name="connsiteX117" fmla="*/ 9782378 w 12192000"/>
              <a:gd name="connsiteY117" fmla="*/ 2377641 h 6858000"/>
              <a:gd name="connsiteX118" fmla="*/ 9907302 w 12192000"/>
              <a:gd name="connsiteY118" fmla="*/ 2243078 h 6858000"/>
              <a:gd name="connsiteX119" fmla="*/ 9824171 w 12192000"/>
              <a:gd name="connsiteY119" fmla="*/ 2114365 h 6858000"/>
              <a:gd name="connsiteX120" fmla="*/ 9818662 w 12192000"/>
              <a:gd name="connsiteY120" fmla="*/ 2043377 h 6858000"/>
              <a:gd name="connsiteX121" fmla="*/ 9958740 w 12192000"/>
              <a:gd name="connsiteY121" fmla="*/ 1952499 h 6858000"/>
              <a:gd name="connsiteX122" fmla="*/ 10064374 w 12192000"/>
              <a:gd name="connsiteY122" fmla="*/ 1916615 h 6858000"/>
              <a:gd name="connsiteX123" fmla="*/ 10113055 w 12192000"/>
              <a:gd name="connsiteY123" fmla="*/ 1865131 h 6858000"/>
              <a:gd name="connsiteX124" fmla="*/ 10055646 w 12192000"/>
              <a:gd name="connsiteY124" fmla="*/ 1822227 h 6858000"/>
              <a:gd name="connsiteX125" fmla="*/ 9800748 w 12192000"/>
              <a:gd name="connsiteY125" fmla="*/ 1720036 h 6858000"/>
              <a:gd name="connsiteX126" fmla="*/ 9938071 w 12192000"/>
              <a:gd name="connsiteY126" fmla="*/ 1634617 h 6858000"/>
              <a:gd name="connsiteX127" fmla="*/ 9220224 w 12192000"/>
              <a:gd name="connsiteY127" fmla="*/ 1231709 h 6858000"/>
              <a:gd name="connsiteX128" fmla="*/ 9133419 w 12192000"/>
              <a:gd name="connsiteY128" fmla="*/ 1170083 h 6858000"/>
              <a:gd name="connsiteX129" fmla="*/ 8672768 w 12192000"/>
              <a:gd name="connsiteY129" fmla="*/ 1020699 h 6858000"/>
              <a:gd name="connsiteX130" fmla="*/ 8198797 w 12192000"/>
              <a:gd name="connsiteY130" fmla="*/ 915000 h 6858000"/>
              <a:gd name="connsiteX131" fmla="*/ 8528095 w 12192000"/>
              <a:gd name="connsiteY131" fmla="*/ 691898 h 6858000"/>
              <a:gd name="connsiteX132" fmla="*/ 8025190 w 12192000"/>
              <a:gd name="connsiteY132" fmla="*/ 640021 h 6858000"/>
              <a:gd name="connsiteX133" fmla="*/ 7976047 w 12192000"/>
              <a:gd name="connsiteY133" fmla="*/ 641584 h 6858000"/>
              <a:gd name="connsiteX134" fmla="*/ 6988604 w 12192000"/>
              <a:gd name="connsiteY134" fmla="*/ 607260 h 6858000"/>
              <a:gd name="connsiteX135" fmla="*/ 5573116 w 12192000"/>
              <a:gd name="connsiteY135" fmla="*/ 493368 h 6858000"/>
              <a:gd name="connsiteX136" fmla="*/ 4401503 w 12192000"/>
              <a:gd name="connsiteY136" fmla="*/ 425112 h 6858000"/>
              <a:gd name="connsiteX137" fmla="*/ 3154109 w 12192000"/>
              <a:gd name="connsiteY137" fmla="*/ 292499 h 6858000"/>
              <a:gd name="connsiteX138" fmla="*/ 3094406 w 12192000"/>
              <a:gd name="connsiteY138" fmla="*/ 283966 h 6858000"/>
              <a:gd name="connsiteX139" fmla="*/ 0 w 12192000"/>
              <a:gd name="connsiteY139" fmla="*/ 0 h 6858000"/>
              <a:gd name="connsiteX140" fmla="*/ 12192000 w 12192000"/>
              <a:gd name="connsiteY140" fmla="*/ 0 h 6858000"/>
              <a:gd name="connsiteX141" fmla="*/ 12192000 w 12192000"/>
              <a:gd name="connsiteY141" fmla="*/ 6858000 h 6858000"/>
              <a:gd name="connsiteX142" fmla="*/ 0 w 12192000"/>
              <a:gd name="connsiteY14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2192000" h="6858000">
                <a:moveTo>
                  <a:pt x="3094406" y="283966"/>
                </a:moveTo>
                <a:cubicBezTo>
                  <a:pt x="3074312" y="283528"/>
                  <a:pt x="3054907" y="288795"/>
                  <a:pt x="3038833" y="309661"/>
                </a:cubicBezTo>
                <a:cubicBezTo>
                  <a:pt x="3124259" y="364657"/>
                  <a:pt x="3233105" y="343983"/>
                  <a:pt x="3348384" y="406000"/>
                </a:cubicBezTo>
                <a:cubicBezTo>
                  <a:pt x="3161001" y="386497"/>
                  <a:pt x="3012653" y="370896"/>
                  <a:pt x="2864309" y="355295"/>
                </a:cubicBezTo>
                <a:cubicBezTo>
                  <a:pt x="2861553" y="366216"/>
                  <a:pt x="2858796" y="377136"/>
                  <a:pt x="2856039" y="388058"/>
                </a:cubicBezTo>
                <a:cubicBezTo>
                  <a:pt x="3045722" y="411070"/>
                  <a:pt x="3221166" y="470356"/>
                  <a:pt x="3405794" y="512089"/>
                </a:cubicBezTo>
                <a:cubicBezTo>
                  <a:pt x="3388799" y="537835"/>
                  <a:pt x="3371808" y="532763"/>
                  <a:pt x="3356651" y="531204"/>
                </a:cubicBezTo>
                <a:cubicBezTo>
                  <a:pt x="3257907" y="521062"/>
                  <a:pt x="3159164" y="510922"/>
                  <a:pt x="3064552" y="483228"/>
                </a:cubicBezTo>
                <a:cubicBezTo>
                  <a:pt x="3043427" y="476987"/>
                  <a:pt x="3017704" y="476987"/>
                  <a:pt x="3005765" y="495708"/>
                </a:cubicBezTo>
                <a:cubicBezTo>
                  <a:pt x="2988771" y="522231"/>
                  <a:pt x="3013113" y="539393"/>
                  <a:pt x="3034700" y="553823"/>
                </a:cubicBezTo>
                <a:cubicBezTo>
                  <a:pt x="3072360" y="578787"/>
                  <a:pt x="3117827" y="571767"/>
                  <a:pt x="3161459" y="576445"/>
                </a:cubicBezTo>
                <a:cubicBezTo>
                  <a:pt x="3277655" y="588537"/>
                  <a:pt x="3333228" y="626370"/>
                  <a:pt x="3358949" y="712961"/>
                </a:cubicBezTo>
                <a:cubicBezTo>
                  <a:pt x="3256987" y="677857"/>
                  <a:pt x="3158703" y="721151"/>
                  <a:pt x="3059960" y="696576"/>
                </a:cubicBezTo>
                <a:cubicBezTo>
                  <a:pt x="3034240" y="690338"/>
                  <a:pt x="2993364" y="699698"/>
                  <a:pt x="3007143" y="729732"/>
                </a:cubicBezTo>
                <a:cubicBezTo>
                  <a:pt x="3020003" y="757814"/>
                  <a:pt x="3062716" y="778096"/>
                  <a:pt x="2986935" y="772635"/>
                </a:cubicBezTo>
                <a:cubicBezTo>
                  <a:pt x="2932740" y="768735"/>
                  <a:pt x="2826647" y="800329"/>
                  <a:pt x="2871197" y="808127"/>
                </a:cubicBezTo>
                <a:cubicBezTo>
                  <a:pt x="2927228" y="817881"/>
                  <a:pt x="2981883" y="831921"/>
                  <a:pt x="3053071" y="847913"/>
                </a:cubicBezTo>
                <a:cubicBezTo>
                  <a:pt x="2974533" y="874043"/>
                  <a:pt x="2918042" y="868584"/>
                  <a:pt x="2858796" y="847913"/>
                </a:cubicBezTo>
                <a:cubicBezTo>
                  <a:pt x="2787150" y="822949"/>
                  <a:pt x="2693916" y="792528"/>
                  <a:pt x="2635588" y="820611"/>
                </a:cubicBezTo>
                <a:cubicBezTo>
                  <a:pt x="2548326" y="862734"/>
                  <a:pt x="2475760" y="836211"/>
                  <a:pt x="2397683" y="829190"/>
                </a:cubicBezTo>
                <a:cubicBezTo>
                  <a:pt x="2238775" y="814759"/>
                  <a:pt x="2081241" y="790576"/>
                  <a:pt x="1921874" y="778877"/>
                </a:cubicBezTo>
                <a:cubicBezTo>
                  <a:pt x="1858036" y="774195"/>
                  <a:pt x="1789143" y="751964"/>
                  <a:pt x="1695450" y="782386"/>
                </a:cubicBezTo>
                <a:cubicBezTo>
                  <a:pt x="2119822" y="938012"/>
                  <a:pt x="2575423" y="928262"/>
                  <a:pt x="2954324" y="1120940"/>
                </a:cubicBezTo>
                <a:cubicBezTo>
                  <a:pt x="2938251" y="1139269"/>
                  <a:pt x="2856502" y="1191535"/>
                  <a:pt x="2890028" y="1195435"/>
                </a:cubicBezTo>
                <a:cubicBezTo>
                  <a:pt x="2984178" y="1206748"/>
                  <a:pt x="3067767" y="1244971"/>
                  <a:pt x="3153652" y="1276563"/>
                </a:cubicBezTo>
                <a:cubicBezTo>
                  <a:pt x="3190855" y="1290216"/>
                  <a:pt x="3235862" y="1308157"/>
                  <a:pt x="3218410" y="1356911"/>
                </a:cubicBezTo>
                <a:cubicBezTo>
                  <a:pt x="3186719" y="1370562"/>
                  <a:pt x="3163296" y="1351451"/>
                  <a:pt x="3137118" y="1349891"/>
                </a:cubicBezTo>
                <a:cubicBezTo>
                  <a:pt x="3110480" y="1348331"/>
                  <a:pt x="3050773" y="1358471"/>
                  <a:pt x="3067309" y="1365102"/>
                </a:cubicBezTo>
                <a:cubicBezTo>
                  <a:pt x="3142629" y="1395136"/>
                  <a:pt x="3007143" y="1467292"/>
                  <a:pt x="3096243" y="1467292"/>
                </a:cubicBezTo>
                <a:cubicBezTo>
                  <a:pt x="3245506" y="1467681"/>
                  <a:pt x="3324961" y="1595613"/>
                  <a:pt x="3468716" y="1599125"/>
                </a:cubicBezTo>
                <a:cubicBezTo>
                  <a:pt x="3491677" y="1599513"/>
                  <a:pt x="3502700" y="1622137"/>
                  <a:pt x="3502241" y="1642029"/>
                </a:cubicBezTo>
                <a:cubicBezTo>
                  <a:pt x="3502241" y="1665822"/>
                  <a:pt x="3481116" y="1670112"/>
                  <a:pt x="3457692" y="1672453"/>
                </a:cubicBezTo>
                <a:cubicBezTo>
                  <a:pt x="3421868" y="1675962"/>
                  <a:pt x="3384667" y="1642029"/>
                  <a:pt x="3337362" y="1688053"/>
                </a:cubicBezTo>
                <a:cubicBezTo>
                  <a:pt x="3422329" y="1714966"/>
                  <a:pt x="3507294" y="1741878"/>
                  <a:pt x="3505915" y="1834318"/>
                </a:cubicBezTo>
                <a:cubicBezTo>
                  <a:pt x="3505457" y="1859279"/>
                  <a:pt x="3540820" y="1868640"/>
                  <a:pt x="3567458" y="1874880"/>
                </a:cubicBezTo>
                <a:cubicBezTo>
                  <a:pt x="3611549" y="1885023"/>
                  <a:pt x="3648750" y="1902965"/>
                  <a:pt x="3672634" y="1937678"/>
                </a:cubicBezTo>
                <a:cubicBezTo>
                  <a:pt x="3672172" y="1944308"/>
                  <a:pt x="3671715" y="1951329"/>
                  <a:pt x="3674470" y="1956789"/>
                </a:cubicBezTo>
                <a:cubicBezTo>
                  <a:pt x="3666664" y="2040646"/>
                  <a:pt x="3602363" y="2038306"/>
                  <a:pt x="3531176" y="2024266"/>
                </a:cubicBezTo>
                <a:cubicBezTo>
                  <a:pt x="3446211" y="2007103"/>
                  <a:pt x="3362164" y="1975900"/>
                  <a:pt x="3272604" y="2005933"/>
                </a:cubicBezTo>
                <a:cubicBezTo>
                  <a:pt x="3398905" y="2046107"/>
                  <a:pt x="3536229" y="2049228"/>
                  <a:pt x="3654720" y="2106564"/>
                </a:cubicBezTo>
                <a:cubicBezTo>
                  <a:pt x="3221166" y="2117095"/>
                  <a:pt x="2838130" y="1936116"/>
                  <a:pt x="2417892" y="1866690"/>
                </a:cubicBezTo>
                <a:cubicBezTo>
                  <a:pt x="2432130" y="1913105"/>
                  <a:pt x="2466114" y="1922465"/>
                  <a:pt x="2496888" y="1929487"/>
                </a:cubicBezTo>
                <a:cubicBezTo>
                  <a:pt x="2652123" y="1964590"/>
                  <a:pt x="2788067" y="2034408"/>
                  <a:pt x="2929526" y="2094862"/>
                </a:cubicBezTo>
                <a:cubicBezTo>
                  <a:pt x="2987851" y="2119825"/>
                  <a:pt x="3030106" y="2144789"/>
                  <a:pt x="3052152" y="2198613"/>
                </a:cubicBezTo>
                <a:cubicBezTo>
                  <a:pt x="3071903" y="2247367"/>
                  <a:pt x="3110021" y="2269990"/>
                  <a:pt x="3180748" y="2255948"/>
                </a:cubicBezTo>
                <a:cubicBezTo>
                  <a:pt x="3238157" y="2244246"/>
                  <a:pt x="3301078" y="2250487"/>
                  <a:pt x="3361244" y="2254777"/>
                </a:cubicBezTo>
                <a:cubicBezTo>
                  <a:pt x="3430596" y="2259459"/>
                  <a:pt x="3508213" y="2314455"/>
                  <a:pt x="3489382" y="2342926"/>
                </a:cubicBezTo>
                <a:cubicBezTo>
                  <a:pt x="3457233" y="2391292"/>
                  <a:pt x="3403498" y="2367110"/>
                  <a:pt x="3355733" y="2361649"/>
                </a:cubicBezTo>
                <a:cubicBezTo>
                  <a:pt x="3301537" y="2355018"/>
                  <a:pt x="3200957" y="2341367"/>
                  <a:pt x="3199121" y="2347216"/>
                </a:cubicBezTo>
                <a:cubicBezTo>
                  <a:pt x="3163754" y="2468518"/>
                  <a:pt x="2914827" y="2362819"/>
                  <a:pt x="2861091" y="2351896"/>
                </a:cubicBezTo>
                <a:cubicBezTo>
                  <a:pt x="2794038" y="2338245"/>
                  <a:pt x="2731116" y="2363208"/>
                  <a:pt x="2667278" y="2369058"/>
                </a:cubicBezTo>
                <a:cubicBezTo>
                  <a:pt x="2610328" y="2374518"/>
                  <a:pt x="2288376" y="2391292"/>
                  <a:pt x="2221781" y="2339805"/>
                </a:cubicBezTo>
                <a:cubicBezTo>
                  <a:pt x="2212595" y="2379978"/>
                  <a:pt x="2231884" y="2396361"/>
                  <a:pt x="2247961" y="2414693"/>
                </a:cubicBezTo>
                <a:cubicBezTo>
                  <a:pt x="2270465" y="2440824"/>
                  <a:pt x="2274138" y="2459157"/>
                  <a:pt x="2231425" y="2479828"/>
                </a:cubicBezTo>
                <a:cubicBezTo>
                  <a:pt x="2109717" y="2539115"/>
                  <a:pt x="2111557" y="2541065"/>
                  <a:pt x="2224996" y="2621414"/>
                </a:cubicBezTo>
                <a:cubicBezTo>
                  <a:pt x="2230509" y="2624923"/>
                  <a:pt x="2228211" y="2636624"/>
                  <a:pt x="2229131" y="2644426"/>
                </a:cubicBezTo>
                <a:cubicBezTo>
                  <a:pt x="2199276" y="2656906"/>
                  <a:pt x="2164373" y="2625703"/>
                  <a:pt x="2129466" y="2659247"/>
                </a:cubicBezTo>
                <a:cubicBezTo>
                  <a:pt x="2281487" y="2806680"/>
                  <a:pt x="2513421" y="2842953"/>
                  <a:pt x="2723312" y="2953726"/>
                </a:cubicBezTo>
                <a:cubicBezTo>
                  <a:pt x="2553377" y="2990389"/>
                  <a:pt x="2451419" y="2862456"/>
                  <a:pt x="2326496" y="2878838"/>
                </a:cubicBezTo>
                <a:cubicBezTo>
                  <a:pt x="2264036" y="2919012"/>
                  <a:pt x="2449582" y="2983367"/>
                  <a:pt x="2272759" y="3002480"/>
                </a:cubicBezTo>
                <a:cubicBezTo>
                  <a:pt x="2349461" y="3037583"/>
                  <a:pt x="2406411" y="3071905"/>
                  <a:pt x="2459226" y="3112471"/>
                </a:cubicBezTo>
                <a:cubicBezTo>
                  <a:pt x="2553377" y="3185016"/>
                  <a:pt x="2571749" y="3232602"/>
                  <a:pt x="2528117" y="3330111"/>
                </a:cubicBezTo>
                <a:cubicBezTo>
                  <a:pt x="2499642" y="3394076"/>
                  <a:pt x="2457848" y="3452973"/>
                  <a:pt x="2494590" y="3529029"/>
                </a:cubicBezTo>
                <a:cubicBezTo>
                  <a:pt x="2520308" y="3581294"/>
                  <a:pt x="2510206" y="3615617"/>
                  <a:pt x="2414677" y="3592215"/>
                </a:cubicBezTo>
                <a:cubicBezTo>
                  <a:pt x="2311799" y="3567251"/>
                  <a:pt x="2273221" y="3614057"/>
                  <a:pt x="2298940" y="3705716"/>
                </a:cubicBezTo>
                <a:cubicBezTo>
                  <a:pt x="2315473" y="3764612"/>
                  <a:pt x="2298020" y="3782553"/>
                  <a:pt x="2227294" y="3775921"/>
                </a:cubicBezTo>
                <a:cubicBezTo>
                  <a:pt x="2149215" y="3768512"/>
                  <a:pt x="2074811" y="3729898"/>
                  <a:pt x="1978366" y="3748620"/>
                </a:cubicBezTo>
                <a:cubicBezTo>
                  <a:pt x="2055522" y="3855492"/>
                  <a:pt x="2220403" y="3825068"/>
                  <a:pt x="2310421" y="3926868"/>
                </a:cubicBezTo>
                <a:cubicBezTo>
                  <a:pt x="2202950" y="3927259"/>
                  <a:pt x="2120739" y="3926868"/>
                  <a:pt x="2041285" y="3904635"/>
                </a:cubicBezTo>
                <a:cubicBezTo>
                  <a:pt x="2008216" y="3895664"/>
                  <a:pt x="1971934" y="3886305"/>
                  <a:pt x="1953565" y="3917116"/>
                </a:cubicBezTo>
                <a:cubicBezTo>
                  <a:pt x="1931978" y="3954170"/>
                  <a:pt x="1976527" y="3968211"/>
                  <a:pt x="2003623" y="3974842"/>
                </a:cubicBezTo>
                <a:cubicBezTo>
                  <a:pt x="2079866" y="3993563"/>
                  <a:pt x="2138192" y="4038028"/>
                  <a:pt x="2201114" y="4072742"/>
                </a:cubicBezTo>
                <a:cubicBezTo>
                  <a:pt x="2339356" y="4148800"/>
                  <a:pt x="2490917" y="4212375"/>
                  <a:pt x="2608032" y="4337967"/>
                </a:cubicBezTo>
                <a:cubicBezTo>
                  <a:pt x="2460606" y="4305983"/>
                  <a:pt x="2350838" y="4231487"/>
                  <a:pt x="2213973" y="4216277"/>
                </a:cubicBezTo>
                <a:cubicBezTo>
                  <a:pt x="2332467" y="4330557"/>
                  <a:pt x="2484945" y="4405834"/>
                  <a:pt x="2629158" y="4488911"/>
                </a:cubicBezTo>
                <a:cubicBezTo>
                  <a:pt x="2670494" y="4512315"/>
                  <a:pt x="2712289" y="4528306"/>
                  <a:pt x="2721471" y="4579399"/>
                </a:cubicBezTo>
                <a:cubicBezTo>
                  <a:pt x="2739385" y="4678470"/>
                  <a:pt x="2793121" y="4760378"/>
                  <a:pt x="2907939" y="4804062"/>
                </a:cubicBezTo>
                <a:cubicBezTo>
                  <a:pt x="2908859" y="4804452"/>
                  <a:pt x="2902428" y="4819274"/>
                  <a:pt x="2898753" y="4829414"/>
                </a:cubicBezTo>
                <a:cubicBezTo>
                  <a:pt x="2828485" y="4832536"/>
                  <a:pt x="2772912" y="4774028"/>
                  <a:pt x="2683352" y="4793141"/>
                </a:cubicBezTo>
                <a:cubicBezTo>
                  <a:pt x="2769239" y="4872708"/>
                  <a:pt x="2840885" y="4944087"/>
                  <a:pt x="2962594" y="4981920"/>
                </a:cubicBezTo>
                <a:cubicBezTo>
                  <a:pt x="3059960" y="5011952"/>
                  <a:pt x="3180289" y="5029503"/>
                  <a:pt x="3251019" y="5127012"/>
                </a:cubicBezTo>
                <a:cubicBezTo>
                  <a:pt x="3168808" y="5146126"/>
                  <a:pt x="3107723" y="5121944"/>
                  <a:pt x="3046180" y="5104781"/>
                </a:cubicBezTo>
                <a:cubicBezTo>
                  <a:pt x="2952030" y="5078258"/>
                  <a:pt x="2858796" y="5048226"/>
                  <a:pt x="2764646" y="5021703"/>
                </a:cubicBezTo>
                <a:cubicBezTo>
                  <a:pt x="2728821" y="5011563"/>
                  <a:pt x="2689782" y="5004540"/>
                  <a:pt x="2666820" y="5052905"/>
                </a:cubicBezTo>
                <a:cubicBezTo>
                  <a:pt x="2786691" y="5063047"/>
                  <a:pt x="2858337" y="5128575"/>
                  <a:pt x="2933657" y="5190198"/>
                </a:cubicBezTo>
                <a:cubicBezTo>
                  <a:pt x="2975911" y="5224912"/>
                  <a:pt x="3010358" y="5271328"/>
                  <a:pt x="3086598" y="5253776"/>
                </a:cubicBezTo>
                <a:cubicBezTo>
                  <a:pt x="3126554" y="5244415"/>
                  <a:pt x="3151814" y="5270547"/>
                  <a:pt x="3147680" y="5302531"/>
                </a:cubicBezTo>
                <a:cubicBezTo>
                  <a:pt x="3132525" y="5415251"/>
                  <a:pt x="3225759" y="5454645"/>
                  <a:pt x="3322204" y="5476487"/>
                </a:cubicBezTo>
                <a:cubicBezTo>
                  <a:pt x="3504998" y="5517440"/>
                  <a:pt x="3657018" y="5613779"/>
                  <a:pt x="3834758" y="5666434"/>
                </a:cubicBezTo>
                <a:cubicBezTo>
                  <a:pt x="4007445" y="5717529"/>
                  <a:pt x="4141095" y="5838830"/>
                  <a:pt x="4314240" y="5902409"/>
                </a:cubicBezTo>
                <a:cubicBezTo>
                  <a:pt x="4439624" y="5948433"/>
                  <a:pt x="4559494" y="6007718"/>
                  <a:pt x="4688552" y="6049453"/>
                </a:cubicBezTo>
                <a:cubicBezTo>
                  <a:pt x="4993968" y="6148131"/>
                  <a:pt x="5305360" y="6227308"/>
                  <a:pt x="5634660" y="6238620"/>
                </a:cubicBezTo>
                <a:cubicBezTo>
                  <a:pt x="5906549" y="6247590"/>
                  <a:pt x="8264931" y="6239010"/>
                  <a:pt x="9222980" y="4955397"/>
                </a:cubicBezTo>
                <a:cubicBezTo>
                  <a:pt x="9241350" y="4949155"/>
                  <a:pt x="9262017" y="4932775"/>
                  <a:pt x="9268448" y="4917173"/>
                </a:cubicBezTo>
                <a:cubicBezTo>
                  <a:pt x="9299220" y="4844235"/>
                  <a:pt x="9374540" y="4812644"/>
                  <a:pt x="9442512" y="4773251"/>
                </a:cubicBezTo>
                <a:cubicBezTo>
                  <a:pt x="9502220" y="4738536"/>
                  <a:pt x="9565600" y="4702263"/>
                  <a:pt x="9590400" y="4643756"/>
                </a:cubicBezTo>
                <a:cubicBezTo>
                  <a:pt x="9623008" y="4565749"/>
                  <a:pt x="9530236" y="4629716"/>
                  <a:pt x="9513242" y="4600073"/>
                </a:cubicBezTo>
                <a:cubicBezTo>
                  <a:pt x="9548605" y="4559509"/>
                  <a:pt x="9603261" y="4522454"/>
                  <a:pt x="9617498" y="4476430"/>
                </a:cubicBezTo>
                <a:cubicBezTo>
                  <a:pt x="9669394" y="4310276"/>
                  <a:pt x="9781460" y="4189364"/>
                  <a:pt x="9949094" y="4095364"/>
                </a:cubicBezTo>
                <a:cubicBezTo>
                  <a:pt x="9997318" y="4068452"/>
                  <a:pt x="10029007" y="4019306"/>
                  <a:pt x="10094686" y="4011507"/>
                </a:cubicBezTo>
                <a:cubicBezTo>
                  <a:pt x="10240735" y="3994345"/>
                  <a:pt x="10194808" y="3860171"/>
                  <a:pt x="10271967" y="3800497"/>
                </a:cubicBezTo>
                <a:cubicBezTo>
                  <a:pt x="10286662" y="3789184"/>
                  <a:pt x="10299980" y="3766953"/>
                  <a:pt x="10297226" y="3751742"/>
                </a:cubicBezTo>
                <a:cubicBezTo>
                  <a:pt x="10293091" y="3729898"/>
                  <a:pt x="10275639" y="3709227"/>
                  <a:pt x="10260943" y="3689723"/>
                </a:cubicBezTo>
                <a:cubicBezTo>
                  <a:pt x="10245786" y="3670222"/>
                  <a:pt x="10222825" y="3653061"/>
                  <a:pt x="10233847" y="3627319"/>
                </a:cubicBezTo>
                <a:cubicBezTo>
                  <a:pt x="10238437" y="3616788"/>
                  <a:pt x="10235225" y="3580125"/>
                  <a:pt x="10269209" y="3608986"/>
                </a:cubicBezTo>
                <a:cubicBezTo>
                  <a:pt x="10362443" y="3688165"/>
                  <a:pt x="10416637" y="3613279"/>
                  <a:pt x="10496550" y="3577393"/>
                </a:cubicBezTo>
                <a:cubicBezTo>
                  <a:pt x="10432253" y="3540340"/>
                  <a:pt x="10374383" y="3514208"/>
                  <a:pt x="10364738" y="3458823"/>
                </a:cubicBezTo>
                <a:cubicBezTo>
                  <a:pt x="10344991" y="3344542"/>
                  <a:pt x="10260485" y="3292277"/>
                  <a:pt x="10132346" y="3282137"/>
                </a:cubicBezTo>
                <a:cubicBezTo>
                  <a:pt x="10179650" y="3171757"/>
                  <a:pt x="10179650" y="3171757"/>
                  <a:pt x="10026712" y="3156543"/>
                </a:cubicBezTo>
                <a:cubicBezTo>
                  <a:pt x="10085499" y="3086337"/>
                  <a:pt x="10085499" y="3068396"/>
                  <a:pt x="10014312" y="3044213"/>
                </a:cubicBezTo>
                <a:cubicBezTo>
                  <a:pt x="9945880" y="3021201"/>
                  <a:pt x="9870100" y="3013401"/>
                  <a:pt x="9806718" y="2977907"/>
                </a:cubicBezTo>
                <a:cubicBezTo>
                  <a:pt x="9865047" y="2888199"/>
                  <a:pt x="9881580" y="2784060"/>
                  <a:pt x="10001912" y="2740374"/>
                </a:cubicBezTo>
                <a:cubicBezTo>
                  <a:pt x="10020741" y="2733743"/>
                  <a:pt x="10033600" y="2706830"/>
                  <a:pt x="10021662" y="2691231"/>
                </a:cubicBezTo>
                <a:cubicBezTo>
                  <a:pt x="9978030" y="2634675"/>
                  <a:pt x="10040492" y="2527414"/>
                  <a:pt x="9904546" y="2515322"/>
                </a:cubicBezTo>
                <a:cubicBezTo>
                  <a:pt x="9887552" y="2514152"/>
                  <a:pt x="9871936" y="2502450"/>
                  <a:pt x="9885256" y="2487240"/>
                </a:cubicBezTo>
                <a:cubicBezTo>
                  <a:pt x="9931184" y="2434196"/>
                  <a:pt x="9875611" y="2437706"/>
                  <a:pt x="9842085" y="2431074"/>
                </a:cubicBezTo>
                <a:cubicBezTo>
                  <a:pt x="9801668" y="2422884"/>
                  <a:pt x="9755740" y="2446287"/>
                  <a:pt x="9718078" y="2417424"/>
                </a:cubicBezTo>
                <a:cubicBezTo>
                  <a:pt x="9726806" y="2386999"/>
                  <a:pt x="9759413" y="2387390"/>
                  <a:pt x="9782378" y="2377641"/>
                </a:cubicBezTo>
                <a:cubicBezTo>
                  <a:pt x="9849430" y="2349558"/>
                  <a:pt x="9904086" y="2316013"/>
                  <a:pt x="9907302" y="2243078"/>
                </a:cubicBezTo>
                <a:cubicBezTo>
                  <a:pt x="9909596" y="2184182"/>
                  <a:pt x="9916946" y="2132305"/>
                  <a:pt x="9824171" y="2114365"/>
                </a:cubicBezTo>
                <a:cubicBezTo>
                  <a:pt x="9785593" y="2106953"/>
                  <a:pt x="9796616" y="2064440"/>
                  <a:pt x="9818662" y="2043377"/>
                </a:cubicBezTo>
                <a:cubicBezTo>
                  <a:pt x="9858160" y="2005933"/>
                  <a:pt x="9890766" y="1956008"/>
                  <a:pt x="9958740" y="1952499"/>
                </a:cubicBezTo>
                <a:cubicBezTo>
                  <a:pt x="10000075" y="1950158"/>
                  <a:pt x="10031764" y="1934556"/>
                  <a:pt x="10064374" y="1916615"/>
                </a:cubicBezTo>
                <a:cubicBezTo>
                  <a:pt x="10087795" y="1903743"/>
                  <a:pt x="10115810" y="1892823"/>
                  <a:pt x="10113055" y="1865131"/>
                </a:cubicBezTo>
                <a:cubicBezTo>
                  <a:pt x="10110302" y="1838607"/>
                  <a:pt x="10083203" y="1827686"/>
                  <a:pt x="10055646" y="1822227"/>
                </a:cubicBezTo>
                <a:cubicBezTo>
                  <a:pt x="9963792" y="1804675"/>
                  <a:pt x="9877448" y="1778933"/>
                  <a:pt x="9800748" y="1720036"/>
                </a:cubicBezTo>
                <a:cubicBezTo>
                  <a:pt x="9851726" y="1688834"/>
                  <a:pt x="9900410" y="1666211"/>
                  <a:pt x="9938071" y="1634617"/>
                </a:cubicBezTo>
                <a:cubicBezTo>
                  <a:pt x="10029007" y="1558172"/>
                  <a:pt x="9258802" y="1317517"/>
                  <a:pt x="9220224" y="1231709"/>
                </a:cubicBezTo>
                <a:cubicBezTo>
                  <a:pt x="9208284" y="1205187"/>
                  <a:pt x="9167410" y="1177883"/>
                  <a:pt x="9133419" y="1170083"/>
                </a:cubicBezTo>
                <a:cubicBezTo>
                  <a:pt x="8974052" y="1133420"/>
                  <a:pt x="8835810" y="1051123"/>
                  <a:pt x="8672768" y="1020699"/>
                </a:cubicBezTo>
                <a:cubicBezTo>
                  <a:pt x="8518912" y="991837"/>
                  <a:pt x="8367350" y="953222"/>
                  <a:pt x="8198797" y="915000"/>
                </a:cubicBezTo>
                <a:cubicBezTo>
                  <a:pt x="8302134" y="819048"/>
                  <a:pt x="8485382" y="830361"/>
                  <a:pt x="8528095" y="691898"/>
                </a:cubicBezTo>
                <a:cubicBezTo>
                  <a:pt x="8361379" y="656013"/>
                  <a:pt x="8185937" y="696968"/>
                  <a:pt x="8025190" y="640021"/>
                </a:cubicBezTo>
                <a:cubicBezTo>
                  <a:pt x="8011411" y="634954"/>
                  <a:pt x="7992579" y="640021"/>
                  <a:pt x="7976047" y="641584"/>
                </a:cubicBezTo>
                <a:cubicBezTo>
                  <a:pt x="7644909" y="672005"/>
                  <a:pt x="7315149" y="645484"/>
                  <a:pt x="6988604" y="607260"/>
                </a:cubicBezTo>
                <a:cubicBezTo>
                  <a:pt x="6518305" y="552656"/>
                  <a:pt x="6046170" y="517941"/>
                  <a:pt x="5573116" y="493368"/>
                </a:cubicBezTo>
                <a:cubicBezTo>
                  <a:pt x="5182272" y="473086"/>
                  <a:pt x="4790511" y="464116"/>
                  <a:pt x="4401503" y="425112"/>
                </a:cubicBezTo>
                <a:cubicBezTo>
                  <a:pt x="3985401" y="383379"/>
                  <a:pt x="3569756" y="336184"/>
                  <a:pt x="3154109" y="292499"/>
                </a:cubicBezTo>
                <a:cubicBezTo>
                  <a:pt x="3135280" y="290549"/>
                  <a:pt x="3114499" y="284406"/>
                  <a:pt x="3094406" y="283966"/>
                </a:cubicBezTo>
                <a:close/>
                <a:moveTo>
                  <a:pt x="0" y="0"/>
                </a:moveTo>
                <a:lnTo>
                  <a:pt x="12192000" y="0"/>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dirty="0"/>
          </a:p>
        </p:txBody>
      </p:sp>
      <p:sp>
        <p:nvSpPr>
          <p:cNvPr id="8" name="Rectangle: Rounded Corners 7">
            <a:extLst>
              <a:ext uri="{FF2B5EF4-FFF2-40B4-BE49-F238E27FC236}">
                <a16:creationId xmlns:a16="http://schemas.microsoft.com/office/drawing/2014/main" id="{07AA8483-7CC9-5B70-FFB0-D903C3C931E0}"/>
              </a:ext>
            </a:extLst>
          </p:cNvPr>
          <p:cNvSpPr/>
          <p:nvPr/>
        </p:nvSpPr>
        <p:spPr>
          <a:xfrm>
            <a:off x="0" y="0"/>
            <a:ext cx="2495068" cy="133860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blue and yellow logo">
            <a:extLst>
              <a:ext uri="{FF2B5EF4-FFF2-40B4-BE49-F238E27FC236}">
                <a16:creationId xmlns:a16="http://schemas.microsoft.com/office/drawing/2014/main" id="{9EFA1377-68E9-511F-CEA6-F8ED2B1C71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2495068" cy="133860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3" name="Picture 2" descr="A logo of a globe and a graduation cap">
            <a:extLst>
              <a:ext uri="{FF2B5EF4-FFF2-40B4-BE49-F238E27FC236}">
                <a16:creationId xmlns:a16="http://schemas.microsoft.com/office/drawing/2014/main" id="{26EFC572-367B-45B0-D633-59D07494C9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grayWhite">
          <a:xfrm>
            <a:off x="9852315" y="18854"/>
            <a:ext cx="2339684" cy="1404594"/>
          </a:xfrm>
          <a:prstGeom prst="rect">
            <a:avLst/>
          </a:prstGeom>
        </p:spPr>
      </p:pic>
      <p:sp>
        <p:nvSpPr>
          <p:cNvPr id="5" name="TextBox 4">
            <a:extLst>
              <a:ext uri="{FF2B5EF4-FFF2-40B4-BE49-F238E27FC236}">
                <a16:creationId xmlns:a16="http://schemas.microsoft.com/office/drawing/2014/main" id="{6ABB7413-C64A-9132-F2F9-4FDC243C7BE1}"/>
              </a:ext>
            </a:extLst>
          </p:cNvPr>
          <p:cNvSpPr txBox="1"/>
          <p:nvPr/>
        </p:nvSpPr>
        <p:spPr>
          <a:xfrm>
            <a:off x="5579705" y="2934477"/>
            <a:ext cx="4189445" cy="369332"/>
          </a:xfrm>
          <a:prstGeom prst="rect">
            <a:avLst/>
          </a:prstGeom>
          <a:noFill/>
        </p:spPr>
        <p:txBody>
          <a:bodyPr wrap="square" rtlCol="0">
            <a:spAutoFit/>
          </a:bodyPr>
          <a:lstStyle/>
          <a:p>
            <a:endParaRPr lang="en-GB" dirty="0"/>
          </a:p>
        </p:txBody>
      </p:sp>
      <p:sp>
        <p:nvSpPr>
          <p:cNvPr id="7" name="Rectangle 3">
            <a:extLst>
              <a:ext uri="{FF2B5EF4-FFF2-40B4-BE49-F238E27FC236}">
                <a16:creationId xmlns:a16="http://schemas.microsoft.com/office/drawing/2014/main" id="{B9E7C63B-C1EF-6C96-959A-EDA5F56581E9}"/>
              </a:ext>
            </a:extLst>
          </p:cNvPr>
          <p:cNvSpPr>
            <a:spLocks noChangeArrowheads="1"/>
          </p:cNvSpPr>
          <p:nvPr/>
        </p:nvSpPr>
        <p:spPr bwMode="auto">
          <a:xfrm>
            <a:off x="1894114" y="1690062"/>
            <a:ext cx="6522097"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en-US" altLang="en-US" sz="4000" b="1" dirty="0">
                <a:latin typeface="Arial" panose="020B0604020202020204" pitchFamily="34" charset="0"/>
              </a:rPr>
              <a:t>Recommendations:</a:t>
            </a:r>
            <a:endParaRPr kumimoji="0" lang="en-US" altLang="en-US" sz="4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Employee Training:</a:t>
            </a:r>
            <a:r>
              <a:rPr kumimoji="0" lang="en-US" altLang="en-US" sz="1800" b="0" i="0" u="none" strike="noStrike" cap="none" normalizeH="0" baseline="0" dirty="0">
                <a:ln>
                  <a:noFill/>
                </a:ln>
                <a:solidFill>
                  <a:schemeClr val="tx1"/>
                </a:solidFill>
                <a:effectLst/>
                <a:latin typeface="Arial" panose="020B0604020202020204" pitchFamily="34" charset="0"/>
              </a:rPr>
              <a:t> Provide targeted training to employees in underperforming departments to enhance their product knowledge, sales skills, and customer service.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Marketing Initiatives:</a:t>
            </a:r>
            <a:r>
              <a:rPr kumimoji="0" lang="en-US" altLang="en-US" sz="1800" b="0" i="0" u="none" strike="noStrike" cap="none" normalizeH="0" baseline="0" dirty="0">
                <a:ln>
                  <a:noFill/>
                </a:ln>
                <a:solidFill>
                  <a:schemeClr val="tx1"/>
                </a:solidFill>
                <a:effectLst/>
                <a:latin typeface="Arial" panose="020B0604020202020204" pitchFamily="34" charset="0"/>
              </a:rPr>
              <a:t> Develop department-specific marketing initiatives to promote products and attract customers. This could include targeted advertising, in-store promotions, or social media campaigns. </a:t>
            </a:r>
          </a:p>
        </p:txBody>
      </p:sp>
    </p:spTree>
    <p:extLst>
      <p:ext uri="{BB962C8B-B14F-4D97-AF65-F5344CB8AC3E}">
        <p14:creationId xmlns:p14="http://schemas.microsoft.com/office/powerpoint/2010/main" val="12726090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B7CBE11-ABA4-5F6E-1AB6-B342A6CDA1A3}"/>
            </a:ext>
          </a:extLst>
        </p:cNvPr>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52DDF455-C1C0-174F-757C-6E5319F794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Diagonal Corners Rounded 5">
            <a:extLst>
              <a:ext uri="{FF2B5EF4-FFF2-40B4-BE49-F238E27FC236}">
                <a16:creationId xmlns:a16="http://schemas.microsoft.com/office/drawing/2014/main" id="{B4190612-9220-7CFD-F442-9FF1DC707287}"/>
              </a:ext>
            </a:extLst>
          </p:cNvPr>
          <p:cNvSpPr/>
          <p:nvPr/>
        </p:nvSpPr>
        <p:spPr>
          <a:xfrm>
            <a:off x="9875595" y="18854"/>
            <a:ext cx="2316405" cy="1404594"/>
          </a:xfrm>
          <a:prstGeom prst="round2DiagRect">
            <a:avLst>
              <a:gd name="adj1" fmla="val 16667"/>
              <a:gd name="adj2" fmla="val 11132"/>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Freeform: Shape 29">
            <a:extLst>
              <a:ext uri="{FF2B5EF4-FFF2-40B4-BE49-F238E27FC236}">
                <a16:creationId xmlns:a16="http://schemas.microsoft.com/office/drawing/2014/main" id="{9B50EE3C-7569-36AB-448C-00CDB61EC1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3094406 w 12192000"/>
              <a:gd name="connsiteY0" fmla="*/ 283966 h 6858000"/>
              <a:gd name="connsiteX1" fmla="*/ 3038833 w 12192000"/>
              <a:gd name="connsiteY1" fmla="*/ 309661 h 6858000"/>
              <a:gd name="connsiteX2" fmla="*/ 3348384 w 12192000"/>
              <a:gd name="connsiteY2" fmla="*/ 406000 h 6858000"/>
              <a:gd name="connsiteX3" fmla="*/ 2864309 w 12192000"/>
              <a:gd name="connsiteY3" fmla="*/ 355295 h 6858000"/>
              <a:gd name="connsiteX4" fmla="*/ 2856039 w 12192000"/>
              <a:gd name="connsiteY4" fmla="*/ 388058 h 6858000"/>
              <a:gd name="connsiteX5" fmla="*/ 3405794 w 12192000"/>
              <a:gd name="connsiteY5" fmla="*/ 512089 h 6858000"/>
              <a:gd name="connsiteX6" fmla="*/ 3356651 w 12192000"/>
              <a:gd name="connsiteY6" fmla="*/ 531204 h 6858000"/>
              <a:gd name="connsiteX7" fmla="*/ 3064552 w 12192000"/>
              <a:gd name="connsiteY7" fmla="*/ 483228 h 6858000"/>
              <a:gd name="connsiteX8" fmla="*/ 3005765 w 12192000"/>
              <a:gd name="connsiteY8" fmla="*/ 495708 h 6858000"/>
              <a:gd name="connsiteX9" fmla="*/ 3034700 w 12192000"/>
              <a:gd name="connsiteY9" fmla="*/ 553823 h 6858000"/>
              <a:gd name="connsiteX10" fmla="*/ 3161459 w 12192000"/>
              <a:gd name="connsiteY10" fmla="*/ 576445 h 6858000"/>
              <a:gd name="connsiteX11" fmla="*/ 3358949 w 12192000"/>
              <a:gd name="connsiteY11" fmla="*/ 712961 h 6858000"/>
              <a:gd name="connsiteX12" fmla="*/ 3059960 w 12192000"/>
              <a:gd name="connsiteY12" fmla="*/ 696576 h 6858000"/>
              <a:gd name="connsiteX13" fmla="*/ 3007143 w 12192000"/>
              <a:gd name="connsiteY13" fmla="*/ 729732 h 6858000"/>
              <a:gd name="connsiteX14" fmla="*/ 2986935 w 12192000"/>
              <a:gd name="connsiteY14" fmla="*/ 772635 h 6858000"/>
              <a:gd name="connsiteX15" fmla="*/ 2871197 w 12192000"/>
              <a:gd name="connsiteY15" fmla="*/ 808127 h 6858000"/>
              <a:gd name="connsiteX16" fmla="*/ 3053071 w 12192000"/>
              <a:gd name="connsiteY16" fmla="*/ 847913 h 6858000"/>
              <a:gd name="connsiteX17" fmla="*/ 2858796 w 12192000"/>
              <a:gd name="connsiteY17" fmla="*/ 847913 h 6858000"/>
              <a:gd name="connsiteX18" fmla="*/ 2635588 w 12192000"/>
              <a:gd name="connsiteY18" fmla="*/ 820611 h 6858000"/>
              <a:gd name="connsiteX19" fmla="*/ 2397683 w 12192000"/>
              <a:gd name="connsiteY19" fmla="*/ 829190 h 6858000"/>
              <a:gd name="connsiteX20" fmla="*/ 1921874 w 12192000"/>
              <a:gd name="connsiteY20" fmla="*/ 778877 h 6858000"/>
              <a:gd name="connsiteX21" fmla="*/ 1695450 w 12192000"/>
              <a:gd name="connsiteY21" fmla="*/ 782386 h 6858000"/>
              <a:gd name="connsiteX22" fmla="*/ 2954324 w 12192000"/>
              <a:gd name="connsiteY22" fmla="*/ 1120940 h 6858000"/>
              <a:gd name="connsiteX23" fmla="*/ 2890028 w 12192000"/>
              <a:gd name="connsiteY23" fmla="*/ 1195435 h 6858000"/>
              <a:gd name="connsiteX24" fmla="*/ 3153652 w 12192000"/>
              <a:gd name="connsiteY24" fmla="*/ 1276563 h 6858000"/>
              <a:gd name="connsiteX25" fmla="*/ 3218410 w 12192000"/>
              <a:gd name="connsiteY25" fmla="*/ 1356911 h 6858000"/>
              <a:gd name="connsiteX26" fmla="*/ 3137118 w 12192000"/>
              <a:gd name="connsiteY26" fmla="*/ 1349891 h 6858000"/>
              <a:gd name="connsiteX27" fmla="*/ 3067309 w 12192000"/>
              <a:gd name="connsiteY27" fmla="*/ 1365102 h 6858000"/>
              <a:gd name="connsiteX28" fmla="*/ 3096243 w 12192000"/>
              <a:gd name="connsiteY28" fmla="*/ 1467292 h 6858000"/>
              <a:gd name="connsiteX29" fmla="*/ 3468716 w 12192000"/>
              <a:gd name="connsiteY29" fmla="*/ 1599125 h 6858000"/>
              <a:gd name="connsiteX30" fmla="*/ 3502241 w 12192000"/>
              <a:gd name="connsiteY30" fmla="*/ 1642029 h 6858000"/>
              <a:gd name="connsiteX31" fmla="*/ 3457692 w 12192000"/>
              <a:gd name="connsiteY31" fmla="*/ 1672453 h 6858000"/>
              <a:gd name="connsiteX32" fmla="*/ 3337362 w 12192000"/>
              <a:gd name="connsiteY32" fmla="*/ 1688053 h 6858000"/>
              <a:gd name="connsiteX33" fmla="*/ 3505915 w 12192000"/>
              <a:gd name="connsiteY33" fmla="*/ 1834318 h 6858000"/>
              <a:gd name="connsiteX34" fmla="*/ 3567458 w 12192000"/>
              <a:gd name="connsiteY34" fmla="*/ 1874880 h 6858000"/>
              <a:gd name="connsiteX35" fmla="*/ 3672634 w 12192000"/>
              <a:gd name="connsiteY35" fmla="*/ 1937678 h 6858000"/>
              <a:gd name="connsiteX36" fmla="*/ 3674470 w 12192000"/>
              <a:gd name="connsiteY36" fmla="*/ 1956789 h 6858000"/>
              <a:gd name="connsiteX37" fmla="*/ 3531176 w 12192000"/>
              <a:gd name="connsiteY37" fmla="*/ 2024266 h 6858000"/>
              <a:gd name="connsiteX38" fmla="*/ 3272604 w 12192000"/>
              <a:gd name="connsiteY38" fmla="*/ 2005933 h 6858000"/>
              <a:gd name="connsiteX39" fmla="*/ 3654720 w 12192000"/>
              <a:gd name="connsiteY39" fmla="*/ 2106564 h 6858000"/>
              <a:gd name="connsiteX40" fmla="*/ 2417892 w 12192000"/>
              <a:gd name="connsiteY40" fmla="*/ 1866690 h 6858000"/>
              <a:gd name="connsiteX41" fmla="*/ 2496888 w 12192000"/>
              <a:gd name="connsiteY41" fmla="*/ 1929487 h 6858000"/>
              <a:gd name="connsiteX42" fmla="*/ 2929526 w 12192000"/>
              <a:gd name="connsiteY42" fmla="*/ 2094862 h 6858000"/>
              <a:gd name="connsiteX43" fmla="*/ 3052152 w 12192000"/>
              <a:gd name="connsiteY43" fmla="*/ 2198613 h 6858000"/>
              <a:gd name="connsiteX44" fmla="*/ 3180748 w 12192000"/>
              <a:gd name="connsiteY44" fmla="*/ 2255948 h 6858000"/>
              <a:gd name="connsiteX45" fmla="*/ 3361244 w 12192000"/>
              <a:gd name="connsiteY45" fmla="*/ 2254777 h 6858000"/>
              <a:gd name="connsiteX46" fmla="*/ 3489382 w 12192000"/>
              <a:gd name="connsiteY46" fmla="*/ 2342926 h 6858000"/>
              <a:gd name="connsiteX47" fmla="*/ 3355733 w 12192000"/>
              <a:gd name="connsiteY47" fmla="*/ 2361649 h 6858000"/>
              <a:gd name="connsiteX48" fmla="*/ 3199121 w 12192000"/>
              <a:gd name="connsiteY48" fmla="*/ 2347216 h 6858000"/>
              <a:gd name="connsiteX49" fmla="*/ 2861091 w 12192000"/>
              <a:gd name="connsiteY49" fmla="*/ 2351896 h 6858000"/>
              <a:gd name="connsiteX50" fmla="*/ 2667278 w 12192000"/>
              <a:gd name="connsiteY50" fmla="*/ 2369058 h 6858000"/>
              <a:gd name="connsiteX51" fmla="*/ 2221781 w 12192000"/>
              <a:gd name="connsiteY51" fmla="*/ 2339805 h 6858000"/>
              <a:gd name="connsiteX52" fmla="*/ 2247961 w 12192000"/>
              <a:gd name="connsiteY52" fmla="*/ 2414693 h 6858000"/>
              <a:gd name="connsiteX53" fmla="*/ 2231425 w 12192000"/>
              <a:gd name="connsiteY53" fmla="*/ 2479828 h 6858000"/>
              <a:gd name="connsiteX54" fmla="*/ 2224996 w 12192000"/>
              <a:gd name="connsiteY54" fmla="*/ 2621414 h 6858000"/>
              <a:gd name="connsiteX55" fmla="*/ 2229131 w 12192000"/>
              <a:gd name="connsiteY55" fmla="*/ 2644426 h 6858000"/>
              <a:gd name="connsiteX56" fmla="*/ 2129466 w 12192000"/>
              <a:gd name="connsiteY56" fmla="*/ 2659247 h 6858000"/>
              <a:gd name="connsiteX57" fmla="*/ 2723312 w 12192000"/>
              <a:gd name="connsiteY57" fmla="*/ 2953726 h 6858000"/>
              <a:gd name="connsiteX58" fmla="*/ 2326496 w 12192000"/>
              <a:gd name="connsiteY58" fmla="*/ 2878838 h 6858000"/>
              <a:gd name="connsiteX59" fmla="*/ 2272759 w 12192000"/>
              <a:gd name="connsiteY59" fmla="*/ 3002480 h 6858000"/>
              <a:gd name="connsiteX60" fmla="*/ 2459226 w 12192000"/>
              <a:gd name="connsiteY60" fmla="*/ 3112471 h 6858000"/>
              <a:gd name="connsiteX61" fmla="*/ 2528117 w 12192000"/>
              <a:gd name="connsiteY61" fmla="*/ 3330111 h 6858000"/>
              <a:gd name="connsiteX62" fmla="*/ 2494590 w 12192000"/>
              <a:gd name="connsiteY62" fmla="*/ 3529029 h 6858000"/>
              <a:gd name="connsiteX63" fmla="*/ 2414677 w 12192000"/>
              <a:gd name="connsiteY63" fmla="*/ 3592215 h 6858000"/>
              <a:gd name="connsiteX64" fmla="*/ 2298940 w 12192000"/>
              <a:gd name="connsiteY64" fmla="*/ 3705716 h 6858000"/>
              <a:gd name="connsiteX65" fmla="*/ 2227294 w 12192000"/>
              <a:gd name="connsiteY65" fmla="*/ 3775921 h 6858000"/>
              <a:gd name="connsiteX66" fmla="*/ 1978366 w 12192000"/>
              <a:gd name="connsiteY66" fmla="*/ 3748620 h 6858000"/>
              <a:gd name="connsiteX67" fmla="*/ 2310421 w 12192000"/>
              <a:gd name="connsiteY67" fmla="*/ 3926868 h 6858000"/>
              <a:gd name="connsiteX68" fmla="*/ 2041285 w 12192000"/>
              <a:gd name="connsiteY68" fmla="*/ 3904635 h 6858000"/>
              <a:gd name="connsiteX69" fmla="*/ 1953565 w 12192000"/>
              <a:gd name="connsiteY69" fmla="*/ 3917116 h 6858000"/>
              <a:gd name="connsiteX70" fmla="*/ 2003623 w 12192000"/>
              <a:gd name="connsiteY70" fmla="*/ 3974842 h 6858000"/>
              <a:gd name="connsiteX71" fmla="*/ 2201114 w 12192000"/>
              <a:gd name="connsiteY71" fmla="*/ 4072742 h 6858000"/>
              <a:gd name="connsiteX72" fmla="*/ 2608032 w 12192000"/>
              <a:gd name="connsiteY72" fmla="*/ 4337967 h 6858000"/>
              <a:gd name="connsiteX73" fmla="*/ 2213973 w 12192000"/>
              <a:gd name="connsiteY73" fmla="*/ 4216277 h 6858000"/>
              <a:gd name="connsiteX74" fmla="*/ 2629158 w 12192000"/>
              <a:gd name="connsiteY74" fmla="*/ 4488911 h 6858000"/>
              <a:gd name="connsiteX75" fmla="*/ 2721471 w 12192000"/>
              <a:gd name="connsiteY75" fmla="*/ 4579399 h 6858000"/>
              <a:gd name="connsiteX76" fmla="*/ 2907939 w 12192000"/>
              <a:gd name="connsiteY76" fmla="*/ 4804062 h 6858000"/>
              <a:gd name="connsiteX77" fmla="*/ 2898753 w 12192000"/>
              <a:gd name="connsiteY77" fmla="*/ 4829414 h 6858000"/>
              <a:gd name="connsiteX78" fmla="*/ 2683352 w 12192000"/>
              <a:gd name="connsiteY78" fmla="*/ 4793141 h 6858000"/>
              <a:gd name="connsiteX79" fmla="*/ 2962594 w 12192000"/>
              <a:gd name="connsiteY79" fmla="*/ 4981920 h 6858000"/>
              <a:gd name="connsiteX80" fmla="*/ 3251019 w 12192000"/>
              <a:gd name="connsiteY80" fmla="*/ 5127012 h 6858000"/>
              <a:gd name="connsiteX81" fmla="*/ 3046180 w 12192000"/>
              <a:gd name="connsiteY81" fmla="*/ 5104781 h 6858000"/>
              <a:gd name="connsiteX82" fmla="*/ 2764646 w 12192000"/>
              <a:gd name="connsiteY82" fmla="*/ 5021703 h 6858000"/>
              <a:gd name="connsiteX83" fmla="*/ 2666820 w 12192000"/>
              <a:gd name="connsiteY83" fmla="*/ 5052905 h 6858000"/>
              <a:gd name="connsiteX84" fmla="*/ 2933657 w 12192000"/>
              <a:gd name="connsiteY84" fmla="*/ 5190198 h 6858000"/>
              <a:gd name="connsiteX85" fmla="*/ 3086598 w 12192000"/>
              <a:gd name="connsiteY85" fmla="*/ 5253776 h 6858000"/>
              <a:gd name="connsiteX86" fmla="*/ 3147680 w 12192000"/>
              <a:gd name="connsiteY86" fmla="*/ 5302531 h 6858000"/>
              <a:gd name="connsiteX87" fmla="*/ 3322204 w 12192000"/>
              <a:gd name="connsiteY87" fmla="*/ 5476487 h 6858000"/>
              <a:gd name="connsiteX88" fmla="*/ 3834758 w 12192000"/>
              <a:gd name="connsiteY88" fmla="*/ 5666434 h 6858000"/>
              <a:gd name="connsiteX89" fmla="*/ 4314240 w 12192000"/>
              <a:gd name="connsiteY89" fmla="*/ 5902409 h 6858000"/>
              <a:gd name="connsiteX90" fmla="*/ 4688552 w 12192000"/>
              <a:gd name="connsiteY90" fmla="*/ 6049453 h 6858000"/>
              <a:gd name="connsiteX91" fmla="*/ 5634660 w 12192000"/>
              <a:gd name="connsiteY91" fmla="*/ 6238620 h 6858000"/>
              <a:gd name="connsiteX92" fmla="*/ 9222980 w 12192000"/>
              <a:gd name="connsiteY92" fmla="*/ 4955397 h 6858000"/>
              <a:gd name="connsiteX93" fmla="*/ 9268448 w 12192000"/>
              <a:gd name="connsiteY93" fmla="*/ 4917173 h 6858000"/>
              <a:gd name="connsiteX94" fmla="*/ 9442512 w 12192000"/>
              <a:gd name="connsiteY94" fmla="*/ 4773251 h 6858000"/>
              <a:gd name="connsiteX95" fmla="*/ 9590400 w 12192000"/>
              <a:gd name="connsiteY95" fmla="*/ 4643756 h 6858000"/>
              <a:gd name="connsiteX96" fmla="*/ 9513242 w 12192000"/>
              <a:gd name="connsiteY96" fmla="*/ 4600073 h 6858000"/>
              <a:gd name="connsiteX97" fmla="*/ 9617498 w 12192000"/>
              <a:gd name="connsiteY97" fmla="*/ 4476430 h 6858000"/>
              <a:gd name="connsiteX98" fmla="*/ 9949094 w 12192000"/>
              <a:gd name="connsiteY98" fmla="*/ 4095364 h 6858000"/>
              <a:gd name="connsiteX99" fmla="*/ 10094686 w 12192000"/>
              <a:gd name="connsiteY99" fmla="*/ 4011507 h 6858000"/>
              <a:gd name="connsiteX100" fmla="*/ 10271967 w 12192000"/>
              <a:gd name="connsiteY100" fmla="*/ 3800497 h 6858000"/>
              <a:gd name="connsiteX101" fmla="*/ 10297226 w 12192000"/>
              <a:gd name="connsiteY101" fmla="*/ 3751742 h 6858000"/>
              <a:gd name="connsiteX102" fmla="*/ 10260943 w 12192000"/>
              <a:gd name="connsiteY102" fmla="*/ 3689723 h 6858000"/>
              <a:gd name="connsiteX103" fmla="*/ 10233847 w 12192000"/>
              <a:gd name="connsiteY103" fmla="*/ 3627319 h 6858000"/>
              <a:gd name="connsiteX104" fmla="*/ 10269209 w 12192000"/>
              <a:gd name="connsiteY104" fmla="*/ 3608986 h 6858000"/>
              <a:gd name="connsiteX105" fmla="*/ 10496550 w 12192000"/>
              <a:gd name="connsiteY105" fmla="*/ 3577393 h 6858000"/>
              <a:gd name="connsiteX106" fmla="*/ 10364738 w 12192000"/>
              <a:gd name="connsiteY106" fmla="*/ 3458823 h 6858000"/>
              <a:gd name="connsiteX107" fmla="*/ 10132346 w 12192000"/>
              <a:gd name="connsiteY107" fmla="*/ 3282137 h 6858000"/>
              <a:gd name="connsiteX108" fmla="*/ 10026712 w 12192000"/>
              <a:gd name="connsiteY108" fmla="*/ 3156543 h 6858000"/>
              <a:gd name="connsiteX109" fmla="*/ 10014312 w 12192000"/>
              <a:gd name="connsiteY109" fmla="*/ 3044213 h 6858000"/>
              <a:gd name="connsiteX110" fmla="*/ 9806718 w 12192000"/>
              <a:gd name="connsiteY110" fmla="*/ 2977907 h 6858000"/>
              <a:gd name="connsiteX111" fmla="*/ 10001912 w 12192000"/>
              <a:gd name="connsiteY111" fmla="*/ 2740374 h 6858000"/>
              <a:gd name="connsiteX112" fmla="*/ 10021662 w 12192000"/>
              <a:gd name="connsiteY112" fmla="*/ 2691231 h 6858000"/>
              <a:gd name="connsiteX113" fmla="*/ 9904546 w 12192000"/>
              <a:gd name="connsiteY113" fmla="*/ 2515322 h 6858000"/>
              <a:gd name="connsiteX114" fmla="*/ 9885256 w 12192000"/>
              <a:gd name="connsiteY114" fmla="*/ 2487240 h 6858000"/>
              <a:gd name="connsiteX115" fmla="*/ 9842085 w 12192000"/>
              <a:gd name="connsiteY115" fmla="*/ 2431074 h 6858000"/>
              <a:gd name="connsiteX116" fmla="*/ 9718078 w 12192000"/>
              <a:gd name="connsiteY116" fmla="*/ 2417424 h 6858000"/>
              <a:gd name="connsiteX117" fmla="*/ 9782378 w 12192000"/>
              <a:gd name="connsiteY117" fmla="*/ 2377641 h 6858000"/>
              <a:gd name="connsiteX118" fmla="*/ 9907302 w 12192000"/>
              <a:gd name="connsiteY118" fmla="*/ 2243078 h 6858000"/>
              <a:gd name="connsiteX119" fmla="*/ 9824171 w 12192000"/>
              <a:gd name="connsiteY119" fmla="*/ 2114365 h 6858000"/>
              <a:gd name="connsiteX120" fmla="*/ 9818662 w 12192000"/>
              <a:gd name="connsiteY120" fmla="*/ 2043377 h 6858000"/>
              <a:gd name="connsiteX121" fmla="*/ 9958740 w 12192000"/>
              <a:gd name="connsiteY121" fmla="*/ 1952499 h 6858000"/>
              <a:gd name="connsiteX122" fmla="*/ 10064374 w 12192000"/>
              <a:gd name="connsiteY122" fmla="*/ 1916615 h 6858000"/>
              <a:gd name="connsiteX123" fmla="*/ 10113055 w 12192000"/>
              <a:gd name="connsiteY123" fmla="*/ 1865131 h 6858000"/>
              <a:gd name="connsiteX124" fmla="*/ 10055646 w 12192000"/>
              <a:gd name="connsiteY124" fmla="*/ 1822227 h 6858000"/>
              <a:gd name="connsiteX125" fmla="*/ 9800748 w 12192000"/>
              <a:gd name="connsiteY125" fmla="*/ 1720036 h 6858000"/>
              <a:gd name="connsiteX126" fmla="*/ 9938071 w 12192000"/>
              <a:gd name="connsiteY126" fmla="*/ 1634617 h 6858000"/>
              <a:gd name="connsiteX127" fmla="*/ 9220224 w 12192000"/>
              <a:gd name="connsiteY127" fmla="*/ 1231709 h 6858000"/>
              <a:gd name="connsiteX128" fmla="*/ 9133419 w 12192000"/>
              <a:gd name="connsiteY128" fmla="*/ 1170083 h 6858000"/>
              <a:gd name="connsiteX129" fmla="*/ 8672768 w 12192000"/>
              <a:gd name="connsiteY129" fmla="*/ 1020699 h 6858000"/>
              <a:gd name="connsiteX130" fmla="*/ 8198797 w 12192000"/>
              <a:gd name="connsiteY130" fmla="*/ 915000 h 6858000"/>
              <a:gd name="connsiteX131" fmla="*/ 8528095 w 12192000"/>
              <a:gd name="connsiteY131" fmla="*/ 691898 h 6858000"/>
              <a:gd name="connsiteX132" fmla="*/ 8025190 w 12192000"/>
              <a:gd name="connsiteY132" fmla="*/ 640021 h 6858000"/>
              <a:gd name="connsiteX133" fmla="*/ 7976047 w 12192000"/>
              <a:gd name="connsiteY133" fmla="*/ 641584 h 6858000"/>
              <a:gd name="connsiteX134" fmla="*/ 6988604 w 12192000"/>
              <a:gd name="connsiteY134" fmla="*/ 607260 h 6858000"/>
              <a:gd name="connsiteX135" fmla="*/ 5573116 w 12192000"/>
              <a:gd name="connsiteY135" fmla="*/ 493368 h 6858000"/>
              <a:gd name="connsiteX136" fmla="*/ 4401503 w 12192000"/>
              <a:gd name="connsiteY136" fmla="*/ 425112 h 6858000"/>
              <a:gd name="connsiteX137" fmla="*/ 3154109 w 12192000"/>
              <a:gd name="connsiteY137" fmla="*/ 292499 h 6858000"/>
              <a:gd name="connsiteX138" fmla="*/ 3094406 w 12192000"/>
              <a:gd name="connsiteY138" fmla="*/ 283966 h 6858000"/>
              <a:gd name="connsiteX139" fmla="*/ 0 w 12192000"/>
              <a:gd name="connsiteY139" fmla="*/ 0 h 6858000"/>
              <a:gd name="connsiteX140" fmla="*/ 12192000 w 12192000"/>
              <a:gd name="connsiteY140" fmla="*/ 0 h 6858000"/>
              <a:gd name="connsiteX141" fmla="*/ 12192000 w 12192000"/>
              <a:gd name="connsiteY141" fmla="*/ 6858000 h 6858000"/>
              <a:gd name="connsiteX142" fmla="*/ 0 w 12192000"/>
              <a:gd name="connsiteY14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2192000" h="6858000">
                <a:moveTo>
                  <a:pt x="3094406" y="283966"/>
                </a:moveTo>
                <a:cubicBezTo>
                  <a:pt x="3074312" y="283528"/>
                  <a:pt x="3054907" y="288795"/>
                  <a:pt x="3038833" y="309661"/>
                </a:cubicBezTo>
                <a:cubicBezTo>
                  <a:pt x="3124259" y="364657"/>
                  <a:pt x="3233105" y="343983"/>
                  <a:pt x="3348384" y="406000"/>
                </a:cubicBezTo>
                <a:cubicBezTo>
                  <a:pt x="3161001" y="386497"/>
                  <a:pt x="3012653" y="370896"/>
                  <a:pt x="2864309" y="355295"/>
                </a:cubicBezTo>
                <a:cubicBezTo>
                  <a:pt x="2861553" y="366216"/>
                  <a:pt x="2858796" y="377136"/>
                  <a:pt x="2856039" y="388058"/>
                </a:cubicBezTo>
                <a:cubicBezTo>
                  <a:pt x="3045722" y="411070"/>
                  <a:pt x="3221166" y="470356"/>
                  <a:pt x="3405794" y="512089"/>
                </a:cubicBezTo>
                <a:cubicBezTo>
                  <a:pt x="3388799" y="537835"/>
                  <a:pt x="3371808" y="532763"/>
                  <a:pt x="3356651" y="531204"/>
                </a:cubicBezTo>
                <a:cubicBezTo>
                  <a:pt x="3257907" y="521062"/>
                  <a:pt x="3159164" y="510922"/>
                  <a:pt x="3064552" y="483228"/>
                </a:cubicBezTo>
                <a:cubicBezTo>
                  <a:pt x="3043427" y="476987"/>
                  <a:pt x="3017704" y="476987"/>
                  <a:pt x="3005765" y="495708"/>
                </a:cubicBezTo>
                <a:cubicBezTo>
                  <a:pt x="2988771" y="522231"/>
                  <a:pt x="3013113" y="539393"/>
                  <a:pt x="3034700" y="553823"/>
                </a:cubicBezTo>
                <a:cubicBezTo>
                  <a:pt x="3072360" y="578787"/>
                  <a:pt x="3117827" y="571767"/>
                  <a:pt x="3161459" y="576445"/>
                </a:cubicBezTo>
                <a:cubicBezTo>
                  <a:pt x="3277655" y="588537"/>
                  <a:pt x="3333228" y="626370"/>
                  <a:pt x="3358949" y="712961"/>
                </a:cubicBezTo>
                <a:cubicBezTo>
                  <a:pt x="3256987" y="677857"/>
                  <a:pt x="3158703" y="721151"/>
                  <a:pt x="3059960" y="696576"/>
                </a:cubicBezTo>
                <a:cubicBezTo>
                  <a:pt x="3034240" y="690338"/>
                  <a:pt x="2993364" y="699698"/>
                  <a:pt x="3007143" y="729732"/>
                </a:cubicBezTo>
                <a:cubicBezTo>
                  <a:pt x="3020003" y="757814"/>
                  <a:pt x="3062716" y="778096"/>
                  <a:pt x="2986935" y="772635"/>
                </a:cubicBezTo>
                <a:cubicBezTo>
                  <a:pt x="2932740" y="768735"/>
                  <a:pt x="2826647" y="800329"/>
                  <a:pt x="2871197" y="808127"/>
                </a:cubicBezTo>
                <a:cubicBezTo>
                  <a:pt x="2927228" y="817881"/>
                  <a:pt x="2981883" y="831921"/>
                  <a:pt x="3053071" y="847913"/>
                </a:cubicBezTo>
                <a:cubicBezTo>
                  <a:pt x="2974533" y="874043"/>
                  <a:pt x="2918042" y="868584"/>
                  <a:pt x="2858796" y="847913"/>
                </a:cubicBezTo>
                <a:cubicBezTo>
                  <a:pt x="2787150" y="822949"/>
                  <a:pt x="2693916" y="792528"/>
                  <a:pt x="2635588" y="820611"/>
                </a:cubicBezTo>
                <a:cubicBezTo>
                  <a:pt x="2548326" y="862734"/>
                  <a:pt x="2475760" y="836211"/>
                  <a:pt x="2397683" y="829190"/>
                </a:cubicBezTo>
                <a:cubicBezTo>
                  <a:pt x="2238775" y="814759"/>
                  <a:pt x="2081241" y="790576"/>
                  <a:pt x="1921874" y="778877"/>
                </a:cubicBezTo>
                <a:cubicBezTo>
                  <a:pt x="1858036" y="774195"/>
                  <a:pt x="1789143" y="751964"/>
                  <a:pt x="1695450" y="782386"/>
                </a:cubicBezTo>
                <a:cubicBezTo>
                  <a:pt x="2119822" y="938012"/>
                  <a:pt x="2575423" y="928262"/>
                  <a:pt x="2954324" y="1120940"/>
                </a:cubicBezTo>
                <a:cubicBezTo>
                  <a:pt x="2938251" y="1139269"/>
                  <a:pt x="2856502" y="1191535"/>
                  <a:pt x="2890028" y="1195435"/>
                </a:cubicBezTo>
                <a:cubicBezTo>
                  <a:pt x="2984178" y="1206748"/>
                  <a:pt x="3067767" y="1244971"/>
                  <a:pt x="3153652" y="1276563"/>
                </a:cubicBezTo>
                <a:cubicBezTo>
                  <a:pt x="3190855" y="1290216"/>
                  <a:pt x="3235862" y="1308157"/>
                  <a:pt x="3218410" y="1356911"/>
                </a:cubicBezTo>
                <a:cubicBezTo>
                  <a:pt x="3186719" y="1370562"/>
                  <a:pt x="3163296" y="1351451"/>
                  <a:pt x="3137118" y="1349891"/>
                </a:cubicBezTo>
                <a:cubicBezTo>
                  <a:pt x="3110480" y="1348331"/>
                  <a:pt x="3050773" y="1358471"/>
                  <a:pt x="3067309" y="1365102"/>
                </a:cubicBezTo>
                <a:cubicBezTo>
                  <a:pt x="3142629" y="1395136"/>
                  <a:pt x="3007143" y="1467292"/>
                  <a:pt x="3096243" y="1467292"/>
                </a:cubicBezTo>
                <a:cubicBezTo>
                  <a:pt x="3245506" y="1467681"/>
                  <a:pt x="3324961" y="1595613"/>
                  <a:pt x="3468716" y="1599125"/>
                </a:cubicBezTo>
                <a:cubicBezTo>
                  <a:pt x="3491677" y="1599513"/>
                  <a:pt x="3502700" y="1622137"/>
                  <a:pt x="3502241" y="1642029"/>
                </a:cubicBezTo>
                <a:cubicBezTo>
                  <a:pt x="3502241" y="1665822"/>
                  <a:pt x="3481116" y="1670112"/>
                  <a:pt x="3457692" y="1672453"/>
                </a:cubicBezTo>
                <a:cubicBezTo>
                  <a:pt x="3421868" y="1675962"/>
                  <a:pt x="3384667" y="1642029"/>
                  <a:pt x="3337362" y="1688053"/>
                </a:cubicBezTo>
                <a:cubicBezTo>
                  <a:pt x="3422329" y="1714966"/>
                  <a:pt x="3507294" y="1741878"/>
                  <a:pt x="3505915" y="1834318"/>
                </a:cubicBezTo>
                <a:cubicBezTo>
                  <a:pt x="3505457" y="1859279"/>
                  <a:pt x="3540820" y="1868640"/>
                  <a:pt x="3567458" y="1874880"/>
                </a:cubicBezTo>
                <a:cubicBezTo>
                  <a:pt x="3611549" y="1885023"/>
                  <a:pt x="3648750" y="1902965"/>
                  <a:pt x="3672634" y="1937678"/>
                </a:cubicBezTo>
                <a:cubicBezTo>
                  <a:pt x="3672172" y="1944308"/>
                  <a:pt x="3671715" y="1951329"/>
                  <a:pt x="3674470" y="1956789"/>
                </a:cubicBezTo>
                <a:cubicBezTo>
                  <a:pt x="3666664" y="2040646"/>
                  <a:pt x="3602363" y="2038306"/>
                  <a:pt x="3531176" y="2024266"/>
                </a:cubicBezTo>
                <a:cubicBezTo>
                  <a:pt x="3446211" y="2007103"/>
                  <a:pt x="3362164" y="1975900"/>
                  <a:pt x="3272604" y="2005933"/>
                </a:cubicBezTo>
                <a:cubicBezTo>
                  <a:pt x="3398905" y="2046107"/>
                  <a:pt x="3536229" y="2049228"/>
                  <a:pt x="3654720" y="2106564"/>
                </a:cubicBezTo>
                <a:cubicBezTo>
                  <a:pt x="3221166" y="2117095"/>
                  <a:pt x="2838130" y="1936116"/>
                  <a:pt x="2417892" y="1866690"/>
                </a:cubicBezTo>
                <a:cubicBezTo>
                  <a:pt x="2432130" y="1913105"/>
                  <a:pt x="2466114" y="1922465"/>
                  <a:pt x="2496888" y="1929487"/>
                </a:cubicBezTo>
                <a:cubicBezTo>
                  <a:pt x="2652123" y="1964590"/>
                  <a:pt x="2788067" y="2034408"/>
                  <a:pt x="2929526" y="2094862"/>
                </a:cubicBezTo>
                <a:cubicBezTo>
                  <a:pt x="2987851" y="2119825"/>
                  <a:pt x="3030106" y="2144789"/>
                  <a:pt x="3052152" y="2198613"/>
                </a:cubicBezTo>
                <a:cubicBezTo>
                  <a:pt x="3071903" y="2247367"/>
                  <a:pt x="3110021" y="2269990"/>
                  <a:pt x="3180748" y="2255948"/>
                </a:cubicBezTo>
                <a:cubicBezTo>
                  <a:pt x="3238157" y="2244246"/>
                  <a:pt x="3301078" y="2250487"/>
                  <a:pt x="3361244" y="2254777"/>
                </a:cubicBezTo>
                <a:cubicBezTo>
                  <a:pt x="3430596" y="2259459"/>
                  <a:pt x="3508213" y="2314455"/>
                  <a:pt x="3489382" y="2342926"/>
                </a:cubicBezTo>
                <a:cubicBezTo>
                  <a:pt x="3457233" y="2391292"/>
                  <a:pt x="3403498" y="2367110"/>
                  <a:pt x="3355733" y="2361649"/>
                </a:cubicBezTo>
                <a:cubicBezTo>
                  <a:pt x="3301537" y="2355018"/>
                  <a:pt x="3200957" y="2341367"/>
                  <a:pt x="3199121" y="2347216"/>
                </a:cubicBezTo>
                <a:cubicBezTo>
                  <a:pt x="3163754" y="2468518"/>
                  <a:pt x="2914827" y="2362819"/>
                  <a:pt x="2861091" y="2351896"/>
                </a:cubicBezTo>
                <a:cubicBezTo>
                  <a:pt x="2794038" y="2338245"/>
                  <a:pt x="2731116" y="2363208"/>
                  <a:pt x="2667278" y="2369058"/>
                </a:cubicBezTo>
                <a:cubicBezTo>
                  <a:pt x="2610328" y="2374518"/>
                  <a:pt x="2288376" y="2391292"/>
                  <a:pt x="2221781" y="2339805"/>
                </a:cubicBezTo>
                <a:cubicBezTo>
                  <a:pt x="2212595" y="2379978"/>
                  <a:pt x="2231884" y="2396361"/>
                  <a:pt x="2247961" y="2414693"/>
                </a:cubicBezTo>
                <a:cubicBezTo>
                  <a:pt x="2270465" y="2440824"/>
                  <a:pt x="2274138" y="2459157"/>
                  <a:pt x="2231425" y="2479828"/>
                </a:cubicBezTo>
                <a:cubicBezTo>
                  <a:pt x="2109717" y="2539115"/>
                  <a:pt x="2111557" y="2541065"/>
                  <a:pt x="2224996" y="2621414"/>
                </a:cubicBezTo>
                <a:cubicBezTo>
                  <a:pt x="2230509" y="2624923"/>
                  <a:pt x="2228211" y="2636624"/>
                  <a:pt x="2229131" y="2644426"/>
                </a:cubicBezTo>
                <a:cubicBezTo>
                  <a:pt x="2199276" y="2656906"/>
                  <a:pt x="2164373" y="2625703"/>
                  <a:pt x="2129466" y="2659247"/>
                </a:cubicBezTo>
                <a:cubicBezTo>
                  <a:pt x="2281487" y="2806680"/>
                  <a:pt x="2513421" y="2842953"/>
                  <a:pt x="2723312" y="2953726"/>
                </a:cubicBezTo>
                <a:cubicBezTo>
                  <a:pt x="2553377" y="2990389"/>
                  <a:pt x="2451419" y="2862456"/>
                  <a:pt x="2326496" y="2878838"/>
                </a:cubicBezTo>
                <a:cubicBezTo>
                  <a:pt x="2264036" y="2919012"/>
                  <a:pt x="2449582" y="2983367"/>
                  <a:pt x="2272759" y="3002480"/>
                </a:cubicBezTo>
                <a:cubicBezTo>
                  <a:pt x="2349461" y="3037583"/>
                  <a:pt x="2406411" y="3071905"/>
                  <a:pt x="2459226" y="3112471"/>
                </a:cubicBezTo>
                <a:cubicBezTo>
                  <a:pt x="2553377" y="3185016"/>
                  <a:pt x="2571749" y="3232602"/>
                  <a:pt x="2528117" y="3330111"/>
                </a:cubicBezTo>
                <a:cubicBezTo>
                  <a:pt x="2499642" y="3394076"/>
                  <a:pt x="2457848" y="3452973"/>
                  <a:pt x="2494590" y="3529029"/>
                </a:cubicBezTo>
                <a:cubicBezTo>
                  <a:pt x="2520308" y="3581294"/>
                  <a:pt x="2510206" y="3615617"/>
                  <a:pt x="2414677" y="3592215"/>
                </a:cubicBezTo>
                <a:cubicBezTo>
                  <a:pt x="2311799" y="3567251"/>
                  <a:pt x="2273221" y="3614057"/>
                  <a:pt x="2298940" y="3705716"/>
                </a:cubicBezTo>
                <a:cubicBezTo>
                  <a:pt x="2315473" y="3764612"/>
                  <a:pt x="2298020" y="3782553"/>
                  <a:pt x="2227294" y="3775921"/>
                </a:cubicBezTo>
                <a:cubicBezTo>
                  <a:pt x="2149215" y="3768512"/>
                  <a:pt x="2074811" y="3729898"/>
                  <a:pt x="1978366" y="3748620"/>
                </a:cubicBezTo>
                <a:cubicBezTo>
                  <a:pt x="2055522" y="3855492"/>
                  <a:pt x="2220403" y="3825068"/>
                  <a:pt x="2310421" y="3926868"/>
                </a:cubicBezTo>
                <a:cubicBezTo>
                  <a:pt x="2202950" y="3927259"/>
                  <a:pt x="2120739" y="3926868"/>
                  <a:pt x="2041285" y="3904635"/>
                </a:cubicBezTo>
                <a:cubicBezTo>
                  <a:pt x="2008216" y="3895664"/>
                  <a:pt x="1971934" y="3886305"/>
                  <a:pt x="1953565" y="3917116"/>
                </a:cubicBezTo>
                <a:cubicBezTo>
                  <a:pt x="1931978" y="3954170"/>
                  <a:pt x="1976527" y="3968211"/>
                  <a:pt x="2003623" y="3974842"/>
                </a:cubicBezTo>
                <a:cubicBezTo>
                  <a:pt x="2079866" y="3993563"/>
                  <a:pt x="2138192" y="4038028"/>
                  <a:pt x="2201114" y="4072742"/>
                </a:cubicBezTo>
                <a:cubicBezTo>
                  <a:pt x="2339356" y="4148800"/>
                  <a:pt x="2490917" y="4212375"/>
                  <a:pt x="2608032" y="4337967"/>
                </a:cubicBezTo>
                <a:cubicBezTo>
                  <a:pt x="2460606" y="4305983"/>
                  <a:pt x="2350838" y="4231487"/>
                  <a:pt x="2213973" y="4216277"/>
                </a:cubicBezTo>
                <a:cubicBezTo>
                  <a:pt x="2332467" y="4330557"/>
                  <a:pt x="2484945" y="4405834"/>
                  <a:pt x="2629158" y="4488911"/>
                </a:cubicBezTo>
                <a:cubicBezTo>
                  <a:pt x="2670494" y="4512315"/>
                  <a:pt x="2712289" y="4528306"/>
                  <a:pt x="2721471" y="4579399"/>
                </a:cubicBezTo>
                <a:cubicBezTo>
                  <a:pt x="2739385" y="4678470"/>
                  <a:pt x="2793121" y="4760378"/>
                  <a:pt x="2907939" y="4804062"/>
                </a:cubicBezTo>
                <a:cubicBezTo>
                  <a:pt x="2908859" y="4804452"/>
                  <a:pt x="2902428" y="4819274"/>
                  <a:pt x="2898753" y="4829414"/>
                </a:cubicBezTo>
                <a:cubicBezTo>
                  <a:pt x="2828485" y="4832536"/>
                  <a:pt x="2772912" y="4774028"/>
                  <a:pt x="2683352" y="4793141"/>
                </a:cubicBezTo>
                <a:cubicBezTo>
                  <a:pt x="2769239" y="4872708"/>
                  <a:pt x="2840885" y="4944087"/>
                  <a:pt x="2962594" y="4981920"/>
                </a:cubicBezTo>
                <a:cubicBezTo>
                  <a:pt x="3059960" y="5011952"/>
                  <a:pt x="3180289" y="5029503"/>
                  <a:pt x="3251019" y="5127012"/>
                </a:cubicBezTo>
                <a:cubicBezTo>
                  <a:pt x="3168808" y="5146126"/>
                  <a:pt x="3107723" y="5121944"/>
                  <a:pt x="3046180" y="5104781"/>
                </a:cubicBezTo>
                <a:cubicBezTo>
                  <a:pt x="2952030" y="5078258"/>
                  <a:pt x="2858796" y="5048226"/>
                  <a:pt x="2764646" y="5021703"/>
                </a:cubicBezTo>
                <a:cubicBezTo>
                  <a:pt x="2728821" y="5011563"/>
                  <a:pt x="2689782" y="5004540"/>
                  <a:pt x="2666820" y="5052905"/>
                </a:cubicBezTo>
                <a:cubicBezTo>
                  <a:pt x="2786691" y="5063047"/>
                  <a:pt x="2858337" y="5128575"/>
                  <a:pt x="2933657" y="5190198"/>
                </a:cubicBezTo>
                <a:cubicBezTo>
                  <a:pt x="2975911" y="5224912"/>
                  <a:pt x="3010358" y="5271328"/>
                  <a:pt x="3086598" y="5253776"/>
                </a:cubicBezTo>
                <a:cubicBezTo>
                  <a:pt x="3126554" y="5244415"/>
                  <a:pt x="3151814" y="5270547"/>
                  <a:pt x="3147680" y="5302531"/>
                </a:cubicBezTo>
                <a:cubicBezTo>
                  <a:pt x="3132525" y="5415251"/>
                  <a:pt x="3225759" y="5454645"/>
                  <a:pt x="3322204" y="5476487"/>
                </a:cubicBezTo>
                <a:cubicBezTo>
                  <a:pt x="3504998" y="5517440"/>
                  <a:pt x="3657018" y="5613779"/>
                  <a:pt x="3834758" y="5666434"/>
                </a:cubicBezTo>
                <a:cubicBezTo>
                  <a:pt x="4007445" y="5717529"/>
                  <a:pt x="4141095" y="5838830"/>
                  <a:pt x="4314240" y="5902409"/>
                </a:cubicBezTo>
                <a:cubicBezTo>
                  <a:pt x="4439624" y="5948433"/>
                  <a:pt x="4559494" y="6007718"/>
                  <a:pt x="4688552" y="6049453"/>
                </a:cubicBezTo>
                <a:cubicBezTo>
                  <a:pt x="4993968" y="6148131"/>
                  <a:pt x="5305360" y="6227308"/>
                  <a:pt x="5634660" y="6238620"/>
                </a:cubicBezTo>
                <a:cubicBezTo>
                  <a:pt x="5906549" y="6247590"/>
                  <a:pt x="8264931" y="6239010"/>
                  <a:pt x="9222980" y="4955397"/>
                </a:cubicBezTo>
                <a:cubicBezTo>
                  <a:pt x="9241350" y="4949155"/>
                  <a:pt x="9262017" y="4932775"/>
                  <a:pt x="9268448" y="4917173"/>
                </a:cubicBezTo>
                <a:cubicBezTo>
                  <a:pt x="9299220" y="4844235"/>
                  <a:pt x="9374540" y="4812644"/>
                  <a:pt x="9442512" y="4773251"/>
                </a:cubicBezTo>
                <a:cubicBezTo>
                  <a:pt x="9502220" y="4738536"/>
                  <a:pt x="9565600" y="4702263"/>
                  <a:pt x="9590400" y="4643756"/>
                </a:cubicBezTo>
                <a:cubicBezTo>
                  <a:pt x="9623008" y="4565749"/>
                  <a:pt x="9530236" y="4629716"/>
                  <a:pt x="9513242" y="4600073"/>
                </a:cubicBezTo>
                <a:cubicBezTo>
                  <a:pt x="9548605" y="4559509"/>
                  <a:pt x="9603261" y="4522454"/>
                  <a:pt x="9617498" y="4476430"/>
                </a:cubicBezTo>
                <a:cubicBezTo>
                  <a:pt x="9669394" y="4310276"/>
                  <a:pt x="9781460" y="4189364"/>
                  <a:pt x="9949094" y="4095364"/>
                </a:cubicBezTo>
                <a:cubicBezTo>
                  <a:pt x="9997318" y="4068452"/>
                  <a:pt x="10029007" y="4019306"/>
                  <a:pt x="10094686" y="4011507"/>
                </a:cubicBezTo>
                <a:cubicBezTo>
                  <a:pt x="10240735" y="3994345"/>
                  <a:pt x="10194808" y="3860171"/>
                  <a:pt x="10271967" y="3800497"/>
                </a:cubicBezTo>
                <a:cubicBezTo>
                  <a:pt x="10286662" y="3789184"/>
                  <a:pt x="10299980" y="3766953"/>
                  <a:pt x="10297226" y="3751742"/>
                </a:cubicBezTo>
                <a:cubicBezTo>
                  <a:pt x="10293091" y="3729898"/>
                  <a:pt x="10275639" y="3709227"/>
                  <a:pt x="10260943" y="3689723"/>
                </a:cubicBezTo>
                <a:cubicBezTo>
                  <a:pt x="10245786" y="3670222"/>
                  <a:pt x="10222825" y="3653061"/>
                  <a:pt x="10233847" y="3627319"/>
                </a:cubicBezTo>
                <a:cubicBezTo>
                  <a:pt x="10238437" y="3616788"/>
                  <a:pt x="10235225" y="3580125"/>
                  <a:pt x="10269209" y="3608986"/>
                </a:cubicBezTo>
                <a:cubicBezTo>
                  <a:pt x="10362443" y="3688165"/>
                  <a:pt x="10416637" y="3613279"/>
                  <a:pt x="10496550" y="3577393"/>
                </a:cubicBezTo>
                <a:cubicBezTo>
                  <a:pt x="10432253" y="3540340"/>
                  <a:pt x="10374383" y="3514208"/>
                  <a:pt x="10364738" y="3458823"/>
                </a:cubicBezTo>
                <a:cubicBezTo>
                  <a:pt x="10344991" y="3344542"/>
                  <a:pt x="10260485" y="3292277"/>
                  <a:pt x="10132346" y="3282137"/>
                </a:cubicBezTo>
                <a:cubicBezTo>
                  <a:pt x="10179650" y="3171757"/>
                  <a:pt x="10179650" y="3171757"/>
                  <a:pt x="10026712" y="3156543"/>
                </a:cubicBezTo>
                <a:cubicBezTo>
                  <a:pt x="10085499" y="3086337"/>
                  <a:pt x="10085499" y="3068396"/>
                  <a:pt x="10014312" y="3044213"/>
                </a:cubicBezTo>
                <a:cubicBezTo>
                  <a:pt x="9945880" y="3021201"/>
                  <a:pt x="9870100" y="3013401"/>
                  <a:pt x="9806718" y="2977907"/>
                </a:cubicBezTo>
                <a:cubicBezTo>
                  <a:pt x="9865047" y="2888199"/>
                  <a:pt x="9881580" y="2784060"/>
                  <a:pt x="10001912" y="2740374"/>
                </a:cubicBezTo>
                <a:cubicBezTo>
                  <a:pt x="10020741" y="2733743"/>
                  <a:pt x="10033600" y="2706830"/>
                  <a:pt x="10021662" y="2691231"/>
                </a:cubicBezTo>
                <a:cubicBezTo>
                  <a:pt x="9978030" y="2634675"/>
                  <a:pt x="10040492" y="2527414"/>
                  <a:pt x="9904546" y="2515322"/>
                </a:cubicBezTo>
                <a:cubicBezTo>
                  <a:pt x="9887552" y="2514152"/>
                  <a:pt x="9871936" y="2502450"/>
                  <a:pt x="9885256" y="2487240"/>
                </a:cubicBezTo>
                <a:cubicBezTo>
                  <a:pt x="9931184" y="2434196"/>
                  <a:pt x="9875611" y="2437706"/>
                  <a:pt x="9842085" y="2431074"/>
                </a:cubicBezTo>
                <a:cubicBezTo>
                  <a:pt x="9801668" y="2422884"/>
                  <a:pt x="9755740" y="2446287"/>
                  <a:pt x="9718078" y="2417424"/>
                </a:cubicBezTo>
                <a:cubicBezTo>
                  <a:pt x="9726806" y="2386999"/>
                  <a:pt x="9759413" y="2387390"/>
                  <a:pt x="9782378" y="2377641"/>
                </a:cubicBezTo>
                <a:cubicBezTo>
                  <a:pt x="9849430" y="2349558"/>
                  <a:pt x="9904086" y="2316013"/>
                  <a:pt x="9907302" y="2243078"/>
                </a:cubicBezTo>
                <a:cubicBezTo>
                  <a:pt x="9909596" y="2184182"/>
                  <a:pt x="9916946" y="2132305"/>
                  <a:pt x="9824171" y="2114365"/>
                </a:cubicBezTo>
                <a:cubicBezTo>
                  <a:pt x="9785593" y="2106953"/>
                  <a:pt x="9796616" y="2064440"/>
                  <a:pt x="9818662" y="2043377"/>
                </a:cubicBezTo>
                <a:cubicBezTo>
                  <a:pt x="9858160" y="2005933"/>
                  <a:pt x="9890766" y="1956008"/>
                  <a:pt x="9958740" y="1952499"/>
                </a:cubicBezTo>
                <a:cubicBezTo>
                  <a:pt x="10000075" y="1950158"/>
                  <a:pt x="10031764" y="1934556"/>
                  <a:pt x="10064374" y="1916615"/>
                </a:cubicBezTo>
                <a:cubicBezTo>
                  <a:pt x="10087795" y="1903743"/>
                  <a:pt x="10115810" y="1892823"/>
                  <a:pt x="10113055" y="1865131"/>
                </a:cubicBezTo>
                <a:cubicBezTo>
                  <a:pt x="10110302" y="1838607"/>
                  <a:pt x="10083203" y="1827686"/>
                  <a:pt x="10055646" y="1822227"/>
                </a:cubicBezTo>
                <a:cubicBezTo>
                  <a:pt x="9963792" y="1804675"/>
                  <a:pt x="9877448" y="1778933"/>
                  <a:pt x="9800748" y="1720036"/>
                </a:cubicBezTo>
                <a:cubicBezTo>
                  <a:pt x="9851726" y="1688834"/>
                  <a:pt x="9900410" y="1666211"/>
                  <a:pt x="9938071" y="1634617"/>
                </a:cubicBezTo>
                <a:cubicBezTo>
                  <a:pt x="10029007" y="1558172"/>
                  <a:pt x="9258802" y="1317517"/>
                  <a:pt x="9220224" y="1231709"/>
                </a:cubicBezTo>
                <a:cubicBezTo>
                  <a:pt x="9208284" y="1205187"/>
                  <a:pt x="9167410" y="1177883"/>
                  <a:pt x="9133419" y="1170083"/>
                </a:cubicBezTo>
                <a:cubicBezTo>
                  <a:pt x="8974052" y="1133420"/>
                  <a:pt x="8835810" y="1051123"/>
                  <a:pt x="8672768" y="1020699"/>
                </a:cubicBezTo>
                <a:cubicBezTo>
                  <a:pt x="8518912" y="991837"/>
                  <a:pt x="8367350" y="953222"/>
                  <a:pt x="8198797" y="915000"/>
                </a:cubicBezTo>
                <a:cubicBezTo>
                  <a:pt x="8302134" y="819048"/>
                  <a:pt x="8485382" y="830361"/>
                  <a:pt x="8528095" y="691898"/>
                </a:cubicBezTo>
                <a:cubicBezTo>
                  <a:pt x="8361379" y="656013"/>
                  <a:pt x="8185937" y="696968"/>
                  <a:pt x="8025190" y="640021"/>
                </a:cubicBezTo>
                <a:cubicBezTo>
                  <a:pt x="8011411" y="634954"/>
                  <a:pt x="7992579" y="640021"/>
                  <a:pt x="7976047" y="641584"/>
                </a:cubicBezTo>
                <a:cubicBezTo>
                  <a:pt x="7644909" y="672005"/>
                  <a:pt x="7315149" y="645484"/>
                  <a:pt x="6988604" y="607260"/>
                </a:cubicBezTo>
                <a:cubicBezTo>
                  <a:pt x="6518305" y="552656"/>
                  <a:pt x="6046170" y="517941"/>
                  <a:pt x="5573116" y="493368"/>
                </a:cubicBezTo>
                <a:cubicBezTo>
                  <a:pt x="5182272" y="473086"/>
                  <a:pt x="4790511" y="464116"/>
                  <a:pt x="4401503" y="425112"/>
                </a:cubicBezTo>
                <a:cubicBezTo>
                  <a:pt x="3985401" y="383379"/>
                  <a:pt x="3569756" y="336184"/>
                  <a:pt x="3154109" y="292499"/>
                </a:cubicBezTo>
                <a:cubicBezTo>
                  <a:pt x="3135280" y="290549"/>
                  <a:pt x="3114499" y="284406"/>
                  <a:pt x="3094406" y="283966"/>
                </a:cubicBezTo>
                <a:close/>
                <a:moveTo>
                  <a:pt x="0" y="0"/>
                </a:moveTo>
                <a:lnTo>
                  <a:pt x="12192000" y="0"/>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dirty="0"/>
          </a:p>
        </p:txBody>
      </p:sp>
      <p:sp>
        <p:nvSpPr>
          <p:cNvPr id="8" name="Rectangle: Rounded Corners 7">
            <a:extLst>
              <a:ext uri="{FF2B5EF4-FFF2-40B4-BE49-F238E27FC236}">
                <a16:creationId xmlns:a16="http://schemas.microsoft.com/office/drawing/2014/main" id="{E6CE1F15-27C6-7DB6-AE11-5E3FBE3410D1}"/>
              </a:ext>
            </a:extLst>
          </p:cNvPr>
          <p:cNvSpPr/>
          <p:nvPr/>
        </p:nvSpPr>
        <p:spPr>
          <a:xfrm>
            <a:off x="0" y="0"/>
            <a:ext cx="2495068" cy="133860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blue and yellow logo">
            <a:extLst>
              <a:ext uri="{FF2B5EF4-FFF2-40B4-BE49-F238E27FC236}">
                <a16:creationId xmlns:a16="http://schemas.microsoft.com/office/drawing/2014/main" id="{33B2E3E0-5A8A-D186-55EF-775B1EB60B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2495068" cy="133860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3" name="Picture 2" descr="A logo of a globe and a graduation cap">
            <a:extLst>
              <a:ext uri="{FF2B5EF4-FFF2-40B4-BE49-F238E27FC236}">
                <a16:creationId xmlns:a16="http://schemas.microsoft.com/office/drawing/2014/main" id="{B580A86F-0F90-4CEA-E55F-FC5F205CD1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grayWhite">
          <a:xfrm>
            <a:off x="9852315" y="18854"/>
            <a:ext cx="2339684" cy="1404594"/>
          </a:xfrm>
          <a:prstGeom prst="rect">
            <a:avLst/>
          </a:prstGeom>
        </p:spPr>
      </p:pic>
      <p:pic>
        <p:nvPicPr>
          <p:cNvPr id="7" name="Picture 6" descr="A screenshot of a graph&#10;&#10;Description automatically generated">
            <a:extLst>
              <a:ext uri="{FF2B5EF4-FFF2-40B4-BE49-F238E27FC236}">
                <a16:creationId xmlns:a16="http://schemas.microsoft.com/office/drawing/2014/main" id="{A45BD681-2DCB-3399-18EB-F70B2D9412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72203" y="1520889"/>
            <a:ext cx="8092543" cy="4861249"/>
          </a:xfrm>
          <a:prstGeom prst="rect">
            <a:avLst/>
          </a:prstGeom>
        </p:spPr>
      </p:pic>
      <p:sp>
        <p:nvSpPr>
          <p:cNvPr id="4" name="TextBox 3">
            <a:extLst>
              <a:ext uri="{FF2B5EF4-FFF2-40B4-BE49-F238E27FC236}">
                <a16:creationId xmlns:a16="http://schemas.microsoft.com/office/drawing/2014/main" id="{DB502875-1A1B-ECBD-0912-533759DB827B}"/>
              </a:ext>
            </a:extLst>
          </p:cNvPr>
          <p:cNvSpPr txBox="1"/>
          <p:nvPr/>
        </p:nvSpPr>
        <p:spPr>
          <a:xfrm>
            <a:off x="409439" y="1865616"/>
            <a:ext cx="3053326" cy="3631763"/>
          </a:xfrm>
          <a:prstGeom prst="rect">
            <a:avLst/>
          </a:prstGeom>
          <a:noFill/>
        </p:spPr>
        <p:txBody>
          <a:bodyPr wrap="square">
            <a:spAutoFit/>
          </a:bodyPr>
          <a:lstStyle/>
          <a:p>
            <a:r>
              <a:rPr lang="en-GB" sz="3200" b="1" dirty="0"/>
              <a:t>Insights:</a:t>
            </a:r>
          </a:p>
          <a:p>
            <a:pPr marL="342900" indent="-342900">
              <a:buFontTx/>
              <a:buChar char="-"/>
            </a:pPr>
            <a:r>
              <a:rPr lang="en-GB" sz="1800" dirty="0"/>
              <a:t>One of the most important figures that shows a direct relation between temp and sales &amp; promotions per store.</a:t>
            </a:r>
          </a:p>
          <a:p>
            <a:pPr marL="342900" indent="-342900">
              <a:buFontTx/>
              <a:buChar char="-"/>
            </a:pPr>
            <a:r>
              <a:rPr lang="en-GB" dirty="0"/>
              <a:t>39,40 stores have a significantly low temp. which affect the sales directly although a huge promotions to product are being conducted .</a:t>
            </a:r>
            <a:endParaRPr lang="en-GB" sz="1800" dirty="0"/>
          </a:p>
        </p:txBody>
      </p:sp>
    </p:spTree>
    <p:extLst>
      <p:ext uri="{BB962C8B-B14F-4D97-AF65-F5344CB8AC3E}">
        <p14:creationId xmlns:p14="http://schemas.microsoft.com/office/powerpoint/2010/main" val="2748146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146A86D-6741-19E7-FE61-A3E2EBE4E260}"/>
            </a:ext>
          </a:extLst>
        </p:cNvPr>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420A095C-4632-BCD4-B7D5-8335CEB6F4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Diagonal Corners Rounded 5">
            <a:extLst>
              <a:ext uri="{FF2B5EF4-FFF2-40B4-BE49-F238E27FC236}">
                <a16:creationId xmlns:a16="http://schemas.microsoft.com/office/drawing/2014/main" id="{09F0D6C5-2205-D209-8460-0C697E9C7491}"/>
              </a:ext>
            </a:extLst>
          </p:cNvPr>
          <p:cNvSpPr/>
          <p:nvPr/>
        </p:nvSpPr>
        <p:spPr>
          <a:xfrm>
            <a:off x="9875595" y="18854"/>
            <a:ext cx="2316405" cy="1404594"/>
          </a:xfrm>
          <a:prstGeom prst="round2DiagRect">
            <a:avLst>
              <a:gd name="adj1" fmla="val 16667"/>
              <a:gd name="adj2" fmla="val 11132"/>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Freeform: Shape 29">
            <a:extLst>
              <a:ext uri="{FF2B5EF4-FFF2-40B4-BE49-F238E27FC236}">
                <a16:creationId xmlns:a16="http://schemas.microsoft.com/office/drawing/2014/main" id="{13B4ED7D-ED72-223E-E79D-D77A9E1025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3094406 w 12192000"/>
              <a:gd name="connsiteY0" fmla="*/ 283966 h 6858000"/>
              <a:gd name="connsiteX1" fmla="*/ 3038833 w 12192000"/>
              <a:gd name="connsiteY1" fmla="*/ 309661 h 6858000"/>
              <a:gd name="connsiteX2" fmla="*/ 3348384 w 12192000"/>
              <a:gd name="connsiteY2" fmla="*/ 406000 h 6858000"/>
              <a:gd name="connsiteX3" fmla="*/ 2864309 w 12192000"/>
              <a:gd name="connsiteY3" fmla="*/ 355295 h 6858000"/>
              <a:gd name="connsiteX4" fmla="*/ 2856039 w 12192000"/>
              <a:gd name="connsiteY4" fmla="*/ 388058 h 6858000"/>
              <a:gd name="connsiteX5" fmla="*/ 3405794 w 12192000"/>
              <a:gd name="connsiteY5" fmla="*/ 512089 h 6858000"/>
              <a:gd name="connsiteX6" fmla="*/ 3356651 w 12192000"/>
              <a:gd name="connsiteY6" fmla="*/ 531204 h 6858000"/>
              <a:gd name="connsiteX7" fmla="*/ 3064552 w 12192000"/>
              <a:gd name="connsiteY7" fmla="*/ 483228 h 6858000"/>
              <a:gd name="connsiteX8" fmla="*/ 3005765 w 12192000"/>
              <a:gd name="connsiteY8" fmla="*/ 495708 h 6858000"/>
              <a:gd name="connsiteX9" fmla="*/ 3034700 w 12192000"/>
              <a:gd name="connsiteY9" fmla="*/ 553823 h 6858000"/>
              <a:gd name="connsiteX10" fmla="*/ 3161459 w 12192000"/>
              <a:gd name="connsiteY10" fmla="*/ 576445 h 6858000"/>
              <a:gd name="connsiteX11" fmla="*/ 3358949 w 12192000"/>
              <a:gd name="connsiteY11" fmla="*/ 712961 h 6858000"/>
              <a:gd name="connsiteX12" fmla="*/ 3059960 w 12192000"/>
              <a:gd name="connsiteY12" fmla="*/ 696576 h 6858000"/>
              <a:gd name="connsiteX13" fmla="*/ 3007143 w 12192000"/>
              <a:gd name="connsiteY13" fmla="*/ 729732 h 6858000"/>
              <a:gd name="connsiteX14" fmla="*/ 2986935 w 12192000"/>
              <a:gd name="connsiteY14" fmla="*/ 772635 h 6858000"/>
              <a:gd name="connsiteX15" fmla="*/ 2871197 w 12192000"/>
              <a:gd name="connsiteY15" fmla="*/ 808127 h 6858000"/>
              <a:gd name="connsiteX16" fmla="*/ 3053071 w 12192000"/>
              <a:gd name="connsiteY16" fmla="*/ 847913 h 6858000"/>
              <a:gd name="connsiteX17" fmla="*/ 2858796 w 12192000"/>
              <a:gd name="connsiteY17" fmla="*/ 847913 h 6858000"/>
              <a:gd name="connsiteX18" fmla="*/ 2635588 w 12192000"/>
              <a:gd name="connsiteY18" fmla="*/ 820611 h 6858000"/>
              <a:gd name="connsiteX19" fmla="*/ 2397683 w 12192000"/>
              <a:gd name="connsiteY19" fmla="*/ 829190 h 6858000"/>
              <a:gd name="connsiteX20" fmla="*/ 1921874 w 12192000"/>
              <a:gd name="connsiteY20" fmla="*/ 778877 h 6858000"/>
              <a:gd name="connsiteX21" fmla="*/ 1695450 w 12192000"/>
              <a:gd name="connsiteY21" fmla="*/ 782386 h 6858000"/>
              <a:gd name="connsiteX22" fmla="*/ 2954324 w 12192000"/>
              <a:gd name="connsiteY22" fmla="*/ 1120940 h 6858000"/>
              <a:gd name="connsiteX23" fmla="*/ 2890028 w 12192000"/>
              <a:gd name="connsiteY23" fmla="*/ 1195435 h 6858000"/>
              <a:gd name="connsiteX24" fmla="*/ 3153652 w 12192000"/>
              <a:gd name="connsiteY24" fmla="*/ 1276563 h 6858000"/>
              <a:gd name="connsiteX25" fmla="*/ 3218410 w 12192000"/>
              <a:gd name="connsiteY25" fmla="*/ 1356911 h 6858000"/>
              <a:gd name="connsiteX26" fmla="*/ 3137118 w 12192000"/>
              <a:gd name="connsiteY26" fmla="*/ 1349891 h 6858000"/>
              <a:gd name="connsiteX27" fmla="*/ 3067309 w 12192000"/>
              <a:gd name="connsiteY27" fmla="*/ 1365102 h 6858000"/>
              <a:gd name="connsiteX28" fmla="*/ 3096243 w 12192000"/>
              <a:gd name="connsiteY28" fmla="*/ 1467292 h 6858000"/>
              <a:gd name="connsiteX29" fmla="*/ 3468716 w 12192000"/>
              <a:gd name="connsiteY29" fmla="*/ 1599125 h 6858000"/>
              <a:gd name="connsiteX30" fmla="*/ 3502241 w 12192000"/>
              <a:gd name="connsiteY30" fmla="*/ 1642029 h 6858000"/>
              <a:gd name="connsiteX31" fmla="*/ 3457692 w 12192000"/>
              <a:gd name="connsiteY31" fmla="*/ 1672453 h 6858000"/>
              <a:gd name="connsiteX32" fmla="*/ 3337362 w 12192000"/>
              <a:gd name="connsiteY32" fmla="*/ 1688053 h 6858000"/>
              <a:gd name="connsiteX33" fmla="*/ 3505915 w 12192000"/>
              <a:gd name="connsiteY33" fmla="*/ 1834318 h 6858000"/>
              <a:gd name="connsiteX34" fmla="*/ 3567458 w 12192000"/>
              <a:gd name="connsiteY34" fmla="*/ 1874880 h 6858000"/>
              <a:gd name="connsiteX35" fmla="*/ 3672634 w 12192000"/>
              <a:gd name="connsiteY35" fmla="*/ 1937678 h 6858000"/>
              <a:gd name="connsiteX36" fmla="*/ 3674470 w 12192000"/>
              <a:gd name="connsiteY36" fmla="*/ 1956789 h 6858000"/>
              <a:gd name="connsiteX37" fmla="*/ 3531176 w 12192000"/>
              <a:gd name="connsiteY37" fmla="*/ 2024266 h 6858000"/>
              <a:gd name="connsiteX38" fmla="*/ 3272604 w 12192000"/>
              <a:gd name="connsiteY38" fmla="*/ 2005933 h 6858000"/>
              <a:gd name="connsiteX39" fmla="*/ 3654720 w 12192000"/>
              <a:gd name="connsiteY39" fmla="*/ 2106564 h 6858000"/>
              <a:gd name="connsiteX40" fmla="*/ 2417892 w 12192000"/>
              <a:gd name="connsiteY40" fmla="*/ 1866690 h 6858000"/>
              <a:gd name="connsiteX41" fmla="*/ 2496888 w 12192000"/>
              <a:gd name="connsiteY41" fmla="*/ 1929487 h 6858000"/>
              <a:gd name="connsiteX42" fmla="*/ 2929526 w 12192000"/>
              <a:gd name="connsiteY42" fmla="*/ 2094862 h 6858000"/>
              <a:gd name="connsiteX43" fmla="*/ 3052152 w 12192000"/>
              <a:gd name="connsiteY43" fmla="*/ 2198613 h 6858000"/>
              <a:gd name="connsiteX44" fmla="*/ 3180748 w 12192000"/>
              <a:gd name="connsiteY44" fmla="*/ 2255948 h 6858000"/>
              <a:gd name="connsiteX45" fmla="*/ 3361244 w 12192000"/>
              <a:gd name="connsiteY45" fmla="*/ 2254777 h 6858000"/>
              <a:gd name="connsiteX46" fmla="*/ 3489382 w 12192000"/>
              <a:gd name="connsiteY46" fmla="*/ 2342926 h 6858000"/>
              <a:gd name="connsiteX47" fmla="*/ 3355733 w 12192000"/>
              <a:gd name="connsiteY47" fmla="*/ 2361649 h 6858000"/>
              <a:gd name="connsiteX48" fmla="*/ 3199121 w 12192000"/>
              <a:gd name="connsiteY48" fmla="*/ 2347216 h 6858000"/>
              <a:gd name="connsiteX49" fmla="*/ 2861091 w 12192000"/>
              <a:gd name="connsiteY49" fmla="*/ 2351896 h 6858000"/>
              <a:gd name="connsiteX50" fmla="*/ 2667278 w 12192000"/>
              <a:gd name="connsiteY50" fmla="*/ 2369058 h 6858000"/>
              <a:gd name="connsiteX51" fmla="*/ 2221781 w 12192000"/>
              <a:gd name="connsiteY51" fmla="*/ 2339805 h 6858000"/>
              <a:gd name="connsiteX52" fmla="*/ 2247961 w 12192000"/>
              <a:gd name="connsiteY52" fmla="*/ 2414693 h 6858000"/>
              <a:gd name="connsiteX53" fmla="*/ 2231425 w 12192000"/>
              <a:gd name="connsiteY53" fmla="*/ 2479828 h 6858000"/>
              <a:gd name="connsiteX54" fmla="*/ 2224996 w 12192000"/>
              <a:gd name="connsiteY54" fmla="*/ 2621414 h 6858000"/>
              <a:gd name="connsiteX55" fmla="*/ 2229131 w 12192000"/>
              <a:gd name="connsiteY55" fmla="*/ 2644426 h 6858000"/>
              <a:gd name="connsiteX56" fmla="*/ 2129466 w 12192000"/>
              <a:gd name="connsiteY56" fmla="*/ 2659247 h 6858000"/>
              <a:gd name="connsiteX57" fmla="*/ 2723312 w 12192000"/>
              <a:gd name="connsiteY57" fmla="*/ 2953726 h 6858000"/>
              <a:gd name="connsiteX58" fmla="*/ 2326496 w 12192000"/>
              <a:gd name="connsiteY58" fmla="*/ 2878838 h 6858000"/>
              <a:gd name="connsiteX59" fmla="*/ 2272759 w 12192000"/>
              <a:gd name="connsiteY59" fmla="*/ 3002480 h 6858000"/>
              <a:gd name="connsiteX60" fmla="*/ 2459226 w 12192000"/>
              <a:gd name="connsiteY60" fmla="*/ 3112471 h 6858000"/>
              <a:gd name="connsiteX61" fmla="*/ 2528117 w 12192000"/>
              <a:gd name="connsiteY61" fmla="*/ 3330111 h 6858000"/>
              <a:gd name="connsiteX62" fmla="*/ 2494590 w 12192000"/>
              <a:gd name="connsiteY62" fmla="*/ 3529029 h 6858000"/>
              <a:gd name="connsiteX63" fmla="*/ 2414677 w 12192000"/>
              <a:gd name="connsiteY63" fmla="*/ 3592215 h 6858000"/>
              <a:gd name="connsiteX64" fmla="*/ 2298940 w 12192000"/>
              <a:gd name="connsiteY64" fmla="*/ 3705716 h 6858000"/>
              <a:gd name="connsiteX65" fmla="*/ 2227294 w 12192000"/>
              <a:gd name="connsiteY65" fmla="*/ 3775921 h 6858000"/>
              <a:gd name="connsiteX66" fmla="*/ 1978366 w 12192000"/>
              <a:gd name="connsiteY66" fmla="*/ 3748620 h 6858000"/>
              <a:gd name="connsiteX67" fmla="*/ 2310421 w 12192000"/>
              <a:gd name="connsiteY67" fmla="*/ 3926868 h 6858000"/>
              <a:gd name="connsiteX68" fmla="*/ 2041285 w 12192000"/>
              <a:gd name="connsiteY68" fmla="*/ 3904635 h 6858000"/>
              <a:gd name="connsiteX69" fmla="*/ 1953565 w 12192000"/>
              <a:gd name="connsiteY69" fmla="*/ 3917116 h 6858000"/>
              <a:gd name="connsiteX70" fmla="*/ 2003623 w 12192000"/>
              <a:gd name="connsiteY70" fmla="*/ 3974842 h 6858000"/>
              <a:gd name="connsiteX71" fmla="*/ 2201114 w 12192000"/>
              <a:gd name="connsiteY71" fmla="*/ 4072742 h 6858000"/>
              <a:gd name="connsiteX72" fmla="*/ 2608032 w 12192000"/>
              <a:gd name="connsiteY72" fmla="*/ 4337967 h 6858000"/>
              <a:gd name="connsiteX73" fmla="*/ 2213973 w 12192000"/>
              <a:gd name="connsiteY73" fmla="*/ 4216277 h 6858000"/>
              <a:gd name="connsiteX74" fmla="*/ 2629158 w 12192000"/>
              <a:gd name="connsiteY74" fmla="*/ 4488911 h 6858000"/>
              <a:gd name="connsiteX75" fmla="*/ 2721471 w 12192000"/>
              <a:gd name="connsiteY75" fmla="*/ 4579399 h 6858000"/>
              <a:gd name="connsiteX76" fmla="*/ 2907939 w 12192000"/>
              <a:gd name="connsiteY76" fmla="*/ 4804062 h 6858000"/>
              <a:gd name="connsiteX77" fmla="*/ 2898753 w 12192000"/>
              <a:gd name="connsiteY77" fmla="*/ 4829414 h 6858000"/>
              <a:gd name="connsiteX78" fmla="*/ 2683352 w 12192000"/>
              <a:gd name="connsiteY78" fmla="*/ 4793141 h 6858000"/>
              <a:gd name="connsiteX79" fmla="*/ 2962594 w 12192000"/>
              <a:gd name="connsiteY79" fmla="*/ 4981920 h 6858000"/>
              <a:gd name="connsiteX80" fmla="*/ 3251019 w 12192000"/>
              <a:gd name="connsiteY80" fmla="*/ 5127012 h 6858000"/>
              <a:gd name="connsiteX81" fmla="*/ 3046180 w 12192000"/>
              <a:gd name="connsiteY81" fmla="*/ 5104781 h 6858000"/>
              <a:gd name="connsiteX82" fmla="*/ 2764646 w 12192000"/>
              <a:gd name="connsiteY82" fmla="*/ 5021703 h 6858000"/>
              <a:gd name="connsiteX83" fmla="*/ 2666820 w 12192000"/>
              <a:gd name="connsiteY83" fmla="*/ 5052905 h 6858000"/>
              <a:gd name="connsiteX84" fmla="*/ 2933657 w 12192000"/>
              <a:gd name="connsiteY84" fmla="*/ 5190198 h 6858000"/>
              <a:gd name="connsiteX85" fmla="*/ 3086598 w 12192000"/>
              <a:gd name="connsiteY85" fmla="*/ 5253776 h 6858000"/>
              <a:gd name="connsiteX86" fmla="*/ 3147680 w 12192000"/>
              <a:gd name="connsiteY86" fmla="*/ 5302531 h 6858000"/>
              <a:gd name="connsiteX87" fmla="*/ 3322204 w 12192000"/>
              <a:gd name="connsiteY87" fmla="*/ 5476487 h 6858000"/>
              <a:gd name="connsiteX88" fmla="*/ 3834758 w 12192000"/>
              <a:gd name="connsiteY88" fmla="*/ 5666434 h 6858000"/>
              <a:gd name="connsiteX89" fmla="*/ 4314240 w 12192000"/>
              <a:gd name="connsiteY89" fmla="*/ 5902409 h 6858000"/>
              <a:gd name="connsiteX90" fmla="*/ 4688552 w 12192000"/>
              <a:gd name="connsiteY90" fmla="*/ 6049453 h 6858000"/>
              <a:gd name="connsiteX91" fmla="*/ 5634660 w 12192000"/>
              <a:gd name="connsiteY91" fmla="*/ 6238620 h 6858000"/>
              <a:gd name="connsiteX92" fmla="*/ 9222980 w 12192000"/>
              <a:gd name="connsiteY92" fmla="*/ 4955397 h 6858000"/>
              <a:gd name="connsiteX93" fmla="*/ 9268448 w 12192000"/>
              <a:gd name="connsiteY93" fmla="*/ 4917173 h 6858000"/>
              <a:gd name="connsiteX94" fmla="*/ 9442512 w 12192000"/>
              <a:gd name="connsiteY94" fmla="*/ 4773251 h 6858000"/>
              <a:gd name="connsiteX95" fmla="*/ 9590400 w 12192000"/>
              <a:gd name="connsiteY95" fmla="*/ 4643756 h 6858000"/>
              <a:gd name="connsiteX96" fmla="*/ 9513242 w 12192000"/>
              <a:gd name="connsiteY96" fmla="*/ 4600073 h 6858000"/>
              <a:gd name="connsiteX97" fmla="*/ 9617498 w 12192000"/>
              <a:gd name="connsiteY97" fmla="*/ 4476430 h 6858000"/>
              <a:gd name="connsiteX98" fmla="*/ 9949094 w 12192000"/>
              <a:gd name="connsiteY98" fmla="*/ 4095364 h 6858000"/>
              <a:gd name="connsiteX99" fmla="*/ 10094686 w 12192000"/>
              <a:gd name="connsiteY99" fmla="*/ 4011507 h 6858000"/>
              <a:gd name="connsiteX100" fmla="*/ 10271967 w 12192000"/>
              <a:gd name="connsiteY100" fmla="*/ 3800497 h 6858000"/>
              <a:gd name="connsiteX101" fmla="*/ 10297226 w 12192000"/>
              <a:gd name="connsiteY101" fmla="*/ 3751742 h 6858000"/>
              <a:gd name="connsiteX102" fmla="*/ 10260943 w 12192000"/>
              <a:gd name="connsiteY102" fmla="*/ 3689723 h 6858000"/>
              <a:gd name="connsiteX103" fmla="*/ 10233847 w 12192000"/>
              <a:gd name="connsiteY103" fmla="*/ 3627319 h 6858000"/>
              <a:gd name="connsiteX104" fmla="*/ 10269209 w 12192000"/>
              <a:gd name="connsiteY104" fmla="*/ 3608986 h 6858000"/>
              <a:gd name="connsiteX105" fmla="*/ 10496550 w 12192000"/>
              <a:gd name="connsiteY105" fmla="*/ 3577393 h 6858000"/>
              <a:gd name="connsiteX106" fmla="*/ 10364738 w 12192000"/>
              <a:gd name="connsiteY106" fmla="*/ 3458823 h 6858000"/>
              <a:gd name="connsiteX107" fmla="*/ 10132346 w 12192000"/>
              <a:gd name="connsiteY107" fmla="*/ 3282137 h 6858000"/>
              <a:gd name="connsiteX108" fmla="*/ 10026712 w 12192000"/>
              <a:gd name="connsiteY108" fmla="*/ 3156543 h 6858000"/>
              <a:gd name="connsiteX109" fmla="*/ 10014312 w 12192000"/>
              <a:gd name="connsiteY109" fmla="*/ 3044213 h 6858000"/>
              <a:gd name="connsiteX110" fmla="*/ 9806718 w 12192000"/>
              <a:gd name="connsiteY110" fmla="*/ 2977907 h 6858000"/>
              <a:gd name="connsiteX111" fmla="*/ 10001912 w 12192000"/>
              <a:gd name="connsiteY111" fmla="*/ 2740374 h 6858000"/>
              <a:gd name="connsiteX112" fmla="*/ 10021662 w 12192000"/>
              <a:gd name="connsiteY112" fmla="*/ 2691231 h 6858000"/>
              <a:gd name="connsiteX113" fmla="*/ 9904546 w 12192000"/>
              <a:gd name="connsiteY113" fmla="*/ 2515322 h 6858000"/>
              <a:gd name="connsiteX114" fmla="*/ 9885256 w 12192000"/>
              <a:gd name="connsiteY114" fmla="*/ 2487240 h 6858000"/>
              <a:gd name="connsiteX115" fmla="*/ 9842085 w 12192000"/>
              <a:gd name="connsiteY115" fmla="*/ 2431074 h 6858000"/>
              <a:gd name="connsiteX116" fmla="*/ 9718078 w 12192000"/>
              <a:gd name="connsiteY116" fmla="*/ 2417424 h 6858000"/>
              <a:gd name="connsiteX117" fmla="*/ 9782378 w 12192000"/>
              <a:gd name="connsiteY117" fmla="*/ 2377641 h 6858000"/>
              <a:gd name="connsiteX118" fmla="*/ 9907302 w 12192000"/>
              <a:gd name="connsiteY118" fmla="*/ 2243078 h 6858000"/>
              <a:gd name="connsiteX119" fmla="*/ 9824171 w 12192000"/>
              <a:gd name="connsiteY119" fmla="*/ 2114365 h 6858000"/>
              <a:gd name="connsiteX120" fmla="*/ 9818662 w 12192000"/>
              <a:gd name="connsiteY120" fmla="*/ 2043377 h 6858000"/>
              <a:gd name="connsiteX121" fmla="*/ 9958740 w 12192000"/>
              <a:gd name="connsiteY121" fmla="*/ 1952499 h 6858000"/>
              <a:gd name="connsiteX122" fmla="*/ 10064374 w 12192000"/>
              <a:gd name="connsiteY122" fmla="*/ 1916615 h 6858000"/>
              <a:gd name="connsiteX123" fmla="*/ 10113055 w 12192000"/>
              <a:gd name="connsiteY123" fmla="*/ 1865131 h 6858000"/>
              <a:gd name="connsiteX124" fmla="*/ 10055646 w 12192000"/>
              <a:gd name="connsiteY124" fmla="*/ 1822227 h 6858000"/>
              <a:gd name="connsiteX125" fmla="*/ 9800748 w 12192000"/>
              <a:gd name="connsiteY125" fmla="*/ 1720036 h 6858000"/>
              <a:gd name="connsiteX126" fmla="*/ 9938071 w 12192000"/>
              <a:gd name="connsiteY126" fmla="*/ 1634617 h 6858000"/>
              <a:gd name="connsiteX127" fmla="*/ 9220224 w 12192000"/>
              <a:gd name="connsiteY127" fmla="*/ 1231709 h 6858000"/>
              <a:gd name="connsiteX128" fmla="*/ 9133419 w 12192000"/>
              <a:gd name="connsiteY128" fmla="*/ 1170083 h 6858000"/>
              <a:gd name="connsiteX129" fmla="*/ 8672768 w 12192000"/>
              <a:gd name="connsiteY129" fmla="*/ 1020699 h 6858000"/>
              <a:gd name="connsiteX130" fmla="*/ 8198797 w 12192000"/>
              <a:gd name="connsiteY130" fmla="*/ 915000 h 6858000"/>
              <a:gd name="connsiteX131" fmla="*/ 8528095 w 12192000"/>
              <a:gd name="connsiteY131" fmla="*/ 691898 h 6858000"/>
              <a:gd name="connsiteX132" fmla="*/ 8025190 w 12192000"/>
              <a:gd name="connsiteY132" fmla="*/ 640021 h 6858000"/>
              <a:gd name="connsiteX133" fmla="*/ 7976047 w 12192000"/>
              <a:gd name="connsiteY133" fmla="*/ 641584 h 6858000"/>
              <a:gd name="connsiteX134" fmla="*/ 6988604 w 12192000"/>
              <a:gd name="connsiteY134" fmla="*/ 607260 h 6858000"/>
              <a:gd name="connsiteX135" fmla="*/ 5573116 w 12192000"/>
              <a:gd name="connsiteY135" fmla="*/ 493368 h 6858000"/>
              <a:gd name="connsiteX136" fmla="*/ 4401503 w 12192000"/>
              <a:gd name="connsiteY136" fmla="*/ 425112 h 6858000"/>
              <a:gd name="connsiteX137" fmla="*/ 3154109 w 12192000"/>
              <a:gd name="connsiteY137" fmla="*/ 292499 h 6858000"/>
              <a:gd name="connsiteX138" fmla="*/ 3094406 w 12192000"/>
              <a:gd name="connsiteY138" fmla="*/ 283966 h 6858000"/>
              <a:gd name="connsiteX139" fmla="*/ 0 w 12192000"/>
              <a:gd name="connsiteY139" fmla="*/ 0 h 6858000"/>
              <a:gd name="connsiteX140" fmla="*/ 12192000 w 12192000"/>
              <a:gd name="connsiteY140" fmla="*/ 0 h 6858000"/>
              <a:gd name="connsiteX141" fmla="*/ 12192000 w 12192000"/>
              <a:gd name="connsiteY141" fmla="*/ 6858000 h 6858000"/>
              <a:gd name="connsiteX142" fmla="*/ 0 w 12192000"/>
              <a:gd name="connsiteY14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2192000" h="6858000">
                <a:moveTo>
                  <a:pt x="3094406" y="283966"/>
                </a:moveTo>
                <a:cubicBezTo>
                  <a:pt x="3074312" y="283528"/>
                  <a:pt x="3054907" y="288795"/>
                  <a:pt x="3038833" y="309661"/>
                </a:cubicBezTo>
                <a:cubicBezTo>
                  <a:pt x="3124259" y="364657"/>
                  <a:pt x="3233105" y="343983"/>
                  <a:pt x="3348384" y="406000"/>
                </a:cubicBezTo>
                <a:cubicBezTo>
                  <a:pt x="3161001" y="386497"/>
                  <a:pt x="3012653" y="370896"/>
                  <a:pt x="2864309" y="355295"/>
                </a:cubicBezTo>
                <a:cubicBezTo>
                  <a:pt x="2861553" y="366216"/>
                  <a:pt x="2858796" y="377136"/>
                  <a:pt x="2856039" y="388058"/>
                </a:cubicBezTo>
                <a:cubicBezTo>
                  <a:pt x="3045722" y="411070"/>
                  <a:pt x="3221166" y="470356"/>
                  <a:pt x="3405794" y="512089"/>
                </a:cubicBezTo>
                <a:cubicBezTo>
                  <a:pt x="3388799" y="537835"/>
                  <a:pt x="3371808" y="532763"/>
                  <a:pt x="3356651" y="531204"/>
                </a:cubicBezTo>
                <a:cubicBezTo>
                  <a:pt x="3257907" y="521062"/>
                  <a:pt x="3159164" y="510922"/>
                  <a:pt x="3064552" y="483228"/>
                </a:cubicBezTo>
                <a:cubicBezTo>
                  <a:pt x="3043427" y="476987"/>
                  <a:pt x="3017704" y="476987"/>
                  <a:pt x="3005765" y="495708"/>
                </a:cubicBezTo>
                <a:cubicBezTo>
                  <a:pt x="2988771" y="522231"/>
                  <a:pt x="3013113" y="539393"/>
                  <a:pt x="3034700" y="553823"/>
                </a:cubicBezTo>
                <a:cubicBezTo>
                  <a:pt x="3072360" y="578787"/>
                  <a:pt x="3117827" y="571767"/>
                  <a:pt x="3161459" y="576445"/>
                </a:cubicBezTo>
                <a:cubicBezTo>
                  <a:pt x="3277655" y="588537"/>
                  <a:pt x="3333228" y="626370"/>
                  <a:pt x="3358949" y="712961"/>
                </a:cubicBezTo>
                <a:cubicBezTo>
                  <a:pt x="3256987" y="677857"/>
                  <a:pt x="3158703" y="721151"/>
                  <a:pt x="3059960" y="696576"/>
                </a:cubicBezTo>
                <a:cubicBezTo>
                  <a:pt x="3034240" y="690338"/>
                  <a:pt x="2993364" y="699698"/>
                  <a:pt x="3007143" y="729732"/>
                </a:cubicBezTo>
                <a:cubicBezTo>
                  <a:pt x="3020003" y="757814"/>
                  <a:pt x="3062716" y="778096"/>
                  <a:pt x="2986935" y="772635"/>
                </a:cubicBezTo>
                <a:cubicBezTo>
                  <a:pt x="2932740" y="768735"/>
                  <a:pt x="2826647" y="800329"/>
                  <a:pt x="2871197" y="808127"/>
                </a:cubicBezTo>
                <a:cubicBezTo>
                  <a:pt x="2927228" y="817881"/>
                  <a:pt x="2981883" y="831921"/>
                  <a:pt x="3053071" y="847913"/>
                </a:cubicBezTo>
                <a:cubicBezTo>
                  <a:pt x="2974533" y="874043"/>
                  <a:pt x="2918042" y="868584"/>
                  <a:pt x="2858796" y="847913"/>
                </a:cubicBezTo>
                <a:cubicBezTo>
                  <a:pt x="2787150" y="822949"/>
                  <a:pt x="2693916" y="792528"/>
                  <a:pt x="2635588" y="820611"/>
                </a:cubicBezTo>
                <a:cubicBezTo>
                  <a:pt x="2548326" y="862734"/>
                  <a:pt x="2475760" y="836211"/>
                  <a:pt x="2397683" y="829190"/>
                </a:cubicBezTo>
                <a:cubicBezTo>
                  <a:pt x="2238775" y="814759"/>
                  <a:pt x="2081241" y="790576"/>
                  <a:pt x="1921874" y="778877"/>
                </a:cubicBezTo>
                <a:cubicBezTo>
                  <a:pt x="1858036" y="774195"/>
                  <a:pt x="1789143" y="751964"/>
                  <a:pt x="1695450" y="782386"/>
                </a:cubicBezTo>
                <a:cubicBezTo>
                  <a:pt x="2119822" y="938012"/>
                  <a:pt x="2575423" y="928262"/>
                  <a:pt x="2954324" y="1120940"/>
                </a:cubicBezTo>
                <a:cubicBezTo>
                  <a:pt x="2938251" y="1139269"/>
                  <a:pt x="2856502" y="1191535"/>
                  <a:pt x="2890028" y="1195435"/>
                </a:cubicBezTo>
                <a:cubicBezTo>
                  <a:pt x="2984178" y="1206748"/>
                  <a:pt x="3067767" y="1244971"/>
                  <a:pt x="3153652" y="1276563"/>
                </a:cubicBezTo>
                <a:cubicBezTo>
                  <a:pt x="3190855" y="1290216"/>
                  <a:pt x="3235862" y="1308157"/>
                  <a:pt x="3218410" y="1356911"/>
                </a:cubicBezTo>
                <a:cubicBezTo>
                  <a:pt x="3186719" y="1370562"/>
                  <a:pt x="3163296" y="1351451"/>
                  <a:pt x="3137118" y="1349891"/>
                </a:cubicBezTo>
                <a:cubicBezTo>
                  <a:pt x="3110480" y="1348331"/>
                  <a:pt x="3050773" y="1358471"/>
                  <a:pt x="3067309" y="1365102"/>
                </a:cubicBezTo>
                <a:cubicBezTo>
                  <a:pt x="3142629" y="1395136"/>
                  <a:pt x="3007143" y="1467292"/>
                  <a:pt x="3096243" y="1467292"/>
                </a:cubicBezTo>
                <a:cubicBezTo>
                  <a:pt x="3245506" y="1467681"/>
                  <a:pt x="3324961" y="1595613"/>
                  <a:pt x="3468716" y="1599125"/>
                </a:cubicBezTo>
                <a:cubicBezTo>
                  <a:pt x="3491677" y="1599513"/>
                  <a:pt x="3502700" y="1622137"/>
                  <a:pt x="3502241" y="1642029"/>
                </a:cubicBezTo>
                <a:cubicBezTo>
                  <a:pt x="3502241" y="1665822"/>
                  <a:pt x="3481116" y="1670112"/>
                  <a:pt x="3457692" y="1672453"/>
                </a:cubicBezTo>
                <a:cubicBezTo>
                  <a:pt x="3421868" y="1675962"/>
                  <a:pt x="3384667" y="1642029"/>
                  <a:pt x="3337362" y="1688053"/>
                </a:cubicBezTo>
                <a:cubicBezTo>
                  <a:pt x="3422329" y="1714966"/>
                  <a:pt x="3507294" y="1741878"/>
                  <a:pt x="3505915" y="1834318"/>
                </a:cubicBezTo>
                <a:cubicBezTo>
                  <a:pt x="3505457" y="1859279"/>
                  <a:pt x="3540820" y="1868640"/>
                  <a:pt x="3567458" y="1874880"/>
                </a:cubicBezTo>
                <a:cubicBezTo>
                  <a:pt x="3611549" y="1885023"/>
                  <a:pt x="3648750" y="1902965"/>
                  <a:pt x="3672634" y="1937678"/>
                </a:cubicBezTo>
                <a:cubicBezTo>
                  <a:pt x="3672172" y="1944308"/>
                  <a:pt x="3671715" y="1951329"/>
                  <a:pt x="3674470" y="1956789"/>
                </a:cubicBezTo>
                <a:cubicBezTo>
                  <a:pt x="3666664" y="2040646"/>
                  <a:pt x="3602363" y="2038306"/>
                  <a:pt x="3531176" y="2024266"/>
                </a:cubicBezTo>
                <a:cubicBezTo>
                  <a:pt x="3446211" y="2007103"/>
                  <a:pt x="3362164" y="1975900"/>
                  <a:pt x="3272604" y="2005933"/>
                </a:cubicBezTo>
                <a:cubicBezTo>
                  <a:pt x="3398905" y="2046107"/>
                  <a:pt x="3536229" y="2049228"/>
                  <a:pt x="3654720" y="2106564"/>
                </a:cubicBezTo>
                <a:cubicBezTo>
                  <a:pt x="3221166" y="2117095"/>
                  <a:pt x="2838130" y="1936116"/>
                  <a:pt x="2417892" y="1866690"/>
                </a:cubicBezTo>
                <a:cubicBezTo>
                  <a:pt x="2432130" y="1913105"/>
                  <a:pt x="2466114" y="1922465"/>
                  <a:pt x="2496888" y="1929487"/>
                </a:cubicBezTo>
                <a:cubicBezTo>
                  <a:pt x="2652123" y="1964590"/>
                  <a:pt x="2788067" y="2034408"/>
                  <a:pt x="2929526" y="2094862"/>
                </a:cubicBezTo>
                <a:cubicBezTo>
                  <a:pt x="2987851" y="2119825"/>
                  <a:pt x="3030106" y="2144789"/>
                  <a:pt x="3052152" y="2198613"/>
                </a:cubicBezTo>
                <a:cubicBezTo>
                  <a:pt x="3071903" y="2247367"/>
                  <a:pt x="3110021" y="2269990"/>
                  <a:pt x="3180748" y="2255948"/>
                </a:cubicBezTo>
                <a:cubicBezTo>
                  <a:pt x="3238157" y="2244246"/>
                  <a:pt x="3301078" y="2250487"/>
                  <a:pt x="3361244" y="2254777"/>
                </a:cubicBezTo>
                <a:cubicBezTo>
                  <a:pt x="3430596" y="2259459"/>
                  <a:pt x="3508213" y="2314455"/>
                  <a:pt x="3489382" y="2342926"/>
                </a:cubicBezTo>
                <a:cubicBezTo>
                  <a:pt x="3457233" y="2391292"/>
                  <a:pt x="3403498" y="2367110"/>
                  <a:pt x="3355733" y="2361649"/>
                </a:cubicBezTo>
                <a:cubicBezTo>
                  <a:pt x="3301537" y="2355018"/>
                  <a:pt x="3200957" y="2341367"/>
                  <a:pt x="3199121" y="2347216"/>
                </a:cubicBezTo>
                <a:cubicBezTo>
                  <a:pt x="3163754" y="2468518"/>
                  <a:pt x="2914827" y="2362819"/>
                  <a:pt x="2861091" y="2351896"/>
                </a:cubicBezTo>
                <a:cubicBezTo>
                  <a:pt x="2794038" y="2338245"/>
                  <a:pt x="2731116" y="2363208"/>
                  <a:pt x="2667278" y="2369058"/>
                </a:cubicBezTo>
                <a:cubicBezTo>
                  <a:pt x="2610328" y="2374518"/>
                  <a:pt x="2288376" y="2391292"/>
                  <a:pt x="2221781" y="2339805"/>
                </a:cubicBezTo>
                <a:cubicBezTo>
                  <a:pt x="2212595" y="2379978"/>
                  <a:pt x="2231884" y="2396361"/>
                  <a:pt x="2247961" y="2414693"/>
                </a:cubicBezTo>
                <a:cubicBezTo>
                  <a:pt x="2270465" y="2440824"/>
                  <a:pt x="2274138" y="2459157"/>
                  <a:pt x="2231425" y="2479828"/>
                </a:cubicBezTo>
                <a:cubicBezTo>
                  <a:pt x="2109717" y="2539115"/>
                  <a:pt x="2111557" y="2541065"/>
                  <a:pt x="2224996" y="2621414"/>
                </a:cubicBezTo>
                <a:cubicBezTo>
                  <a:pt x="2230509" y="2624923"/>
                  <a:pt x="2228211" y="2636624"/>
                  <a:pt x="2229131" y="2644426"/>
                </a:cubicBezTo>
                <a:cubicBezTo>
                  <a:pt x="2199276" y="2656906"/>
                  <a:pt x="2164373" y="2625703"/>
                  <a:pt x="2129466" y="2659247"/>
                </a:cubicBezTo>
                <a:cubicBezTo>
                  <a:pt x="2281487" y="2806680"/>
                  <a:pt x="2513421" y="2842953"/>
                  <a:pt x="2723312" y="2953726"/>
                </a:cubicBezTo>
                <a:cubicBezTo>
                  <a:pt x="2553377" y="2990389"/>
                  <a:pt x="2451419" y="2862456"/>
                  <a:pt x="2326496" y="2878838"/>
                </a:cubicBezTo>
                <a:cubicBezTo>
                  <a:pt x="2264036" y="2919012"/>
                  <a:pt x="2449582" y="2983367"/>
                  <a:pt x="2272759" y="3002480"/>
                </a:cubicBezTo>
                <a:cubicBezTo>
                  <a:pt x="2349461" y="3037583"/>
                  <a:pt x="2406411" y="3071905"/>
                  <a:pt x="2459226" y="3112471"/>
                </a:cubicBezTo>
                <a:cubicBezTo>
                  <a:pt x="2553377" y="3185016"/>
                  <a:pt x="2571749" y="3232602"/>
                  <a:pt x="2528117" y="3330111"/>
                </a:cubicBezTo>
                <a:cubicBezTo>
                  <a:pt x="2499642" y="3394076"/>
                  <a:pt x="2457848" y="3452973"/>
                  <a:pt x="2494590" y="3529029"/>
                </a:cubicBezTo>
                <a:cubicBezTo>
                  <a:pt x="2520308" y="3581294"/>
                  <a:pt x="2510206" y="3615617"/>
                  <a:pt x="2414677" y="3592215"/>
                </a:cubicBezTo>
                <a:cubicBezTo>
                  <a:pt x="2311799" y="3567251"/>
                  <a:pt x="2273221" y="3614057"/>
                  <a:pt x="2298940" y="3705716"/>
                </a:cubicBezTo>
                <a:cubicBezTo>
                  <a:pt x="2315473" y="3764612"/>
                  <a:pt x="2298020" y="3782553"/>
                  <a:pt x="2227294" y="3775921"/>
                </a:cubicBezTo>
                <a:cubicBezTo>
                  <a:pt x="2149215" y="3768512"/>
                  <a:pt x="2074811" y="3729898"/>
                  <a:pt x="1978366" y="3748620"/>
                </a:cubicBezTo>
                <a:cubicBezTo>
                  <a:pt x="2055522" y="3855492"/>
                  <a:pt x="2220403" y="3825068"/>
                  <a:pt x="2310421" y="3926868"/>
                </a:cubicBezTo>
                <a:cubicBezTo>
                  <a:pt x="2202950" y="3927259"/>
                  <a:pt x="2120739" y="3926868"/>
                  <a:pt x="2041285" y="3904635"/>
                </a:cubicBezTo>
                <a:cubicBezTo>
                  <a:pt x="2008216" y="3895664"/>
                  <a:pt x="1971934" y="3886305"/>
                  <a:pt x="1953565" y="3917116"/>
                </a:cubicBezTo>
                <a:cubicBezTo>
                  <a:pt x="1931978" y="3954170"/>
                  <a:pt x="1976527" y="3968211"/>
                  <a:pt x="2003623" y="3974842"/>
                </a:cubicBezTo>
                <a:cubicBezTo>
                  <a:pt x="2079866" y="3993563"/>
                  <a:pt x="2138192" y="4038028"/>
                  <a:pt x="2201114" y="4072742"/>
                </a:cubicBezTo>
                <a:cubicBezTo>
                  <a:pt x="2339356" y="4148800"/>
                  <a:pt x="2490917" y="4212375"/>
                  <a:pt x="2608032" y="4337967"/>
                </a:cubicBezTo>
                <a:cubicBezTo>
                  <a:pt x="2460606" y="4305983"/>
                  <a:pt x="2350838" y="4231487"/>
                  <a:pt x="2213973" y="4216277"/>
                </a:cubicBezTo>
                <a:cubicBezTo>
                  <a:pt x="2332467" y="4330557"/>
                  <a:pt x="2484945" y="4405834"/>
                  <a:pt x="2629158" y="4488911"/>
                </a:cubicBezTo>
                <a:cubicBezTo>
                  <a:pt x="2670494" y="4512315"/>
                  <a:pt x="2712289" y="4528306"/>
                  <a:pt x="2721471" y="4579399"/>
                </a:cubicBezTo>
                <a:cubicBezTo>
                  <a:pt x="2739385" y="4678470"/>
                  <a:pt x="2793121" y="4760378"/>
                  <a:pt x="2907939" y="4804062"/>
                </a:cubicBezTo>
                <a:cubicBezTo>
                  <a:pt x="2908859" y="4804452"/>
                  <a:pt x="2902428" y="4819274"/>
                  <a:pt x="2898753" y="4829414"/>
                </a:cubicBezTo>
                <a:cubicBezTo>
                  <a:pt x="2828485" y="4832536"/>
                  <a:pt x="2772912" y="4774028"/>
                  <a:pt x="2683352" y="4793141"/>
                </a:cubicBezTo>
                <a:cubicBezTo>
                  <a:pt x="2769239" y="4872708"/>
                  <a:pt x="2840885" y="4944087"/>
                  <a:pt x="2962594" y="4981920"/>
                </a:cubicBezTo>
                <a:cubicBezTo>
                  <a:pt x="3059960" y="5011952"/>
                  <a:pt x="3180289" y="5029503"/>
                  <a:pt x="3251019" y="5127012"/>
                </a:cubicBezTo>
                <a:cubicBezTo>
                  <a:pt x="3168808" y="5146126"/>
                  <a:pt x="3107723" y="5121944"/>
                  <a:pt x="3046180" y="5104781"/>
                </a:cubicBezTo>
                <a:cubicBezTo>
                  <a:pt x="2952030" y="5078258"/>
                  <a:pt x="2858796" y="5048226"/>
                  <a:pt x="2764646" y="5021703"/>
                </a:cubicBezTo>
                <a:cubicBezTo>
                  <a:pt x="2728821" y="5011563"/>
                  <a:pt x="2689782" y="5004540"/>
                  <a:pt x="2666820" y="5052905"/>
                </a:cubicBezTo>
                <a:cubicBezTo>
                  <a:pt x="2786691" y="5063047"/>
                  <a:pt x="2858337" y="5128575"/>
                  <a:pt x="2933657" y="5190198"/>
                </a:cubicBezTo>
                <a:cubicBezTo>
                  <a:pt x="2975911" y="5224912"/>
                  <a:pt x="3010358" y="5271328"/>
                  <a:pt x="3086598" y="5253776"/>
                </a:cubicBezTo>
                <a:cubicBezTo>
                  <a:pt x="3126554" y="5244415"/>
                  <a:pt x="3151814" y="5270547"/>
                  <a:pt x="3147680" y="5302531"/>
                </a:cubicBezTo>
                <a:cubicBezTo>
                  <a:pt x="3132525" y="5415251"/>
                  <a:pt x="3225759" y="5454645"/>
                  <a:pt x="3322204" y="5476487"/>
                </a:cubicBezTo>
                <a:cubicBezTo>
                  <a:pt x="3504998" y="5517440"/>
                  <a:pt x="3657018" y="5613779"/>
                  <a:pt x="3834758" y="5666434"/>
                </a:cubicBezTo>
                <a:cubicBezTo>
                  <a:pt x="4007445" y="5717529"/>
                  <a:pt x="4141095" y="5838830"/>
                  <a:pt x="4314240" y="5902409"/>
                </a:cubicBezTo>
                <a:cubicBezTo>
                  <a:pt x="4439624" y="5948433"/>
                  <a:pt x="4559494" y="6007718"/>
                  <a:pt x="4688552" y="6049453"/>
                </a:cubicBezTo>
                <a:cubicBezTo>
                  <a:pt x="4993968" y="6148131"/>
                  <a:pt x="5305360" y="6227308"/>
                  <a:pt x="5634660" y="6238620"/>
                </a:cubicBezTo>
                <a:cubicBezTo>
                  <a:pt x="5906549" y="6247590"/>
                  <a:pt x="8264931" y="6239010"/>
                  <a:pt x="9222980" y="4955397"/>
                </a:cubicBezTo>
                <a:cubicBezTo>
                  <a:pt x="9241350" y="4949155"/>
                  <a:pt x="9262017" y="4932775"/>
                  <a:pt x="9268448" y="4917173"/>
                </a:cubicBezTo>
                <a:cubicBezTo>
                  <a:pt x="9299220" y="4844235"/>
                  <a:pt x="9374540" y="4812644"/>
                  <a:pt x="9442512" y="4773251"/>
                </a:cubicBezTo>
                <a:cubicBezTo>
                  <a:pt x="9502220" y="4738536"/>
                  <a:pt x="9565600" y="4702263"/>
                  <a:pt x="9590400" y="4643756"/>
                </a:cubicBezTo>
                <a:cubicBezTo>
                  <a:pt x="9623008" y="4565749"/>
                  <a:pt x="9530236" y="4629716"/>
                  <a:pt x="9513242" y="4600073"/>
                </a:cubicBezTo>
                <a:cubicBezTo>
                  <a:pt x="9548605" y="4559509"/>
                  <a:pt x="9603261" y="4522454"/>
                  <a:pt x="9617498" y="4476430"/>
                </a:cubicBezTo>
                <a:cubicBezTo>
                  <a:pt x="9669394" y="4310276"/>
                  <a:pt x="9781460" y="4189364"/>
                  <a:pt x="9949094" y="4095364"/>
                </a:cubicBezTo>
                <a:cubicBezTo>
                  <a:pt x="9997318" y="4068452"/>
                  <a:pt x="10029007" y="4019306"/>
                  <a:pt x="10094686" y="4011507"/>
                </a:cubicBezTo>
                <a:cubicBezTo>
                  <a:pt x="10240735" y="3994345"/>
                  <a:pt x="10194808" y="3860171"/>
                  <a:pt x="10271967" y="3800497"/>
                </a:cubicBezTo>
                <a:cubicBezTo>
                  <a:pt x="10286662" y="3789184"/>
                  <a:pt x="10299980" y="3766953"/>
                  <a:pt x="10297226" y="3751742"/>
                </a:cubicBezTo>
                <a:cubicBezTo>
                  <a:pt x="10293091" y="3729898"/>
                  <a:pt x="10275639" y="3709227"/>
                  <a:pt x="10260943" y="3689723"/>
                </a:cubicBezTo>
                <a:cubicBezTo>
                  <a:pt x="10245786" y="3670222"/>
                  <a:pt x="10222825" y="3653061"/>
                  <a:pt x="10233847" y="3627319"/>
                </a:cubicBezTo>
                <a:cubicBezTo>
                  <a:pt x="10238437" y="3616788"/>
                  <a:pt x="10235225" y="3580125"/>
                  <a:pt x="10269209" y="3608986"/>
                </a:cubicBezTo>
                <a:cubicBezTo>
                  <a:pt x="10362443" y="3688165"/>
                  <a:pt x="10416637" y="3613279"/>
                  <a:pt x="10496550" y="3577393"/>
                </a:cubicBezTo>
                <a:cubicBezTo>
                  <a:pt x="10432253" y="3540340"/>
                  <a:pt x="10374383" y="3514208"/>
                  <a:pt x="10364738" y="3458823"/>
                </a:cubicBezTo>
                <a:cubicBezTo>
                  <a:pt x="10344991" y="3344542"/>
                  <a:pt x="10260485" y="3292277"/>
                  <a:pt x="10132346" y="3282137"/>
                </a:cubicBezTo>
                <a:cubicBezTo>
                  <a:pt x="10179650" y="3171757"/>
                  <a:pt x="10179650" y="3171757"/>
                  <a:pt x="10026712" y="3156543"/>
                </a:cubicBezTo>
                <a:cubicBezTo>
                  <a:pt x="10085499" y="3086337"/>
                  <a:pt x="10085499" y="3068396"/>
                  <a:pt x="10014312" y="3044213"/>
                </a:cubicBezTo>
                <a:cubicBezTo>
                  <a:pt x="9945880" y="3021201"/>
                  <a:pt x="9870100" y="3013401"/>
                  <a:pt x="9806718" y="2977907"/>
                </a:cubicBezTo>
                <a:cubicBezTo>
                  <a:pt x="9865047" y="2888199"/>
                  <a:pt x="9881580" y="2784060"/>
                  <a:pt x="10001912" y="2740374"/>
                </a:cubicBezTo>
                <a:cubicBezTo>
                  <a:pt x="10020741" y="2733743"/>
                  <a:pt x="10033600" y="2706830"/>
                  <a:pt x="10021662" y="2691231"/>
                </a:cubicBezTo>
                <a:cubicBezTo>
                  <a:pt x="9978030" y="2634675"/>
                  <a:pt x="10040492" y="2527414"/>
                  <a:pt x="9904546" y="2515322"/>
                </a:cubicBezTo>
                <a:cubicBezTo>
                  <a:pt x="9887552" y="2514152"/>
                  <a:pt x="9871936" y="2502450"/>
                  <a:pt x="9885256" y="2487240"/>
                </a:cubicBezTo>
                <a:cubicBezTo>
                  <a:pt x="9931184" y="2434196"/>
                  <a:pt x="9875611" y="2437706"/>
                  <a:pt x="9842085" y="2431074"/>
                </a:cubicBezTo>
                <a:cubicBezTo>
                  <a:pt x="9801668" y="2422884"/>
                  <a:pt x="9755740" y="2446287"/>
                  <a:pt x="9718078" y="2417424"/>
                </a:cubicBezTo>
                <a:cubicBezTo>
                  <a:pt x="9726806" y="2386999"/>
                  <a:pt x="9759413" y="2387390"/>
                  <a:pt x="9782378" y="2377641"/>
                </a:cubicBezTo>
                <a:cubicBezTo>
                  <a:pt x="9849430" y="2349558"/>
                  <a:pt x="9904086" y="2316013"/>
                  <a:pt x="9907302" y="2243078"/>
                </a:cubicBezTo>
                <a:cubicBezTo>
                  <a:pt x="9909596" y="2184182"/>
                  <a:pt x="9916946" y="2132305"/>
                  <a:pt x="9824171" y="2114365"/>
                </a:cubicBezTo>
                <a:cubicBezTo>
                  <a:pt x="9785593" y="2106953"/>
                  <a:pt x="9796616" y="2064440"/>
                  <a:pt x="9818662" y="2043377"/>
                </a:cubicBezTo>
                <a:cubicBezTo>
                  <a:pt x="9858160" y="2005933"/>
                  <a:pt x="9890766" y="1956008"/>
                  <a:pt x="9958740" y="1952499"/>
                </a:cubicBezTo>
                <a:cubicBezTo>
                  <a:pt x="10000075" y="1950158"/>
                  <a:pt x="10031764" y="1934556"/>
                  <a:pt x="10064374" y="1916615"/>
                </a:cubicBezTo>
                <a:cubicBezTo>
                  <a:pt x="10087795" y="1903743"/>
                  <a:pt x="10115810" y="1892823"/>
                  <a:pt x="10113055" y="1865131"/>
                </a:cubicBezTo>
                <a:cubicBezTo>
                  <a:pt x="10110302" y="1838607"/>
                  <a:pt x="10083203" y="1827686"/>
                  <a:pt x="10055646" y="1822227"/>
                </a:cubicBezTo>
                <a:cubicBezTo>
                  <a:pt x="9963792" y="1804675"/>
                  <a:pt x="9877448" y="1778933"/>
                  <a:pt x="9800748" y="1720036"/>
                </a:cubicBezTo>
                <a:cubicBezTo>
                  <a:pt x="9851726" y="1688834"/>
                  <a:pt x="9900410" y="1666211"/>
                  <a:pt x="9938071" y="1634617"/>
                </a:cubicBezTo>
                <a:cubicBezTo>
                  <a:pt x="10029007" y="1558172"/>
                  <a:pt x="9258802" y="1317517"/>
                  <a:pt x="9220224" y="1231709"/>
                </a:cubicBezTo>
                <a:cubicBezTo>
                  <a:pt x="9208284" y="1205187"/>
                  <a:pt x="9167410" y="1177883"/>
                  <a:pt x="9133419" y="1170083"/>
                </a:cubicBezTo>
                <a:cubicBezTo>
                  <a:pt x="8974052" y="1133420"/>
                  <a:pt x="8835810" y="1051123"/>
                  <a:pt x="8672768" y="1020699"/>
                </a:cubicBezTo>
                <a:cubicBezTo>
                  <a:pt x="8518912" y="991837"/>
                  <a:pt x="8367350" y="953222"/>
                  <a:pt x="8198797" y="915000"/>
                </a:cubicBezTo>
                <a:cubicBezTo>
                  <a:pt x="8302134" y="819048"/>
                  <a:pt x="8485382" y="830361"/>
                  <a:pt x="8528095" y="691898"/>
                </a:cubicBezTo>
                <a:cubicBezTo>
                  <a:pt x="8361379" y="656013"/>
                  <a:pt x="8185937" y="696968"/>
                  <a:pt x="8025190" y="640021"/>
                </a:cubicBezTo>
                <a:cubicBezTo>
                  <a:pt x="8011411" y="634954"/>
                  <a:pt x="7992579" y="640021"/>
                  <a:pt x="7976047" y="641584"/>
                </a:cubicBezTo>
                <a:cubicBezTo>
                  <a:pt x="7644909" y="672005"/>
                  <a:pt x="7315149" y="645484"/>
                  <a:pt x="6988604" y="607260"/>
                </a:cubicBezTo>
                <a:cubicBezTo>
                  <a:pt x="6518305" y="552656"/>
                  <a:pt x="6046170" y="517941"/>
                  <a:pt x="5573116" y="493368"/>
                </a:cubicBezTo>
                <a:cubicBezTo>
                  <a:pt x="5182272" y="473086"/>
                  <a:pt x="4790511" y="464116"/>
                  <a:pt x="4401503" y="425112"/>
                </a:cubicBezTo>
                <a:cubicBezTo>
                  <a:pt x="3985401" y="383379"/>
                  <a:pt x="3569756" y="336184"/>
                  <a:pt x="3154109" y="292499"/>
                </a:cubicBezTo>
                <a:cubicBezTo>
                  <a:pt x="3135280" y="290549"/>
                  <a:pt x="3114499" y="284406"/>
                  <a:pt x="3094406" y="283966"/>
                </a:cubicBezTo>
                <a:close/>
                <a:moveTo>
                  <a:pt x="0" y="0"/>
                </a:moveTo>
                <a:lnTo>
                  <a:pt x="12192000" y="0"/>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dirty="0"/>
          </a:p>
        </p:txBody>
      </p:sp>
      <p:sp>
        <p:nvSpPr>
          <p:cNvPr id="8" name="Rectangle: Rounded Corners 7">
            <a:extLst>
              <a:ext uri="{FF2B5EF4-FFF2-40B4-BE49-F238E27FC236}">
                <a16:creationId xmlns:a16="http://schemas.microsoft.com/office/drawing/2014/main" id="{FDD21303-8F93-142C-F6C7-E7EEA45764DA}"/>
              </a:ext>
            </a:extLst>
          </p:cNvPr>
          <p:cNvSpPr/>
          <p:nvPr/>
        </p:nvSpPr>
        <p:spPr>
          <a:xfrm>
            <a:off x="0" y="0"/>
            <a:ext cx="2495068" cy="133860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blue and yellow logo">
            <a:extLst>
              <a:ext uri="{FF2B5EF4-FFF2-40B4-BE49-F238E27FC236}">
                <a16:creationId xmlns:a16="http://schemas.microsoft.com/office/drawing/2014/main" id="{494B3B6C-1CA2-3924-EB23-F872562540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2495068" cy="133860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3" name="Picture 2" descr="A logo of a globe and a graduation cap">
            <a:extLst>
              <a:ext uri="{FF2B5EF4-FFF2-40B4-BE49-F238E27FC236}">
                <a16:creationId xmlns:a16="http://schemas.microsoft.com/office/drawing/2014/main" id="{B20C4DF3-4C3C-9C14-A802-B4C9A43A5E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grayWhite">
          <a:xfrm>
            <a:off x="9852315" y="18854"/>
            <a:ext cx="2339684" cy="1404594"/>
          </a:xfrm>
          <a:prstGeom prst="rect">
            <a:avLst/>
          </a:prstGeom>
        </p:spPr>
      </p:pic>
      <p:sp>
        <p:nvSpPr>
          <p:cNvPr id="4" name="TextBox 3">
            <a:extLst>
              <a:ext uri="{FF2B5EF4-FFF2-40B4-BE49-F238E27FC236}">
                <a16:creationId xmlns:a16="http://schemas.microsoft.com/office/drawing/2014/main" id="{3188462B-A7C6-A9C6-2DF8-57B3902AAE9D}"/>
              </a:ext>
            </a:extLst>
          </p:cNvPr>
          <p:cNvSpPr txBox="1"/>
          <p:nvPr/>
        </p:nvSpPr>
        <p:spPr>
          <a:xfrm>
            <a:off x="1530220" y="1690062"/>
            <a:ext cx="7651102" cy="3477875"/>
          </a:xfrm>
          <a:prstGeom prst="rect">
            <a:avLst/>
          </a:prstGeom>
          <a:noFill/>
        </p:spPr>
        <p:txBody>
          <a:bodyPr wrap="square">
            <a:spAutoFit/>
          </a:bodyPr>
          <a:lstStyle/>
          <a:p>
            <a:r>
              <a:rPr lang="en-US" sz="4000" b="1" dirty="0"/>
              <a:t>Recommendations:</a:t>
            </a:r>
          </a:p>
          <a:p>
            <a:endParaRPr lang="en-US" b="1" dirty="0"/>
          </a:p>
          <a:p>
            <a:r>
              <a:rPr lang="en-US" b="1" dirty="0"/>
              <a:t>Temperature-Based Promotions:</a:t>
            </a:r>
            <a:r>
              <a:rPr lang="en-US" dirty="0"/>
              <a:t> Develop targeted promotions based on temperature variations. For example, offer discounts on summer clothing and accessories in warmer regions or winter gear in colder areas.</a:t>
            </a:r>
          </a:p>
          <a:p>
            <a:r>
              <a:rPr lang="en-US" b="1" dirty="0"/>
              <a:t>Energy Efficiency Focus:</a:t>
            </a:r>
            <a:r>
              <a:rPr lang="en-US" dirty="0"/>
              <a:t> Promote energy-efficient products and services, especially in regions with extreme temperatures. This could help attract environmentally conscious customers and reduce operating costs.</a:t>
            </a:r>
          </a:p>
          <a:p>
            <a:r>
              <a:rPr lang="en-US" b="1" dirty="0"/>
              <a:t>Seasonal Inventory Planning:</a:t>
            </a:r>
            <a:r>
              <a:rPr lang="en-US" dirty="0"/>
              <a:t> Optimize inventory levels based on seasonal temperature trends. This will help ensure adequate product availability and avoid stockouts or excess inventory.</a:t>
            </a:r>
            <a:endParaRPr lang="en-GB" dirty="0"/>
          </a:p>
        </p:txBody>
      </p:sp>
    </p:spTree>
    <p:extLst>
      <p:ext uri="{BB962C8B-B14F-4D97-AF65-F5344CB8AC3E}">
        <p14:creationId xmlns:p14="http://schemas.microsoft.com/office/powerpoint/2010/main" val="3333382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9DC1215-9211-A777-EFA2-5C8F2116F4BA}"/>
            </a:ext>
          </a:extLst>
        </p:cNvPr>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8074E82A-3F3E-7F66-72FD-F91B70A384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Diagonal Corners Rounded 5">
            <a:extLst>
              <a:ext uri="{FF2B5EF4-FFF2-40B4-BE49-F238E27FC236}">
                <a16:creationId xmlns:a16="http://schemas.microsoft.com/office/drawing/2014/main" id="{C197D092-19A4-62DC-5404-3FD0EA6F7C50}"/>
              </a:ext>
            </a:extLst>
          </p:cNvPr>
          <p:cNvSpPr/>
          <p:nvPr/>
        </p:nvSpPr>
        <p:spPr>
          <a:xfrm>
            <a:off x="9875595" y="18854"/>
            <a:ext cx="2316405" cy="1404594"/>
          </a:xfrm>
          <a:prstGeom prst="round2DiagRect">
            <a:avLst>
              <a:gd name="adj1" fmla="val 16667"/>
              <a:gd name="adj2" fmla="val 11132"/>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Freeform: Shape 29">
            <a:extLst>
              <a:ext uri="{FF2B5EF4-FFF2-40B4-BE49-F238E27FC236}">
                <a16:creationId xmlns:a16="http://schemas.microsoft.com/office/drawing/2014/main" id="{DA240C1C-161A-6204-8521-E14C8D9680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3094406 w 12192000"/>
              <a:gd name="connsiteY0" fmla="*/ 283966 h 6858000"/>
              <a:gd name="connsiteX1" fmla="*/ 3038833 w 12192000"/>
              <a:gd name="connsiteY1" fmla="*/ 309661 h 6858000"/>
              <a:gd name="connsiteX2" fmla="*/ 3348384 w 12192000"/>
              <a:gd name="connsiteY2" fmla="*/ 406000 h 6858000"/>
              <a:gd name="connsiteX3" fmla="*/ 2864309 w 12192000"/>
              <a:gd name="connsiteY3" fmla="*/ 355295 h 6858000"/>
              <a:gd name="connsiteX4" fmla="*/ 2856039 w 12192000"/>
              <a:gd name="connsiteY4" fmla="*/ 388058 h 6858000"/>
              <a:gd name="connsiteX5" fmla="*/ 3405794 w 12192000"/>
              <a:gd name="connsiteY5" fmla="*/ 512089 h 6858000"/>
              <a:gd name="connsiteX6" fmla="*/ 3356651 w 12192000"/>
              <a:gd name="connsiteY6" fmla="*/ 531204 h 6858000"/>
              <a:gd name="connsiteX7" fmla="*/ 3064552 w 12192000"/>
              <a:gd name="connsiteY7" fmla="*/ 483228 h 6858000"/>
              <a:gd name="connsiteX8" fmla="*/ 3005765 w 12192000"/>
              <a:gd name="connsiteY8" fmla="*/ 495708 h 6858000"/>
              <a:gd name="connsiteX9" fmla="*/ 3034700 w 12192000"/>
              <a:gd name="connsiteY9" fmla="*/ 553823 h 6858000"/>
              <a:gd name="connsiteX10" fmla="*/ 3161459 w 12192000"/>
              <a:gd name="connsiteY10" fmla="*/ 576445 h 6858000"/>
              <a:gd name="connsiteX11" fmla="*/ 3358949 w 12192000"/>
              <a:gd name="connsiteY11" fmla="*/ 712961 h 6858000"/>
              <a:gd name="connsiteX12" fmla="*/ 3059960 w 12192000"/>
              <a:gd name="connsiteY12" fmla="*/ 696576 h 6858000"/>
              <a:gd name="connsiteX13" fmla="*/ 3007143 w 12192000"/>
              <a:gd name="connsiteY13" fmla="*/ 729732 h 6858000"/>
              <a:gd name="connsiteX14" fmla="*/ 2986935 w 12192000"/>
              <a:gd name="connsiteY14" fmla="*/ 772635 h 6858000"/>
              <a:gd name="connsiteX15" fmla="*/ 2871197 w 12192000"/>
              <a:gd name="connsiteY15" fmla="*/ 808127 h 6858000"/>
              <a:gd name="connsiteX16" fmla="*/ 3053071 w 12192000"/>
              <a:gd name="connsiteY16" fmla="*/ 847913 h 6858000"/>
              <a:gd name="connsiteX17" fmla="*/ 2858796 w 12192000"/>
              <a:gd name="connsiteY17" fmla="*/ 847913 h 6858000"/>
              <a:gd name="connsiteX18" fmla="*/ 2635588 w 12192000"/>
              <a:gd name="connsiteY18" fmla="*/ 820611 h 6858000"/>
              <a:gd name="connsiteX19" fmla="*/ 2397683 w 12192000"/>
              <a:gd name="connsiteY19" fmla="*/ 829190 h 6858000"/>
              <a:gd name="connsiteX20" fmla="*/ 1921874 w 12192000"/>
              <a:gd name="connsiteY20" fmla="*/ 778877 h 6858000"/>
              <a:gd name="connsiteX21" fmla="*/ 1695450 w 12192000"/>
              <a:gd name="connsiteY21" fmla="*/ 782386 h 6858000"/>
              <a:gd name="connsiteX22" fmla="*/ 2954324 w 12192000"/>
              <a:gd name="connsiteY22" fmla="*/ 1120940 h 6858000"/>
              <a:gd name="connsiteX23" fmla="*/ 2890028 w 12192000"/>
              <a:gd name="connsiteY23" fmla="*/ 1195435 h 6858000"/>
              <a:gd name="connsiteX24" fmla="*/ 3153652 w 12192000"/>
              <a:gd name="connsiteY24" fmla="*/ 1276563 h 6858000"/>
              <a:gd name="connsiteX25" fmla="*/ 3218410 w 12192000"/>
              <a:gd name="connsiteY25" fmla="*/ 1356911 h 6858000"/>
              <a:gd name="connsiteX26" fmla="*/ 3137118 w 12192000"/>
              <a:gd name="connsiteY26" fmla="*/ 1349891 h 6858000"/>
              <a:gd name="connsiteX27" fmla="*/ 3067309 w 12192000"/>
              <a:gd name="connsiteY27" fmla="*/ 1365102 h 6858000"/>
              <a:gd name="connsiteX28" fmla="*/ 3096243 w 12192000"/>
              <a:gd name="connsiteY28" fmla="*/ 1467292 h 6858000"/>
              <a:gd name="connsiteX29" fmla="*/ 3468716 w 12192000"/>
              <a:gd name="connsiteY29" fmla="*/ 1599125 h 6858000"/>
              <a:gd name="connsiteX30" fmla="*/ 3502241 w 12192000"/>
              <a:gd name="connsiteY30" fmla="*/ 1642029 h 6858000"/>
              <a:gd name="connsiteX31" fmla="*/ 3457692 w 12192000"/>
              <a:gd name="connsiteY31" fmla="*/ 1672453 h 6858000"/>
              <a:gd name="connsiteX32" fmla="*/ 3337362 w 12192000"/>
              <a:gd name="connsiteY32" fmla="*/ 1688053 h 6858000"/>
              <a:gd name="connsiteX33" fmla="*/ 3505915 w 12192000"/>
              <a:gd name="connsiteY33" fmla="*/ 1834318 h 6858000"/>
              <a:gd name="connsiteX34" fmla="*/ 3567458 w 12192000"/>
              <a:gd name="connsiteY34" fmla="*/ 1874880 h 6858000"/>
              <a:gd name="connsiteX35" fmla="*/ 3672634 w 12192000"/>
              <a:gd name="connsiteY35" fmla="*/ 1937678 h 6858000"/>
              <a:gd name="connsiteX36" fmla="*/ 3674470 w 12192000"/>
              <a:gd name="connsiteY36" fmla="*/ 1956789 h 6858000"/>
              <a:gd name="connsiteX37" fmla="*/ 3531176 w 12192000"/>
              <a:gd name="connsiteY37" fmla="*/ 2024266 h 6858000"/>
              <a:gd name="connsiteX38" fmla="*/ 3272604 w 12192000"/>
              <a:gd name="connsiteY38" fmla="*/ 2005933 h 6858000"/>
              <a:gd name="connsiteX39" fmla="*/ 3654720 w 12192000"/>
              <a:gd name="connsiteY39" fmla="*/ 2106564 h 6858000"/>
              <a:gd name="connsiteX40" fmla="*/ 2417892 w 12192000"/>
              <a:gd name="connsiteY40" fmla="*/ 1866690 h 6858000"/>
              <a:gd name="connsiteX41" fmla="*/ 2496888 w 12192000"/>
              <a:gd name="connsiteY41" fmla="*/ 1929487 h 6858000"/>
              <a:gd name="connsiteX42" fmla="*/ 2929526 w 12192000"/>
              <a:gd name="connsiteY42" fmla="*/ 2094862 h 6858000"/>
              <a:gd name="connsiteX43" fmla="*/ 3052152 w 12192000"/>
              <a:gd name="connsiteY43" fmla="*/ 2198613 h 6858000"/>
              <a:gd name="connsiteX44" fmla="*/ 3180748 w 12192000"/>
              <a:gd name="connsiteY44" fmla="*/ 2255948 h 6858000"/>
              <a:gd name="connsiteX45" fmla="*/ 3361244 w 12192000"/>
              <a:gd name="connsiteY45" fmla="*/ 2254777 h 6858000"/>
              <a:gd name="connsiteX46" fmla="*/ 3489382 w 12192000"/>
              <a:gd name="connsiteY46" fmla="*/ 2342926 h 6858000"/>
              <a:gd name="connsiteX47" fmla="*/ 3355733 w 12192000"/>
              <a:gd name="connsiteY47" fmla="*/ 2361649 h 6858000"/>
              <a:gd name="connsiteX48" fmla="*/ 3199121 w 12192000"/>
              <a:gd name="connsiteY48" fmla="*/ 2347216 h 6858000"/>
              <a:gd name="connsiteX49" fmla="*/ 2861091 w 12192000"/>
              <a:gd name="connsiteY49" fmla="*/ 2351896 h 6858000"/>
              <a:gd name="connsiteX50" fmla="*/ 2667278 w 12192000"/>
              <a:gd name="connsiteY50" fmla="*/ 2369058 h 6858000"/>
              <a:gd name="connsiteX51" fmla="*/ 2221781 w 12192000"/>
              <a:gd name="connsiteY51" fmla="*/ 2339805 h 6858000"/>
              <a:gd name="connsiteX52" fmla="*/ 2247961 w 12192000"/>
              <a:gd name="connsiteY52" fmla="*/ 2414693 h 6858000"/>
              <a:gd name="connsiteX53" fmla="*/ 2231425 w 12192000"/>
              <a:gd name="connsiteY53" fmla="*/ 2479828 h 6858000"/>
              <a:gd name="connsiteX54" fmla="*/ 2224996 w 12192000"/>
              <a:gd name="connsiteY54" fmla="*/ 2621414 h 6858000"/>
              <a:gd name="connsiteX55" fmla="*/ 2229131 w 12192000"/>
              <a:gd name="connsiteY55" fmla="*/ 2644426 h 6858000"/>
              <a:gd name="connsiteX56" fmla="*/ 2129466 w 12192000"/>
              <a:gd name="connsiteY56" fmla="*/ 2659247 h 6858000"/>
              <a:gd name="connsiteX57" fmla="*/ 2723312 w 12192000"/>
              <a:gd name="connsiteY57" fmla="*/ 2953726 h 6858000"/>
              <a:gd name="connsiteX58" fmla="*/ 2326496 w 12192000"/>
              <a:gd name="connsiteY58" fmla="*/ 2878838 h 6858000"/>
              <a:gd name="connsiteX59" fmla="*/ 2272759 w 12192000"/>
              <a:gd name="connsiteY59" fmla="*/ 3002480 h 6858000"/>
              <a:gd name="connsiteX60" fmla="*/ 2459226 w 12192000"/>
              <a:gd name="connsiteY60" fmla="*/ 3112471 h 6858000"/>
              <a:gd name="connsiteX61" fmla="*/ 2528117 w 12192000"/>
              <a:gd name="connsiteY61" fmla="*/ 3330111 h 6858000"/>
              <a:gd name="connsiteX62" fmla="*/ 2494590 w 12192000"/>
              <a:gd name="connsiteY62" fmla="*/ 3529029 h 6858000"/>
              <a:gd name="connsiteX63" fmla="*/ 2414677 w 12192000"/>
              <a:gd name="connsiteY63" fmla="*/ 3592215 h 6858000"/>
              <a:gd name="connsiteX64" fmla="*/ 2298940 w 12192000"/>
              <a:gd name="connsiteY64" fmla="*/ 3705716 h 6858000"/>
              <a:gd name="connsiteX65" fmla="*/ 2227294 w 12192000"/>
              <a:gd name="connsiteY65" fmla="*/ 3775921 h 6858000"/>
              <a:gd name="connsiteX66" fmla="*/ 1978366 w 12192000"/>
              <a:gd name="connsiteY66" fmla="*/ 3748620 h 6858000"/>
              <a:gd name="connsiteX67" fmla="*/ 2310421 w 12192000"/>
              <a:gd name="connsiteY67" fmla="*/ 3926868 h 6858000"/>
              <a:gd name="connsiteX68" fmla="*/ 2041285 w 12192000"/>
              <a:gd name="connsiteY68" fmla="*/ 3904635 h 6858000"/>
              <a:gd name="connsiteX69" fmla="*/ 1953565 w 12192000"/>
              <a:gd name="connsiteY69" fmla="*/ 3917116 h 6858000"/>
              <a:gd name="connsiteX70" fmla="*/ 2003623 w 12192000"/>
              <a:gd name="connsiteY70" fmla="*/ 3974842 h 6858000"/>
              <a:gd name="connsiteX71" fmla="*/ 2201114 w 12192000"/>
              <a:gd name="connsiteY71" fmla="*/ 4072742 h 6858000"/>
              <a:gd name="connsiteX72" fmla="*/ 2608032 w 12192000"/>
              <a:gd name="connsiteY72" fmla="*/ 4337967 h 6858000"/>
              <a:gd name="connsiteX73" fmla="*/ 2213973 w 12192000"/>
              <a:gd name="connsiteY73" fmla="*/ 4216277 h 6858000"/>
              <a:gd name="connsiteX74" fmla="*/ 2629158 w 12192000"/>
              <a:gd name="connsiteY74" fmla="*/ 4488911 h 6858000"/>
              <a:gd name="connsiteX75" fmla="*/ 2721471 w 12192000"/>
              <a:gd name="connsiteY75" fmla="*/ 4579399 h 6858000"/>
              <a:gd name="connsiteX76" fmla="*/ 2907939 w 12192000"/>
              <a:gd name="connsiteY76" fmla="*/ 4804062 h 6858000"/>
              <a:gd name="connsiteX77" fmla="*/ 2898753 w 12192000"/>
              <a:gd name="connsiteY77" fmla="*/ 4829414 h 6858000"/>
              <a:gd name="connsiteX78" fmla="*/ 2683352 w 12192000"/>
              <a:gd name="connsiteY78" fmla="*/ 4793141 h 6858000"/>
              <a:gd name="connsiteX79" fmla="*/ 2962594 w 12192000"/>
              <a:gd name="connsiteY79" fmla="*/ 4981920 h 6858000"/>
              <a:gd name="connsiteX80" fmla="*/ 3251019 w 12192000"/>
              <a:gd name="connsiteY80" fmla="*/ 5127012 h 6858000"/>
              <a:gd name="connsiteX81" fmla="*/ 3046180 w 12192000"/>
              <a:gd name="connsiteY81" fmla="*/ 5104781 h 6858000"/>
              <a:gd name="connsiteX82" fmla="*/ 2764646 w 12192000"/>
              <a:gd name="connsiteY82" fmla="*/ 5021703 h 6858000"/>
              <a:gd name="connsiteX83" fmla="*/ 2666820 w 12192000"/>
              <a:gd name="connsiteY83" fmla="*/ 5052905 h 6858000"/>
              <a:gd name="connsiteX84" fmla="*/ 2933657 w 12192000"/>
              <a:gd name="connsiteY84" fmla="*/ 5190198 h 6858000"/>
              <a:gd name="connsiteX85" fmla="*/ 3086598 w 12192000"/>
              <a:gd name="connsiteY85" fmla="*/ 5253776 h 6858000"/>
              <a:gd name="connsiteX86" fmla="*/ 3147680 w 12192000"/>
              <a:gd name="connsiteY86" fmla="*/ 5302531 h 6858000"/>
              <a:gd name="connsiteX87" fmla="*/ 3322204 w 12192000"/>
              <a:gd name="connsiteY87" fmla="*/ 5476487 h 6858000"/>
              <a:gd name="connsiteX88" fmla="*/ 3834758 w 12192000"/>
              <a:gd name="connsiteY88" fmla="*/ 5666434 h 6858000"/>
              <a:gd name="connsiteX89" fmla="*/ 4314240 w 12192000"/>
              <a:gd name="connsiteY89" fmla="*/ 5902409 h 6858000"/>
              <a:gd name="connsiteX90" fmla="*/ 4688552 w 12192000"/>
              <a:gd name="connsiteY90" fmla="*/ 6049453 h 6858000"/>
              <a:gd name="connsiteX91" fmla="*/ 5634660 w 12192000"/>
              <a:gd name="connsiteY91" fmla="*/ 6238620 h 6858000"/>
              <a:gd name="connsiteX92" fmla="*/ 9222980 w 12192000"/>
              <a:gd name="connsiteY92" fmla="*/ 4955397 h 6858000"/>
              <a:gd name="connsiteX93" fmla="*/ 9268448 w 12192000"/>
              <a:gd name="connsiteY93" fmla="*/ 4917173 h 6858000"/>
              <a:gd name="connsiteX94" fmla="*/ 9442512 w 12192000"/>
              <a:gd name="connsiteY94" fmla="*/ 4773251 h 6858000"/>
              <a:gd name="connsiteX95" fmla="*/ 9590400 w 12192000"/>
              <a:gd name="connsiteY95" fmla="*/ 4643756 h 6858000"/>
              <a:gd name="connsiteX96" fmla="*/ 9513242 w 12192000"/>
              <a:gd name="connsiteY96" fmla="*/ 4600073 h 6858000"/>
              <a:gd name="connsiteX97" fmla="*/ 9617498 w 12192000"/>
              <a:gd name="connsiteY97" fmla="*/ 4476430 h 6858000"/>
              <a:gd name="connsiteX98" fmla="*/ 9949094 w 12192000"/>
              <a:gd name="connsiteY98" fmla="*/ 4095364 h 6858000"/>
              <a:gd name="connsiteX99" fmla="*/ 10094686 w 12192000"/>
              <a:gd name="connsiteY99" fmla="*/ 4011507 h 6858000"/>
              <a:gd name="connsiteX100" fmla="*/ 10271967 w 12192000"/>
              <a:gd name="connsiteY100" fmla="*/ 3800497 h 6858000"/>
              <a:gd name="connsiteX101" fmla="*/ 10297226 w 12192000"/>
              <a:gd name="connsiteY101" fmla="*/ 3751742 h 6858000"/>
              <a:gd name="connsiteX102" fmla="*/ 10260943 w 12192000"/>
              <a:gd name="connsiteY102" fmla="*/ 3689723 h 6858000"/>
              <a:gd name="connsiteX103" fmla="*/ 10233847 w 12192000"/>
              <a:gd name="connsiteY103" fmla="*/ 3627319 h 6858000"/>
              <a:gd name="connsiteX104" fmla="*/ 10269209 w 12192000"/>
              <a:gd name="connsiteY104" fmla="*/ 3608986 h 6858000"/>
              <a:gd name="connsiteX105" fmla="*/ 10496550 w 12192000"/>
              <a:gd name="connsiteY105" fmla="*/ 3577393 h 6858000"/>
              <a:gd name="connsiteX106" fmla="*/ 10364738 w 12192000"/>
              <a:gd name="connsiteY106" fmla="*/ 3458823 h 6858000"/>
              <a:gd name="connsiteX107" fmla="*/ 10132346 w 12192000"/>
              <a:gd name="connsiteY107" fmla="*/ 3282137 h 6858000"/>
              <a:gd name="connsiteX108" fmla="*/ 10026712 w 12192000"/>
              <a:gd name="connsiteY108" fmla="*/ 3156543 h 6858000"/>
              <a:gd name="connsiteX109" fmla="*/ 10014312 w 12192000"/>
              <a:gd name="connsiteY109" fmla="*/ 3044213 h 6858000"/>
              <a:gd name="connsiteX110" fmla="*/ 9806718 w 12192000"/>
              <a:gd name="connsiteY110" fmla="*/ 2977907 h 6858000"/>
              <a:gd name="connsiteX111" fmla="*/ 10001912 w 12192000"/>
              <a:gd name="connsiteY111" fmla="*/ 2740374 h 6858000"/>
              <a:gd name="connsiteX112" fmla="*/ 10021662 w 12192000"/>
              <a:gd name="connsiteY112" fmla="*/ 2691231 h 6858000"/>
              <a:gd name="connsiteX113" fmla="*/ 9904546 w 12192000"/>
              <a:gd name="connsiteY113" fmla="*/ 2515322 h 6858000"/>
              <a:gd name="connsiteX114" fmla="*/ 9885256 w 12192000"/>
              <a:gd name="connsiteY114" fmla="*/ 2487240 h 6858000"/>
              <a:gd name="connsiteX115" fmla="*/ 9842085 w 12192000"/>
              <a:gd name="connsiteY115" fmla="*/ 2431074 h 6858000"/>
              <a:gd name="connsiteX116" fmla="*/ 9718078 w 12192000"/>
              <a:gd name="connsiteY116" fmla="*/ 2417424 h 6858000"/>
              <a:gd name="connsiteX117" fmla="*/ 9782378 w 12192000"/>
              <a:gd name="connsiteY117" fmla="*/ 2377641 h 6858000"/>
              <a:gd name="connsiteX118" fmla="*/ 9907302 w 12192000"/>
              <a:gd name="connsiteY118" fmla="*/ 2243078 h 6858000"/>
              <a:gd name="connsiteX119" fmla="*/ 9824171 w 12192000"/>
              <a:gd name="connsiteY119" fmla="*/ 2114365 h 6858000"/>
              <a:gd name="connsiteX120" fmla="*/ 9818662 w 12192000"/>
              <a:gd name="connsiteY120" fmla="*/ 2043377 h 6858000"/>
              <a:gd name="connsiteX121" fmla="*/ 9958740 w 12192000"/>
              <a:gd name="connsiteY121" fmla="*/ 1952499 h 6858000"/>
              <a:gd name="connsiteX122" fmla="*/ 10064374 w 12192000"/>
              <a:gd name="connsiteY122" fmla="*/ 1916615 h 6858000"/>
              <a:gd name="connsiteX123" fmla="*/ 10113055 w 12192000"/>
              <a:gd name="connsiteY123" fmla="*/ 1865131 h 6858000"/>
              <a:gd name="connsiteX124" fmla="*/ 10055646 w 12192000"/>
              <a:gd name="connsiteY124" fmla="*/ 1822227 h 6858000"/>
              <a:gd name="connsiteX125" fmla="*/ 9800748 w 12192000"/>
              <a:gd name="connsiteY125" fmla="*/ 1720036 h 6858000"/>
              <a:gd name="connsiteX126" fmla="*/ 9938071 w 12192000"/>
              <a:gd name="connsiteY126" fmla="*/ 1634617 h 6858000"/>
              <a:gd name="connsiteX127" fmla="*/ 9220224 w 12192000"/>
              <a:gd name="connsiteY127" fmla="*/ 1231709 h 6858000"/>
              <a:gd name="connsiteX128" fmla="*/ 9133419 w 12192000"/>
              <a:gd name="connsiteY128" fmla="*/ 1170083 h 6858000"/>
              <a:gd name="connsiteX129" fmla="*/ 8672768 w 12192000"/>
              <a:gd name="connsiteY129" fmla="*/ 1020699 h 6858000"/>
              <a:gd name="connsiteX130" fmla="*/ 8198797 w 12192000"/>
              <a:gd name="connsiteY130" fmla="*/ 915000 h 6858000"/>
              <a:gd name="connsiteX131" fmla="*/ 8528095 w 12192000"/>
              <a:gd name="connsiteY131" fmla="*/ 691898 h 6858000"/>
              <a:gd name="connsiteX132" fmla="*/ 8025190 w 12192000"/>
              <a:gd name="connsiteY132" fmla="*/ 640021 h 6858000"/>
              <a:gd name="connsiteX133" fmla="*/ 7976047 w 12192000"/>
              <a:gd name="connsiteY133" fmla="*/ 641584 h 6858000"/>
              <a:gd name="connsiteX134" fmla="*/ 6988604 w 12192000"/>
              <a:gd name="connsiteY134" fmla="*/ 607260 h 6858000"/>
              <a:gd name="connsiteX135" fmla="*/ 5573116 w 12192000"/>
              <a:gd name="connsiteY135" fmla="*/ 493368 h 6858000"/>
              <a:gd name="connsiteX136" fmla="*/ 4401503 w 12192000"/>
              <a:gd name="connsiteY136" fmla="*/ 425112 h 6858000"/>
              <a:gd name="connsiteX137" fmla="*/ 3154109 w 12192000"/>
              <a:gd name="connsiteY137" fmla="*/ 292499 h 6858000"/>
              <a:gd name="connsiteX138" fmla="*/ 3094406 w 12192000"/>
              <a:gd name="connsiteY138" fmla="*/ 283966 h 6858000"/>
              <a:gd name="connsiteX139" fmla="*/ 0 w 12192000"/>
              <a:gd name="connsiteY139" fmla="*/ 0 h 6858000"/>
              <a:gd name="connsiteX140" fmla="*/ 12192000 w 12192000"/>
              <a:gd name="connsiteY140" fmla="*/ 0 h 6858000"/>
              <a:gd name="connsiteX141" fmla="*/ 12192000 w 12192000"/>
              <a:gd name="connsiteY141" fmla="*/ 6858000 h 6858000"/>
              <a:gd name="connsiteX142" fmla="*/ 0 w 12192000"/>
              <a:gd name="connsiteY14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2192000" h="6858000">
                <a:moveTo>
                  <a:pt x="3094406" y="283966"/>
                </a:moveTo>
                <a:cubicBezTo>
                  <a:pt x="3074312" y="283528"/>
                  <a:pt x="3054907" y="288795"/>
                  <a:pt x="3038833" y="309661"/>
                </a:cubicBezTo>
                <a:cubicBezTo>
                  <a:pt x="3124259" y="364657"/>
                  <a:pt x="3233105" y="343983"/>
                  <a:pt x="3348384" y="406000"/>
                </a:cubicBezTo>
                <a:cubicBezTo>
                  <a:pt x="3161001" y="386497"/>
                  <a:pt x="3012653" y="370896"/>
                  <a:pt x="2864309" y="355295"/>
                </a:cubicBezTo>
                <a:cubicBezTo>
                  <a:pt x="2861553" y="366216"/>
                  <a:pt x="2858796" y="377136"/>
                  <a:pt x="2856039" y="388058"/>
                </a:cubicBezTo>
                <a:cubicBezTo>
                  <a:pt x="3045722" y="411070"/>
                  <a:pt x="3221166" y="470356"/>
                  <a:pt x="3405794" y="512089"/>
                </a:cubicBezTo>
                <a:cubicBezTo>
                  <a:pt x="3388799" y="537835"/>
                  <a:pt x="3371808" y="532763"/>
                  <a:pt x="3356651" y="531204"/>
                </a:cubicBezTo>
                <a:cubicBezTo>
                  <a:pt x="3257907" y="521062"/>
                  <a:pt x="3159164" y="510922"/>
                  <a:pt x="3064552" y="483228"/>
                </a:cubicBezTo>
                <a:cubicBezTo>
                  <a:pt x="3043427" y="476987"/>
                  <a:pt x="3017704" y="476987"/>
                  <a:pt x="3005765" y="495708"/>
                </a:cubicBezTo>
                <a:cubicBezTo>
                  <a:pt x="2988771" y="522231"/>
                  <a:pt x="3013113" y="539393"/>
                  <a:pt x="3034700" y="553823"/>
                </a:cubicBezTo>
                <a:cubicBezTo>
                  <a:pt x="3072360" y="578787"/>
                  <a:pt x="3117827" y="571767"/>
                  <a:pt x="3161459" y="576445"/>
                </a:cubicBezTo>
                <a:cubicBezTo>
                  <a:pt x="3277655" y="588537"/>
                  <a:pt x="3333228" y="626370"/>
                  <a:pt x="3358949" y="712961"/>
                </a:cubicBezTo>
                <a:cubicBezTo>
                  <a:pt x="3256987" y="677857"/>
                  <a:pt x="3158703" y="721151"/>
                  <a:pt x="3059960" y="696576"/>
                </a:cubicBezTo>
                <a:cubicBezTo>
                  <a:pt x="3034240" y="690338"/>
                  <a:pt x="2993364" y="699698"/>
                  <a:pt x="3007143" y="729732"/>
                </a:cubicBezTo>
                <a:cubicBezTo>
                  <a:pt x="3020003" y="757814"/>
                  <a:pt x="3062716" y="778096"/>
                  <a:pt x="2986935" y="772635"/>
                </a:cubicBezTo>
                <a:cubicBezTo>
                  <a:pt x="2932740" y="768735"/>
                  <a:pt x="2826647" y="800329"/>
                  <a:pt x="2871197" y="808127"/>
                </a:cubicBezTo>
                <a:cubicBezTo>
                  <a:pt x="2927228" y="817881"/>
                  <a:pt x="2981883" y="831921"/>
                  <a:pt x="3053071" y="847913"/>
                </a:cubicBezTo>
                <a:cubicBezTo>
                  <a:pt x="2974533" y="874043"/>
                  <a:pt x="2918042" y="868584"/>
                  <a:pt x="2858796" y="847913"/>
                </a:cubicBezTo>
                <a:cubicBezTo>
                  <a:pt x="2787150" y="822949"/>
                  <a:pt x="2693916" y="792528"/>
                  <a:pt x="2635588" y="820611"/>
                </a:cubicBezTo>
                <a:cubicBezTo>
                  <a:pt x="2548326" y="862734"/>
                  <a:pt x="2475760" y="836211"/>
                  <a:pt x="2397683" y="829190"/>
                </a:cubicBezTo>
                <a:cubicBezTo>
                  <a:pt x="2238775" y="814759"/>
                  <a:pt x="2081241" y="790576"/>
                  <a:pt x="1921874" y="778877"/>
                </a:cubicBezTo>
                <a:cubicBezTo>
                  <a:pt x="1858036" y="774195"/>
                  <a:pt x="1789143" y="751964"/>
                  <a:pt x="1695450" y="782386"/>
                </a:cubicBezTo>
                <a:cubicBezTo>
                  <a:pt x="2119822" y="938012"/>
                  <a:pt x="2575423" y="928262"/>
                  <a:pt x="2954324" y="1120940"/>
                </a:cubicBezTo>
                <a:cubicBezTo>
                  <a:pt x="2938251" y="1139269"/>
                  <a:pt x="2856502" y="1191535"/>
                  <a:pt x="2890028" y="1195435"/>
                </a:cubicBezTo>
                <a:cubicBezTo>
                  <a:pt x="2984178" y="1206748"/>
                  <a:pt x="3067767" y="1244971"/>
                  <a:pt x="3153652" y="1276563"/>
                </a:cubicBezTo>
                <a:cubicBezTo>
                  <a:pt x="3190855" y="1290216"/>
                  <a:pt x="3235862" y="1308157"/>
                  <a:pt x="3218410" y="1356911"/>
                </a:cubicBezTo>
                <a:cubicBezTo>
                  <a:pt x="3186719" y="1370562"/>
                  <a:pt x="3163296" y="1351451"/>
                  <a:pt x="3137118" y="1349891"/>
                </a:cubicBezTo>
                <a:cubicBezTo>
                  <a:pt x="3110480" y="1348331"/>
                  <a:pt x="3050773" y="1358471"/>
                  <a:pt x="3067309" y="1365102"/>
                </a:cubicBezTo>
                <a:cubicBezTo>
                  <a:pt x="3142629" y="1395136"/>
                  <a:pt x="3007143" y="1467292"/>
                  <a:pt x="3096243" y="1467292"/>
                </a:cubicBezTo>
                <a:cubicBezTo>
                  <a:pt x="3245506" y="1467681"/>
                  <a:pt x="3324961" y="1595613"/>
                  <a:pt x="3468716" y="1599125"/>
                </a:cubicBezTo>
                <a:cubicBezTo>
                  <a:pt x="3491677" y="1599513"/>
                  <a:pt x="3502700" y="1622137"/>
                  <a:pt x="3502241" y="1642029"/>
                </a:cubicBezTo>
                <a:cubicBezTo>
                  <a:pt x="3502241" y="1665822"/>
                  <a:pt x="3481116" y="1670112"/>
                  <a:pt x="3457692" y="1672453"/>
                </a:cubicBezTo>
                <a:cubicBezTo>
                  <a:pt x="3421868" y="1675962"/>
                  <a:pt x="3384667" y="1642029"/>
                  <a:pt x="3337362" y="1688053"/>
                </a:cubicBezTo>
                <a:cubicBezTo>
                  <a:pt x="3422329" y="1714966"/>
                  <a:pt x="3507294" y="1741878"/>
                  <a:pt x="3505915" y="1834318"/>
                </a:cubicBezTo>
                <a:cubicBezTo>
                  <a:pt x="3505457" y="1859279"/>
                  <a:pt x="3540820" y="1868640"/>
                  <a:pt x="3567458" y="1874880"/>
                </a:cubicBezTo>
                <a:cubicBezTo>
                  <a:pt x="3611549" y="1885023"/>
                  <a:pt x="3648750" y="1902965"/>
                  <a:pt x="3672634" y="1937678"/>
                </a:cubicBezTo>
                <a:cubicBezTo>
                  <a:pt x="3672172" y="1944308"/>
                  <a:pt x="3671715" y="1951329"/>
                  <a:pt x="3674470" y="1956789"/>
                </a:cubicBezTo>
                <a:cubicBezTo>
                  <a:pt x="3666664" y="2040646"/>
                  <a:pt x="3602363" y="2038306"/>
                  <a:pt x="3531176" y="2024266"/>
                </a:cubicBezTo>
                <a:cubicBezTo>
                  <a:pt x="3446211" y="2007103"/>
                  <a:pt x="3362164" y="1975900"/>
                  <a:pt x="3272604" y="2005933"/>
                </a:cubicBezTo>
                <a:cubicBezTo>
                  <a:pt x="3398905" y="2046107"/>
                  <a:pt x="3536229" y="2049228"/>
                  <a:pt x="3654720" y="2106564"/>
                </a:cubicBezTo>
                <a:cubicBezTo>
                  <a:pt x="3221166" y="2117095"/>
                  <a:pt x="2838130" y="1936116"/>
                  <a:pt x="2417892" y="1866690"/>
                </a:cubicBezTo>
                <a:cubicBezTo>
                  <a:pt x="2432130" y="1913105"/>
                  <a:pt x="2466114" y="1922465"/>
                  <a:pt x="2496888" y="1929487"/>
                </a:cubicBezTo>
                <a:cubicBezTo>
                  <a:pt x="2652123" y="1964590"/>
                  <a:pt x="2788067" y="2034408"/>
                  <a:pt x="2929526" y="2094862"/>
                </a:cubicBezTo>
                <a:cubicBezTo>
                  <a:pt x="2987851" y="2119825"/>
                  <a:pt x="3030106" y="2144789"/>
                  <a:pt x="3052152" y="2198613"/>
                </a:cubicBezTo>
                <a:cubicBezTo>
                  <a:pt x="3071903" y="2247367"/>
                  <a:pt x="3110021" y="2269990"/>
                  <a:pt x="3180748" y="2255948"/>
                </a:cubicBezTo>
                <a:cubicBezTo>
                  <a:pt x="3238157" y="2244246"/>
                  <a:pt x="3301078" y="2250487"/>
                  <a:pt x="3361244" y="2254777"/>
                </a:cubicBezTo>
                <a:cubicBezTo>
                  <a:pt x="3430596" y="2259459"/>
                  <a:pt x="3508213" y="2314455"/>
                  <a:pt x="3489382" y="2342926"/>
                </a:cubicBezTo>
                <a:cubicBezTo>
                  <a:pt x="3457233" y="2391292"/>
                  <a:pt x="3403498" y="2367110"/>
                  <a:pt x="3355733" y="2361649"/>
                </a:cubicBezTo>
                <a:cubicBezTo>
                  <a:pt x="3301537" y="2355018"/>
                  <a:pt x="3200957" y="2341367"/>
                  <a:pt x="3199121" y="2347216"/>
                </a:cubicBezTo>
                <a:cubicBezTo>
                  <a:pt x="3163754" y="2468518"/>
                  <a:pt x="2914827" y="2362819"/>
                  <a:pt x="2861091" y="2351896"/>
                </a:cubicBezTo>
                <a:cubicBezTo>
                  <a:pt x="2794038" y="2338245"/>
                  <a:pt x="2731116" y="2363208"/>
                  <a:pt x="2667278" y="2369058"/>
                </a:cubicBezTo>
                <a:cubicBezTo>
                  <a:pt x="2610328" y="2374518"/>
                  <a:pt x="2288376" y="2391292"/>
                  <a:pt x="2221781" y="2339805"/>
                </a:cubicBezTo>
                <a:cubicBezTo>
                  <a:pt x="2212595" y="2379978"/>
                  <a:pt x="2231884" y="2396361"/>
                  <a:pt x="2247961" y="2414693"/>
                </a:cubicBezTo>
                <a:cubicBezTo>
                  <a:pt x="2270465" y="2440824"/>
                  <a:pt x="2274138" y="2459157"/>
                  <a:pt x="2231425" y="2479828"/>
                </a:cubicBezTo>
                <a:cubicBezTo>
                  <a:pt x="2109717" y="2539115"/>
                  <a:pt x="2111557" y="2541065"/>
                  <a:pt x="2224996" y="2621414"/>
                </a:cubicBezTo>
                <a:cubicBezTo>
                  <a:pt x="2230509" y="2624923"/>
                  <a:pt x="2228211" y="2636624"/>
                  <a:pt x="2229131" y="2644426"/>
                </a:cubicBezTo>
                <a:cubicBezTo>
                  <a:pt x="2199276" y="2656906"/>
                  <a:pt x="2164373" y="2625703"/>
                  <a:pt x="2129466" y="2659247"/>
                </a:cubicBezTo>
                <a:cubicBezTo>
                  <a:pt x="2281487" y="2806680"/>
                  <a:pt x="2513421" y="2842953"/>
                  <a:pt x="2723312" y="2953726"/>
                </a:cubicBezTo>
                <a:cubicBezTo>
                  <a:pt x="2553377" y="2990389"/>
                  <a:pt x="2451419" y="2862456"/>
                  <a:pt x="2326496" y="2878838"/>
                </a:cubicBezTo>
                <a:cubicBezTo>
                  <a:pt x="2264036" y="2919012"/>
                  <a:pt x="2449582" y="2983367"/>
                  <a:pt x="2272759" y="3002480"/>
                </a:cubicBezTo>
                <a:cubicBezTo>
                  <a:pt x="2349461" y="3037583"/>
                  <a:pt x="2406411" y="3071905"/>
                  <a:pt x="2459226" y="3112471"/>
                </a:cubicBezTo>
                <a:cubicBezTo>
                  <a:pt x="2553377" y="3185016"/>
                  <a:pt x="2571749" y="3232602"/>
                  <a:pt x="2528117" y="3330111"/>
                </a:cubicBezTo>
                <a:cubicBezTo>
                  <a:pt x="2499642" y="3394076"/>
                  <a:pt x="2457848" y="3452973"/>
                  <a:pt x="2494590" y="3529029"/>
                </a:cubicBezTo>
                <a:cubicBezTo>
                  <a:pt x="2520308" y="3581294"/>
                  <a:pt x="2510206" y="3615617"/>
                  <a:pt x="2414677" y="3592215"/>
                </a:cubicBezTo>
                <a:cubicBezTo>
                  <a:pt x="2311799" y="3567251"/>
                  <a:pt x="2273221" y="3614057"/>
                  <a:pt x="2298940" y="3705716"/>
                </a:cubicBezTo>
                <a:cubicBezTo>
                  <a:pt x="2315473" y="3764612"/>
                  <a:pt x="2298020" y="3782553"/>
                  <a:pt x="2227294" y="3775921"/>
                </a:cubicBezTo>
                <a:cubicBezTo>
                  <a:pt x="2149215" y="3768512"/>
                  <a:pt x="2074811" y="3729898"/>
                  <a:pt x="1978366" y="3748620"/>
                </a:cubicBezTo>
                <a:cubicBezTo>
                  <a:pt x="2055522" y="3855492"/>
                  <a:pt x="2220403" y="3825068"/>
                  <a:pt x="2310421" y="3926868"/>
                </a:cubicBezTo>
                <a:cubicBezTo>
                  <a:pt x="2202950" y="3927259"/>
                  <a:pt x="2120739" y="3926868"/>
                  <a:pt x="2041285" y="3904635"/>
                </a:cubicBezTo>
                <a:cubicBezTo>
                  <a:pt x="2008216" y="3895664"/>
                  <a:pt x="1971934" y="3886305"/>
                  <a:pt x="1953565" y="3917116"/>
                </a:cubicBezTo>
                <a:cubicBezTo>
                  <a:pt x="1931978" y="3954170"/>
                  <a:pt x="1976527" y="3968211"/>
                  <a:pt x="2003623" y="3974842"/>
                </a:cubicBezTo>
                <a:cubicBezTo>
                  <a:pt x="2079866" y="3993563"/>
                  <a:pt x="2138192" y="4038028"/>
                  <a:pt x="2201114" y="4072742"/>
                </a:cubicBezTo>
                <a:cubicBezTo>
                  <a:pt x="2339356" y="4148800"/>
                  <a:pt x="2490917" y="4212375"/>
                  <a:pt x="2608032" y="4337967"/>
                </a:cubicBezTo>
                <a:cubicBezTo>
                  <a:pt x="2460606" y="4305983"/>
                  <a:pt x="2350838" y="4231487"/>
                  <a:pt x="2213973" y="4216277"/>
                </a:cubicBezTo>
                <a:cubicBezTo>
                  <a:pt x="2332467" y="4330557"/>
                  <a:pt x="2484945" y="4405834"/>
                  <a:pt x="2629158" y="4488911"/>
                </a:cubicBezTo>
                <a:cubicBezTo>
                  <a:pt x="2670494" y="4512315"/>
                  <a:pt x="2712289" y="4528306"/>
                  <a:pt x="2721471" y="4579399"/>
                </a:cubicBezTo>
                <a:cubicBezTo>
                  <a:pt x="2739385" y="4678470"/>
                  <a:pt x="2793121" y="4760378"/>
                  <a:pt x="2907939" y="4804062"/>
                </a:cubicBezTo>
                <a:cubicBezTo>
                  <a:pt x="2908859" y="4804452"/>
                  <a:pt x="2902428" y="4819274"/>
                  <a:pt x="2898753" y="4829414"/>
                </a:cubicBezTo>
                <a:cubicBezTo>
                  <a:pt x="2828485" y="4832536"/>
                  <a:pt x="2772912" y="4774028"/>
                  <a:pt x="2683352" y="4793141"/>
                </a:cubicBezTo>
                <a:cubicBezTo>
                  <a:pt x="2769239" y="4872708"/>
                  <a:pt x="2840885" y="4944087"/>
                  <a:pt x="2962594" y="4981920"/>
                </a:cubicBezTo>
                <a:cubicBezTo>
                  <a:pt x="3059960" y="5011952"/>
                  <a:pt x="3180289" y="5029503"/>
                  <a:pt x="3251019" y="5127012"/>
                </a:cubicBezTo>
                <a:cubicBezTo>
                  <a:pt x="3168808" y="5146126"/>
                  <a:pt x="3107723" y="5121944"/>
                  <a:pt x="3046180" y="5104781"/>
                </a:cubicBezTo>
                <a:cubicBezTo>
                  <a:pt x="2952030" y="5078258"/>
                  <a:pt x="2858796" y="5048226"/>
                  <a:pt x="2764646" y="5021703"/>
                </a:cubicBezTo>
                <a:cubicBezTo>
                  <a:pt x="2728821" y="5011563"/>
                  <a:pt x="2689782" y="5004540"/>
                  <a:pt x="2666820" y="5052905"/>
                </a:cubicBezTo>
                <a:cubicBezTo>
                  <a:pt x="2786691" y="5063047"/>
                  <a:pt x="2858337" y="5128575"/>
                  <a:pt x="2933657" y="5190198"/>
                </a:cubicBezTo>
                <a:cubicBezTo>
                  <a:pt x="2975911" y="5224912"/>
                  <a:pt x="3010358" y="5271328"/>
                  <a:pt x="3086598" y="5253776"/>
                </a:cubicBezTo>
                <a:cubicBezTo>
                  <a:pt x="3126554" y="5244415"/>
                  <a:pt x="3151814" y="5270547"/>
                  <a:pt x="3147680" y="5302531"/>
                </a:cubicBezTo>
                <a:cubicBezTo>
                  <a:pt x="3132525" y="5415251"/>
                  <a:pt x="3225759" y="5454645"/>
                  <a:pt x="3322204" y="5476487"/>
                </a:cubicBezTo>
                <a:cubicBezTo>
                  <a:pt x="3504998" y="5517440"/>
                  <a:pt x="3657018" y="5613779"/>
                  <a:pt x="3834758" y="5666434"/>
                </a:cubicBezTo>
                <a:cubicBezTo>
                  <a:pt x="4007445" y="5717529"/>
                  <a:pt x="4141095" y="5838830"/>
                  <a:pt x="4314240" y="5902409"/>
                </a:cubicBezTo>
                <a:cubicBezTo>
                  <a:pt x="4439624" y="5948433"/>
                  <a:pt x="4559494" y="6007718"/>
                  <a:pt x="4688552" y="6049453"/>
                </a:cubicBezTo>
                <a:cubicBezTo>
                  <a:pt x="4993968" y="6148131"/>
                  <a:pt x="5305360" y="6227308"/>
                  <a:pt x="5634660" y="6238620"/>
                </a:cubicBezTo>
                <a:cubicBezTo>
                  <a:pt x="5906549" y="6247590"/>
                  <a:pt x="8264931" y="6239010"/>
                  <a:pt x="9222980" y="4955397"/>
                </a:cubicBezTo>
                <a:cubicBezTo>
                  <a:pt x="9241350" y="4949155"/>
                  <a:pt x="9262017" y="4932775"/>
                  <a:pt x="9268448" y="4917173"/>
                </a:cubicBezTo>
                <a:cubicBezTo>
                  <a:pt x="9299220" y="4844235"/>
                  <a:pt x="9374540" y="4812644"/>
                  <a:pt x="9442512" y="4773251"/>
                </a:cubicBezTo>
                <a:cubicBezTo>
                  <a:pt x="9502220" y="4738536"/>
                  <a:pt x="9565600" y="4702263"/>
                  <a:pt x="9590400" y="4643756"/>
                </a:cubicBezTo>
                <a:cubicBezTo>
                  <a:pt x="9623008" y="4565749"/>
                  <a:pt x="9530236" y="4629716"/>
                  <a:pt x="9513242" y="4600073"/>
                </a:cubicBezTo>
                <a:cubicBezTo>
                  <a:pt x="9548605" y="4559509"/>
                  <a:pt x="9603261" y="4522454"/>
                  <a:pt x="9617498" y="4476430"/>
                </a:cubicBezTo>
                <a:cubicBezTo>
                  <a:pt x="9669394" y="4310276"/>
                  <a:pt x="9781460" y="4189364"/>
                  <a:pt x="9949094" y="4095364"/>
                </a:cubicBezTo>
                <a:cubicBezTo>
                  <a:pt x="9997318" y="4068452"/>
                  <a:pt x="10029007" y="4019306"/>
                  <a:pt x="10094686" y="4011507"/>
                </a:cubicBezTo>
                <a:cubicBezTo>
                  <a:pt x="10240735" y="3994345"/>
                  <a:pt x="10194808" y="3860171"/>
                  <a:pt x="10271967" y="3800497"/>
                </a:cubicBezTo>
                <a:cubicBezTo>
                  <a:pt x="10286662" y="3789184"/>
                  <a:pt x="10299980" y="3766953"/>
                  <a:pt x="10297226" y="3751742"/>
                </a:cubicBezTo>
                <a:cubicBezTo>
                  <a:pt x="10293091" y="3729898"/>
                  <a:pt x="10275639" y="3709227"/>
                  <a:pt x="10260943" y="3689723"/>
                </a:cubicBezTo>
                <a:cubicBezTo>
                  <a:pt x="10245786" y="3670222"/>
                  <a:pt x="10222825" y="3653061"/>
                  <a:pt x="10233847" y="3627319"/>
                </a:cubicBezTo>
                <a:cubicBezTo>
                  <a:pt x="10238437" y="3616788"/>
                  <a:pt x="10235225" y="3580125"/>
                  <a:pt x="10269209" y="3608986"/>
                </a:cubicBezTo>
                <a:cubicBezTo>
                  <a:pt x="10362443" y="3688165"/>
                  <a:pt x="10416637" y="3613279"/>
                  <a:pt x="10496550" y="3577393"/>
                </a:cubicBezTo>
                <a:cubicBezTo>
                  <a:pt x="10432253" y="3540340"/>
                  <a:pt x="10374383" y="3514208"/>
                  <a:pt x="10364738" y="3458823"/>
                </a:cubicBezTo>
                <a:cubicBezTo>
                  <a:pt x="10344991" y="3344542"/>
                  <a:pt x="10260485" y="3292277"/>
                  <a:pt x="10132346" y="3282137"/>
                </a:cubicBezTo>
                <a:cubicBezTo>
                  <a:pt x="10179650" y="3171757"/>
                  <a:pt x="10179650" y="3171757"/>
                  <a:pt x="10026712" y="3156543"/>
                </a:cubicBezTo>
                <a:cubicBezTo>
                  <a:pt x="10085499" y="3086337"/>
                  <a:pt x="10085499" y="3068396"/>
                  <a:pt x="10014312" y="3044213"/>
                </a:cubicBezTo>
                <a:cubicBezTo>
                  <a:pt x="9945880" y="3021201"/>
                  <a:pt x="9870100" y="3013401"/>
                  <a:pt x="9806718" y="2977907"/>
                </a:cubicBezTo>
                <a:cubicBezTo>
                  <a:pt x="9865047" y="2888199"/>
                  <a:pt x="9881580" y="2784060"/>
                  <a:pt x="10001912" y="2740374"/>
                </a:cubicBezTo>
                <a:cubicBezTo>
                  <a:pt x="10020741" y="2733743"/>
                  <a:pt x="10033600" y="2706830"/>
                  <a:pt x="10021662" y="2691231"/>
                </a:cubicBezTo>
                <a:cubicBezTo>
                  <a:pt x="9978030" y="2634675"/>
                  <a:pt x="10040492" y="2527414"/>
                  <a:pt x="9904546" y="2515322"/>
                </a:cubicBezTo>
                <a:cubicBezTo>
                  <a:pt x="9887552" y="2514152"/>
                  <a:pt x="9871936" y="2502450"/>
                  <a:pt x="9885256" y="2487240"/>
                </a:cubicBezTo>
                <a:cubicBezTo>
                  <a:pt x="9931184" y="2434196"/>
                  <a:pt x="9875611" y="2437706"/>
                  <a:pt x="9842085" y="2431074"/>
                </a:cubicBezTo>
                <a:cubicBezTo>
                  <a:pt x="9801668" y="2422884"/>
                  <a:pt x="9755740" y="2446287"/>
                  <a:pt x="9718078" y="2417424"/>
                </a:cubicBezTo>
                <a:cubicBezTo>
                  <a:pt x="9726806" y="2386999"/>
                  <a:pt x="9759413" y="2387390"/>
                  <a:pt x="9782378" y="2377641"/>
                </a:cubicBezTo>
                <a:cubicBezTo>
                  <a:pt x="9849430" y="2349558"/>
                  <a:pt x="9904086" y="2316013"/>
                  <a:pt x="9907302" y="2243078"/>
                </a:cubicBezTo>
                <a:cubicBezTo>
                  <a:pt x="9909596" y="2184182"/>
                  <a:pt x="9916946" y="2132305"/>
                  <a:pt x="9824171" y="2114365"/>
                </a:cubicBezTo>
                <a:cubicBezTo>
                  <a:pt x="9785593" y="2106953"/>
                  <a:pt x="9796616" y="2064440"/>
                  <a:pt x="9818662" y="2043377"/>
                </a:cubicBezTo>
                <a:cubicBezTo>
                  <a:pt x="9858160" y="2005933"/>
                  <a:pt x="9890766" y="1956008"/>
                  <a:pt x="9958740" y="1952499"/>
                </a:cubicBezTo>
                <a:cubicBezTo>
                  <a:pt x="10000075" y="1950158"/>
                  <a:pt x="10031764" y="1934556"/>
                  <a:pt x="10064374" y="1916615"/>
                </a:cubicBezTo>
                <a:cubicBezTo>
                  <a:pt x="10087795" y="1903743"/>
                  <a:pt x="10115810" y="1892823"/>
                  <a:pt x="10113055" y="1865131"/>
                </a:cubicBezTo>
                <a:cubicBezTo>
                  <a:pt x="10110302" y="1838607"/>
                  <a:pt x="10083203" y="1827686"/>
                  <a:pt x="10055646" y="1822227"/>
                </a:cubicBezTo>
                <a:cubicBezTo>
                  <a:pt x="9963792" y="1804675"/>
                  <a:pt x="9877448" y="1778933"/>
                  <a:pt x="9800748" y="1720036"/>
                </a:cubicBezTo>
                <a:cubicBezTo>
                  <a:pt x="9851726" y="1688834"/>
                  <a:pt x="9900410" y="1666211"/>
                  <a:pt x="9938071" y="1634617"/>
                </a:cubicBezTo>
                <a:cubicBezTo>
                  <a:pt x="10029007" y="1558172"/>
                  <a:pt x="9258802" y="1317517"/>
                  <a:pt x="9220224" y="1231709"/>
                </a:cubicBezTo>
                <a:cubicBezTo>
                  <a:pt x="9208284" y="1205187"/>
                  <a:pt x="9167410" y="1177883"/>
                  <a:pt x="9133419" y="1170083"/>
                </a:cubicBezTo>
                <a:cubicBezTo>
                  <a:pt x="8974052" y="1133420"/>
                  <a:pt x="8835810" y="1051123"/>
                  <a:pt x="8672768" y="1020699"/>
                </a:cubicBezTo>
                <a:cubicBezTo>
                  <a:pt x="8518912" y="991837"/>
                  <a:pt x="8367350" y="953222"/>
                  <a:pt x="8198797" y="915000"/>
                </a:cubicBezTo>
                <a:cubicBezTo>
                  <a:pt x="8302134" y="819048"/>
                  <a:pt x="8485382" y="830361"/>
                  <a:pt x="8528095" y="691898"/>
                </a:cubicBezTo>
                <a:cubicBezTo>
                  <a:pt x="8361379" y="656013"/>
                  <a:pt x="8185937" y="696968"/>
                  <a:pt x="8025190" y="640021"/>
                </a:cubicBezTo>
                <a:cubicBezTo>
                  <a:pt x="8011411" y="634954"/>
                  <a:pt x="7992579" y="640021"/>
                  <a:pt x="7976047" y="641584"/>
                </a:cubicBezTo>
                <a:cubicBezTo>
                  <a:pt x="7644909" y="672005"/>
                  <a:pt x="7315149" y="645484"/>
                  <a:pt x="6988604" y="607260"/>
                </a:cubicBezTo>
                <a:cubicBezTo>
                  <a:pt x="6518305" y="552656"/>
                  <a:pt x="6046170" y="517941"/>
                  <a:pt x="5573116" y="493368"/>
                </a:cubicBezTo>
                <a:cubicBezTo>
                  <a:pt x="5182272" y="473086"/>
                  <a:pt x="4790511" y="464116"/>
                  <a:pt x="4401503" y="425112"/>
                </a:cubicBezTo>
                <a:cubicBezTo>
                  <a:pt x="3985401" y="383379"/>
                  <a:pt x="3569756" y="336184"/>
                  <a:pt x="3154109" y="292499"/>
                </a:cubicBezTo>
                <a:cubicBezTo>
                  <a:pt x="3135280" y="290549"/>
                  <a:pt x="3114499" y="284406"/>
                  <a:pt x="3094406" y="283966"/>
                </a:cubicBezTo>
                <a:close/>
                <a:moveTo>
                  <a:pt x="0" y="0"/>
                </a:moveTo>
                <a:lnTo>
                  <a:pt x="12192000" y="0"/>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dirty="0"/>
          </a:p>
        </p:txBody>
      </p:sp>
      <p:sp>
        <p:nvSpPr>
          <p:cNvPr id="8" name="Rectangle: Rounded Corners 7">
            <a:extLst>
              <a:ext uri="{FF2B5EF4-FFF2-40B4-BE49-F238E27FC236}">
                <a16:creationId xmlns:a16="http://schemas.microsoft.com/office/drawing/2014/main" id="{024079C5-7C60-0CA2-B1C8-1DC3ACB1628F}"/>
              </a:ext>
            </a:extLst>
          </p:cNvPr>
          <p:cNvSpPr/>
          <p:nvPr/>
        </p:nvSpPr>
        <p:spPr>
          <a:xfrm>
            <a:off x="0" y="0"/>
            <a:ext cx="2495068" cy="133860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blue and yellow logo">
            <a:extLst>
              <a:ext uri="{FF2B5EF4-FFF2-40B4-BE49-F238E27FC236}">
                <a16:creationId xmlns:a16="http://schemas.microsoft.com/office/drawing/2014/main" id="{8F66C26F-4FCB-E8D0-AD5B-D0D54B2CC0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2495068" cy="133860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3" name="Picture 2" descr="A logo of a globe and a graduation cap">
            <a:extLst>
              <a:ext uri="{FF2B5EF4-FFF2-40B4-BE49-F238E27FC236}">
                <a16:creationId xmlns:a16="http://schemas.microsoft.com/office/drawing/2014/main" id="{D23B024F-9DB1-9A8F-FE18-B62C56370A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grayWhite">
          <a:xfrm>
            <a:off x="9852315" y="18854"/>
            <a:ext cx="2339684" cy="1404594"/>
          </a:xfrm>
          <a:prstGeom prst="rect">
            <a:avLst/>
          </a:prstGeom>
        </p:spPr>
      </p:pic>
      <p:sp>
        <p:nvSpPr>
          <p:cNvPr id="2" name="TextBox 1">
            <a:extLst>
              <a:ext uri="{FF2B5EF4-FFF2-40B4-BE49-F238E27FC236}">
                <a16:creationId xmlns:a16="http://schemas.microsoft.com/office/drawing/2014/main" id="{BC42FC10-71FD-E353-FCB7-5DB72B47E715}"/>
              </a:ext>
            </a:extLst>
          </p:cNvPr>
          <p:cNvSpPr txBox="1"/>
          <p:nvPr/>
        </p:nvSpPr>
        <p:spPr>
          <a:xfrm>
            <a:off x="1875452" y="1456104"/>
            <a:ext cx="2612571" cy="707886"/>
          </a:xfrm>
          <a:prstGeom prst="rect">
            <a:avLst/>
          </a:prstGeom>
          <a:noFill/>
          <a:ln>
            <a:solidFill>
              <a:schemeClr val="accent1"/>
            </a:solidFill>
          </a:ln>
        </p:spPr>
        <p:txBody>
          <a:bodyPr wrap="square" rtlCol="0">
            <a:spAutoFit/>
          </a:bodyPr>
          <a:lstStyle/>
          <a:p>
            <a:r>
              <a:rPr lang="en-GB" sz="4000" b="1" dirty="0"/>
              <a:t>Our team:</a:t>
            </a:r>
          </a:p>
        </p:txBody>
      </p:sp>
      <p:sp>
        <p:nvSpPr>
          <p:cNvPr id="4" name="TextBox 3">
            <a:extLst>
              <a:ext uri="{FF2B5EF4-FFF2-40B4-BE49-F238E27FC236}">
                <a16:creationId xmlns:a16="http://schemas.microsoft.com/office/drawing/2014/main" id="{3724FDC4-6D7F-B272-94B8-D4AF94482560}"/>
              </a:ext>
            </a:extLst>
          </p:cNvPr>
          <p:cNvSpPr txBox="1"/>
          <p:nvPr/>
        </p:nvSpPr>
        <p:spPr>
          <a:xfrm>
            <a:off x="1875452" y="2743583"/>
            <a:ext cx="4618654" cy="1569660"/>
          </a:xfrm>
          <a:prstGeom prst="rect">
            <a:avLst/>
          </a:prstGeom>
          <a:noFill/>
        </p:spPr>
        <p:txBody>
          <a:bodyPr wrap="square" rtlCol="0">
            <a:spAutoFit/>
          </a:bodyPr>
          <a:lstStyle/>
          <a:p>
            <a:pPr marL="285750" indent="-285750">
              <a:buFontTx/>
              <a:buChar char="-"/>
            </a:pPr>
            <a:r>
              <a:rPr lang="en-GB" sz="2400" dirty="0"/>
              <a:t>Alhassan </a:t>
            </a:r>
            <a:r>
              <a:rPr lang="en-GB" sz="2400" dirty="0" err="1"/>
              <a:t>Shereif</a:t>
            </a:r>
            <a:r>
              <a:rPr lang="en-GB" sz="2400" dirty="0"/>
              <a:t> Ibrahim</a:t>
            </a:r>
          </a:p>
          <a:p>
            <a:pPr marL="285750" indent="-285750">
              <a:buFontTx/>
              <a:buChar char="-"/>
            </a:pPr>
            <a:r>
              <a:rPr lang="en-GB" sz="2400" dirty="0"/>
              <a:t>Mostafa Mansour</a:t>
            </a:r>
          </a:p>
          <a:p>
            <a:pPr marL="285750" indent="-285750">
              <a:buFontTx/>
              <a:buChar char="-"/>
            </a:pPr>
            <a:r>
              <a:rPr lang="en-GB" sz="2400" dirty="0"/>
              <a:t>Youssef </a:t>
            </a:r>
            <a:r>
              <a:rPr lang="en-GB" sz="2400" dirty="0" err="1"/>
              <a:t>Omran</a:t>
            </a:r>
            <a:endParaRPr lang="en-GB" sz="2400" dirty="0"/>
          </a:p>
          <a:p>
            <a:pPr marL="285750" indent="-285750">
              <a:buFontTx/>
              <a:buChar char="-"/>
            </a:pPr>
            <a:r>
              <a:rPr lang="en-GB" sz="2400" dirty="0"/>
              <a:t>Peter </a:t>
            </a:r>
            <a:r>
              <a:rPr lang="en-GB" sz="2400"/>
              <a:t>hany</a:t>
            </a:r>
            <a:endParaRPr lang="en-GB" sz="2400" dirty="0"/>
          </a:p>
        </p:txBody>
      </p:sp>
    </p:spTree>
    <p:extLst>
      <p:ext uri="{BB962C8B-B14F-4D97-AF65-F5344CB8AC3E}">
        <p14:creationId xmlns:p14="http://schemas.microsoft.com/office/powerpoint/2010/main" val="29233482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3CC4FD0-5D6B-9D1B-E4E5-189BAA2FE1F5}"/>
            </a:ext>
          </a:extLst>
        </p:cNvPr>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7910BA60-B47C-B02D-BC85-CC0562286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Diagonal Corners Rounded 5">
            <a:extLst>
              <a:ext uri="{FF2B5EF4-FFF2-40B4-BE49-F238E27FC236}">
                <a16:creationId xmlns:a16="http://schemas.microsoft.com/office/drawing/2014/main" id="{F9F2D219-C6EC-6DB6-415A-CEA39EB22474}"/>
              </a:ext>
            </a:extLst>
          </p:cNvPr>
          <p:cNvSpPr/>
          <p:nvPr/>
        </p:nvSpPr>
        <p:spPr>
          <a:xfrm>
            <a:off x="9875595" y="18854"/>
            <a:ext cx="2316405" cy="1404594"/>
          </a:xfrm>
          <a:prstGeom prst="round2DiagRect">
            <a:avLst>
              <a:gd name="adj1" fmla="val 16667"/>
              <a:gd name="adj2" fmla="val 11132"/>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Freeform: Shape 29">
            <a:extLst>
              <a:ext uri="{FF2B5EF4-FFF2-40B4-BE49-F238E27FC236}">
                <a16:creationId xmlns:a16="http://schemas.microsoft.com/office/drawing/2014/main" id="{88D4F770-DB82-1BF2-A2E0-967E5A283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3094406 w 12192000"/>
              <a:gd name="connsiteY0" fmla="*/ 283966 h 6858000"/>
              <a:gd name="connsiteX1" fmla="*/ 3038833 w 12192000"/>
              <a:gd name="connsiteY1" fmla="*/ 309661 h 6858000"/>
              <a:gd name="connsiteX2" fmla="*/ 3348384 w 12192000"/>
              <a:gd name="connsiteY2" fmla="*/ 406000 h 6858000"/>
              <a:gd name="connsiteX3" fmla="*/ 2864309 w 12192000"/>
              <a:gd name="connsiteY3" fmla="*/ 355295 h 6858000"/>
              <a:gd name="connsiteX4" fmla="*/ 2856039 w 12192000"/>
              <a:gd name="connsiteY4" fmla="*/ 388058 h 6858000"/>
              <a:gd name="connsiteX5" fmla="*/ 3405794 w 12192000"/>
              <a:gd name="connsiteY5" fmla="*/ 512089 h 6858000"/>
              <a:gd name="connsiteX6" fmla="*/ 3356651 w 12192000"/>
              <a:gd name="connsiteY6" fmla="*/ 531204 h 6858000"/>
              <a:gd name="connsiteX7" fmla="*/ 3064552 w 12192000"/>
              <a:gd name="connsiteY7" fmla="*/ 483228 h 6858000"/>
              <a:gd name="connsiteX8" fmla="*/ 3005765 w 12192000"/>
              <a:gd name="connsiteY8" fmla="*/ 495708 h 6858000"/>
              <a:gd name="connsiteX9" fmla="*/ 3034700 w 12192000"/>
              <a:gd name="connsiteY9" fmla="*/ 553823 h 6858000"/>
              <a:gd name="connsiteX10" fmla="*/ 3161459 w 12192000"/>
              <a:gd name="connsiteY10" fmla="*/ 576445 h 6858000"/>
              <a:gd name="connsiteX11" fmla="*/ 3358949 w 12192000"/>
              <a:gd name="connsiteY11" fmla="*/ 712961 h 6858000"/>
              <a:gd name="connsiteX12" fmla="*/ 3059960 w 12192000"/>
              <a:gd name="connsiteY12" fmla="*/ 696576 h 6858000"/>
              <a:gd name="connsiteX13" fmla="*/ 3007143 w 12192000"/>
              <a:gd name="connsiteY13" fmla="*/ 729732 h 6858000"/>
              <a:gd name="connsiteX14" fmla="*/ 2986935 w 12192000"/>
              <a:gd name="connsiteY14" fmla="*/ 772635 h 6858000"/>
              <a:gd name="connsiteX15" fmla="*/ 2871197 w 12192000"/>
              <a:gd name="connsiteY15" fmla="*/ 808127 h 6858000"/>
              <a:gd name="connsiteX16" fmla="*/ 3053071 w 12192000"/>
              <a:gd name="connsiteY16" fmla="*/ 847913 h 6858000"/>
              <a:gd name="connsiteX17" fmla="*/ 2858796 w 12192000"/>
              <a:gd name="connsiteY17" fmla="*/ 847913 h 6858000"/>
              <a:gd name="connsiteX18" fmla="*/ 2635588 w 12192000"/>
              <a:gd name="connsiteY18" fmla="*/ 820611 h 6858000"/>
              <a:gd name="connsiteX19" fmla="*/ 2397683 w 12192000"/>
              <a:gd name="connsiteY19" fmla="*/ 829190 h 6858000"/>
              <a:gd name="connsiteX20" fmla="*/ 1921874 w 12192000"/>
              <a:gd name="connsiteY20" fmla="*/ 778877 h 6858000"/>
              <a:gd name="connsiteX21" fmla="*/ 1695450 w 12192000"/>
              <a:gd name="connsiteY21" fmla="*/ 782386 h 6858000"/>
              <a:gd name="connsiteX22" fmla="*/ 2954324 w 12192000"/>
              <a:gd name="connsiteY22" fmla="*/ 1120940 h 6858000"/>
              <a:gd name="connsiteX23" fmla="*/ 2890028 w 12192000"/>
              <a:gd name="connsiteY23" fmla="*/ 1195435 h 6858000"/>
              <a:gd name="connsiteX24" fmla="*/ 3153652 w 12192000"/>
              <a:gd name="connsiteY24" fmla="*/ 1276563 h 6858000"/>
              <a:gd name="connsiteX25" fmla="*/ 3218410 w 12192000"/>
              <a:gd name="connsiteY25" fmla="*/ 1356911 h 6858000"/>
              <a:gd name="connsiteX26" fmla="*/ 3137118 w 12192000"/>
              <a:gd name="connsiteY26" fmla="*/ 1349891 h 6858000"/>
              <a:gd name="connsiteX27" fmla="*/ 3067309 w 12192000"/>
              <a:gd name="connsiteY27" fmla="*/ 1365102 h 6858000"/>
              <a:gd name="connsiteX28" fmla="*/ 3096243 w 12192000"/>
              <a:gd name="connsiteY28" fmla="*/ 1467292 h 6858000"/>
              <a:gd name="connsiteX29" fmla="*/ 3468716 w 12192000"/>
              <a:gd name="connsiteY29" fmla="*/ 1599125 h 6858000"/>
              <a:gd name="connsiteX30" fmla="*/ 3502241 w 12192000"/>
              <a:gd name="connsiteY30" fmla="*/ 1642029 h 6858000"/>
              <a:gd name="connsiteX31" fmla="*/ 3457692 w 12192000"/>
              <a:gd name="connsiteY31" fmla="*/ 1672453 h 6858000"/>
              <a:gd name="connsiteX32" fmla="*/ 3337362 w 12192000"/>
              <a:gd name="connsiteY32" fmla="*/ 1688053 h 6858000"/>
              <a:gd name="connsiteX33" fmla="*/ 3505915 w 12192000"/>
              <a:gd name="connsiteY33" fmla="*/ 1834318 h 6858000"/>
              <a:gd name="connsiteX34" fmla="*/ 3567458 w 12192000"/>
              <a:gd name="connsiteY34" fmla="*/ 1874880 h 6858000"/>
              <a:gd name="connsiteX35" fmla="*/ 3672634 w 12192000"/>
              <a:gd name="connsiteY35" fmla="*/ 1937678 h 6858000"/>
              <a:gd name="connsiteX36" fmla="*/ 3674470 w 12192000"/>
              <a:gd name="connsiteY36" fmla="*/ 1956789 h 6858000"/>
              <a:gd name="connsiteX37" fmla="*/ 3531176 w 12192000"/>
              <a:gd name="connsiteY37" fmla="*/ 2024266 h 6858000"/>
              <a:gd name="connsiteX38" fmla="*/ 3272604 w 12192000"/>
              <a:gd name="connsiteY38" fmla="*/ 2005933 h 6858000"/>
              <a:gd name="connsiteX39" fmla="*/ 3654720 w 12192000"/>
              <a:gd name="connsiteY39" fmla="*/ 2106564 h 6858000"/>
              <a:gd name="connsiteX40" fmla="*/ 2417892 w 12192000"/>
              <a:gd name="connsiteY40" fmla="*/ 1866690 h 6858000"/>
              <a:gd name="connsiteX41" fmla="*/ 2496888 w 12192000"/>
              <a:gd name="connsiteY41" fmla="*/ 1929487 h 6858000"/>
              <a:gd name="connsiteX42" fmla="*/ 2929526 w 12192000"/>
              <a:gd name="connsiteY42" fmla="*/ 2094862 h 6858000"/>
              <a:gd name="connsiteX43" fmla="*/ 3052152 w 12192000"/>
              <a:gd name="connsiteY43" fmla="*/ 2198613 h 6858000"/>
              <a:gd name="connsiteX44" fmla="*/ 3180748 w 12192000"/>
              <a:gd name="connsiteY44" fmla="*/ 2255948 h 6858000"/>
              <a:gd name="connsiteX45" fmla="*/ 3361244 w 12192000"/>
              <a:gd name="connsiteY45" fmla="*/ 2254777 h 6858000"/>
              <a:gd name="connsiteX46" fmla="*/ 3489382 w 12192000"/>
              <a:gd name="connsiteY46" fmla="*/ 2342926 h 6858000"/>
              <a:gd name="connsiteX47" fmla="*/ 3355733 w 12192000"/>
              <a:gd name="connsiteY47" fmla="*/ 2361649 h 6858000"/>
              <a:gd name="connsiteX48" fmla="*/ 3199121 w 12192000"/>
              <a:gd name="connsiteY48" fmla="*/ 2347216 h 6858000"/>
              <a:gd name="connsiteX49" fmla="*/ 2861091 w 12192000"/>
              <a:gd name="connsiteY49" fmla="*/ 2351896 h 6858000"/>
              <a:gd name="connsiteX50" fmla="*/ 2667278 w 12192000"/>
              <a:gd name="connsiteY50" fmla="*/ 2369058 h 6858000"/>
              <a:gd name="connsiteX51" fmla="*/ 2221781 w 12192000"/>
              <a:gd name="connsiteY51" fmla="*/ 2339805 h 6858000"/>
              <a:gd name="connsiteX52" fmla="*/ 2247961 w 12192000"/>
              <a:gd name="connsiteY52" fmla="*/ 2414693 h 6858000"/>
              <a:gd name="connsiteX53" fmla="*/ 2231425 w 12192000"/>
              <a:gd name="connsiteY53" fmla="*/ 2479828 h 6858000"/>
              <a:gd name="connsiteX54" fmla="*/ 2224996 w 12192000"/>
              <a:gd name="connsiteY54" fmla="*/ 2621414 h 6858000"/>
              <a:gd name="connsiteX55" fmla="*/ 2229131 w 12192000"/>
              <a:gd name="connsiteY55" fmla="*/ 2644426 h 6858000"/>
              <a:gd name="connsiteX56" fmla="*/ 2129466 w 12192000"/>
              <a:gd name="connsiteY56" fmla="*/ 2659247 h 6858000"/>
              <a:gd name="connsiteX57" fmla="*/ 2723312 w 12192000"/>
              <a:gd name="connsiteY57" fmla="*/ 2953726 h 6858000"/>
              <a:gd name="connsiteX58" fmla="*/ 2326496 w 12192000"/>
              <a:gd name="connsiteY58" fmla="*/ 2878838 h 6858000"/>
              <a:gd name="connsiteX59" fmla="*/ 2272759 w 12192000"/>
              <a:gd name="connsiteY59" fmla="*/ 3002480 h 6858000"/>
              <a:gd name="connsiteX60" fmla="*/ 2459226 w 12192000"/>
              <a:gd name="connsiteY60" fmla="*/ 3112471 h 6858000"/>
              <a:gd name="connsiteX61" fmla="*/ 2528117 w 12192000"/>
              <a:gd name="connsiteY61" fmla="*/ 3330111 h 6858000"/>
              <a:gd name="connsiteX62" fmla="*/ 2494590 w 12192000"/>
              <a:gd name="connsiteY62" fmla="*/ 3529029 h 6858000"/>
              <a:gd name="connsiteX63" fmla="*/ 2414677 w 12192000"/>
              <a:gd name="connsiteY63" fmla="*/ 3592215 h 6858000"/>
              <a:gd name="connsiteX64" fmla="*/ 2298940 w 12192000"/>
              <a:gd name="connsiteY64" fmla="*/ 3705716 h 6858000"/>
              <a:gd name="connsiteX65" fmla="*/ 2227294 w 12192000"/>
              <a:gd name="connsiteY65" fmla="*/ 3775921 h 6858000"/>
              <a:gd name="connsiteX66" fmla="*/ 1978366 w 12192000"/>
              <a:gd name="connsiteY66" fmla="*/ 3748620 h 6858000"/>
              <a:gd name="connsiteX67" fmla="*/ 2310421 w 12192000"/>
              <a:gd name="connsiteY67" fmla="*/ 3926868 h 6858000"/>
              <a:gd name="connsiteX68" fmla="*/ 2041285 w 12192000"/>
              <a:gd name="connsiteY68" fmla="*/ 3904635 h 6858000"/>
              <a:gd name="connsiteX69" fmla="*/ 1953565 w 12192000"/>
              <a:gd name="connsiteY69" fmla="*/ 3917116 h 6858000"/>
              <a:gd name="connsiteX70" fmla="*/ 2003623 w 12192000"/>
              <a:gd name="connsiteY70" fmla="*/ 3974842 h 6858000"/>
              <a:gd name="connsiteX71" fmla="*/ 2201114 w 12192000"/>
              <a:gd name="connsiteY71" fmla="*/ 4072742 h 6858000"/>
              <a:gd name="connsiteX72" fmla="*/ 2608032 w 12192000"/>
              <a:gd name="connsiteY72" fmla="*/ 4337967 h 6858000"/>
              <a:gd name="connsiteX73" fmla="*/ 2213973 w 12192000"/>
              <a:gd name="connsiteY73" fmla="*/ 4216277 h 6858000"/>
              <a:gd name="connsiteX74" fmla="*/ 2629158 w 12192000"/>
              <a:gd name="connsiteY74" fmla="*/ 4488911 h 6858000"/>
              <a:gd name="connsiteX75" fmla="*/ 2721471 w 12192000"/>
              <a:gd name="connsiteY75" fmla="*/ 4579399 h 6858000"/>
              <a:gd name="connsiteX76" fmla="*/ 2907939 w 12192000"/>
              <a:gd name="connsiteY76" fmla="*/ 4804062 h 6858000"/>
              <a:gd name="connsiteX77" fmla="*/ 2898753 w 12192000"/>
              <a:gd name="connsiteY77" fmla="*/ 4829414 h 6858000"/>
              <a:gd name="connsiteX78" fmla="*/ 2683352 w 12192000"/>
              <a:gd name="connsiteY78" fmla="*/ 4793141 h 6858000"/>
              <a:gd name="connsiteX79" fmla="*/ 2962594 w 12192000"/>
              <a:gd name="connsiteY79" fmla="*/ 4981920 h 6858000"/>
              <a:gd name="connsiteX80" fmla="*/ 3251019 w 12192000"/>
              <a:gd name="connsiteY80" fmla="*/ 5127012 h 6858000"/>
              <a:gd name="connsiteX81" fmla="*/ 3046180 w 12192000"/>
              <a:gd name="connsiteY81" fmla="*/ 5104781 h 6858000"/>
              <a:gd name="connsiteX82" fmla="*/ 2764646 w 12192000"/>
              <a:gd name="connsiteY82" fmla="*/ 5021703 h 6858000"/>
              <a:gd name="connsiteX83" fmla="*/ 2666820 w 12192000"/>
              <a:gd name="connsiteY83" fmla="*/ 5052905 h 6858000"/>
              <a:gd name="connsiteX84" fmla="*/ 2933657 w 12192000"/>
              <a:gd name="connsiteY84" fmla="*/ 5190198 h 6858000"/>
              <a:gd name="connsiteX85" fmla="*/ 3086598 w 12192000"/>
              <a:gd name="connsiteY85" fmla="*/ 5253776 h 6858000"/>
              <a:gd name="connsiteX86" fmla="*/ 3147680 w 12192000"/>
              <a:gd name="connsiteY86" fmla="*/ 5302531 h 6858000"/>
              <a:gd name="connsiteX87" fmla="*/ 3322204 w 12192000"/>
              <a:gd name="connsiteY87" fmla="*/ 5476487 h 6858000"/>
              <a:gd name="connsiteX88" fmla="*/ 3834758 w 12192000"/>
              <a:gd name="connsiteY88" fmla="*/ 5666434 h 6858000"/>
              <a:gd name="connsiteX89" fmla="*/ 4314240 w 12192000"/>
              <a:gd name="connsiteY89" fmla="*/ 5902409 h 6858000"/>
              <a:gd name="connsiteX90" fmla="*/ 4688552 w 12192000"/>
              <a:gd name="connsiteY90" fmla="*/ 6049453 h 6858000"/>
              <a:gd name="connsiteX91" fmla="*/ 5634660 w 12192000"/>
              <a:gd name="connsiteY91" fmla="*/ 6238620 h 6858000"/>
              <a:gd name="connsiteX92" fmla="*/ 9222980 w 12192000"/>
              <a:gd name="connsiteY92" fmla="*/ 4955397 h 6858000"/>
              <a:gd name="connsiteX93" fmla="*/ 9268448 w 12192000"/>
              <a:gd name="connsiteY93" fmla="*/ 4917173 h 6858000"/>
              <a:gd name="connsiteX94" fmla="*/ 9442512 w 12192000"/>
              <a:gd name="connsiteY94" fmla="*/ 4773251 h 6858000"/>
              <a:gd name="connsiteX95" fmla="*/ 9590400 w 12192000"/>
              <a:gd name="connsiteY95" fmla="*/ 4643756 h 6858000"/>
              <a:gd name="connsiteX96" fmla="*/ 9513242 w 12192000"/>
              <a:gd name="connsiteY96" fmla="*/ 4600073 h 6858000"/>
              <a:gd name="connsiteX97" fmla="*/ 9617498 w 12192000"/>
              <a:gd name="connsiteY97" fmla="*/ 4476430 h 6858000"/>
              <a:gd name="connsiteX98" fmla="*/ 9949094 w 12192000"/>
              <a:gd name="connsiteY98" fmla="*/ 4095364 h 6858000"/>
              <a:gd name="connsiteX99" fmla="*/ 10094686 w 12192000"/>
              <a:gd name="connsiteY99" fmla="*/ 4011507 h 6858000"/>
              <a:gd name="connsiteX100" fmla="*/ 10271967 w 12192000"/>
              <a:gd name="connsiteY100" fmla="*/ 3800497 h 6858000"/>
              <a:gd name="connsiteX101" fmla="*/ 10297226 w 12192000"/>
              <a:gd name="connsiteY101" fmla="*/ 3751742 h 6858000"/>
              <a:gd name="connsiteX102" fmla="*/ 10260943 w 12192000"/>
              <a:gd name="connsiteY102" fmla="*/ 3689723 h 6858000"/>
              <a:gd name="connsiteX103" fmla="*/ 10233847 w 12192000"/>
              <a:gd name="connsiteY103" fmla="*/ 3627319 h 6858000"/>
              <a:gd name="connsiteX104" fmla="*/ 10269209 w 12192000"/>
              <a:gd name="connsiteY104" fmla="*/ 3608986 h 6858000"/>
              <a:gd name="connsiteX105" fmla="*/ 10496550 w 12192000"/>
              <a:gd name="connsiteY105" fmla="*/ 3577393 h 6858000"/>
              <a:gd name="connsiteX106" fmla="*/ 10364738 w 12192000"/>
              <a:gd name="connsiteY106" fmla="*/ 3458823 h 6858000"/>
              <a:gd name="connsiteX107" fmla="*/ 10132346 w 12192000"/>
              <a:gd name="connsiteY107" fmla="*/ 3282137 h 6858000"/>
              <a:gd name="connsiteX108" fmla="*/ 10026712 w 12192000"/>
              <a:gd name="connsiteY108" fmla="*/ 3156543 h 6858000"/>
              <a:gd name="connsiteX109" fmla="*/ 10014312 w 12192000"/>
              <a:gd name="connsiteY109" fmla="*/ 3044213 h 6858000"/>
              <a:gd name="connsiteX110" fmla="*/ 9806718 w 12192000"/>
              <a:gd name="connsiteY110" fmla="*/ 2977907 h 6858000"/>
              <a:gd name="connsiteX111" fmla="*/ 10001912 w 12192000"/>
              <a:gd name="connsiteY111" fmla="*/ 2740374 h 6858000"/>
              <a:gd name="connsiteX112" fmla="*/ 10021662 w 12192000"/>
              <a:gd name="connsiteY112" fmla="*/ 2691231 h 6858000"/>
              <a:gd name="connsiteX113" fmla="*/ 9904546 w 12192000"/>
              <a:gd name="connsiteY113" fmla="*/ 2515322 h 6858000"/>
              <a:gd name="connsiteX114" fmla="*/ 9885256 w 12192000"/>
              <a:gd name="connsiteY114" fmla="*/ 2487240 h 6858000"/>
              <a:gd name="connsiteX115" fmla="*/ 9842085 w 12192000"/>
              <a:gd name="connsiteY115" fmla="*/ 2431074 h 6858000"/>
              <a:gd name="connsiteX116" fmla="*/ 9718078 w 12192000"/>
              <a:gd name="connsiteY116" fmla="*/ 2417424 h 6858000"/>
              <a:gd name="connsiteX117" fmla="*/ 9782378 w 12192000"/>
              <a:gd name="connsiteY117" fmla="*/ 2377641 h 6858000"/>
              <a:gd name="connsiteX118" fmla="*/ 9907302 w 12192000"/>
              <a:gd name="connsiteY118" fmla="*/ 2243078 h 6858000"/>
              <a:gd name="connsiteX119" fmla="*/ 9824171 w 12192000"/>
              <a:gd name="connsiteY119" fmla="*/ 2114365 h 6858000"/>
              <a:gd name="connsiteX120" fmla="*/ 9818662 w 12192000"/>
              <a:gd name="connsiteY120" fmla="*/ 2043377 h 6858000"/>
              <a:gd name="connsiteX121" fmla="*/ 9958740 w 12192000"/>
              <a:gd name="connsiteY121" fmla="*/ 1952499 h 6858000"/>
              <a:gd name="connsiteX122" fmla="*/ 10064374 w 12192000"/>
              <a:gd name="connsiteY122" fmla="*/ 1916615 h 6858000"/>
              <a:gd name="connsiteX123" fmla="*/ 10113055 w 12192000"/>
              <a:gd name="connsiteY123" fmla="*/ 1865131 h 6858000"/>
              <a:gd name="connsiteX124" fmla="*/ 10055646 w 12192000"/>
              <a:gd name="connsiteY124" fmla="*/ 1822227 h 6858000"/>
              <a:gd name="connsiteX125" fmla="*/ 9800748 w 12192000"/>
              <a:gd name="connsiteY125" fmla="*/ 1720036 h 6858000"/>
              <a:gd name="connsiteX126" fmla="*/ 9938071 w 12192000"/>
              <a:gd name="connsiteY126" fmla="*/ 1634617 h 6858000"/>
              <a:gd name="connsiteX127" fmla="*/ 9220224 w 12192000"/>
              <a:gd name="connsiteY127" fmla="*/ 1231709 h 6858000"/>
              <a:gd name="connsiteX128" fmla="*/ 9133419 w 12192000"/>
              <a:gd name="connsiteY128" fmla="*/ 1170083 h 6858000"/>
              <a:gd name="connsiteX129" fmla="*/ 8672768 w 12192000"/>
              <a:gd name="connsiteY129" fmla="*/ 1020699 h 6858000"/>
              <a:gd name="connsiteX130" fmla="*/ 8198797 w 12192000"/>
              <a:gd name="connsiteY130" fmla="*/ 915000 h 6858000"/>
              <a:gd name="connsiteX131" fmla="*/ 8528095 w 12192000"/>
              <a:gd name="connsiteY131" fmla="*/ 691898 h 6858000"/>
              <a:gd name="connsiteX132" fmla="*/ 8025190 w 12192000"/>
              <a:gd name="connsiteY132" fmla="*/ 640021 h 6858000"/>
              <a:gd name="connsiteX133" fmla="*/ 7976047 w 12192000"/>
              <a:gd name="connsiteY133" fmla="*/ 641584 h 6858000"/>
              <a:gd name="connsiteX134" fmla="*/ 6988604 w 12192000"/>
              <a:gd name="connsiteY134" fmla="*/ 607260 h 6858000"/>
              <a:gd name="connsiteX135" fmla="*/ 5573116 w 12192000"/>
              <a:gd name="connsiteY135" fmla="*/ 493368 h 6858000"/>
              <a:gd name="connsiteX136" fmla="*/ 4401503 w 12192000"/>
              <a:gd name="connsiteY136" fmla="*/ 425112 h 6858000"/>
              <a:gd name="connsiteX137" fmla="*/ 3154109 w 12192000"/>
              <a:gd name="connsiteY137" fmla="*/ 292499 h 6858000"/>
              <a:gd name="connsiteX138" fmla="*/ 3094406 w 12192000"/>
              <a:gd name="connsiteY138" fmla="*/ 283966 h 6858000"/>
              <a:gd name="connsiteX139" fmla="*/ 0 w 12192000"/>
              <a:gd name="connsiteY139" fmla="*/ 0 h 6858000"/>
              <a:gd name="connsiteX140" fmla="*/ 12192000 w 12192000"/>
              <a:gd name="connsiteY140" fmla="*/ 0 h 6858000"/>
              <a:gd name="connsiteX141" fmla="*/ 12192000 w 12192000"/>
              <a:gd name="connsiteY141" fmla="*/ 6858000 h 6858000"/>
              <a:gd name="connsiteX142" fmla="*/ 0 w 12192000"/>
              <a:gd name="connsiteY14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2192000" h="6858000">
                <a:moveTo>
                  <a:pt x="3094406" y="283966"/>
                </a:moveTo>
                <a:cubicBezTo>
                  <a:pt x="3074312" y="283528"/>
                  <a:pt x="3054907" y="288795"/>
                  <a:pt x="3038833" y="309661"/>
                </a:cubicBezTo>
                <a:cubicBezTo>
                  <a:pt x="3124259" y="364657"/>
                  <a:pt x="3233105" y="343983"/>
                  <a:pt x="3348384" y="406000"/>
                </a:cubicBezTo>
                <a:cubicBezTo>
                  <a:pt x="3161001" y="386497"/>
                  <a:pt x="3012653" y="370896"/>
                  <a:pt x="2864309" y="355295"/>
                </a:cubicBezTo>
                <a:cubicBezTo>
                  <a:pt x="2861553" y="366216"/>
                  <a:pt x="2858796" y="377136"/>
                  <a:pt x="2856039" y="388058"/>
                </a:cubicBezTo>
                <a:cubicBezTo>
                  <a:pt x="3045722" y="411070"/>
                  <a:pt x="3221166" y="470356"/>
                  <a:pt x="3405794" y="512089"/>
                </a:cubicBezTo>
                <a:cubicBezTo>
                  <a:pt x="3388799" y="537835"/>
                  <a:pt x="3371808" y="532763"/>
                  <a:pt x="3356651" y="531204"/>
                </a:cubicBezTo>
                <a:cubicBezTo>
                  <a:pt x="3257907" y="521062"/>
                  <a:pt x="3159164" y="510922"/>
                  <a:pt x="3064552" y="483228"/>
                </a:cubicBezTo>
                <a:cubicBezTo>
                  <a:pt x="3043427" y="476987"/>
                  <a:pt x="3017704" y="476987"/>
                  <a:pt x="3005765" y="495708"/>
                </a:cubicBezTo>
                <a:cubicBezTo>
                  <a:pt x="2988771" y="522231"/>
                  <a:pt x="3013113" y="539393"/>
                  <a:pt x="3034700" y="553823"/>
                </a:cubicBezTo>
                <a:cubicBezTo>
                  <a:pt x="3072360" y="578787"/>
                  <a:pt x="3117827" y="571767"/>
                  <a:pt x="3161459" y="576445"/>
                </a:cubicBezTo>
                <a:cubicBezTo>
                  <a:pt x="3277655" y="588537"/>
                  <a:pt x="3333228" y="626370"/>
                  <a:pt x="3358949" y="712961"/>
                </a:cubicBezTo>
                <a:cubicBezTo>
                  <a:pt x="3256987" y="677857"/>
                  <a:pt x="3158703" y="721151"/>
                  <a:pt x="3059960" y="696576"/>
                </a:cubicBezTo>
                <a:cubicBezTo>
                  <a:pt x="3034240" y="690338"/>
                  <a:pt x="2993364" y="699698"/>
                  <a:pt x="3007143" y="729732"/>
                </a:cubicBezTo>
                <a:cubicBezTo>
                  <a:pt x="3020003" y="757814"/>
                  <a:pt x="3062716" y="778096"/>
                  <a:pt x="2986935" y="772635"/>
                </a:cubicBezTo>
                <a:cubicBezTo>
                  <a:pt x="2932740" y="768735"/>
                  <a:pt x="2826647" y="800329"/>
                  <a:pt x="2871197" y="808127"/>
                </a:cubicBezTo>
                <a:cubicBezTo>
                  <a:pt x="2927228" y="817881"/>
                  <a:pt x="2981883" y="831921"/>
                  <a:pt x="3053071" y="847913"/>
                </a:cubicBezTo>
                <a:cubicBezTo>
                  <a:pt x="2974533" y="874043"/>
                  <a:pt x="2918042" y="868584"/>
                  <a:pt x="2858796" y="847913"/>
                </a:cubicBezTo>
                <a:cubicBezTo>
                  <a:pt x="2787150" y="822949"/>
                  <a:pt x="2693916" y="792528"/>
                  <a:pt x="2635588" y="820611"/>
                </a:cubicBezTo>
                <a:cubicBezTo>
                  <a:pt x="2548326" y="862734"/>
                  <a:pt x="2475760" y="836211"/>
                  <a:pt x="2397683" y="829190"/>
                </a:cubicBezTo>
                <a:cubicBezTo>
                  <a:pt x="2238775" y="814759"/>
                  <a:pt x="2081241" y="790576"/>
                  <a:pt x="1921874" y="778877"/>
                </a:cubicBezTo>
                <a:cubicBezTo>
                  <a:pt x="1858036" y="774195"/>
                  <a:pt x="1789143" y="751964"/>
                  <a:pt x="1695450" y="782386"/>
                </a:cubicBezTo>
                <a:cubicBezTo>
                  <a:pt x="2119822" y="938012"/>
                  <a:pt x="2575423" y="928262"/>
                  <a:pt x="2954324" y="1120940"/>
                </a:cubicBezTo>
                <a:cubicBezTo>
                  <a:pt x="2938251" y="1139269"/>
                  <a:pt x="2856502" y="1191535"/>
                  <a:pt x="2890028" y="1195435"/>
                </a:cubicBezTo>
                <a:cubicBezTo>
                  <a:pt x="2984178" y="1206748"/>
                  <a:pt x="3067767" y="1244971"/>
                  <a:pt x="3153652" y="1276563"/>
                </a:cubicBezTo>
                <a:cubicBezTo>
                  <a:pt x="3190855" y="1290216"/>
                  <a:pt x="3235862" y="1308157"/>
                  <a:pt x="3218410" y="1356911"/>
                </a:cubicBezTo>
                <a:cubicBezTo>
                  <a:pt x="3186719" y="1370562"/>
                  <a:pt x="3163296" y="1351451"/>
                  <a:pt x="3137118" y="1349891"/>
                </a:cubicBezTo>
                <a:cubicBezTo>
                  <a:pt x="3110480" y="1348331"/>
                  <a:pt x="3050773" y="1358471"/>
                  <a:pt x="3067309" y="1365102"/>
                </a:cubicBezTo>
                <a:cubicBezTo>
                  <a:pt x="3142629" y="1395136"/>
                  <a:pt x="3007143" y="1467292"/>
                  <a:pt x="3096243" y="1467292"/>
                </a:cubicBezTo>
                <a:cubicBezTo>
                  <a:pt x="3245506" y="1467681"/>
                  <a:pt x="3324961" y="1595613"/>
                  <a:pt x="3468716" y="1599125"/>
                </a:cubicBezTo>
                <a:cubicBezTo>
                  <a:pt x="3491677" y="1599513"/>
                  <a:pt x="3502700" y="1622137"/>
                  <a:pt x="3502241" y="1642029"/>
                </a:cubicBezTo>
                <a:cubicBezTo>
                  <a:pt x="3502241" y="1665822"/>
                  <a:pt x="3481116" y="1670112"/>
                  <a:pt x="3457692" y="1672453"/>
                </a:cubicBezTo>
                <a:cubicBezTo>
                  <a:pt x="3421868" y="1675962"/>
                  <a:pt x="3384667" y="1642029"/>
                  <a:pt x="3337362" y="1688053"/>
                </a:cubicBezTo>
                <a:cubicBezTo>
                  <a:pt x="3422329" y="1714966"/>
                  <a:pt x="3507294" y="1741878"/>
                  <a:pt x="3505915" y="1834318"/>
                </a:cubicBezTo>
                <a:cubicBezTo>
                  <a:pt x="3505457" y="1859279"/>
                  <a:pt x="3540820" y="1868640"/>
                  <a:pt x="3567458" y="1874880"/>
                </a:cubicBezTo>
                <a:cubicBezTo>
                  <a:pt x="3611549" y="1885023"/>
                  <a:pt x="3648750" y="1902965"/>
                  <a:pt x="3672634" y="1937678"/>
                </a:cubicBezTo>
                <a:cubicBezTo>
                  <a:pt x="3672172" y="1944308"/>
                  <a:pt x="3671715" y="1951329"/>
                  <a:pt x="3674470" y="1956789"/>
                </a:cubicBezTo>
                <a:cubicBezTo>
                  <a:pt x="3666664" y="2040646"/>
                  <a:pt x="3602363" y="2038306"/>
                  <a:pt x="3531176" y="2024266"/>
                </a:cubicBezTo>
                <a:cubicBezTo>
                  <a:pt x="3446211" y="2007103"/>
                  <a:pt x="3362164" y="1975900"/>
                  <a:pt x="3272604" y="2005933"/>
                </a:cubicBezTo>
                <a:cubicBezTo>
                  <a:pt x="3398905" y="2046107"/>
                  <a:pt x="3536229" y="2049228"/>
                  <a:pt x="3654720" y="2106564"/>
                </a:cubicBezTo>
                <a:cubicBezTo>
                  <a:pt x="3221166" y="2117095"/>
                  <a:pt x="2838130" y="1936116"/>
                  <a:pt x="2417892" y="1866690"/>
                </a:cubicBezTo>
                <a:cubicBezTo>
                  <a:pt x="2432130" y="1913105"/>
                  <a:pt x="2466114" y="1922465"/>
                  <a:pt x="2496888" y="1929487"/>
                </a:cubicBezTo>
                <a:cubicBezTo>
                  <a:pt x="2652123" y="1964590"/>
                  <a:pt x="2788067" y="2034408"/>
                  <a:pt x="2929526" y="2094862"/>
                </a:cubicBezTo>
                <a:cubicBezTo>
                  <a:pt x="2987851" y="2119825"/>
                  <a:pt x="3030106" y="2144789"/>
                  <a:pt x="3052152" y="2198613"/>
                </a:cubicBezTo>
                <a:cubicBezTo>
                  <a:pt x="3071903" y="2247367"/>
                  <a:pt x="3110021" y="2269990"/>
                  <a:pt x="3180748" y="2255948"/>
                </a:cubicBezTo>
                <a:cubicBezTo>
                  <a:pt x="3238157" y="2244246"/>
                  <a:pt x="3301078" y="2250487"/>
                  <a:pt x="3361244" y="2254777"/>
                </a:cubicBezTo>
                <a:cubicBezTo>
                  <a:pt x="3430596" y="2259459"/>
                  <a:pt x="3508213" y="2314455"/>
                  <a:pt x="3489382" y="2342926"/>
                </a:cubicBezTo>
                <a:cubicBezTo>
                  <a:pt x="3457233" y="2391292"/>
                  <a:pt x="3403498" y="2367110"/>
                  <a:pt x="3355733" y="2361649"/>
                </a:cubicBezTo>
                <a:cubicBezTo>
                  <a:pt x="3301537" y="2355018"/>
                  <a:pt x="3200957" y="2341367"/>
                  <a:pt x="3199121" y="2347216"/>
                </a:cubicBezTo>
                <a:cubicBezTo>
                  <a:pt x="3163754" y="2468518"/>
                  <a:pt x="2914827" y="2362819"/>
                  <a:pt x="2861091" y="2351896"/>
                </a:cubicBezTo>
                <a:cubicBezTo>
                  <a:pt x="2794038" y="2338245"/>
                  <a:pt x="2731116" y="2363208"/>
                  <a:pt x="2667278" y="2369058"/>
                </a:cubicBezTo>
                <a:cubicBezTo>
                  <a:pt x="2610328" y="2374518"/>
                  <a:pt x="2288376" y="2391292"/>
                  <a:pt x="2221781" y="2339805"/>
                </a:cubicBezTo>
                <a:cubicBezTo>
                  <a:pt x="2212595" y="2379978"/>
                  <a:pt x="2231884" y="2396361"/>
                  <a:pt x="2247961" y="2414693"/>
                </a:cubicBezTo>
                <a:cubicBezTo>
                  <a:pt x="2270465" y="2440824"/>
                  <a:pt x="2274138" y="2459157"/>
                  <a:pt x="2231425" y="2479828"/>
                </a:cubicBezTo>
                <a:cubicBezTo>
                  <a:pt x="2109717" y="2539115"/>
                  <a:pt x="2111557" y="2541065"/>
                  <a:pt x="2224996" y="2621414"/>
                </a:cubicBezTo>
                <a:cubicBezTo>
                  <a:pt x="2230509" y="2624923"/>
                  <a:pt x="2228211" y="2636624"/>
                  <a:pt x="2229131" y="2644426"/>
                </a:cubicBezTo>
                <a:cubicBezTo>
                  <a:pt x="2199276" y="2656906"/>
                  <a:pt x="2164373" y="2625703"/>
                  <a:pt x="2129466" y="2659247"/>
                </a:cubicBezTo>
                <a:cubicBezTo>
                  <a:pt x="2281487" y="2806680"/>
                  <a:pt x="2513421" y="2842953"/>
                  <a:pt x="2723312" y="2953726"/>
                </a:cubicBezTo>
                <a:cubicBezTo>
                  <a:pt x="2553377" y="2990389"/>
                  <a:pt x="2451419" y="2862456"/>
                  <a:pt x="2326496" y="2878838"/>
                </a:cubicBezTo>
                <a:cubicBezTo>
                  <a:pt x="2264036" y="2919012"/>
                  <a:pt x="2449582" y="2983367"/>
                  <a:pt x="2272759" y="3002480"/>
                </a:cubicBezTo>
                <a:cubicBezTo>
                  <a:pt x="2349461" y="3037583"/>
                  <a:pt x="2406411" y="3071905"/>
                  <a:pt x="2459226" y="3112471"/>
                </a:cubicBezTo>
                <a:cubicBezTo>
                  <a:pt x="2553377" y="3185016"/>
                  <a:pt x="2571749" y="3232602"/>
                  <a:pt x="2528117" y="3330111"/>
                </a:cubicBezTo>
                <a:cubicBezTo>
                  <a:pt x="2499642" y="3394076"/>
                  <a:pt x="2457848" y="3452973"/>
                  <a:pt x="2494590" y="3529029"/>
                </a:cubicBezTo>
                <a:cubicBezTo>
                  <a:pt x="2520308" y="3581294"/>
                  <a:pt x="2510206" y="3615617"/>
                  <a:pt x="2414677" y="3592215"/>
                </a:cubicBezTo>
                <a:cubicBezTo>
                  <a:pt x="2311799" y="3567251"/>
                  <a:pt x="2273221" y="3614057"/>
                  <a:pt x="2298940" y="3705716"/>
                </a:cubicBezTo>
                <a:cubicBezTo>
                  <a:pt x="2315473" y="3764612"/>
                  <a:pt x="2298020" y="3782553"/>
                  <a:pt x="2227294" y="3775921"/>
                </a:cubicBezTo>
                <a:cubicBezTo>
                  <a:pt x="2149215" y="3768512"/>
                  <a:pt x="2074811" y="3729898"/>
                  <a:pt x="1978366" y="3748620"/>
                </a:cubicBezTo>
                <a:cubicBezTo>
                  <a:pt x="2055522" y="3855492"/>
                  <a:pt x="2220403" y="3825068"/>
                  <a:pt x="2310421" y="3926868"/>
                </a:cubicBezTo>
                <a:cubicBezTo>
                  <a:pt x="2202950" y="3927259"/>
                  <a:pt x="2120739" y="3926868"/>
                  <a:pt x="2041285" y="3904635"/>
                </a:cubicBezTo>
                <a:cubicBezTo>
                  <a:pt x="2008216" y="3895664"/>
                  <a:pt x="1971934" y="3886305"/>
                  <a:pt x="1953565" y="3917116"/>
                </a:cubicBezTo>
                <a:cubicBezTo>
                  <a:pt x="1931978" y="3954170"/>
                  <a:pt x="1976527" y="3968211"/>
                  <a:pt x="2003623" y="3974842"/>
                </a:cubicBezTo>
                <a:cubicBezTo>
                  <a:pt x="2079866" y="3993563"/>
                  <a:pt x="2138192" y="4038028"/>
                  <a:pt x="2201114" y="4072742"/>
                </a:cubicBezTo>
                <a:cubicBezTo>
                  <a:pt x="2339356" y="4148800"/>
                  <a:pt x="2490917" y="4212375"/>
                  <a:pt x="2608032" y="4337967"/>
                </a:cubicBezTo>
                <a:cubicBezTo>
                  <a:pt x="2460606" y="4305983"/>
                  <a:pt x="2350838" y="4231487"/>
                  <a:pt x="2213973" y="4216277"/>
                </a:cubicBezTo>
                <a:cubicBezTo>
                  <a:pt x="2332467" y="4330557"/>
                  <a:pt x="2484945" y="4405834"/>
                  <a:pt x="2629158" y="4488911"/>
                </a:cubicBezTo>
                <a:cubicBezTo>
                  <a:pt x="2670494" y="4512315"/>
                  <a:pt x="2712289" y="4528306"/>
                  <a:pt x="2721471" y="4579399"/>
                </a:cubicBezTo>
                <a:cubicBezTo>
                  <a:pt x="2739385" y="4678470"/>
                  <a:pt x="2793121" y="4760378"/>
                  <a:pt x="2907939" y="4804062"/>
                </a:cubicBezTo>
                <a:cubicBezTo>
                  <a:pt x="2908859" y="4804452"/>
                  <a:pt x="2902428" y="4819274"/>
                  <a:pt x="2898753" y="4829414"/>
                </a:cubicBezTo>
                <a:cubicBezTo>
                  <a:pt x="2828485" y="4832536"/>
                  <a:pt x="2772912" y="4774028"/>
                  <a:pt x="2683352" y="4793141"/>
                </a:cubicBezTo>
                <a:cubicBezTo>
                  <a:pt x="2769239" y="4872708"/>
                  <a:pt x="2840885" y="4944087"/>
                  <a:pt x="2962594" y="4981920"/>
                </a:cubicBezTo>
                <a:cubicBezTo>
                  <a:pt x="3059960" y="5011952"/>
                  <a:pt x="3180289" y="5029503"/>
                  <a:pt x="3251019" y="5127012"/>
                </a:cubicBezTo>
                <a:cubicBezTo>
                  <a:pt x="3168808" y="5146126"/>
                  <a:pt x="3107723" y="5121944"/>
                  <a:pt x="3046180" y="5104781"/>
                </a:cubicBezTo>
                <a:cubicBezTo>
                  <a:pt x="2952030" y="5078258"/>
                  <a:pt x="2858796" y="5048226"/>
                  <a:pt x="2764646" y="5021703"/>
                </a:cubicBezTo>
                <a:cubicBezTo>
                  <a:pt x="2728821" y="5011563"/>
                  <a:pt x="2689782" y="5004540"/>
                  <a:pt x="2666820" y="5052905"/>
                </a:cubicBezTo>
                <a:cubicBezTo>
                  <a:pt x="2786691" y="5063047"/>
                  <a:pt x="2858337" y="5128575"/>
                  <a:pt x="2933657" y="5190198"/>
                </a:cubicBezTo>
                <a:cubicBezTo>
                  <a:pt x="2975911" y="5224912"/>
                  <a:pt x="3010358" y="5271328"/>
                  <a:pt x="3086598" y="5253776"/>
                </a:cubicBezTo>
                <a:cubicBezTo>
                  <a:pt x="3126554" y="5244415"/>
                  <a:pt x="3151814" y="5270547"/>
                  <a:pt x="3147680" y="5302531"/>
                </a:cubicBezTo>
                <a:cubicBezTo>
                  <a:pt x="3132525" y="5415251"/>
                  <a:pt x="3225759" y="5454645"/>
                  <a:pt x="3322204" y="5476487"/>
                </a:cubicBezTo>
                <a:cubicBezTo>
                  <a:pt x="3504998" y="5517440"/>
                  <a:pt x="3657018" y="5613779"/>
                  <a:pt x="3834758" y="5666434"/>
                </a:cubicBezTo>
                <a:cubicBezTo>
                  <a:pt x="4007445" y="5717529"/>
                  <a:pt x="4141095" y="5838830"/>
                  <a:pt x="4314240" y="5902409"/>
                </a:cubicBezTo>
                <a:cubicBezTo>
                  <a:pt x="4439624" y="5948433"/>
                  <a:pt x="4559494" y="6007718"/>
                  <a:pt x="4688552" y="6049453"/>
                </a:cubicBezTo>
                <a:cubicBezTo>
                  <a:pt x="4993968" y="6148131"/>
                  <a:pt x="5305360" y="6227308"/>
                  <a:pt x="5634660" y="6238620"/>
                </a:cubicBezTo>
                <a:cubicBezTo>
                  <a:pt x="5906549" y="6247590"/>
                  <a:pt x="8264931" y="6239010"/>
                  <a:pt x="9222980" y="4955397"/>
                </a:cubicBezTo>
                <a:cubicBezTo>
                  <a:pt x="9241350" y="4949155"/>
                  <a:pt x="9262017" y="4932775"/>
                  <a:pt x="9268448" y="4917173"/>
                </a:cubicBezTo>
                <a:cubicBezTo>
                  <a:pt x="9299220" y="4844235"/>
                  <a:pt x="9374540" y="4812644"/>
                  <a:pt x="9442512" y="4773251"/>
                </a:cubicBezTo>
                <a:cubicBezTo>
                  <a:pt x="9502220" y="4738536"/>
                  <a:pt x="9565600" y="4702263"/>
                  <a:pt x="9590400" y="4643756"/>
                </a:cubicBezTo>
                <a:cubicBezTo>
                  <a:pt x="9623008" y="4565749"/>
                  <a:pt x="9530236" y="4629716"/>
                  <a:pt x="9513242" y="4600073"/>
                </a:cubicBezTo>
                <a:cubicBezTo>
                  <a:pt x="9548605" y="4559509"/>
                  <a:pt x="9603261" y="4522454"/>
                  <a:pt x="9617498" y="4476430"/>
                </a:cubicBezTo>
                <a:cubicBezTo>
                  <a:pt x="9669394" y="4310276"/>
                  <a:pt x="9781460" y="4189364"/>
                  <a:pt x="9949094" y="4095364"/>
                </a:cubicBezTo>
                <a:cubicBezTo>
                  <a:pt x="9997318" y="4068452"/>
                  <a:pt x="10029007" y="4019306"/>
                  <a:pt x="10094686" y="4011507"/>
                </a:cubicBezTo>
                <a:cubicBezTo>
                  <a:pt x="10240735" y="3994345"/>
                  <a:pt x="10194808" y="3860171"/>
                  <a:pt x="10271967" y="3800497"/>
                </a:cubicBezTo>
                <a:cubicBezTo>
                  <a:pt x="10286662" y="3789184"/>
                  <a:pt x="10299980" y="3766953"/>
                  <a:pt x="10297226" y="3751742"/>
                </a:cubicBezTo>
                <a:cubicBezTo>
                  <a:pt x="10293091" y="3729898"/>
                  <a:pt x="10275639" y="3709227"/>
                  <a:pt x="10260943" y="3689723"/>
                </a:cubicBezTo>
                <a:cubicBezTo>
                  <a:pt x="10245786" y="3670222"/>
                  <a:pt x="10222825" y="3653061"/>
                  <a:pt x="10233847" y="3627319"/>
                </a:cubicBezTo>
                <a:cubicBezTo>
                  <a:pt x="10238437" y="3616788"/>
                  <a:pt x="10235225" y="3580125"/>
                  <a:pt x="10269209" y="3608986"/>
                </a:cubicBezTo>
                <a:cubicBezTo>
                  <a:pt x="10362443" y="3688165"/>
                  <a:pt x="10416637" y="3613279"/>
                  <a:pt x="10496550" y="3577393"/>
                </a:cubicBezTo>
                <a:cubicBezTo>
                  <a:pt x="10432253" y="3540340"/>
                  <a:pt x="10374383" y="3514208"/>
                  <a:pt x="10364738" y="3458823"/>
                </a:cubicBezTo>
                <a:cubicBezTo>
                  <a:pt x="10344991" y="3344542"/>
                  <a:pt x="10260485" y="3292277"/>
                  <a:pt x="10132346" y="3282137"/>
                </a:cubicBezTo>
                <a:cubicBezTo>
                  <a:pt x="10179650" y="3171757"/>
                  <a:pt x="10179650" y="3171757"/>
                  <a:pt x="10026712" y="3156543"/>
                </a:cubicBezTo>
                <a:cubicBezTo>
                  <a:pt x="10085499" y="3086337"/>
                  <a:pt x="10085499" y="3068396"/>
                  <a:pt x="10014312" y="3044213"/>
                </a:cubicBezTo>
                <a:cubicBezTo>
                  <a:pt x="9945880" y="3021201"/>
                  <a:pt x="9870100" y="3013401"/>
                  <a:pt x="9806718" y="2977907"/>
                </a:cubicBezTo>
                <a:cubicBezTo>
                  <a:pt x="9865047" y="2888199"/>
                  <a:pt x="9881580" y="2784060"/>
                  <a:pt x="10001912" y="2740374"/>
                </a:cubicBezTo>
                <a:cubicBezTo>
                  <a:pt x="10020741" y="2733743"/>
                  <a:pt x="10033600" y="2706830"/>
                  <a:pt x="10021662" y="2691231"/>
                </a:cubicBezTo>
                <a:cubicBezTo>
                  <a:pt x="9978030" y="2634675"/>
                  <a:pt x="10040492" y="2527414"/>
                  <a:pt x="9904546" y="2515322"/>
                </a:cubicBezTo>
                <a:cubicBezTo>
                  <a:pt x="9887552" y="2514152"/>
                  <a:pt x="9871936" y="2502450"/>
                  <a:pt x="9885256" y="2487240"/>
                </a:cubicBezTo>
                <a:cubicBezTo>
                  <a:pt x="9931184" y="2434196"/>
                  <a:pt x="9875611" y="2437706"/>
                  <a:pt x="9842085" y="2431074"/>
                </a:cubicBezTo>
                <a:cubicBezTo>
                  <a:pt x="9801668" y="2422884"/>
                  <a:pt x="9755740" y="2446287"/>
                  <a:pt x="9718078" y="2417424"/>
                </a:cubicBezTo>
                <a:cubicBezTo>
                  <a:pt x="9726806" y="2386999"/>
                  <a:pt x="9759413" y="2387390"/>
                  <a:pt x="9782378" y="2377641"/>
                </a:cubicBezTo>
                <a:cubicBezTo>
                  <a:pt x="9849430" y="2349558"/>
                  <a:pt x="9904086" y="2316013"/>
                  <a:pt x="9907302" y="2243078"/>
                </a:cubicBezTo>
                <a:cubicBezTo>
                  <a:pt x="9909596" y="2184182"/>
                  <a:pt x="9916946" y="2132305"/>
                  <a:pt x="9824171" y="2114365"/>
                </a:cubicBezTo>
                <a:cubicBezTo>
                  <a:pt x="9785593" y="2106953"/>
                  <a:pt x="9796616" y="2064440"/>
                  <a:pt x="9818662" y="2043377"/>
                </a:cubicBezTo>
                <a:cubicBezTo>
                  <a:pt x="9858160" y="2005933"/>
                  <a:pt x="9890766" y="1956008"/>
                  <a:pt x="9958740" y="1952499"/>
                </a:cubicBezTo>
                <a:cubicBezTo>
                  <a:pt x="10000075" y="1950158"/>
                  <a:pt x="10031764" y="1934556"/>
                  <a:pt x="10064374" y="1916615"/>
                </a:cubicBezTo>
                <a:cubicBezTo>
                  <a:pt x="10087795" y="1903743"/>
                  <a:pt x="10115810" y="1892823"/>
                  <a:pt x="10113055" y="1865131"/>
                </a:cubicBezTo>
                <a:cubicBezTo>
                  <a:pt x="10110302" y="1838607"/>
                  <a:pt x="10083203" y="1827686"/>
                  <a:pt x="10055646" y="1822227"/>
                </a:cubicBezTo>
                <a:cubicBezTo>
                  <a:pt x="9963792" y="1804675"/>
                  <a:pt x="9877448" y="1778933"/>
                  <a:pt x="9800748" y="1720036"/>
                </a:cubicBezTo>
                <a:cubicBezTo>
                  <a:pt x="9851726" y="1688834"/>
                  <a:pt x="9900410" y="1666211"/>
                  <a:pt x="9938071" y="1634617"/>
                </a:cubicBezTo>
                <a:cubicBezTo>
                  <a:pt x="10029007" y="1558172"/>
                  <a:pt x="9258802" y="1317517"/>
                  <a:pt x="9220224" y="1231709"/>
                </a:cubicBezTo>
                <a:cubicBezTo>
                  <a:pt x="9208284" y="1205187"/>
                  <a:pt x="9167410" y="1177883"/>
                  <a:pt x="9133419" y="1170083"/>
                </a:cubicBezTo>
                <a:cubicBezTo>
                  <a:pt x="8974052" y="1133420"/>
                  <a:pt x="8835810" y="1051123"/>
                  <a:pt x="8672768" y="1020699"/>
                </a:cubicBezTo>
                <a:cubicBezTo>
                  <a:pt x="8518912" y="991837"/>
                  <a:pt x="8367350" y="953222"/>
                  <a:pt x="8198797" y="915000"/>
                </a:cubicBezTo>
                <a:cubicBezTo>
                  <a:pt x="8302134" y="819048"/>
                  <a:pt x="8485382" y="830361"/>
                  <a:pt x="8528095" y="691898"/>
                </a:cubicBezTo>
                <a:cubicBezTo>
                  <a:pt x="8361379" y="656013"/>
                  <a:pt x="8185937" y="696968"/>
                  <a:pt x="8025190" y="640021"/>
                </a:cubicBezTo>
                <a:cubicBezTo>
                  <a:pt x="8011411" y="634954"/>
                  <a:pt x="7992579" y="640021"/>
                  <a:pt x="7976047" y="641584"/>
                </a:cubicBezTo>
                <a:cubicBezTo>
                  <a:pt x="7644909" y="672005"/>
                  <a:pt x="7315149" y="645484"/>
                  <a:pt x="6988604" y="607260"/>
                </a:cubicBezTo>
                <a:cubicBezTo>
                  <a:pt x="6518305" y="552656"/>
                  <a:pt x="6046170" y="517941"/>
                  <a:pt x="5573116" y="493368"/>
                </a:cubicBezTo>
                <a:cubicBezTo>
                  <a:pt x="5182272" y="473086"/>
                  <a:pt x="4790511" y="464116"/>
                  <a:pt x="4401503" y="425112"/>
                </a:cubicBezTo>
                <a:cubicBezTo>
                  <a:pt x="3985401" y="383379"/>
                  <a:pt x="3569756" y="336184"/>
                  <a:pt x="3154109" y="292499"/>
                </a:cubicBezTo>
                <a:cubicBezTo>
                  <a:pt x="3135280" y="290549"/>
                  <a:pt x="3114499" y="284406"/>
                  <a:pt x="3094406" y="283966"/>
                </a:cubicBezTo>
                <a:close/>
                <a:moveTo>
                  <a:pt x="0" y="0"/>
                </a:moveTo>
                <a:lnTo>
                  <a:pt x="12192000" y="0"/>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dirty="0"/>
          </a:p>
        </p:txBody>
      </p:sp>
      <p:sp>
        <p:nvSpPr>
          <p:cNvPr id="8" name="Rectangle: Rounded Corners 7">
            <a:extLst>
              <a:ext uri="{FF2B5EF4-FFF2-40B4-BE49-F238E27FC236}">
                <a16:creationId xmlns:a16="http://schemas.microsoft.com/office/drawing/2014/main" id="{0213E160-5993-F7A5-0B75-8856C94FC9F3}"/>
              </a:ext>
            </a:extLst>
          </p:cNvPr>
          <p:cNvSpPr/>
          <p:nvPr/>
        </p:nvSpPr>
        <p:spPr>
          <a:xfrm>
            <a:off x="0" y="0"/>
            <a:ext cx="2495068" cy="133860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blue and yellow logo">
            <a:extLst>
              <a:ext uri="{FF2B5EF4-FFF2-40B4-BE49-F238E27FC236}">
                <a16:creationId xmlns:a16="http://schemas.microsoft.com/office/drawing/2014/main" id="{6A962BE5-5D21-8312-99C7-3197D07F11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2495068" cy="133860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3" name="Picture 2" descr="A logo of a globe and a graduation cap">
            <a:extLst>
              <a:ext uri="{FF2B5EF4-FFF2-40B4-BE49-F238E27FC236}">
                <a16:creationId xmlns:a16="http://schemas.microsoft.com/office/drawing/2014/main" id="{A61799FE-CE78-D4FD-49DA-B896EB981E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grayWhite">
          <a:xfrm>
            <a:off x="9852315" y="18854"/>
            <a:ext cx="2339684" cy="1404594"/>
          </a:xfrm>
          <a:prstGeom prst="rect">
            <a:avLst/>
          </a:prstGeom>
        </p:spPr>
      </p:pic>
      <p:sp>
        <p:nvSpPr>
          <p:cNvPr id="2" name="TextBox 1">
            <a:extLst>
              <a:ext uri="{FF2B5EF4-FFF2-40B4-BE49-F238E27FC236}">
                <a16:creationId xmlns:a16="http://schemas.microsoft.com/office/drawing/2014/main" id="{AB101E2D-C941-317D-E5FA-ACBE6F23FFA0}"/>
              </a:ext>
            </a:extLst>
          </p:cNvPr>
          <p:cNvSpPr txBox="1"/>
          <p:nvPr/>
        </p:nvSpPr>
        <p:spPr>
          <a:xfrm>
            <a:off x="2649893" y="721151"/>
            <a:ext cx="3184850" cy="707886"/>
          </a:xfrm>
          <a:prstGeom prst="rect">
            <a:avLst/>
          </a:prstGeom>
          <a:noFill/>
        </p:spPr>
        <p:txBody>
          <a:bodyPr wrap="square" rtlCol="0">
            <a:spAutoFit/>
          </a:bodyPr>
          <a:lstStyle/>
          <a:p>
            <a:r>
              <a:rPr lang="en-GB" sz="4000" b="1" dirty="0"/>
              <a:t>Introduction</a:t>
            </a:r>
          </a:p>
        </p:txBody>
      </p:sp>
      <p:sp>
        <p:nvSpPr>
          <p:cNvPr id="5" name="TextBox 4">
            <a:extLst>
              <a:ext uri="{FF2B5EF4-FFF2-40B4-BE49-F238E27FC236}">
                <a16:creationId xmlns:a16="http://schemas.microsoft.com/office/drawing/2014/main" id="{FF45F7E7-48AE-5E00-5237-553E92434FE4}"/>
              </a:ext>
            </a:extLst>
          </p:cNvPr>
          <p:cNvSpPr txBox="1"/>
          <p:nvPr/>
        </p:nvSpPr>
        <p:spPr>
          <a:xfrm>
            <a:off x="1744826" y="1957218"/>
            <a:ext cx="7025950" cy="3614323"/>
          </a:xfrm>
          <a:prstGeom prst="rect">
            <a:avLst/>
          </a:prstGeom>
          <a:noFill/>
        </p:spPr>
        <p:txBody>
          <a:bodyPr wrap="square" rtlCol="0">
            <a:spAutoFit/>
          </a:bodyPr>
          <a:lstStyle/>
          <a:p>
            <a:pPr>
              <a:lnSpc>
                <a:spcPct val="115000"/>
              </a:lnSpc>
              <a:spcAft>
                <a:spcPts val="800"/>
              </a:spcAft>
            </a:pPr>
            <a:r>
              <a:rPr lang="en-GB" sz="2000" kern="100" dirty="0">
                <a:effectLst/>
                <a:latin typeface="Aptos" panose="020B0004020202020204" pitchFamily="34" charset="0"/>
                <a:ea typeface="Aptos" panose="020B0004020202020204" pitchFamily="34" charset="0"/>
                <a:cs typeface="Arial" panose="020B0604020202020204" pitchFamily="34" charset="0"/>
              </a:rPr>
              <a:t>Walmart, one of the world’s largest retail corporations, operates numerous stores across various regions. Accurate sales forecasting is crucial for maintaining optimal inventory levels, ensuring customer satisfaction, and maximizing profits. The task of predicting sales becomes especially challenging during holiday seasons especially in the 5 markdowns, where sales spikes and patterns differ from regular weeks. This project seeks to leverage historical sales data to forecast future sales trends, helping Walmart make informed business decisions.</a:t>
            </a:r>
          </a:p>
        </p:txBody>
      </p:sp>
    </p:spTree>
    <p:extLst>
      <p:ext uri="{BB962C8B-B14F-4D97-AF65-F5344CB8AC3E}">
        <p14:creationId xmlns:p14="http://schemas.microsoft.com/office/powerpoint/2010/main" val="32126523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6359A3D-825E-B6DA-127E-EB15FBD332D1}"/>
            </a:ext>
          </a:extLst>
        </p:cNvPr>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501D4060-5967-1451-0304-D0E8A8EF7B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Diagonal Corners Rounded 5">
            <a:extLst>
              <a:ext uri="{FF2B5EF4-FFF2-40B4-BE49-F238E27FC236}">
                <a16:creationId xmlns:a16="http://schemas.microsoft.com/office/drawing/2014/main" id="{0333059B-EA75-3F52-9831-D3838D3D0563}"/>
              </a:ext>
            </a:extLst>
          </p:cNvPr>
          <p:cNvSpPr/>
          <p:nvPr/>
        </p:nvSpPr>
        <p:spPr>
          <a:xfrm>
            <a:off x="9875595" y="18854"/>
            <a:ext cx="2316405" cy="1404594"/>
          </a:xfrm>
          <a:prstGeom prst="round2DiagRect">
            <a:avLst>
              <a:gd name="adj1" fmla="val 16667"/>
              <a:gd name="adj2" fmla="val 11132"/>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Freeform: Shape 29">
            <a:extLst>
              <a:ext uri="{FF2B5EF4-FFF2-40B4-BE49-F238E27FC236}">
                <a16:creationId xmlns:a16="http://schemas.microsoft.com/office/drawing/2014/main" id="{CB5E2AC3-8723-484A-932A-CE6F740D5F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3094406 w 12192000"/>
              <a:gd name="connsiteY0" fmla="*/ 283966 h 6858000"/>
              <a:gd name="connsiteX1" fmla="*/ 3038833 w 12192000"/>
              <a:gd name="connsiteY1" fmla="*/ 309661 h 6858000"/>
              <a:gd name="connsiteX2" fmla="*/ 3348384 w 12192000"/>
              <a:gd name="connsiteY2" fmla="*/ 406000 h 6858000"/>
              <a:gd name="connsiteX3" fmla="*/ 2864309 w 12192000"/>
              <a:gd name="connsiteY3" fmla="*/ 355295 h 6858000"/>
              <a:gd name="connsiteX4" fmla="*/ 2856039 w 12192000"/>
              <a:gd name="connsiteY4" fmla="*/ 388058 h 6858000"/>
              <a:gd name="connsiteX5" fmla="*/ 3405794 w 12192000"/>
              <a:gd name="connsiteY5" fmla="*/ 512089 h 6858000"/>
              <a:gd name="connsiteX6" fmla="*/ 3356651 w 12192000"/>
              <a:gd name="connsiteY6" fmla="*/ 531204 h 6858000"/>
              <a:gd name="connsiteX7" fmla="*/ 3064552 w 12192000"/>
              <a:gd name="connsiteY7" fmla="*/ 483228 h 6858000"/>
              <a:gd name="connsiteX8" fmla="*/ 3005765 w 12192000"/>
              <a:gd name="connsiteY8" fmla="*/ 495708 h 6858000"/>
              <a:gd name="connsiteX9" fmla="*/ 3034700 w 12192000"/>
              <a:gd name="connsiteY9" fmla="*/ 553823 h 6858000"/>
              <a:gd name="connsiteX10" fmla="*/ 3161459 w 12192000"/>
              <a:gd name="connsiteY10" fmla="*/ 576445 h 6858000"/>
              <a:gd name="connsiteX11" fmla="*/ 3358949 w 12192000"/>
              <a:gd name="connsiteY11" fmla="*/ 712961 h 6858000"/>
              <a:gd name="connsiteX12" fmla="*/ 3059960 w 12192000"/>
              <a:gd name="connsiteY12" fmla="*/ 696576 h 6858000"/>
              <a:gd name="connsiteX13" fmla="*/ 3007143 w 12192000"/>
              <a:gd name="connsiteY13" fmla="*/ 729732 h 6858000"/>
              <a:gd name="connsiteX14" fmla="*/ 2986935 w 12192000"/>
              <a:gd name="connsiteY14" fmla="*/ 772635 h 6858000"/>
              <a:gd name="connsiteX15" fmla="*/ 2871197 w 12192000"/>
              <a:gd name="connsiteY15" fmla="*/ 808127 h 6858000"/>
              <a:gd name="connsiteX16" fmla="*/ 3053071 w 12192000"/>
              <a:gd name="connsiteY16" fmla="*/ 847913 h 6858000"/>
              <a:gd name="connsiteX17" fmla="*/ 2858796 w 12192000"/>
              <a:gd name="connsiteY17" fmla="*/ 847913 h 6858000"/>
              <a:gd name="connsiteX18" fmla="*/ 2635588 w 12192000"/>
              <a:gd name="connsiteY18" fmla="*/ 820611 h 6858000"/>
              <a:gd name="connsiteX19" fmla="*/ 2397683 w 12192000"/>
              <a:gd name="connsiteY19" fmla="*/ 829190 h 6858000"/>
              <a:gd name="connsiteX20" fmla="*/ 1921874 w 12192000"/>
              <a:gd name="connsiteY20" fmla="*/ 778877 h 6858000"/>
              <a:gd name="connsiteX21" fmla="*/ 1695450 w 12192000"/>
              <a:gd name="connsiteY21" fmla="*/ 782386 h 6858000"/>
              <a:gd name="connsiteX22" fmla="*/ 2954324 w 12192000"/>
              <a:gd name="connsiteY22" fmla="*/ 1120940 h 6858000"/>
              <a:gd name="connsiteX23" fmla="*/ 2890028 w 12192000"/>
              <a:gd name="connsiteY23" fmla="*/ 1195435 h 6858000"/>
              <a:gd name="connsiteX24" fmla="*/ 3153652 w 12192000"/>
              <a:gd name="connsiteY24" fmla="*/ 1276563 h 6858000"/>
              <a:gd name="connsiteX25" fmla="*/ 3218410 w 12192000"/>
              <a:gd name="connsiteY25" fmla="*/ 1356911 h 6858000"/>
              <a:gd name="connsiteX26" fmla="*/ 3137118 w 12192000"/>
              <a:gd name="connsiteY26" fmla="*/ 1349891 h 6858000"/>
              <a:gd name="connsiteX27" fmla="*/ 3067309 w 12192000"/>
              <a:gd name="connsiteY27" fmla="*/ 1365102 h 6858000"/>
              <a:gd name="connsiteX28" fmla="*/ 3096243 w 12192000"/>
              <a:gd name="connsiteY28" fmla="*/ 1467292 h 6858000"/>
              <a:gd name="connsiteX29" fmla="*/ 3468716 w 12192000"/>
              <a:gd name="connsiteY29" fmla="*/ 1599125 h 6858000"/>
              <a:gd name="connsiteX30" fmla="*/ 3502241 w 12192000"/>
              <a:gd name="connsiteY30" fmla="*/ 1642029 h 6858000"/>
              <a:gd name="connsiteX31" fmla="*/ 3457692 w 12192000"/>
              <a:gd name="connsiteY31" fmla="*/ 1672453 h 6858000"/>
              <a:gd name="connsiteX32" fmla="*/ 3337362 w 12192000"/>
              <a:gd name="connsiteY32" fmla="*/ 1688053 h 6858000"/>
              <a:gd name="connsiteX33" fmla="*/ 3505915 w 12192000"/>
              <a:gd name="connsiteY33" fmla="*/ 1834318 h 6858000"/>
              <a:gd name="connsiteX34" fmla="*/ 3567458 w 12192000"/>
              <a:gd name="connsiteY34" fmla="*/ 1874880 h 6858000"/>
              <a:gd name="connsiteX35" fmla="*/ 3672634 w 12192000"/>
              <a:gd name="connsiteY35" fmla="*/ 1937678 h 6858000"/>
              <a:gd name="connsiteX36" fmla="*/ 3674470 w 12192000"/>
              <a:gd name="connsiteY36" fmla="*/ 1956789 h 6858000"/>
              <a:gd name="connsiteX37" fmla="*/ 3531176 w 12192000"/>
              <a:gd name="connsiteY37" fmla="*/ 2024266 h 6858000"/>
              <a:gd name="connsiteX38" fmla="*/ 3272604 w 12192000"/>
              <a:gd name="connsiteY38" fmla="*/ 2005933 h 6858000"/>
              <a:gd name="connsiteX39" fmla="*/ 3654720 w 12192000"/>
              <a:gd name="connsiteY39" fmla="*/ 2106564 h 6858000"/>
              <a:gd name="connsiteX40" fmla="*/ 2417892 w 12192000"/>
              <a:gd name="connsiteY40" fmla="*/ 1866690 h 6858000"/>
              <a:gd name="connsiteX41" fmla="*/ 2496888 w 12192000"/>
              <a:gd name="connsiteY41" fmla="*/ 1929487 h 6858000"/>
              <a:gd name="connsiteX42" fmla="*/ 2929526 w 12192000"/>
              <a:gd name="connsiteY42" fmla="*/ 2094862 h 6858000"/>
              <a:gd name="connsiteX43" fmla="*/ 3052152 w 12192000"/>
              <a:gd name="connsiteY43" fmla="*/ 2198613 h 6858000"/>
              <a:gd name="connsiteX44" fmla="*/ 3180748 w 12192000"/>
              <a:gd name="connsiteY44" fmla="*/ 2255948 h 6858000"/>
              <a:gd name="connsiteX45" fmla="*/ 3361244 w 12192000"/>
              <a:gd name="connsiteY45" fmla="*/ 2254777 h 6858000"/>
              <a:gd name="connsiteX46" fmla="*/ 3489382 w 12192000"/>
              <a:gd name="connsiteY46" fmla="*/ 2342926 h 6858000"/>
              <a:gd name="connsiteX47" fmla="*/ 3355733 w 12192000"/>
              <a:gd name="connsiteY47" fmla="*/ 2361649 h 6858000"/>
              <a:gd name="connsiteX48" fmla="*/ 3199121 w 12192000"/>
              <a:gd name="connsiteY48" fmla="*/ 2347216 h 6858000"/>
              <a:gd name="connsiteX49" fmla="*/ 2861091 w 12192000"/>
              <a:gd name="connsiteY49" fmla="*/ 2351896 h 6858000"/>
              <a:gd name="connsiteX50" fmla="*/ 2667278 w 12192000"/>
              <a:gd name="connsiteY50" fmla="*/ 2369058 h 6858000"/>
              <a:gd name="connsiteX51" fmla="*/ 2221781 w 12192000"/>
              <a:gd name="connsiteY51" fmla="*/ 2339805 h 6858000"/>
              <a:gd name="connsiteX52" fmla="*/ 2247961 w 12192000"/>
              <a:gd name="connsiteY52" fmla="*/ 2414693 h 6858000"/>
              <a:gd name="connsiteX53" fmla="*/ 2231425 w 12192000"/>
              <a:gd name="connsiteY53" fmla="*/ 2479828 h 6858000"/>
              <a:gd name="connsiteX54" fmla="*/ 2224996 w 12192000"/>
              <a:gd name="connsiteY54" fmla="*/ 2621414 h 6858000"/>
              <a:gd name="connsiteX55" fmla="*/ 2229131 w 12192000"/>
              <a:gd name="connsiteY55" fmla="*/ 2644426 h 6858000"/>
              <a:gd name="connsiteX56" fmla="*/ 2129466 w 12192000"/>
              <a:gd name="connsiteY56" fmla="*/ 2659247 h 6858000"/>
              <a:gd name="connsiteX57" fmla="*/ 2723312 w 12192000"/>
              <a:gd name="connsiteY57" fmla="*/ 2953726 h 6858000"/>
              <a:gd name="connsiteX58" fmla="*/ 2326496 w 12192000"/>
              <a:gd name="connsiteY58" fmla="*/ 2878838 h 6858000"/>
              <a:gd name="connsiteX59" fmla="*/ 2272759 w 12192000"/>
              <a:gd name="connsiteY59" fmla="*/ 3002480 h 6858000"/>
              <a:gd name="connsiteX60" fmla="*/ 2459226 w 12192000"/>
              <a:gd name="connsiteY60" fmla="*/ 3112471 h 6858000"/>
              <a:gd name="connsiteX61" fmla="*/ 2528117 w 12192000"/>
              <a:gd name="connsiteY61" fmla="*/ 3330111 h 6858000"/>
              <a:gd name="connsiteX62" fmla="*/ 2494590 w 12192000"/>
              <a:gd name="connsiteY62" fmla="*/ 3529029 h 6858000"/>
              <a:gd name="connsiteX63" fmla="*/ 2414677 w 12192000"/>
              <a:gd name="connsiteY63" fmla="*/ 3592215 h 6858000"/>
              <a:gd name="connsiteX64" fmla="*/ 2298940 w 12192000"/>
              <a:gd name="connsiteY64" fmla="*/ 3705716 h 6858000"/>
              <a:gd name="connsiteX65" fmla="*/ 2227294 w 12192000"/>
              <a:gd name="connsiteY65" fmla="*/ 3775921 h 6858000"/>
              <a:gd name="connsiteX66" fmla="*/ 1978366 w 12192000"/>
              <a:gd name="connsiteY66" fmla="*/ 3748620 h 6858000"/>
              <a:gd name="connsiteX67" fmla="*/ 2310421 w 12192000"/>
              <a:gd name="connsiteY67" fmla="*/ 3926868 h 6858000"/>
              <a:gd name="connsiteX68" fmla="*/ 2041285 w 12192000"/>
              <a:gd name="connsiteY68" fmla="*/ 3904635 h 6858000"/>
              <a:gd name="connsiteX69" fmla="*/ 1953565 w 12192000"/>
              <a:gd name="connsiteY69" fmla="*/ 3917116 h 6858000"/>
              <a:gd name="connsiteX70" fmla="*/ 2003623 w 12192000"/>
              <a:gd name="connsiteY70" fmla="*/ 3974842 h 6858000"/>
              <a:gd name="connsiteX71" fmla="*/ 2201114 w 12192000"/>
              <a:gd name="connsiteY71" fmla="*/ 4072742 h 6858000"/>
              <a:gd name="connsiteX72" fmla="*/ 2608032 w 12192000"/>
              <a:gd name="connsiteY72" fmla="*/ 4337967 h 6858000"/>
              <a:gd name="connsiteX73" fmla="*/ 2213973 w 12192000"/>
              <a:gd name="connsiteY73" fmla="*/ 4216277 h 6858000"/>
              <a:gd name="connsiteX74" fmla="*/ 2629158 w 12192000"/>
              <a:gd name="connsiteY74" fmla="*/ 4488911 h 6858000"/>
              <a:gd name="connsiteX75" fmla="*/ 2721471 w 12192000"/>
              <a:gd name="connsiteY75" fmla="*/ 4579399 h 6858000"/>
              <a:gd name="connsiteX76" fmla="*/ 2907939 w 12192000"/>
              <a:gd name="connsiteY76" fmla="*/ 4804062 h 6858000"/>
              <a:gd name="connsiteX77" fmla="*/ 2898753 w 12192000"/>
              <a:gd name="connsiteY77" fmla="*/ 4829414 h 6858000"/>
              <a:gd name="connsiteX78" fmla="*/ 2683352 w 12192000"/>
              <a:gd name="connsiteY78" fmla="*/ 4793141 h 6858000"/>
              <a:gd name="connsiteX79" fmla="*/ 2962594 w 12192000"/>
              <a:gd name="connsiteY79" fmla="*/ 4981920 h 6858000"/>
              <a:gd name="connsiteX80" fmla="*/ 3251019 w 12192000"/>
              <a:gd name="connsiteY80" fmla="*/ 5127012 h 6858000"/>
              <a:gd name="connsiteX81" fmla="*/ 3046180 w 12192000"/>
              <a:gd name="connsiteY81" fmla="*/ 5104781 h 6858000"/>
              <a:gd name="connsiteX82" fmla="*/ 2764646 w 12192000"/>
              <a:gd name="connsiteY82" fmla="*/ 5021703 h 6858000"/>
              <a:gd name="connsiteX83" fmla="*/ 2666820 w 12192000"/>
              <a:gd name="connsiteY83" fmla="*/ 5052905 h 6858000"/>
              <a:gd name="connsiteX84" fmla="*/ 2933657 w 12192000"/>
              <a:gd name="connsiteY84" fmla="*/ 5190198 h 6858000"/>
              <a:gd name="connsiteX85" fmla="*/ 3086598 w 12192000"/>
              <a:gd name="connsiteY85" fmla="*/ 5253776 h 6858000"/>
              <a:gd name="connsiteX86" fmla="*/ 3147680 w 12192000"/>
              <a:gd name="connsiteY86" fmla="*/ 5302531 h 6858000"/>
              <a:gd name="connsiteX87" fmla="*/ 3322204 w 12192000"/>
              <a:gd name="connsiteY87" fmla="*/ 5476487 h 6858000"/>
              <a:gd name="connsiteX88" fmla="*/ 3834758 w 12192000"/>
              <a:gd name="connsiteY88" fmla="*/ 5666434 h 6858000"/>
              <a:gd name="connsiteX89" fmla="*/ 4314240 w 12192000"/>
              <a:gd name="connsiteY89" fmla="*/ 5902409 h 6858000"/>
              <a:gd name="connsiteX90" fmla="*/ 4688552 w 12192000"/>
              <a:gd name="connsiteY90" fmla="*/ 6049453 h 6858000"/>
              <a:gd name="connsiteX91" fmla="*/ 5634660 w 12192000"/>
              <a:gd name="connsiteY91" fmla="*/ 6238620 h 6858000"/>
              <a:gd name="connsiteX92" fmla="*/ 9222980 w 12192000"/>
              <a:gd name="connsiteY92" fmla="*/ 4955397 h 6858000"/>
              <a:gd name="connsiteX93" fmla="*/ 9268448 w 12192000"/>
              <a:gd name="connsiteY93" fmla="*/ 4917173 h 6858000"/>
              <a:gd name="connsiteX94" fmla="*/ 9442512 w 12192000"/>
              <a:gd name="connsiteY94" fmla="*/ 4773251 h 6858000"/>
              <a:gd name="connsiteX95" fmla="*/ 9590400 w 12192000"/>
              <a:gd name="connsiteY95" fmla="*/ 4643756 h 6858000"/>
              <a:gd name="connsiteX96" fmla="*/ 9513242 w 12192000"/>
              <a:gd name="connsiteY96" fmla="*/ 4600073 h 6858000"/>
              <a:gd name="connsiteX97" fmla="*/ 9617498 w 12192000"/>
              <a:gd name="connsiteY97" fmla="*/ 4476430 h 6858000"/>
              <a:gd name="connsiteX98" fmla="*/ 9949094 w 12192000"/>
              <a:gd name="connsiteY98" fmla="*/ 4095364 h 6858000"/>
              <a:gd name="connsiteX99" fmla="*/ 10094686 w 12192000"/>
              <a:gd name="connsiteY99" fmla="*/ 4011507 h 6858000"/>
              <a:gd name="connsiteX100" fmla="*/ 10271967 w 12192000"/>
              <a:gd name="connsiteY100" fmla="*/ 3800497 h 6858000"/>
              <a:gd name="connsiteX101" fmla="*/ 10297226 w 12192000"/>
              <a:gd name="connsiteY101" fmla="*/ 3751742 h 6858000"/>
              <a:gd name="connsiteX102" fmla="*/ 10260943 w 12192000"/>
              <a:gd name="connsiteY102" fmla="*/ 3689723 h 6858000"/>
              <a:gd name="connsiteX103" fmla="*/ 10233847 w 12192000"/>
              <a:gd name="connsiteY103" fmla="*/ 3627319 h 6858000"/>
              <a:gd name="connsiteX104" fmla="*/ 10269209 w 12192000"/>
              <a:gd name="connsiteY104" fmla="*/ 3608986 h 6858000"/>
              <a:gd name="connsiteX105" fmla="*/ 10496550 w 12192000"/>
              <a:gd name="connsiteY105" fmla="*/ 3577393 h 6858000"/>
              <a:gd name="connsiteX106" fmla="*/ 10364738 w 12192000"/>
              <a:gd name="connsiteY106" fmla="*/ 3458823 h 6858000"/>
              <a:gd name="connsiteX107" fmla="*/ 10132346 w 12192000"/>
              <a:gd name="connsiteY107" fmla="*/ 3282137 h 6858000"/>
              <a:gd name="connsiteX108" fmla="*/ 10026712 w 12192000"/>
              <a:gd name="connsiteY108" fmla="*/ 3156543 h 6858000"/>
              <a:gd name="connsiteX109" fmla="*/ 10014312 w 12192000"/>
              <a:gd name="connsiteY109" fmla="*/ 3044213 h 6858000"/>
              <a:gd name="connsiteX110" fmla="*/ 9806718 w 12192000"/>
              <a:gd name="connsiteY110" fmla="*/ 2977907 h 6858000"/>
              <a:gd name="connsiteX111" fmla="*/ 10001912 w 12192000"/>
              <a:gd name="connsiteY111" fmla="*/ 2740374 h 6858000"/>
              <a:gd name="connsiteX112" fmla="*/ 10021662 w 12192000"/>
              <a:gd name="connsiteY112" fmla="*/ 2691231 h 6858000"/>
              <a:gd name="connsiteX113" fmla="*/ 9904546 w 12192000"/>
              <a:gd name="connsiteY113" fmla="*/ 2515322 h 6858000"/>
              <a:gd name="connsiteX114" fmla="*/ 9885256 w 12192000"/>
              <a:gd name="connsiteY114" fmla="*/ 2487240 h 6858000"/>
              <a:gd name="connsiteX115" fmla="*/ 9842085 w 12192000"/>
              <a:gd name="connsiteY115" fmla="*/ 2431074 h 6858000"/>
              <a:gd name="connsiteX116" fmla="*/ 9718078 w 12192000"/>
              <a:gd name="connsiteY116" fmla="*/ 2417424 h 6858000"/>
              <a:gd name="connsiteX117" fmla="*/ 9782378 w 12192000"/>
              <a:gd name="connsiteY117" fmla="*/ 2377641 h 6858000"/>
              <a:gd name="connsiteX118" fmla="*/ 9907302 w 12192000"/>
              <a:gd name="connsiteY118" fmla="*/ 2243078 h 6858000"/>
              <a:gd name="connsiteX119" fmla="*/ 9824171 w 12192000"/>
              <a:gd name="connsiteY119" fmla="*/ 2114365 h 6858000"/>
              <a:gd name="connsiteX120" fmla="*/ 9818662 w 12192000"/>
              <a:gd name="connsiteY120" fmla="*/ 2043377 h 6858000"/>
              <a:gd name="connsiteX121" fmla="*/ 9958740 w 12192000"/>
              <a:gd name="connsiteY121" fmla="*/ 1952499 h 6858000"/>
              <a:gd name="connsiteX122" fmla="*/ 10064374 w 12192000"/>
              <a:gd name="connsiteY122" fmla="*/ 1916615 h 6858000"/>
              <a:gd name="connsiteX123" fmla="*/ 10113055 w 12192000"/>
              <a:gd name="connsiteY123" fmla="*/ 1865131 h 6858000"/>
              <a:gd name="connsiteX124" fmla="*/ 10055646 w 12192000"/>
              <a:gd name="connsiteY124" fmla="*/ 1822227 h 6858000"/>
              <a:gd name="connsiteX125" fmla="*/ 9800748 w 12192000"/>
              <a:gd name="connsiteY125" fmla="*/ 1720036 h 6858000"/>
              <a:gd name="connsiteX126" fmla="*/ 9938071 w 12192000"/>
              <a:gd name="connsiteY126" fmla="*/ 1634617 h 6858000"/>
              <a:gd name="connsiteX127" fmla="*/ 9220224 w 12192000"/>
              <a:gd name="connsiteY127" fmla="*/ 1231709 h 6858000"/>
              <a:gd name="connsiteX128" fmla="*/ 9133419 w 12192000"/>
              <a:gd name="connsiteY128" fmla="*/ 1170083 h 6858000"/>
              <a:gd name="connsiteX129" fmla="*/ 8672768 w 12192000"/>
              <a:gd name="connsiteY129" fmla="*/ 1020699 h 6858000"/>
              <a:gd name="connsiteX130" fmla="*/ 8198797 w 12192000"/>
              <a:gd name="connsiteY130" fmla="*/ 915000 h 6858000"/>
              <a:gd name="connsiteX131" fmla="*/ 8528095 w 12192000"/>
              <a:gd name="connsiteY131" fmla="*/ 691898 h 6858000"/>
              <a:gd name="connsiteX132" fmla="*/ 8025190 w 12192000"/>
              <a:gd name="connsiteY132" fmla="*/ 640021 h 6858000"/>
              <a:gd name="connsiteX133" fmla="*/ 7976047 w 12192000"/>
              <a:gd name="connsiteY133" fmla="*/ 641584 h 6858000"/>
              <a:gd name="connsiteX134" fmla="*/ 6988604 w 12192000"/>
              <a:gd name="connsiteY134" fmla="*/ 607260 h 6858000"/>
              <a:gd name="connsiteX135" fmla="*/ 5573116 w 12192000"/>
              <a:gd name="connsiteY135" fmla="*/ 493368 h 6858000"/>
              <a:gd name="connsiteX136" fmla="*/ 4401503 w 12192000"/>
              <a:gd name="connsiteY136" fmla="*/ 425112 h 6858000"/>
              <a:gd name="connsiteX137" fmla="*/ 3154109 w 12192000"/>
              <a:gd name="connsiteY137" fmla="*/ 292499 h 6858000"/>
              <a:gd name="connsiteX138" fmla="*/ 3094406 w 12192000"/>
              <a:gd name="connsiteY138" fmla="*/ 283966 h 6858000"/>
              <a:gd name="connsiteX139" fmla="*/ 0 w 12192000"/>
              <a:gd name="connsiteY139" fmla="*/ 0 h 6858000"/>
              <a:gd name="connsiteX140" fmla="*/ 12192000 w 12192000"/>
              <a:gd name="connsiteY140" fmla="*/ 0 h 6858000"/>
              <a:gd name="connsiteX141" fmla="*/ 12192000 w 12192000"/>
              <a:gd name="connsiteY141" fmla="*/ 6858000 h 6858000"/>
              <a:gd name="connsiteX142" fmla="*/ 0 w 12192000"/>
              <a:gd name="connsiteY14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2192000" h="6858000">
                <a:moveTo>
                  <a:pt x="3094406" y="283966"/>
                </a:moveTo>
                <a:cubicBezTo>
                  <a:pt x="3074312" y="283528"/>
                  <a:pt x="3054907" y="288795"/>
                  <a:pt x="3038833" y="309661"/>
                </a:cubicBezTo>
                <a:cubicBezTo>
                  <a:pt x="3124259" y="364657"/>
                  <a:pt x="3233105" y="343983"/>
                  <a:pt x="3348384" y="406000"/>
                </a:cubicBezTo>
                <a:cubicBezTo>
                  <a:pt x="3161001" y="386497"/>
                  <a:pt x="3012653" y="370896"/>
                  <a:pt x="2864309" y="355295"/>
                </a:cubicBezTo>
                <a:cubicBezTo>
                  <a:pt x="2861553" y="366216"/>
                  <a:pt x="2858796" y="377136"/>
                  <a:pt x="2856039" y="388058"/>
                </a:cubicBezTo>
                <a:cubicBezTo>
                  <a:pt x="3045722" y="411070"/>
                  <a:pt x="3221166" y="470356"/>
                  <a:pt x="3405794" y="512089"/>
                </a:cubicBezTo>
                <a:cubicBezTo>
                  <a:pt x="3388799" y="537835"/>
                  <a:pt x="3371808" y="532763"/>
                  <a:pt x="3356651" y="531204"/>
                </a:cubicBezTo>
                <a:cubicBezTo>
                  <a:pt x="3257907" y="521062"/>
                  <a:pt x="3159164" y="510922"/>
                  <a:pt x="3064552" y="483228"/>
                </a:cubicBezTo>
                <a:cubicBezTo>
                  <a:pt x="3043427" y="476987"/>
                  <a:pt x="3017704" y="476987"/>
                  <a:pt x="3005765" y="495708"/>
                </a:cubicBezTo>
                <a:cubicBezTo>
                  <a:pt x="2988771" y="522231"/>
                  <a:pt x="3013113" y="539393"/>
                  <a:pt x="3034700" y="553823"/>
                </a:cubicBezTo>
                <a:cubicBezTo>
                  <a:pt x="3072360" y="578787"/>
                  <a:pt x="3117827" y="571767"/>
                  <a:pt x="3161459" y="576445"/>
                </a:cubicBezTo>
                <a:cubicBezTo>
                  <a:pt x="3277655" y="588537"/>
                  <a:pt x="3333228" y="626370"/>
                  <a:pt x="3358949" y="712961"/>
                </a:cubicBezTo>
                <a:cubicBezTo>
                  <a:pt x="3256987" y="677857"/>
                  <a:pt x="3158703" y="721151"/>
                  <a:pt x="3059960" y="696576"/>
                </a:cubicBezTo>
                <a:cubicBezTo>
                  <a:pt x="3034240" y="690338"/>
                  <a:pt x="2993364" y="699698"/>
                  <a:pt x="3007143" y="729732"/>
                </a:cubicBezTo>
                <a:cubicBezTo>
                  <a:pt x="3020003" y="757814"/>
                  <a:pt x="3062716" y="778096"/>
                  <a:pt x="2986935" y="772635"/>
                </a:cubicBezTo>
                <a:cubicBezTo>
                  <a:pt x="2932740" y="768735"/>
                  <a:pt x="2826647" y="800329"/>
                  <a:pt x="2871197" y="808127"/>
                </a:cubicBezTo>
                <a:cubicBezTo>
                  <a:pt x="2927228" y="817881"/>
                  <a:pt x="2981883" y="831921"/>
                  <a:pt x="3053071" y="847913"/>
                </a:cubicBezTo>
                <a:cubicBezTo>
                  <a:pt x="2974533" y="874043"/>
                  <a:pt x="2918042" y="868584"/>
                  <a:pt x="2858796" y="847913"/>
                </a:cubicBezTo>
                <a:cubicBezTo>
                  <a:pt x="2787150" y="822949"/>
                  <a:pt x="2693916" y="792528"/>
                  <a:pt x="2635588" y="820611"/>
                </a:cubicBezTo>
                <a:cubicBezTo>
                  <a:pt x="2548326" y="862734"/>
                  <a:pt x="2475760" y="836211"/>
                  <a:pt x="2397683" y="829190"/>
                </a:cubicBezTo>
                <a:cubicBezTo>
                  <a:pt x="2238775" y="814759"/>
                  <a:pt x="2081241" y="790576"/>
                  <a:pt x="1921874" y="778877"/>
                </a:cubicBezTo>
                <a:cubicBezTo>
                  <a:pt x="1858036" y="774195"/>
                  <a:pt x="1789143" y="751964"/>
                  <a:pt x="1695450" y="782386"/>
                </a:cubicBezTo>
                <a:cubicBezTo>
                  <a:pt x="2119822" y="938012"/>
                  <a:pt x="2575423" y="928262"/>
                  <a:pt x="2954324" y="1120940"/>
                </a:cubicBezTo>
                <a:cubicBezTo>
                  <a:pt x="2938251" y="1139269"/>
                  <a:pt x="2856502" y="1191535"/>
                  <a:pt x="2890028" y="1195435"/>
                </a:cubicBezTo>
                <a:cubicBezTo>
                  <a:pt x="2984178" y="1206748"/>
                  <a:pt x="3067767" y="1244971"/>
                  <a:pt x="3153652" y="1276563"/>
                </a:cubicBezTo>
                <a:cubicBezTo>
                  <a:pt x="3190855" y="1290216"/>
                  <a:pt x="3235862" y="1308157"/>
                  <a:pt x="3218410" y="1356911"/>
                </a:cubicBezTo>
                <a:cubicBezTo>
                  <a:pt x="3186719" y="1370562"/>
                  <a:pt x="3163296" y="1351451"/>
                  <a:pt x="3137118" y="1349891"/>
                </a:cubicBezTo>
                <a:cubicBezTo>
                  <a:pt x="3110480" y="1348331"/>
                  <a:pt x="3050773" y="1358471"/>
                  <a:pt x="3067309" y="1365102"/>
                </a:cubicBezTo>
                <a:cubicBezTo>
                  <a:pt x="3142629" y="1395136"/>
                  <a:pt x="3007143" y="1467292"/>
                  <a:pt x="3096243" y="1467292"/>
                </a:cubicBezTo>
                <a:cubicBezTo>
                  <a:pt x="3245506" y="1467681"/>
                  <a:pt x="3324961" y="1595613"/>
                  <a:pt x="3468716" y="1599125"/>
                </a:cubicBezTo>
                <a:cubicBezTo>
                  <a:pt x="3491677" y="1599513"/>
                  <a:pt x="3502700" y="1622137"/>
                  <a:pt x="3502241" y="1642029"/>
                </a:cubicBezTo>
                <a:cubicBezTo>
                  <a:pt x="3502241" y="1665822"/>
                  <a:pt x="3481116" y="1670112"/>
                  <a:pt x="3457692" y="1672453"/>
                </a:cubicBezTo>
                <a:cubicBezTo>
                  <a:pt x="3421868" y="1675962"/>
                  <a:pt x="3384667" y="1642029"/>
                  <a:pt x="3337362" y="1688053"/>
                </a:cubicBezTo>
                <a:cubicBezTo>
                  <a:pt x="3422329" y="1714966"/>
                  <a:pt x="3507294" y="1741878"/>
                  <a:pt x="3505915" y="1834318"/>
                </a:cubicBezTo>
                <a:cubicBezTo>
                  <a:pt x="3505457" y="1859279"/>
                  <a:pt x="3540820" y="1868640"/>
                  <a:pt x="3567458" y="1874880"/>
                </a:cubicBezTo>
                <a:cubicBezTo>
                  <a:pt x="3611549" y="1885023"/>
                  <a:pt x="3648750" y="1902965"/>
                  <a:pt x="3672634" y="1937678"/>
                </a:cubicBezTo>
                <a:cubicBezTo>
                  <a:pt x="3672172" y="1944308"/>
                  <a:pt x="3671715" y="1951329"/>
                  <a:pt x="3674470" y="1956789"/>
                </a:cubicBezTo>
                <a:cubicBezTo>
                  <a:pt x="3666664" y="2040646"/>
                  <a:pt x="3602363" y="2038306"/>
                  <a:pt x="3531176" y="2024266"/>
                </a:cubicBezTo>
                <a:cubicBezTo>
                  <a:pt x="3446211" y="2007103"/>
                  <a:pt x="3362164" y="1975900"/>
                  <a:pt x="3272604" y="2005933"/>
                </a:cubicBezTo>
                <a:cubicBezTo>
                  <a:pt x="3398905" y="2046107"/>
                  <a:pt x="3536229" y="2049228"/>
                  <a:pt x="3654720" y="2106564"/>
                </a:cubicBezTo>
                <a:cubicBezTo>
                  <a:pt x="3221166" y="2117095"/>
                  <a:pt x="2838130" y="1936116"/>
                  <a:pt x="2417892" y="1866690"/>
                </a:cubicBezTo>
                <a:cubicBezTo>
                  <a:pt x="2432130" y="1913105"/>
                  <a:pt x="2466114" y="1922465"/>
                  <a:pt x="2496888" y="1929487"/>
                </a:cubicBezTo>
                <a:cubicBezTo>
                  <a:pt x="2652123" y="1964590"/>
                  <a:pt x="2788067" y="2034408"/>
                  <a:pt x="2929526" y="2094862"/>
                </a:cubicBezTo>
                <a:cubicBezTo>
                  <a:pt x="2987851" y="2119825"/>
                  <a:pt x="3030106" y="2144789"/>
                  <a:pt x="3052152" y="2198613"/>
                </a:cubicBezTo>
                <a:cubicBezTo>
                  <a:pt x="3071903" y="2247367"/>
                  <a:pt x="3110021" y="2269990"/>
                  <a:pt x="3180748" y="2255948"/>
                </a:cubicBezTo>
                <a:cubicBezTo>
                  <a:pt x="3238157" y="2244246"/>
                  <a:pt x="3301078" y="2250487"/>
                  <a:pt x="3361244" y="2254777"/>
                </a:cubicBezTo>
                <a:cubicBezTo>
                  <a:pt x="3430596" y="2259459"/>
                  <a:pt x="3508213" y="2314455"/>
                  <a:pt x="3489382" y="2342926"/>
                </a:cubicBezTo>
                <a:cubicBezTo>
                  <a:pt x="3457233" y="2391292"/>
                  <a:pt x="3403498" y="2367110"/>
                  <a:pt x="3355733" y="2361649"/>
                </a:cubicBezTo>
                <a:cubicBezTo>
                  <a:pt x="3301537" y="2355018"/>
                  <a:pt x="3200957" y="2341367"/>
                  <a:pt x="3199121" y="2347216"/>
                </a:cubicBezTo>
                <a:cubicBezTo>
                  <a:pt x="3163754" y="2468518"/>
                  <a:pt x="2914827" y="2362819"/>
                  <a:pt x="2861091" y="2351896"/>
                </a:cubicBezTo>
                <a:cubicBezTo>
                  <a:pt x="2794038" y="2338245"/>
                  <a:pt x="2731116" y="2363208"/>
                  <a:pt x="2667278" y="2369058"/>
                </a:cubicBezTo>
                <a:cubicBezTo>
                  <a:pt x="2610328" y="2374518"/>
                  <a:pt x="2288376" y="2391292"/>
                  <a:pt x="2221781" y="2339805"/>
                </a:cubicBezTo>
                <a:cubicBezTo>
                  <a:pt x="2212595" y="2379978"/>
                  <a:pt x="2231884" y="2396361"/>
                  <a:pt x="2247961" y="2414693"/>
                </a:cubicBezTo>
                <a:cubicBezTo>
                  <a:pt x="2270465" y="2440824"/>
                  <a:pt x="2274138" y="2459157"/>
                  <a:pt x="2231425" y="2479828"/>
                </a:cubicBezTo>
                <a:cubicBezTo>
                  <a:pt x="2109717" y="2539115"/>
                  <a:pt x="2111557" y="2541065"/>
                  <a:pt x="2224996" y="2621414"/>
                </a:cubicBezTo>
                <a:cubicBezTo>
                  <a:pt x="2230509" y="2624923"/>
                  <a:pt x="2228211" y="2636624"/>
                  <a:pt x="2229131" y="2644426"/>
                </a:cubicBezTo>
                <a:cubicBezTo>
                  <a:pt x="2199276" y="2656906"/>
                  <a:pt x="2164373" y="2625703"/>
                  <a:pt x="2129466" y="2659247"/>
                </a:cubicBezTo>
                <a:cubicBezTo>
                  <a:pt x="2281487" y="2806680"/>
                  <a:pt x="2513421" y="2842953"/>
                  <a:pt x="2723312" y="2953726"/>
                </a:cubicBezTo>
                <a:cubicBezTo>
                  <a:pt x="2553377" y="2990389"/>
                  <a:pt x="2451419" y="2862456"/>
                  <a:pt x="2326496" y="2878838"/>
                </a:cubicBezTo>
                <a:cubicBezTo>
                  <a:pt x="2264036" y="2919012"/>
                  <a:pt x="2449582" y="2983367"/>
                  <a:pt x="2272759" y="3002480"/>
                </a:cubicBezTo>
                <a:cubicBezTo>
                  <a:pt x="2349461" y="3037583"/>
                  <a:pt x="2406411" y="3071905"/>
                  <a:pt x="2459226" y="3112471"/>
                </a:cubicBezTo>
                <a:cubicBezTo>
                  <a:pt x="2553377" y="3185016"/>
                  <a:pt x="2571749" y="3232602"/>
                  <a:pt x="2528117" y="3330111"/>
                </a:cubicBezTo>
                <a:cubicBezTo>
                  <a:pt x="2499642" y="3394076"/>
                  <a:pt x="2457848" y="3452973"/>
                  <a:pt x="2494590" y="3529029"/>
                </a:cubicBezTo>
                <a:cubicBezTo>
                  <a:pt x="2520308" y="3581294"/>
                  <a:pt x="2510206" y="3615617"/>
                  <a:pt x="2414677" y="3592215"/>
                </a:cubicBezTo>
                <a:cubicBezTo>
                  <a:pt x="2311799" y="3567251"/>
                  <a:pt x="2273221" y="3614057"/>
                  <a:pt x="2298940" y="3705716"/>
                </a:cubicBezTo>
                <a:cubicBezTo>
                  <a:pt x="2315473" y="3764612"/>
                  <a:pt x="2298020" y="3782553"/>
                  <a:pt x="2227294" y="3775921"/>
                </a:cubicBezTo>
                <a:cubicBezTo>
                  <a:pt x="2149215" y="3768512"/>
                  <a:pt x="2074811" y="3729898"/>
                  <a:pt x="1978366" y="3748620"/>
                </a:cubicBezTo>
                <a:cubicBezTo>
                  <a:pt x="2055522" y="3855492"/>
                  <a:pt x="2220403" y="3825068"/>
                  <a:pt x="2310421" y="3926868"/>
                </a:cubicBezTo>
                <a:cubicBezTo>
                  <a:pt x="2202950" y="3927259"/>
                  <a:pt x="2120739" y="3926868"/>
                  <a:pt x="2041285" y="3904635"/>
                </a:cubicBezTo>
                <a:cubicBezTo>
                  <a:pt x="2008216" y="3895664"/>
                  <a:pt x="1971934" y="3886305"/>
                  <a:pt x="1953565" y="3917116"/>
                </a:cubicBezTo>
                <a:cubicBezTo>
                  <a:pt x="1931978" y="3954170"/>
                  <a:pt x="1976527" y="3968211"/>
                  <a:pt x="2003623" y="3974842"/>
                </a:cubicBezTo>
                <a:cubicBezTo>
                  <a:pt x="2079866" y="3993563"/>
                  <a:pt x="2138192" y="4038028"/>
                  <a:pt x="2201114" y="4072742"/>
                </a:cubicBezTo>
                <a:cubicBezTo>
                  <a:pt x="2339356" y="4148800"/>
                  <a:pt x="2490917" y="4212375"/>
                  <a:pt x="2608032" y="4337967"/>
                </a:cubicBezTo>
                <a:cubicBezTo>
                  <a:pt x="2460606" y="4305983"/>
                  <a:pt x="2350838" y="4231487"/>
                  <a:pt x="2213973" y="4216277"/>
                </a:cubicBezTo>
                <a:cubicBezTo>
                  <a:pt x="2332467" y="4330557"/>
                  <a:pt x="2484945" y="4405834"/>
                  <a:pt x="2629158" y="4488911"/>
                </a:cubicBezTo>
                <a:cubicBezTo>
                  <a:pt x="2670494" y="4512315"/>
                  <a:pt x="2712289" y="4528306"/>
                  <a:pt x="2721471" y="4579399"/>
                </a:cubicBezTo>
                <a:cubicBezTo>
                  <a:pt x="2739385" y="4678470"/>
                  <a:pt x="2793121" y="4760378"/>
                  <a:pt x="2907939" y="4804062"/>
                </a:cubicBezTo>
                <a:cubicBezTo>
                  <a:pt x="2908859" y="4804452"/>
                  <a:pt x="2902428" y="4819274"/>
                  <a:pt x="2898753" y="4829414"/>
                </a:cubicBezTo>
                <a:cubicBezTo>
                  <a:pt x="2828485" y="4832536"/>
                  <a:pt x="2772912" y="4774028"/>
                  <a:pt x="2683352" y="4793141"/>
                </a:cubicBezTo>
                <a:cubicBezTo>
                  <a:pt x="2769239" y="4872708"/>
                  <a:pt x="2840885" y="4944087"/>
                  <a:pt x="2962594" y="4981920"/>
                </a:cubicBezTo>
                <a:cubicBezTo>
                  <a:pt x="3059960" y="5011952"/>
                  <a:pt x="3180289" y="5029503"/>
                  <a:pt x="3251019" y="5127012"/>
                </a:cubicBezTo>
                <a:cubicBezTo>
                  <a:pt x="3168808" y="5146126"/>
                  <a:pt x="3107723" y="5121944"/>
                  <a:pt x="3046180" y="5104781"/>
                </a:cubicBezTo>
                <a:cubicBezTo>
                  <a:pt x="2952030" y="5078258"/>
                  <a:pt x="2858796" y="5048226"/>
                  <a:pt x="2764646" y="5021703"/>
                </a:cubicBezTo>
                <a:cubicBezTo>
                  <a:pt x="2728821" y="5011563"/>
                  <a:pt x="2689782" y="5004540"/>
                  <a:pt x="2666820" y="5052905"/>
                </a:cubicBezTo>
                <a:cubicBezTo>
                  <a:pt x="2786691" y="5063047"/>
                  <a:pt x="2858337" y="5128575"/>
                  <a:pt x="2933657" y="5190198"/>
                </a:cubicBezTo>
                <a:cubicBezTo>
                  <a:pt x="2975911" y="5224912"/>
                  <a:pt x="3010358" y="5271328"/>
                  <a:pt x="3086598" y="5253776"/>
                </a:cubicBezTo>
                <a:cubicBezTo>
                  <a:pt x="3126554" y="5244415"/>
                  <a:pt x="3151814" y="5270547"/>
                  <a:pt x="3147680" y="5302531"/>
                </a:cubicBezTo>
                <a:cubicBezTo>
                  <a:pt x="3132525" y="5415251"/>
                  <a:pt x="3225759" y="5454645"/>
                  <a:pt x="3322204" y="5476487"/>
                </a:cubicBezTo>
                <a:cubicBezTo>
                  <a:pt x="3504998" y="5517440"/>
                  <a:pt x="3657018" y="5613779"/>
                  <a:pt x="3834758" y="5666434"/>
                </a:cubicBezTo>
                <a:cubicBezTo>
                  <a:pt x="4007445" y="5717529"/>
                  <a:pt x="4141095" y="5838830"/>
                  <a:pt x="4314240" y="5902409"/>
                </a:cubicBezTo>
                <a:cubicBezTo>
                  <a:pt x="4439624" y="5948433"/>
                  <a:pt x="4559494" y="6007718"/>
                  <a:pt x="4688552" y="6049453"/>
                </a:cubicBezTo>
                <a:cubicBezTo>
                  <a:pt x="4993968" y="6148131"/>
                  <a:pt x="5305360" y="6227308"/>
                  <a:pt x="5634660" y="6238620"/>
                </a:cubicBezTo>
                <a:cubicBezTo>
                  <a:pt x="5906549" y="6247590"/>
                  <a:pt x="8264931" y="6239010"/>
                  <a:pt x="9222980" y="4955397"/>
                </a:cubicBezTo>
                <a:cubicBezTo>
                  <a:pt x="9241350" y="4949155"/>
                  <a:pt x="9262017" y="4932775"/>
                  <a:pt x="9268448" y="4917173"/>
                </a:cubicBezTo>
                <a:cubicBezTo>
                  <a:pt x="9299220" y="4844235"/>
                  <a:pt x="9374540" y="4812644"/>
                  <a:pt x="9442512" y="4773251"/>
                </a:cubicBezTo>
                <a:cubicBezTo>
                  <a:pt x="9502220" y="4738536"/>
                  <a:pt x="9565600" y="4702263"/>
                  <a:pt x="9590400" y="4643756"/>
                </a:cubicBezTo>
                <a:cubicBezTo>
                  <a:pt x="9623008" y="4565749"/>
                  <a:pt x="9530236" y="4629716"/>
                  <a:pt x="9513242" y="4600073"/>
                </a:cubicBezTo>
                <a:cubicBezTo>
                  <a:pt x="9548605" y="4559509"/>
                  <a:pt x="9603261" y="4522454"/>
                  <a:pt x="9617498" y="4476430"/>
                </a:cubicBezTo>
                <a:cubicBezTo>
                  <a:pt x="9669394" y="4310276"/>
                  <a:pt x="9781460" y="4189364"/>
                  <a:pt x="9949094" y="4095364"/>
                </a:cubicBezTo>
                <a:cubicBezTo>
                  <a:pt x="9997318" y="4068452"/>
                  <a:pt x="10029007" y="4019306"/>
                  <a:pt x="10094686" y="4011507"/>
                </a:cubicBezTo>
                <a:cubicBezTo>
                  <a:pt x="10240735" y="3994345"/>
                  <a:pt x="10194808" y="3860171"/>
                  <a:pt x="10271967" y="3800497"/>
                </a:cubicBezTo>
                <a:cubicBezTo>
                  <a:pt x="10286662" y="3789184"/>
                  <a:pt x="10299980" y="3766953"/>
                  <a:pt x="10297226" y="3751742"/>
                </a:cubicBezTo>
                <a:cubicBezTo>
                  <a:pt x="10293091" y="3729898"/>
                  <a:pt x="10275639" y="3709227"/>
                  <a:pt x="10260943" y="3689723"/>
                </a:cubicBezTo>
                <a:cubicBezTo>
                  <a:pt x="10245786" y="3670222"/>
                  <a:pt x="10222825" y="3653061"/>
                  <a:pt x="10233847" y="3627319"/>
                </a:cubicBezTo>
                <a:cubicBezTo>
                  <a:pt x="10238437" y="3616788"/>
                  <a:pt x="10235225" y="3580125"/>
                  <a:pt x="10269209" y="3608986"/>
                </a:cubicBezTo>
                <a:cubicBezTo>
                  <a:pt x="10362443" y="3688165"/>
                  <a:pt x="10416637" y="3613279"/>
                  <a:pt x="10496550" y="3577393"/>
                </a:cubicBezTo>
                <a:cubicBezTo>
                  <a:pt x="10432253" y="3540340"/>
                  <a:pt x="10374383" y="3514208"/>
                  <a:pt x="10364738" y="3458823"/>
                </a:cubicBezTo>
                <a:cubicBezTo>
                  <a:pt x="10344991" y="3344542"/>
                  <a:pt x="10260485" y="3292277"/>
                  <a:pt x="10132346" y="3282137"/>
                </a:cubicBezTo>
                <a:cubicBezTo>
                  <a:pt x="10179650" y="3171757"/>
                  <a:pt x="10179650" y="3171757"/>
                  <a:pt x="10026712" y="3156543"/>
                </a:cubicBezTo>
                <a:cubicBezTo>
                  <a:pt x="10085499" y="3086337"/>
                  <a:pt x="10085499" y="3068396"/>
                  <a:pt x="10014312" y="3044213"/>
                </a:cubicBezTo>
                <a:cubicBezTo>
                  <a:pt x="9945880" y="3021201"/>
                  <a:pt x="9870100" y="3013401"/>
                  <a:pt x="9806718" y="2977907"/>
                </a:cubicBezTo>
                <a:cubicBezTo>
                  <a:pt x="9865047" y="2888199"/>
                  <a:pt x="9881580" y="2784060"/>
                  <a:pt x="10001912" y="2740374"/>
                </a:cubicBezTo>
                <a:cubicBezTo>
                  <a:pt x="10020741" y="2733743"/>
                  <a:pt x="10033600" y="2706830"/>
                  <a:pt x="10021662" y="2691231"/>
                </a:cubicBezTo>
                <a:cubicBezTo>
                  <a:pt x="9978030" y="2634675"/>
                  <a:pt x="10040492" y="2527414"/>
                  <a:pt x="9904546" y="2515322"/>
                </a:cubicBezTo>
                <a:cubicBezTo>
                  <a:pt x="9887552" y="2514152"/>
                  <a:pt x="9871936" y="2502450"/>
                  <a:pt x="9885256" y="2487240"/>
                </a:cubicBezTo>
                <a:cubicBezTo>
                  <a:pt x="9931184" y="2434196"/>
                  <a:pt x="9875611" y="2437706"/>
                  <a:pt x="9842085" y="2431074"/>
                </a:cubicBezTo>
                <a:cubicBezTo>
                  <a:pt x="9801668" y="2422884"/>
                  <a:pt x="9755740" y="2446287"/>
                  <a:pt x="9718078" y="2417424"/>
                </a:cubicBezTo>
                <a:cubicBezTo>
                  <a:pt x="9726806" y="2386999"/>
                  <a:pt x="9759413" y="2387390"/>
                  <a:pt x="9782378" y="2377641"/>
                </a:cubicBezTo>
                <a:cubicBezTo>
                  <a:pt x="9849430" y="2349558"/>
                  <a:pt x="9904086" y="2316013"/>
                  <a:pt x="9907302" y="2243078"/>
                </a:cubicBezTo>
                <a:cubicBezTo>
                  <a:pt x="9909596" y="2184182"/>
                  <a:pt x="9916946" y="2132305"/>
                  <a:pt x="9824171" y="2114365"/>
                </a:cubicBezTo>
                <a:cubicBezTo>
                  <a:pt x="9785593" y="2106953"/>
                  <a:pt x="9796616" y="2064440"/>
                  <a:pt x="9818662" y="2043377"/>
                </a:cubicBezTo>
                <a:cubicBezTo>
                  <a:pt x="9858160" y="2005933"/>
                  <a:pt x="9890766" y="1956008"/>
                  <a:pt x="9958740" y="1952499"/>
                </a:cubicBezTo>
                <a:cubicBezTo>
                  <a:pt x="10000075" y="1950158"/>
                  <a:pt x="10031764" y="1934556"/>
                  <a:pt x="10064374" y="1916615"/>
                </a:cubicBezTo>
                <a:cubicBezTo>
                  <a:pt x="10087795" y="1903743"/>
                  <a:pt x="10115810" y="1892823"/>
                  <a:pt x="10113055" y="1865131"/>
                </a:cubicBezTo>
                <a:cubicBezTo>
                  <a:pt x="10110302" y="1838607"/>
                  <a:pt x="10083203" y="1827686"/>
                  <a:pt x="10055646" y="1822227"/>
                </a:cubicBezTo>
                <a:cubicBezTo>
                  <a:pt x="9963792" y="1804675"/>
                  <a:pt x="9877448" y="1778933"/>
                  <a:pt x="9800748" y="1720036"/>
                </a:cubicBezTo>
                <a:cubicBezTo>
                  <a:pt x="9851726" y="1688834"/>
                  <a:pt x="9900410" y="1666211"/>
                  <a:pt x="9938071" y="1634617"/>
                </a:cubicBezTo>
                <a:cubicBezTo>
                  <a:pt x="10029007" y="1558172"/>
                  <a:pt x="9258802" y="1317517"/>
                  <a:pt x="9220224" y="1231709"/>
                </a:cubicBezTo>
                <a:cubicBezTo>
                  <a:pt x="9208284" y="1205187"/>
                  <a:pt x="9167410" y="1177883"/>
                  <a:pt x="9133419" y="1170083"/>
                </a:cubicBezTo>
                <a:cubicBezTo>
                  <a:pt x="8974052" y="1133420"/>
                  <a:pt x="8835810" y="1051123"/>
                  <a:pt x="8672768" y="1020699"/>
                </a:cubicBezTo>
                <a:cubicBezTo>
                  <a:pt x="8518912" y="991837"/>
                  <a:pt x="8367350" y="953222"/>
                  <a:pt x="8198797" y="915000"/>
                </a:cubicBezTo>
                <a:cubicBezTo>
                  <a:pt x="8302134" y="819048"/>
                  <a:pt x="8485382" y="830361"/>
                  <a:pt x="8528095" y="691898"/>
                </a:cubicBezTo>
                <a:cubicBezTo>
                  <a:pt x="8361379" y="656013"/>
                  <a:pt x="8185937" y="696968"/>
                  <a:pt x="8025190" y="640021"/>
                </a:cubicBezTo>
                <a:cubicBezTo>
                  <a:pt x="8011411" y="634954"/>
                  <a:pt x="7992579" y="640021"/>
                  <a:pt x="7976047" y="641584"/>
                </a:cubicBezTo>
                <a:cubicBezTo>
                  <a:pt x="7644909" y="672005"/>
                  <a:pt x="7315149" y="645484"/>
                  <a:pt x="6988604" y="607260"/>
                </a:cubicBezTo>
                <a:cubicBezTo>
                  <a:pt x="6518305" y="552656"/>
                  <a:pt x="6046170" y="517941"/>
                  <a:pt x="5573116" y="493368"/>
                </a:cubicBezTo>
                <a:cubicBezTo>
                  <a:pt x="5182272" y="473086"/>
                  <a:pt x="4790511" y="464116"/>
                  <a:pt x="4401503" y="425112"/>
                </a:cubicBezTo>
                <a:cubicBezTo>
                  <a:pt x="3985401" y="383379"/>
                  <a:pt x="3569756" y="336184"/>
                  <a:pt x="3154109" y="292499"/>
                </a:cubicBezTo>
                <a:cubicBezTo>
                  <a:pt x="3135280" y="290549"/>
                  <a:pt x="3114499" y="284406"/>
                  <a:pt x="3094406" y="283966"/>
                </a:cubicBezTo>
                <a:close/>
                <a:moveTo>
                  <a:pt x="0" y="0"/>
                </a:moveTo>
                <a:lnTo>
                  <a:pt x="12192000" y="0"/>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dirty="0"/>
          </a:p>
        </p:txBody>
      </p:sp>
      <p:sp>
        <p:nvSpPr>
          <p:cNvPr id="8" name="Rectangle: Rounded Corners 7">
            <a:extLst>
              <a:ext uri="{FF2B5EF4-FFF2-40B4-BE49-F238E27FC236}">
                <a16:creationId xmlns:a16="http://schemas.microsoft.com/office/drawing/2014/main" id="{15C22207-180D-45F5-7D9F-70381C6CF0EF}"/>
              </a:ext>
            </a:extLst>
          </p:cNvPr>
          <p:cNvSpPr/>
          <p:nvPr/>
        </p:nvSpPr>
        <p:spPr>
          <a:xfrm>
            <a:off x="0" y="0"/>
            <a:ext cx="2495068" cy="133860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blue and yellow logo">
            <a:extLst>
              <a:ext uri="{FF2B5EF4-FFF2-40B4-BE49-F238E27FC236}">
                <a16:creationId xmlns:a16="http://schemas.microsoft.com/office/drawing/2014/main" id="{49ACD1AA-337B-16B0-D764-76FD2B488E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2495068" cy="133860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3" name="Picture 2" descr="A logo of a globe and a graduation cap">
            <a:extLst>
              <a:ext uri="{FF2B5EF4-FFF2-40B4-BE49-F238E27FC236}">
                <a16:creationId xmlns:a16="http://schemas.microsoft.com/office/drawing/2014/main" id="{A935B805-DB38-8EE7-4F61-A0AD0731AD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grayWhite">
          <a:xfrm>
            <a:off x="9852315" y="18854"/>
            <a:ext cx="2339684" cy="1404594"/>
          </a:xfrm>
          <a:prstGeom prst="rect">
            <a:avLst/>
          </a:prstGeom>
        </p:spPr>
      </p:pic>
      <p:sp>
        <p:nvSpPr>
          <p:cNvPr id="2" name="TextBox 1">
            <a:extLst>
              <a:ext uri="{FF2B5EF4-FFF2-40B4-BE49-F238E27FC236}">
                <a16:creationId xmlns:a16="http://schemas.microsoft.com/office/drawing/2014/main" id="{60BBD703-62C3-F1BA-36AF-56173B865CBE}"/>
              </a:ext>
            </a:extLst>
          </p:cNvPr>
          <p:cNvSpPr txBox="1"/>
          <p:nvPr/>
        </p:nvSpPr>
        <p:spPr>
          <a:xfrm>
            <a:off x="3331027" y="2297878"/>
            <a:ext cx="8182947" cy="1569660"/>
          </a:xfrm>
          <a:prstGeom prst="rect">
            <a:avLst/>
          </a:prstGeom>
          <a:noFill/>
        </p:spPr>
        <p:txBody>
          <a:bodyPr wrap="square" rtlCol="0">
            <a:spAutoFit/>
          </a:bodyPr>
          <a:lstStyle/>
          <a:p>
            <a:r>
              <a:rPr lang="en-GB" sz="9600" b="1" dirty="0"/>
              <a:t>Thank you</a:t>
            </a:r>
          </a:p>
        </p:txBody>
      </p:sp>
    </p:spTree>
    <p:extLst>
      <p:ext uri="{BB962C8B-B14F-4D97-AF65-F5344CB8AC3E}">
        <p14:creationId xmlns:p14="http://schemas.microsoft.com/office/powerpoint/2010/main" val="17860774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EBA0CD2-7F6A-71D6-9644-121706BDA06B}"/>
            </a:ext>
          </a:extLst>
        </p:cNvPr>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5B130EAC-8F63-2C3A-E839-38427A0DD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Diagonal Corners Rounded 5">
            <a:extLst>
              <a:ext uri="{FF2B5EF4-FFF2-40B4-BE49-F238E27FC236}">
                <a16:creationId xmlns:a16="http://schemas.microsoft.com/office/drawing/2014/main" id="{7E20E939-F1D9-861D-60D8-4ED801A77F39}"/>
              </a:ext>
            </a:extLst>
          </p:cNvPr>
          <p:cNvSpPr/>
          <p:nvPr/>
        </p:nvSpPr>
        <p:spPr>
          <a:xfrm>
            <a:off x="9875595" y="18854"/>
            <a:ext cx="2316405" cy="1404594"/>
          </a:xfrm>
          <a:prstGeom prst="round2DiagRect">
            <a:avLst>
              <a:gd name="adj1" fmla="val 16667"/>
              <a:gd name="adj2" fmla="val 11132"/>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Freeform: Shape 29">
            <a:extLst>
              <a:ext uri="{FF2B5EF4-FFF2-40B4-BE49-F238E27FC236}">
                <a16:creationId xmlns:a16="http://schemas.microsoft.com/office/drawing/2014/main" id="{B06DD84A-63B6-AD33-6E8A-3B1D8A88CE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3094406 w 12192000"/>
              <a:gd name="connsiteY0" fmla="*/ 283966 h 6858000"/>
              <a:gd name="connsiteX1" fmla="*/ 3038833 w 12192000"/>
              <a:gd name="connsiteY1" fmla="*/ 309661 h 6858000"/>
              <a:gd name="connsiteX2" fmla="*/ 3348384 w 12192000"/>
              <a:gd name="connsiteY2" fmla="*/ 406000 h 6858000"/>
              <a:gd name="connsiteX3" fmla="*/ 2864309 w 12192000"/>
              <a:gd name="connsiteY3" fmla="*/ 355295 h 6858000"/>
              <a:gd name="connsiteX4" fmla="*/ 2856039 w 12192000"/>
              <a:gd name="connsiteY4" fmla="*/ 388058 h 6858000"/>
              <a:gd name="connsiteX5" fmla="*/ 3405794 w 12192000"/>
              <a:gd name="connsiteY5" fmla="*/ 512089 h 6858000"/>
              <a:gd name="connsiteX6" fmla="*/ 3356651 w 12192000"/>
              <a:gd name="connsiteY6" fmla="*/ 531204 h 6858000"/>
              <a:gd name="connsiteX7" fmla="*/ 3064552 w 12192000"/>
              <a:gd name="connsiteY7" fmla="*/ 483228 h 6858000"/>
              <a:gd name="connsiteX8" fmla="*/ 3005765 w 12192000"/>
              <a:gd name="connsiteY8" fmla="*/ 495708 h 6858000"/>
              <a:gd name="connsiteX9" fmla="*/ 3034700 w 12192000"/>
              <a:gd name="connsiteY9" fmla="*/ 553823 h 6858000"/>
              <a:gd name="connsiteX10" fmla="*/ 3161459 w 12192000"/>
              <a:gd name="connsiteY10" fmla="*/ 576445 h 6858000"/>
              <a:gd name="connsiteX11" fmla="*/ 3358949 w 12192000"/>
              <a:gd name="connsiteY11" fmla="*/ 712961 h 6858000"/>
              <a:gd name="connsiteX12" fmla="*/ 3059960 w 12192000"/>
              <a:gd name="connsiteY12" fmla="*/ 696576 h 6858000"/>
              <a:gd name="connsiteX13" fmla="*/ 3007143 w 12192000"/>
              <a:gd name="connsiteY13" fmla="*/ 729732 h 6858000"/>
              <a:gd name="connsiteX14" fmla="*/ 2986935 w 12192000"/>
              <a:gd name="connsiteY14" fmla="*/ 772635 h 6858000"/>
              <a:gd name="connsiteX15" fmla="*/ 2871197 w 12192000"/>
              <a:gd name="connsiteY15" fmla="*/ 808127 h 6858000"/>
              <a:gd name="connsiteX16" fmla="*/ 3053071 w 12192000"/>
              <a:gd name="connsiteY16" fmla="*/ 847913 h 6858000"/>
              <a:gd name="connsiteX17" fmla="*/ 2858796 w 12192000"/>
              <a:gd name="connsiteY17" fmla="*/ 847913 h 6858000"/>
              <a:gd name="connsiteX18" fmla="*/ 2635588 w 12192000"/>
              <a:gd name="connsiteY18" fmla="*/ 820611 h 6858000"/>
              <a:gd name="connsiteX19" fmla="*/ 2397683 w 12192000"/>
              <a:gd name="connsiteY19" fmla="*/ 829190 h 6858000"/>
              <a:gd name="connsiteX20" fmla="*/ 1921874 w 12192000"/>
              <a:gd name="connsiteY20" fmla="*/ 778877 h 6858000"/>
              <a:gd name="connsiteX21" fmla="*/ 1695450 w 12192000"/>
              <a:gd name="connsiteY21" fmla="*/ 782386 h 6858000"/>
              <a:gd name="connsiteX22" fmla="*/ 2954324 w 12192000"/>
              <a:gd name="connsiteY22" fmla="*/ 1120940 h 6858000"/>
              <a:gd name="connsiteX23" fmla="*/ 2890028 w 12192000"/>
              <a:gd name="connsiteY23" fmla="*/ 1195435 h 6858000"/>
              <a:gd name="connsiteX24" fmla="*/ 3153652 w 12192000"/>
              <a:gd name="connsiteY24" fmla="*/ 1276563 h 6858000"/>
              <a:gd name="connsiteX25" fmla="*/ 3218410 w 12192000"/>
              <a:gd name="connsiteY25" fmla="*/ 1356911 h 6858000"/>
              <a:gd name="connsiteX26" fmla="*/ 3137118 w 12192000"/>
              <a:gd name="connsiteY26" fmla="*/ 1349891 h 6858000"/>
              <a:gd name="connsiteX27" fmla="*/ 3067309 w 12192000"/>
              <a:gd name="connsiteY27" fmla="*/ 1365102 h 6858000"/>
              <a:gd name="connsiteX28" fmla="*/ 3096243 w 12192000"/>
              <a:gd name="connsiteY28" fmla="*/ 1467292 h 6858000"/>
              <a:gd name="connsiteX29" fmla="*/ 3468716 w 12192000"/>
              <a:gd name="connsiteY29" fmla="*/ 1599125 h 6858000"/>
              <a:gd name="connsiteX30" fmla="*/ 3502241 w 12192000"/>
              <a:gd name="connsiteY30" fmla="*/ 1642029 h 6858000"/>
              <a:gd name="connsiteX31" fmla="*/ 3457692 w 12192000"/>
              <a:gd name="connsiteY31" fmla="*/ 1672453 h 6858000"/>
              <a:gd name="connsiteX32" fmla="*/ 3337362 w 12192000"/>
              <a:gd name="connsiteY32" fmla="*/ 1688053 h 6858000"/>
              <a:gd name="connsiteX33" fmla="*/ 3505915 w 12192000"/>
              <a:gd name="connsiteY33" fmla="*/ 1834318 h 6858000"/>
              <a:gd name="connsiteX34" fmla="*/ 3567458 w 12192000"/>
              <a:gd name="connsiteY34" fmla="*/ 1874880 h 6858000"/>
              <a:gd name="connsiteX35" fmla="*/ 3672634 w 12192000"/>
              <a:gd name="connsiteY35" fmla="*/ 1937678 h 6858000"/>
              <a:gd name="connsiteX36" fmla="*/ 3674470 w 12192000"/>
              <a:gd name="connsiteY36" fmla="*/ 1956789 h 6858000"/>
              <a:gd name="connsiteX37" fmla="*/ 3531176 w 12192000"/>
              <a:gd name="connsiteY37" fmla="*/ 2024266 h 6858000"/>
              <a:gd name="connsiteX38" fmla="*/ 3272604 w 12192000"/>
              <a:gd name="connsiteY38" fmla="*/ 2005933 h 6858000"/>
              <a:gd name="connsiteX39" fmla="*/ 3654720 w 12192000"/>
              <a:gd name="connsiteY39" fmla="*/ 2106564 h 6858000"/>
              <a:gd name="connsiteX40" fmla="*/ 2417892 w 12192000"/>
              <a:gd name="connsiteY40" fmla="*/ 1866690 h 6858000"/>
              <a:gd name="connsiteX41" fmla="*/ 2496888 w 12192000"/>
              <a:gd name="connsiteY41" fmla="*/ 1929487 h 6858000"/>
              <a:gd name="connsiteX42" fmla="*/ 2929526 w 12192000"/>
              <a:gd name="connsiteY42" fmla="*/ 2094862 h 6858000"/>
              <a:gd name="connsiteX43" fmla="*/ 3052152 w 12192000"/>
              <a:gd name="connsiteY43" fmla="*/ 2198613 h 6858000"/>
              <a:gd name="connsiteX44" fmla="*/ 3180748 w 12192000"/>
              <a:gd name="connsiteY44" fmla="*/ 2255948 h 6858000"/>
              <a:gd name="connsiteX45" fmla="*/ 3361244 w 12192000"/>
              <a:gd name="connsiteY45" fmla="*/ 2254777 h 6858000"/>
              <a:gd name="connsiteX46" fmla="*/ 3489382 w 12192000"/>
              <a:gd name="connsiteY46" fmla="*/ 2342926 h 6858000"/>
              <a:gd name="connsiteX47" fmla="*/ 3355733 w 12192000"/>
              <a:gd name="connsiteY47" fmla="*/ 2361649 h 6858000"/>
              <a:gd name="connsiteX48" fmla="*/ 3199121 w 12192000"/>
              <a:gd name="connsiteY48" fmla="*/ 2347216 h 6858000"/>
              <a:gd name="connsiteX49" fmla="*/ 2861091 w 12192000"/>
              <a:gd name="connsiteY49" fmla="*/ 2351896 h 6858000"/>
              <a:gd name="connsiteX50" fmla="*/ 2667278 w 12192000"/>
              <a:gd name="connsiteY50" fmla="*/ 2369058 h 6858000"/>
              <a:gd name="connsiteX51" fmla="*/ 2221781 w 12192000"/>
              <a:gd name="connsiteY51" fmla="*/ 2339805 h 6858000"/>
              <a:gd name="connsiteX52" fmla="*/ 2247961 w 12192000"/>
              <a:gd name="connsiteY52" fmla="*/ 2414693 h 6858000"/>
              <a:gd name="connsiteX53" fmla="*/ 2231425 w 12192000"/>
              <a:gd name="connsiteY53" fmla="*/ 2479828 h 6858000"/>
              <a:gd name="connsiteX54" fmla="*/ 2224996 w 12192000"/>
              <a:gd name="connsiteY54" fmla="*/ 2621414 h 6858000"/>
              <a:gd name="connsiteX55" fmla="*/ 2229131 w 12192000"/>
              <a:gd name="connsiteY55" fmla="*/ 2644426 h 6858000"/>
              <a:gd name="connsiteX56" fmla="*/ 2129466 w 12192000"/>
              <a:gd name="connsiteY56" fmla="*/ 2659247 h 6858000"/>
              <a:gd name="connsiteX57" fmla="*/ 2723312 w 12192000"/>
              <a:gd name="connsiteY57" fmla="*/ 2953726 h 6858000"/>
              <a:gd name="connsiteX58" fmla="*/ 2326496 w 12192000"/>
              <a:gd name="connsiteY58" fmla="*/ 2878838 h 6858000"/>
              <a:gd name="connsiteX59" fmla="*/ 2272759 w 12192000"/>
              <a:gd name="connsiteY59" fmla="*/ 3002480 h 6858000"/>
              <a:gd name="connsiteX60" fmla="*/ 2459226 w 12192000"/>
              <a:gd name="connsiteY60" fmla="*/ 3112471 h 6858000"/>
              <a:gd name="connsiteX61" fmla="*/ 2528117 w 12192000"/>
              <a:gd name="connsiteY61" fmla="*/ 3330111 h 6858000"/>
              <a:gd name="connsiteX62" fmla="*/ 2494590 w 12192000"/>
              <a:gd name="connsiteY62" fmla="*/ 3529029 h 6858000"/>
              <a:gd name="connsiteX63" fmla="*/ 2414677 w 12192000"/>
              <a:gd name="connsiteY63" fmla="*/ 3592215 h 6858000"/>
              <a:gd name="connsiteX64" fmla="*/ 2298940 w 12192000"/>
              <a:gd name="connsiteY64" fmla="*/ 3705716 h 6858000"/>
              <a:gd name="connsiteX65" fmla="*/ 2227294 w 12192000"/>
              <a:gd name="connsiteY65" fmla="*/ 3775921 h 6858000"/>
              <a:gd name="connsiteX66" fmla="*/ 1978366 w 12192000"/>
              <a:gd name="connsiteY66" fmla="*/ 3748620 h 6858000"/>
              <a:gd name="connsiteX67" fmla="*/ 2310421 w 12192000"/>
              <a:gd name="connsiteY67" fmla="*/ 3926868 h 6858000"/>
              <a:gd name="connsiteX68" fmla="*/ 2041285 w 12192000"/>
              <a:gd name="connsiteY68" fmla="*/ 3904635 h 6858000"/>
              <a:gd name="connsiteX69" fmla="*/ 1953565 w 12192000"/>
              <a:gd name="connsiteY69" fmla="*/ 3917116 h 6858000"/>
              <a:gd name="connsiteX70" fmla="*/ 2003623 w 12192000"/>
              <a:gd name="connsiteY70" fmla="*/ 3974842 h 6858000"/>
              <a:gd name="connsiteX71" fmla="*/ 2201114 w 12192000"/>
              <a:gd name="connsiteY71" fmla="*/ 4072742 h 6858000"/>
              <a:gd name="connsiteX72" fmla="*/ 2608032 w 12192000"/>
              <a:gd name="connsiteY72" fmla="*/ 4337967 h 6858000"/>
              <a:gd name="connsiteX73" fmla="*/ 2213973 w 12192000"/>
              <a:gd name="connsiteY73" fmla="*/ 4216277 h 6858000"/>
              <a:gd name="connsiteX74" fmla="*/ 2629158 w 12192000"/>
              <a:gd name="connsiteY74" fmla="*/ 4488911 h 6858000"/>
              <a:gd name="connsiteX75" fmla="*/ 2721471 w 12192000"/>
              <a:gd name="connsiteY75" fmla="*/ 4579399 h 6858000"/>
              <a:gd name="connsiteX76" fmla="*/ 2907939 w 12192000"/>
              <a:gd name="connsiteY76" fmla="*/ 4804062 h 6858000"/>
              <a:gd name="connsiteX77" fmla="*/ 2898753 w 12192000"/>
              <a:gd name="connsiteY77" fmla="*/ 4829414 h 6858000"/>
              <a:gd name="connsiteX78" fmla="*/ 2683352 w 12192000"/>
              <a:gd name="connsiteY78" fmla="*/ 4793141 h 6858000"/>
              <a:gd name="connsiteX79" fmla="*/ 2962594 w 12192000"/>
              <a:gd name="connsiteY79" fmla="*/ 4981920 h 6858000"/>
              <a:gd name="connsiteX80" fmla="*/ 3251019 w 12192000"/>
              <a:gd name="connsiteY80" fmla="*/ 5127012 h 6858000"/>
              <a:gd name="connsiteX81" fmla="*/ 3046180 w 12192000"/>
              <a:gd name="connsiteY81" fmla="*/ 5104781 h 6858000"/>
              <a:gd name="connsiteX82" fmla="*/ 2764646 w 12192000"/>
              <a:gd name="connsiteY82" fmla="*/ 5021703 h 6858000"/>
              <a:gd name="connsiteX83" fmla="*/ 2666820 w 12192000"/>
              <a:gd name="connsiteY83" fmla="*/ 5052905 h 6858000"/>
              <a:gd name="connsiteX84" fmla="*/ 2933657 w 12192000"/>
              <a:gd name="connsiteY84" fmla="*/ 5190198 h 6858000"/>
              <a:gd name="connsiteX85" fmla="*/ 3086598 w 12192000"/>
              <a:gd name="connsiteY85" fmla="*/ 5253776 h 6858000"/>
              <a:gd name="connsiteX86" fmla="*/ 3147680 w 12192000"/>
              <a:gd name="connsiteY86" fmla="*/ 5302531 h 6858000"/>
              <a:gd name="connsiteX87" fmla="*/ 3322204 w 12192000"/>
              <a:gd name="connsiteY87" fmla="*/ 5476487 h 6858000"/>
              <a:gd name="connsiteX88" fmla="*/ 3834758 w 12192000"/>
              <a:gd name="connsiteY88" fmla="*/ 5666434 h 6858000"/>
              <a:gd name="connsiteX89" fmla="*/ 4314240 w 12192000"/>
              <a:gd name="connsiteY89" fmla="*/ 5902409 h 6858000"/>
              <a:gd name="connsiteX90" fmla="*/ 4688552 w 12192000"/>
              <a:gd name="connsiteY90" fmla="*/ 6049453 h 6858000"/>
              <a:gd name="connsiteX91" fmla="*/ 5634660 w 12192000"/>
              <a:gd name="connsiteY91" fmla="*/ 6238620 h 6858000"/>
              <a:gd name="connsiteX92" fmla="*/ 9222980 w 12192000"/>
              <a:gd name="connsiteY92" fmla="*/ 4955397 h 6858000"/>
              <a:gd name="connsiteX93" fmla="*/ 9268448 w 12192000"/>
              <a:gd name="connsiteY93" fmla="*/ 4917173 h 6858000"/>
              <a:gd name="connsiteX94" fmla="*/ 9442512 w 12192000"/>
              <a:gd name="connsiteY94" fmla="*/ 4773251 h 6858000"/>
              <a:gd name="connsiteX95" fmla="*/ 9590400 w 12192000"/>
              <a:gd name="connsiteY95" fmla="*/ 4643756 h 6858000"/>
              <a:gd name="connsiteX96" fmla="*/ 9513242 w 12192000"/>
              <a:gd name="connsiteY96" fmla="*/ 4600073 h 6858000"/>
              <a:gd name="connsiteX97" fmla="*/ 9617498 w 12192000"/>
              <a:gd name="connsiteY97" fmla="*/ 4476430 h 6858000"/>
              <a:gd name="connsiteX98" fmla="*/ 9949094 w 12192000"/>
              <a:gd name="connsiteY98" fmla="*/ 4095364 h 6858000"/>
              <a:gd name="connsiteX99" fmla="*/ 10094686 w 12192000"/>
              <a:gd name="connsiteY99" fmla="*/ 4011507 h 6858000"/>
              <a:gd name="connsiteX100" fmla="*/ 10271967 w 12192000"/>
              <a:gd name="connsiteY100" fmla="*/ 3800497 h 6858000"/>
              <a:gd name="connsiteX101" fmla="*/ 10297226 w 12192000"/>
              <a:gd name="connsiteY101" fmla="*/ 3751742 h 6858000"/>
              <a:gd name="connsiteX102" fmla="*/ 10260943 w 12192000"/>
              <a:gd name="connsiteY102" fmla="*/ 3689723 h 6858000"/>
              <a:gd name="connsiteX103" fmla="*/ 10233847 w 12192000"/>
              <a:gd name="connsiteY103" fmla="*/ 3627319 h 6858000"/>
              <a:gd name="connsiteX104" fmla="*/ 10269209 w 12192000"/>
              <a:gd name="connsiteY104" fmla="*/ 3608986 h 6858000"/>
              <a:gd name="connsiteX105" fmla="*/ 10496550 w 12192000"/>
              <a:gd name="connsiteY105" fmla="*/ 3577393 h 6858000"/>
              <a:gd name="connsiteX106" fmla="*/ 10364738 w 12192000"/>
              <a:gd name="connsiteY106" fmla="*/ 3458823 h 6858000"/>
              <a:gd name="connsiteX107" fmla="*/ 10132346 w 12192000"/>
              <a:gd name="connsiteY107" fmla="*/ 3282137 h 6858000"/>
              <a:gd name="connsiteX108" fmla="*/ 10026712 w 12192000"/>
              <a:gd name="connsiteY108" fmla="*/ 3156543 h 6858000"/>
              <a:gd name="connsiteX109" fmla="*/ 10014312 w 12192000"/>
              <a:gd name="connsiteY109" fmla="*/ 3044213 h 6858000"/>
              <a:gd name="connsiteX110" fmla="*/ 9806718 w 12192000"/>
              <a:gd name="connsiteY110" fmla="*/ 2977907 h 6858000"/>
              <a:gd name="connsiteX111" fmla="*/ 10001912 w 12192000"/>
              <a:gd name="connsiteY111" fmla="*/ 2740374 h 6858000"/>
              <a:gd name="connsiteX112" fmla="*/ 10021662 w 12192000"/>
              <a:gd name="connsiteY112" fmla="*/ 2691231 h 6858000"/>
              <a:gd name="connsiteX113" fmla="*/ 9904546 w 12192000"/>
              <a:gd name="connsiteY113" fmla="*/ 2515322 h 6858000"/>
              <a:gd name="connsiteX114" fmla="*/ 9885256 w 12192000"/>
              <a:gd name="connsiteY114" fmla="*/ 2487240 h 6858000"/>
              <a:gd name="connsiteX115" fmla="*/ 9842085 w 12192000"/>
              <a:gd name="connsiteY115" fmla="*/ 2431074 h 6858000"/>
              <a:gd name="connsiteX116" fmla="*/ 9718078 w 12192000"/>
              <a:gd name="connsiteY116" fmla="*/ 2417424 h 6858000"/>
              <a:gd name="connsiteX117" fmla="*/ 9782378 w 12192000"/>
              <a:gd name="connsiteY117" fmla="*/ 2377641 h 6858000"/>
              <a:gd name="connsiteX118" fmla="*/ 9907302 w 12192000"/>
              <a:gd name="connsiteY118" fmla="*/ 2243078 h 6858000"/>
              <a:gd name="connsiteX119" fmla="*/ 9824171 w 12192000"/>
              <a:gd name="connsiteY119" fmla="*/ 2114365 h 6858000"/>
              <a:gd name="connsiteX120" fmla="*/ 9818662 w 12192000"/>
              <a:gd name="connsiteY120" fmla="*/ 2043377 h 6858000"/>
              <a:gd name="connsiteX121" fmla="*/ 9958740 w 12192000"/>
              <a:gd name="connsiteY121" fmla="*/ 1952499 h 6858000"/>
              <a:gd name="connsiteX122" fmla="*/ 10064374 w 12192000"/>
              <a:gd name="connsiteY122" fmla="*/ 1916615 h 6858000"/>
              <a:gd name="connsiteX123" fmla="*/ 10113055 w 12192000"/>
              <a:gd name="connsiteY123" fmla="*/ 1865131 h 6858000"/>
              <a:gd name="connsiteX124" fmla="*/ 10055646 w 12192000"/>
              <a:gd name="connsiteY124" fmla="*/ 1822227 h 6858000"/>
              <a:gd name="connsiteX125" fmla="*/ 9800748 w 12192000"/>
              <a:gd name="connsiteY125" fmla="*/ 1720036 h 6858000"/>
              <a:gd name="connsiteX126" fmla="*/ 9938071 w 12192000"/>
              <a:gd name="connsiteY126" fmla="*/ 1634617 h 6858000"/>
              <a:gd name="connsiteX127" fmla="*/ 9220224 w 12192000"/>
              <a:gd name="connsiteY127" fmla="*/ 1231709 h 6858000"/>
              <a:gd name="connsiteX128" fmla="*/ 9133419 w 12192000"/>
              <a:gd name="connsiteY128" fmla="*/ 1170083 h 6858000"/>
              <a:gd name="connsiteX129" fmla="*/ 8672768 w 12192000"/>
              <a:gd name="connsiteY129" fmla="*/ 1020699 h 6858000"/>
              <a:gd name="connsiteX130" fmla="*/ 8198797 w 12192000"/>
              <a:gd name="connsiteY130" fmla="*/ 915000 h 6858000"/>
              <a:gd name="connsiteX131" fmla="*/ 8528095 w 12192000"/>
              <a:gd name="connsiteY131" fmla="*/ 691898 h 6858000"/>
              <a:gd name="connsiteX132" fmla="*/ 8025190 w 12192000"/>
              <a:gd name="connsiteY132" fmla="*/ 640021 h 6858000"/>
              <a:gd name="connsiteX133" fmla="*/ 7976047 w 12192000"/>
              <a:gd name="connsiteY133" fmla="*/ 641584 h 6858000"/>
              <a:gd name="connsiteX134" fmla="*/ 6988604 w 12192000"/>
              <a:gd name="connsiteY134" fmla="*/ 607260 h 6858000"/>
              <a:gd name="connsiteX135" fmla="*/ 5573116 w 12192000"/>
              <a:gd name="connsiteY135" fmla="*/ 493368 h 6858000"/>
              <a:gd name="connsiteX136" fmla="*/ 4401503 w 12192000"/>
              <a:gd name="connsiteY136" fmla="*/ 425112 h 6858000"/>
              <a:gd name="connsiteX137" fmla="*/ 3154109 w 12192000"/>
              <a:gd name="connsiteY137" fmla="*/ 292499 h 6858000"/>
              <a:gd name="connsiteX138" fmla="*/ 3094406 w 12192000"/>
              <a:gd name="connsiteY138" fmla="*/ 283966 h 6858000"/>
              <a:gd name="connsiteX139" fmla="*/ 0 w 12192000"/>
              <a:gd name="connsiteY139" fmla="*/ 0 h 6858000"/>
              <a:gd name="connsiteX140" fmla="*/ 12192000 w 12192000"/>
              <a:gd name="connsiteY140" fmla="*/ 0 h 6858000"/>
              <a:gd name="connsiteX141" fmla="*/ 12192000 w 12192000"/>
              <a:gd name="connsiteY141" fmla="*/ 6858000 h 6858000"/>
              <a:gd name="connsiteX142" fmla="*/ 0 w 12192000"/>
              <a:gd name="connsiteY14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2192000" h="6858000">
                <a:moveTo>
                  <a:pt x="3094406" y="283966"/>
                </a:moveTo>
                <a:cubicBezTo>
                  <a:pt x="3074312" y="283528"/>
                  <a:pt x="3054907" y="288795"/>
                  <a:pt x="3038833" y="309661"/>
                </a:cubicBezTo>
                <a:cubicBezTo>
                  <a:pt x="3124259" y="364657"/>
                  <a:pt x="3233105" y="343983"/>
                  <a:pt x="3348384" y="406000"/>
                </a:cubicBezTo>
                <a:cubicBezTo>
                  <a:pt x="3161001" y="386497"/>
                  <a:pt x="3012653" y="370896"/>
                  <a:pt x="2864309" y="355295"/>
                </a:cubicBezTo>
                <a:cubicBezTo>
                  <a:pt x="2861553" y="366216"/>
                  <a:pt x="2858796" y="377136"/>
                  <a:pt x="2856039" y="388058"/>
                </a:cubicBezTo>
                <a:cubicBezTo>
                  <a:pt x="3045722" y="411070"/>
                  <a:pt x="3221166" y="470356"/>
                  <a:pt x="3405794" y="512089"/>
                </a:cubicBezTo>
                <a:cubicBezTo>
                  <a:pt x="3388799" y="537835"/>
                  <a:pt x="3371808" y="532763"/>
                  <a:pt x="3356651" y="531204"/>
                </a:cubicBezTo>
                <a:cubicBezTo>
                  <a:pt x="3257907" y="521062"/>
                  <a:pt x="3159164" y="510922"/>
                  <a:pt x="3064552" y="483228"/>
                </a:cubicBezTo>
                <a:cubicBezTo>
                  <a:pt x="3043427" y="476987"/>
                  <a:pt x="3017704" y="476987"/>
                  <a:pt x="3005765" y="495708"/>
                </a:cubicBezTo>
                <a:cubicBezTo>
                  <a:pt x="2988771" y="522231"/>
                  <a:pt x="3013113" y="539393"/>
                  <a:pt x="3034700" y="553823"/>
                </a:cubicBezTo>
                <a:cubicBezTo>
                  <a:pt x="3072360" y="578787"/>
                  <a:pt x="3117827" y="571767"/>
                  <a:pt x="3161459" y="576445"/>
                </a:cubicBezTo>
                <a:cubicBezTo>
                  <a:pt x="3277655" y="588537"/>
                  <a:pt x="3333228" y="626370"/>
                  <a:pt x="3358949" y="712961"/>
                </a:cubicBezTo>
                <a:cubicBezTo>
                  <a:pt x="3256987" y="677857"/>
                  <a:pt x="3158703" y="721151"/>
                  <a:pt x="3059960" y="696576"/>
                </a:cubicBezTo>
                <a:cubicBezTo>
                  <a:pt x="3034240" y="690338"/>
                  <a:pt x="2993364" y="699698"/>
                  <a:pt x="3007143" y="729732"/>
                </a:cubicBezTo>
                <a:cubicBezTo>
                  <a:pt x="3020003" y="757814"/>
                  <a:pt x="3062716" y="778096"/>
                  <a:pt x="2986935" y="772635"/>
                </a:cubicBezTo>
                <a:cubicBezTo>
                  <a:pt x="2932740" y="768735"/>
                  <a:pt x="2826647" y="800329"/>
                  <a:pt x="2871197" y="808127"/>
                </a:cubicBezTo>
                <a:cubicBezTo>
                  <a:pt x="2927228" y="817881"/>
                  <a:pt x="2981883" y="831921"/>
                  <a:pt x="3053071" y="847913"/>
                </a:cubicBezTo>
                <a:cubicBezTo>
                  <a:pt x="2974533" y="874043"/>
                  <a:pt x="2918042" y="868584"/>
                  <a:pt x="2858796" y="847913"/>
                </a:cubicBezTo>
                <a:cubicBezTo>
                  <a:pt x="2787150" y="822949"/>
                  <a:pt x="2693916" y="792528"/>
                  <a:pt x="2635588" y="820611"/>
                </a:cubicBezTo>
                <a:cubicBezTo>
                  <a:pt x="2548326" y="862734"/>
                  <a:pt x="2475760" y="836211"/>
                  <a:pt x="2397683" y="829190"/>
                </a:cubicBezTo>
                <a:cubicBezTo>
                  <a:pt x="2238775" y="814759"/>
                  <a:pt x="2081241" y="790576"/>
                  <a:pt x="1921874" y="778877"/>
                </a:cubicBezTo>
                <a:cubicBezTo>
                  <a:pt x="1858036" y="774195"/>
                  <a:pt x="1789143" y="751964"/>
                  <a:pt x="1695450" y="782386"/>
                </a:cubicBezTo>
                <a:cubicBezTo>
                  <a:pt x="2119822" y="938012"/>
                  <a:pt x="2575423" y="928262"/>
                  <a:pt x="2954324" y="1120940"/>
                </a:cubicBezTo>
                <a:cubicBezTo>
                  <a:pt x="2938251" y="1139269"/>
                  <a:pt x="2856502" y="1191535"/>
                  <a:pt x="2890028" y="1195435"/>
                </a:cubicBezTo>
                <a:cubicBezTo>
                  <a:pt x="2984178" y="1206748"/>
                  <a:pt x="3067767" y="1244971"/>
                  <a:pt x="3153652" y="1276563"/>
                </a:cubicBezTo>
                <a:cubicBezTo>
                  <a:pt x="3190855" y="1290216"/>
                  <a:pt x="3235862" y="1308157"/>
                  <a:pt x="3218410" y="1356911"/>
                </a:cubicBezTo>
                <a:cubicBezTo>
                  <a:pt x="3186719" y="1370562"/>
                  <a:pt x="3163296" y="1351451"/>
                  <a:pt x="3137118" y="1349891"/>
                </a:cubicBezTo>
                <a:cubicBezTo>
                  <a:pt x="3110480" y="1348331"/>
                  <a:pt x="3050773" y="1358471"/>
                  <a:pt x="3067309" y="1365102"/>
                </a:cubicBezTo>
                <a:cubicBezTo>
                  <a:pt x="3142629" y="1395136"/>
                  <a:pt x="3007143" y="1467292"/>
                  <a:pt x="3096243" y="1467292"/>
                </a:cubicBezTo>
                <a:cubicBezTo>
                  <a:pt x="3245506" y="1467681"/>
                  <a:pt x="3324961" y="1595613"/>
                  <a:pt x="3468716" y="1599125"/>
                </a:cubicBezTo>
                <a:cubicBezTo>
                  <a:pt x="3491677" y="1599513"/>
                  <a:pt x="3502700" y="1622137"/>
                  <a:pt x="3502241" y="1642029"/>
                </a:cubicBezTo>
                <a:cubicBezTo>
                  <a:pt x="3502241" y="1665822"/>
                  <a:pt x="3481116" y="1670112"/>
                  <a:pt x="3457692" y="1672453"/>
                </a:cubicBezTo>
                <a:cubicBezTo>
                  <a:pt x="3421868" y="1675962"/>
                  <a:pt x="3384667" y="1642029"/>
                  <a:pt x="3337362" y="1688053"/>
                </a:cubicBezTo>
                <a:cubicBezTo>
                  <a:pt x="3422329" y="1714966"/>
                  <a:pt x="3507294" y="1741878"/>
                  <a:pt x="3505915" y="1834318"/>
                </a:cubicBezTo>
                <a:cubicBezTo>
                  <a:pt x="3505457" y="1859279"/>
                  <a:pt x="3540820" y="1868640"/>
                  <a:pt x="3567458" y="1874880"/>
                </a:cubicBezTo>
                <a:cubicBezTo>
                  <a:pt x="3611549" y="1885023"/>
                  <a:pt x="3648750" y="1902965"/>
                  <a:pt x="3672634" y="1937678"/>
                </a:cubicBezTo>
                <a:cubicBezTo>
                  <a:pt x="3672172" y="1944308"/>
                  <a:pt x="3671715" y="1951329"/>
                  <a:pt x="3674470" y="1956789"/>
                </a:cubicBezTo>
                <a:cubicBezTo>
                  <a:pt x="3666664" y="2040646"/>
                  <a:pt x="3602363" y="2038306"/>
                  <a:pt x="3531176" y="2024266"/>
                </a:cubicBezTo>
                <a:cubicBezTo>
                  <a:pt x="3446211" y="2007103"/>
                  <a:pt x="3362164" y="1975900"/>
                  <a:pt x="3272604" y="2005933"/>
                </a:cubicBezTo>
                <a:cubicBezTo>
                  <a:pt x="3398905" y="2046107"/>
                  <a:pt x="3536229" y="2049228"/>
                  <a:pt x="3654720" y="2106564"/>
                </a:cubicBezTo>
                <a:cubicBezTo>
                  <a:pt x="3221166" y="2117095"/>
                  <a:pt x="2838130" y="1936116"/>
                  <a:pt x="2417892" y="1866690"/>
                </a:cubicBezTo>
                <a:cubicBezTo>
                  <a:pt x="2432130" y="1913105"/>
                  <a:pt x="2466114" y="1922465"/>
                  <a:pt x="2496888" y="1929487"/>
                </a:cubicBezTo>
                <a:cubicBezTo>
                  <a:pt x="2652123" y="1964590"/>
                  <a:pt x="2788067" y="2034408"/>
                  <a:pt x="2929526" y="2094862"/>
                </a:cubicBezTo>
                <a:cubicBezTo>
                  <a:pt x="2987851" y="2119825"/>
                  <a:pt x="3030106" y="2144789"/>
                  <a:pt x="3052152" y="2198613"/>
                </a:cubicBezTo>
                <a:cubicBezTo>
                  <a:pt x="3071903" y="2247367"/>
                  <a:pt x="3110021" y="2269990"/>
                  <a:pt x="3180748" y="2255948"/>
                </a:cubicBezTo>
                <a:cubicBezTo>
                  <a:pt x="3238157" y="2244246"/>
                  <a:pt x="3301078" y="2250487"/>
                  <a:pt x="3361244" y="2254777"/>
                </a:cubicBezTo>
                <a:cubicBezTo>
                  <a:pt x="3430596" y="2259459"/>
                  <a:pt x="3508213" y="2314455"/>
                  <a:pt x="3489382" y="2342926"/>
                </a:cubicBezTo>
                <a:cubicBezTo>
                  <a:pt x="3457233" y="2391292"/>
                  <a:pt x="3403498" y="2367110"/>
                  <a:pt x="3355733" y="2361649"/>
                </a:cubicBezTo>
                <a:cubicBezTo>
                  <a:pt x="3301537" y="2355018"/>
                  <a:pt x="3200957" y="2341367"/>
                  <a:pt x="3199121" y="2347216"/>
                </a:cubicBezTo>
                <a:cubicBezTo>
                  <a:pt x="3163754" y="2468518"/>
                  <a:pt x="2914827" y="2362819"/>
                  <a:pt x="2861091" y="2351896"/>
                </a:cubicBezTo>
                <a:cubicBezTo>
                  <a:pt x="2794038" y="2338245"/>
                  <a:pt x="2731116" y="2363208"/>
                  <a:pt x="2667278" y="2369058"/>
                </a:cubicBezTo>
                <a:cubicBezTo>
                  <a:pt x="2610328" y="2374518"/>
                  <a:pt x="2288376" y="2391292"/>
                  <a:pt x="2221781" y="2339805"/>
                </a:cubicBezTo>
                <a:cubicBezTo>
                  <a:pt x="2212595" y="2379978"/>
                  <a:pt x="2231884" y="2396361"/>
                  <a:pt x="2247961" y="2414693"/>
                </a:cubicBezTo>
                <a:cubicBezTo>
                  <a:pt x="2270465" y="2440824"/>
                  <a:pt x="2274138" y="2459157"/>
                  <a:pt x="2231425" y="2479828"/>
                </a:cubicBezTo>
                <a:cubicBezTo>
                  <a:pt x="2109717" y="2539115"/>
                  <a:pt x="2111557" y="2541065"/>
                  <a:pt x="2224996" y="2621414"/>
                </a:cubicBezTo>
                <a:cubicBezTo>
                  <a:pt x="2230509" y="2624923"/>
                  <a:pt x="2228211" y="2636624"/>
                  <a:pt x="2229131" y="2644426"/>
                </a:cubicBezTo>
                <a:cubicBezTo>
                  <a:pt x="2199276" y="2656906"/>
                  <a:pt x="2164373" y="2625703"/>
                  <a:pt x="2129466" y="2659247"/>
                </a:cubicBezTo>
                <a:cubicBezTo>
                  <a:pt x="2281487" y="2806680"/>
                  <a:pt x="2513421" y="2842953"/>
                  <a:pt x="2723312" y="2953726"/>
                </a:cubicBezTo>
                <a:cubicBezTo>
                  <a:pt x="2553377" y="2990389"/>
                  <a:pt x="2451419" y="2862456"/>
                  <a:pt x="2326496" y="2878838"/>
                </a:cubicBezTo>
                <a:cubicBezTo>
                  <a:pt x="2264036" y="2919012"/>
                  <a:pt x="2449582" y="2983367"/>
                  <a:pt x="2272759" y="3002480"/>
                </a:cubicBezTo>
                <a:cubicBezTo>
                  <a:pt x="2349461" y="3037583"/>
                  <a:pt x="2406411" y="3071905"/>
                  <a:pt x="2459226" y="3112471"/>
                </a:cubicBezTo>
                <a:cubicBezTo>
                  <a:pt x="2553377" y="3185016"/>
                  <a:pt x="2571749" y="3232602"/>
                  <a:pt x="2528117" y="3330111"/>
                </a:cubicBezTo>
                <a:cubicBezTo>
                  <a:pt x="2499642" y="3394076"/>
                  <a:pt x="2457848" y="3452973"/>
                  <a:pt x="2494590" y="3529029"/>
                </a:cubicBezTo>
                <a:cubicBezTo>
                  <a:pt x="2520308" y="3581294"/>
                  <a:pt x="2510206" y="3615617"/>
                  <a:pt x="2414677" y="3592215"/>
                </a:cubicBezTo>
                <a:cubicBezTo>
                  <a:pt x="2311799" y="3567251"/>
                  <a:pt x="2273221" y="3614057"/>
                  <a:pt x="2298940" y="3705716"/>
                </a:cubicBezTo>
                <a:cubicBezTo>
                  <a:pt x="2315473" y="3764612"/>
                  <a:pt x="2298020" y="3782553"/>
                  <a:pt x="2227294" y="3775921"/>
                </a:cubicBezTo>
                <a:cubicBezTo>
                  <a:pt x="2149215" y="3768512"/>
                  <a:pt x="2074811" y="3729898"/>
                  <a:pt x="1978366" y="3748620"/>
                </a:cubicBezTo>
                <a:cubicBezTo>
                  <a:pt x="2055522" y="3855492"/>
                  <a:pt x="2220403" y="3825068"/>
                  <a:pt x="2310421" y="3926868"/>
                </a:cubicBezTo>
                <a:cubicBezTo>
                  <a:pt x="2202950" y="3927259"/>
                  <a:pt x="2120739" y="3926868"/>
                  <a:pt x="2041285" y="3904635"/>
                </a:cubicBezTo>
                <a:cubicBezTo>
                  <a:pt x="2008216" y="3895664"/>
                  <a:pt x="1971934" y="3886305"/>
                  <a:pt x="1953565" y="3917116"/>
                </a:cubicBezTo>
                <a:cubicBezTo>
                  <a:pt x="1931978" y="3954170"/>
                  <a:pt x="1976527" y="3968211"/>
                  <a:pt x="2003623" y="3974842"/>
                </a:cubicBezTo>
                <a:cubicBezTo>
                  <a:pt x="2079866" y="3993563"/>
                  <a:pt x="2138192" y="4038028"/>
                  <a:pt x="2201114" y="4072742"/>
                </a:cubicBezTo>
                <a:cubicBezTo>
                  <a:pt x="2339356" y="4148800"/>
                  <a:pt x="2490917" y="4212375"/>
                  <a:pt x="2608032" y="4337967"/>
                </a:cubicBezTo>
                <a:cubicBezTo>
                  <a:pt x="2460606" y="4305983"/>
                  <a:pt x="2350838" y="4231487"/>
                  <a:pt x="2213973" y="4216277"/>
                </a:cubicBezTo>
                <a:cubicBezTo>
                  <a:pt x="2332467" y="4330557"/>
                  <a:pt x="2484945" y="4405834"/>
                  <a:pt x="2629158" y="4488911"/>
                </a:cubicBezTo>
                <a:cubicBezTo>
                  <a:pt x="2670494" y="4512315"/>
                  <a:pt x="2712289" y="4528306"/>
                  <a:pt x="2721471" y="4579399"/>
                </a:cubicBezTo>
                <a:cubicBezTo>
                  <a:pt x="2739385" y="4678470"/>
                  <a:pt x="2793121" y="4760378"/>
                  <a:pt x="2907939" y="4804062"/>
                </a:cubicBezTo>
                <a:cubicBezTo>
                  <a:pt x="2908859" y="4804452"/>
                  <a:pt x="2902428" y="4819274"/>
                  <a:pt x="2898753" y="4829414"/>
                </a:cubicBezTo>
                <a:cubicBezTo>
                  <a:pt x="2828485" y="4832536"/>
                  <a:pt x="2772912" y="4774028"/>
                  <a:pt x="2683352" y="4793141"/>
                </a:cubicBezTo>
                <a:cubicBezTo>
                  <a:pt x="2769239" y="4872708"/>
                  <a:pt x="2840885" y="4944087"/>
                  <a:pt x="2962594" y="4981920"/>
                </a:cubicBezTo>
                <a:cubicBezTo>
                  <a:pt x="3059960" y="5011952"/>
                  <a:pt x="3180289" y="5029503"/>
                  <a:pt x="3251019" y="5127012"/>
                </a:cubicBezTo>
                <a:cubicBezTo>
                  <a:pt x="3168808" y="5146126"/>
                  <a:pt x="3107723" y="5121944"/>
                  <a:pt x="3046180" y="5104781"/>
                </a:cubicBezTo>
                <a:cubicBezTo>
                  <a:pt x="2952030" y="5078258"/>
                  <a:pt x="2858796" y="5048226"/>
                  <a:pt x="2764646" y="5021703"/>
                </a:cubicBezTo>
                <a:cubicBezTo>
                  <a:pt x="2728821" y="5011563"/>
                  <a:pt x="2689782" y="5004540"/>
                  <a:pt x="2666820" y="5052905"/>
                </a:cubicBezTo>
                <a:cubicBezTo>
                  <a:pt x="2786691" y="5063047"/>
                  <a:pt x="2858337" y="5128575"/>
                  <a:pt x="2933657" y="5190198"/>
                </a:cubicBezTo>
                <a:cubicBezTo>
                  <a:pt x="2975911" y="5224912"/>
                  <a:pt x="3010358" y="5271328"/>
                  <a:pt x="3086598" y="5253776"/>
                </a:cubicBezTo>
                <a:cubicBezTo>
                  <a:pt x="3126554" y="5244415"/>
                  <a:pt x="3151814" y="5270547"/>
                  <a:pt x="3147680" y="5302531"/>
                </a:cubicBezTo>
                <a:cubicBezTo>
                  <a:pt x="3132525" y="5415251"/>
                  <a:pt x="3225759" y="5454645"/>
                  <a:pt x="3322204" y="5476487"/>
                </a:cubicBezTo>
                <a:cubicBezTo>
                  <a:pt x="3504998" y="5517440"/>
                  <a:pt x="3657018" y="5613779"/>
                  <a:pt x="3834758" y="5666434"/>
                </a:cubicBezTo>
                <a:cubicBezTo>
                  <a:pt x="4007445" y="5717529"/>
                  <a:pt x="4141095" y="5838830"/>
                  <a:pt x="4314240" y="5902409"/>
                </a:cubicBezTo>
                <a:cubicBezTo>
                  <a:pt x="4439624" y="5948433"/>
                  <a:pt x="4559494" y="6007718"/>
                  <a:pt x="4688552" y="6049453"/>
                </a:cubicBezTo>
                <a:cubicBezTo>
                  <a:pt x="4993968" y="6148131"/>
                  <a:pt x="5305360" y="6227308"/>
                  <a:pt x="5634660" y="6238620"/>
                </a:cubicBezTo>
                <a:cubicBezTo>
                  <a:pt x="5906549" y="6247590"/>
                  <a:pt x="8264931" y="6239010"/>
                  <a:pt x="9222980" y="4955397"/>
                </a:cubicBezTo>
                <a:cubicBezTo>
                  <a:pt x="9241350" y="4949155"/>
                  <a:pt x="9262017" y="4932775"/>
                  <a:pt x="9268448" y="4917173"/>
                </a:cubicBezTo>
                <a:cubicBezTo>
                  <a:pt x="9299220" y="4844235"/>
                  <a:pt x="9374540" y="4812644"/>
                  <a:pt x="9442512" y="4773251"/>
                </a:cubicBezTo>
                <a:cubicBezTo>
                  <a:pt x="9502220" y="4738536"/>
                  <a:pt x="9565600" y="4702263"/>
                  <a:pt x="9590400" y="4643756"/>
                </a:cubicBezTo>
                <a:cubicBezTo>
                  <a:pt x="9623008" y="4565749"/>
                  <a:pt x="9530236" y="4629716"/>
                  <a:pt x="9513242" y="4600073"/>
                </a:cubicBezTo>
                <a:cubicBezTo>
                  <a:pt x="9548605" y="4559509"/>
                  <a:pt x="9603261" y="4522454"/>
                  <a:pt x="9617498" y="4476430"/>
                </a:cubicBezTo>
                <a:cubicBezTo>
                  <a:pt x="9669394" y="4310276"/>
                  <a:pt x="9781460" y="4189364"/>
                  <a:pt x="9949094" y="4095364"/>
                </a:cubicBezTo>
                <a:cubicBezTo>
                  <a:pt x="9997318" y="4068452"/>
                  <a:pt x="10029007" y="4019306"/>
                  <a:pt x="10094686" y="4011507"/>
                </a:cubicBezTo>
                <a:cubicBezTo>
                  <a:pt x="10240735" y="3994345"/>
                  <a:pt x="10194808" y="3860171"/>
                  <a:pt x="10271967" y="3800497"/>
                </a:cubicBezTo>
                <a:cubicBezTo>
                  <a:pt x="10286662" y="3789184"/>
                  <a:pt x="10299980" y="3766953"/>
                  <a:pt x="10297226" y="3751742"/>
                </a:cubicBezTo>
                <a:cubicBezTo>
                  <a:pt x="10293091" y="3729898"/>
                  <a:pt x="10275639" y="3709227"/>
                  <a:pt x="10260943" y="3689723"/>
                </a:cubicBezTo>
                <a:cubicBezTo>
                  <a:pt x="10245786" y="3670222"/>
                  <a:pt x="10222825" y="3653061"/>
                  <a:pt x="10233847" y="3627319"/>
                </a:cubicBezTo>
                <a:cubicBezTo>
                  <a:pt x="10238437" y="3616788"/>
                  <a:pt x="10235225" y="3580125"/>
                  <a:pt x="10269209" y="3608986"/>
                </a:cubicBezTo>
                <a:cubicBezTo>
                  <a:pt x="10362443" y="3688165"/>
                  <a:pt x="10416637" y="3613279"/>
                  <a:pt x="10496550" y="3577393"/>
                </a:cubicBezTo>
                <a:cubicBezTo>
                  <a:pt x="10432253" y="3540340"/>
                  <a:pt x="10374383" y="3514208"/>
                  <a:pt x="10364738" y="3458823"/>
                </a:cubicBezTo>
                <a:cubicBezTo>
                  <a:pt x="10344991" y="3344542"/>
                  <a:pt x="10260485" y="3292277"/>
                  <a:pt x="10132346" y="3282137"/>
                </a:cubicBezTo>
                <a:cubicBezTo>
                  <a:pt x="10179650" y="3171757"/>
                  <a:pt x="10179650" y="3171757"/>
                  <a:pt x="10026712" y="3156543"/>
                </a:cubicBezTo>
                <a:cubicBezTo>
                  <a:pt x="10085499" y="3086337"/>
                  <a:pt x="10085499" y="3068396"/>
                  <a:pt x="10014312" y="3044213"/>
                </a:cubicBezTo>
                <a:cubicBezTo>
                  <a:pt x="9945880" y="3021201"/>
                  <a:pt x="9870100" y="3013401"/>
                  <a:pt x="9806718" y="2977907"/>
                </a:cubicBezTo>
                <a:cubicBezTo>
                  <a:pt x="9865047" y="2888199"/>
                  <a:pt x="9881580" y="2784060"/>
                  <a:pt x="10001912" y="2740374"/>
                </a:cubicBezTo>
                <a:cubicBezTo>
                  <a:pt x="10020741" y="2733743"/>
                  <a:pt x="10033600" y="2706830"/>
                  <a:pt x="10021662" y="2691231"/>
                </a:cubicBezTo>
                <a:cubicBezTo>
                  <a:pt x="9978030" y="2634675"/>
                  <a:pt x="10040492" y="2527414"/>
                  <a:pt x="9904546" y="2515322"/>
                </a:cubicBezTo>
                <a:cubicBezTo>
                  <a:pt x="9887552" y="2514152"/>
                  <a:pt x="9871936" y="2502450"/>
                  <a:pt x="9885256" y="2487240"/>
                </a:cubicBezTo>
                <a:cubicBezTo>
                  <a:pt x="9931184" y="2434196"/>
                  <a:pt x="9875611" y="2437706"/>
                  <a:pt x="9842085" y="2431074"/>
                </a:cubicBezTo>
                <a:cubicBezTo>
                  <a:pt x="9801668" y="2422884"/>
                  <a:pt x="9755740" y="2446287"/>
                  <a:pt x="9718078" y="2417424"/>
                </a:cubicBezTo>
                <a:cubicBezTo>
                  <a:pt x="9726806" y="2386999"/>
                  <a:pt x="9759413" y="2387390"/>
                  <a:pt x="9782378" y="2377641"/>
                </a:cubicBezTo>
                <a:cubicBezTo>
                  <a:pt x="9849430" y="2349558"/>
                  <a:pt x="9904086" y="2316013"/>
                  <a:pt x="9907302" y="2243078"/>
                </a:cubicBezTo>
                <a:cubicBezTo>
                  <a:pt x="9909596" y="2184182"/>
                  <a:pt x="9916946" y="2132305"/>
                  <a:pt x="9824171" y="2114365"/>
                </a:cubicBezTo>
                <a:cubicBezTo>
                  <a:pt x="9785593" y="2106953"/>
                  <a:pt x="9796616" y="2064440"/>
                  <a:pt x="9818662" y="2043377"/>
                </a:cubicBezTo>
                <a:cubicBezTo>
                  <a:pt x="9858160" y="2005933"/>
                  <a:pt x="9890766" y="1956008"/>
                  <a:pt x="9958740" y="1952499"/>
                </a:cubicBezTo>
                <a:cubicBezTo>
                  <a:pt x="10000075" y="1950158"/>
                  <a:pt x="10031764" y="1934556"/>
                  <a:pt x="10064374" y="1916615"/>
                </a:cubicBezTo>
                <a:cubicBezTo>
                  <a:pt x="10087795" y="1903743"/>
                  <a:pt x="10115810" y="1892823"/>
                  <a:pt x="10113055" y="1865131"/>
                </a:cubicBezTo>
                <a:cubicBezTo>
                  <a:pt x="10110302" y="1838607"/>
                  <a:pt x="10083203" y="1827686"/>
                  <a:pt x="10055646" y="1822227"/>
                </a:cubicBezTo>
                <a:cubicBezTo>
                  <a:pt x="9963792" y="1804675"/>
                  <a:pt x="9877448" y="1778933"/>
                  <a:pt x="9800748" y="1720036"/>
                </a:cubicBezTo>
                <a:cubicBezTo>
                  <a:pt x="9851726" y="1688834"/>
                  <a:pt x="9900410" y="1666211"/>
                  <a:pt x="9938071" y="1634617"/>
                </a:cubicBezTo>
                <a:cubicBezTo>
                  <a:pt x="10029007" y="1558172"/>
                  <a:pt x="9258802" y="1317517"/>
                  <a:pt x="9220224" y="1231709"/>
                </a:cubicBezTo>
                <a:cubicBezTo>
                  <a:pt x="9208284" y="1205187"/>
                  <a:pt x="9167410" y="1177883"/>
                  <a:pt x="9133419" y="1170083"/>
                </a:cubicBezTo>
                <a:cubicBezTo>
                  <a:pt x="8974052" y="1133420"/>
                  <a:pt x="8835810" y="1051123"/>
                  <a:pt x="8672768" y="1020699"/>
                </a:cubicBezTo>
                <a:cubicBezTo>
                  <a:pt x="8518912" y="991837"/>
                  <a:pt x="8367350" y="953222"/>
                  <a:pt x="8198797" y="915000"/>
                </a:cubicBezTo>
                <a:cubicBezTo>
                  <a:pt x="8302134" y="819048"/>
                  <a:pt x="8485382" y="830361"/>
                  <a:pt x="8528095" y="691898"/>
                </a:cubicBezTo>
                <a:cubicBezTo>
                  <a:pt x="8361379" y="656013"/>
                  <a:pt x="8185937" y="696968"/>
                  <a:pt x="8025190" y="640021"/>
                </a:cubicBezTo>
                <a:cubicBezTo>
                  <a:pt x="8011411" y="634954"/>
                  <a:pt x="7992579" y="640021"/>
                  <a:pt x="7976047" y="641584"/>
                </a:cubicBezTo>
                <a:cubicBezTo>
                  <a:pt x="7644909" y="672005"/>
                  <a:pt x="7315149" y="645484"/>
                  <a:pt x="6988604" y="607260"/>
                </a:cubicBezTo>
                <a:cubicBezTo>
                  <a:pt x="6518305" y="552656"/>
                  <a:pt x="6046170" y="517941"/>
                  <a:pt x="5573116" y="493368"/>
                </a:cubicBezTo>
                <a:cubicBezTo>
                  <a:pt x="5182272" y="473086"/>
                  <a:pt x="4790511" y="464116"/>
                  <a:pt x="4401503" y="425112"/>
                </a:cubicBezTo>
                <a:cubicBezTo>
                  <a:pt x="3985401" y="383379"/>
                  <a:pt x="3569756" y="336184"/>
                  <a:pt x="3154109" y="292499"/>
                </a:cubicBezTo>
                <a:cubicBezTo>
                  <a:pt x="3135280" y="290549"/>
                  <a:pt x="3114499" y="284406"/>
                  <a:pt x="3094406" y="283966"/>
                </a:cubicBezTo>
                <a:close/>
                <a:moveTo>
                  <a:pt x="0" y="0"/>
                </a:moveTo>
                <a:lnTo>
                  <a:pt x="12192000" y="0"/>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dirty="0"/>
          </a:p>
        </p:txBody>
      </p:sp>
      <p:sp>
        <p:nvSpPr>
          <p:cNvPr id="8" name="Rectangle: Rounded Corners 7">
            <a:extLst>
              <a:ext uri="{FF2B5EF4-FFF2-40B4-BE49-F238E27FC236}">
                <a16:creationId xmlns:a16="http://schemas.microsoft.com/office/drawing/2014/main" id="{3AC9A329-D7E3-3E54-2999-0422D7AAF160}"/>
              </a:ext>
            </a:extLst>
          </p:cNvPr>
          <p:cNvSpPr/>
          <p:nvPr/>
        </p:nvSpPr>
        <p:spPr>
          <a:xfrm>
            <a:off x="0" y="0"/>
            <a:ext cx="2495068" cy="133860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blue and yellow logo">
            <a:extLst>
              <a:ext uri="{FF2B5EF4-FFF2-40B4-BE49-F238E27FC236}">
                <a16:creationId xmlns:a16="http://schemas.microsoft.com/office/drawing/2014/main" id="{9602DC15-D2C6-B73C-31BD-23A685A1A7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2495068" cy="133860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3" name="Picture 2" descr="A logo of a globe and a graduation cap">
            <a:extLst>
              <a:ext uri="{FF2B5EF4-FFF2-40B4-BE49-F238E27FC236}">
                <a16:creationId xmlns:a16="http://schemas.microsoft.com/office/drawing/2014/main" id="{F3A1CE38-C601-4224-ADDD-408DCDCCA9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grayWhite">
          <a:xfrm>
            <a:off x="9852315" y="18854"/>
            <a:ext cx="2339684" cy="1404594"/>
          </a:xfrm>
          <a:prstGeom prst="rect">
            <a:avLst/>
          </a:prstGeom>
        </p:spPr>
      </p:pic>
      <p:sp>
        <p:nvSpPr>
          <p:cNvPr id="2" name="TextBox 1">
            <a:extLst>
              <a:ext uri="{FF2B5EF4-FFF2-40B4-BE49-F238E27FC236}">
                <a16:creationId xmlns:a16="http://schemas.microsoft.com/office/drawing/2014/main" id="{C1AF0ED0-801E-C5FF-264A-E0532C736817}"/>
              </a:ext>
            </a:extLst>
          </p:cNvPr>
          <p:cNvSpPr txBox="1"/>
          <p:nvPr/>
        </p:nvSpPr>
        <p:spPr>
          <a:xfrm>
            <a:off x="2549450" y="669303"/>
            <a:ext cx="6211078" cy="707886"/>
          </a:xfrm>
          <a:prstGeom prst="rect">
            <a:avLst/>
          </a:prstGeom>
          <a:noFill/>
        </p:spPr>
        <p:txBody>
          <a:bodyPr wrap="square" rtlCol="0">
            <a:spAutoFit/>
          </a:bodyPr>
          <a:lstStyle/>
          <a:p>
            <a:r>
              <a:rPr lang="en-GB" sz="4000" b="1" dirty="0"/>
              <a:t>The data analysis process</a:t>
            </a:r>
          </a:p>
        </p:txBody>
      </p:sp>
      <p:sp>
        <p:nvSpPr>
          <p:cNvPr id="5" name="TextBox 4">
            <a:extLst>
              <a:ext uri="{FF2B5EF4-FFF2-40B4-BE49-F238E27FC236}">
                <a16:creationId xmlns:a16="http://schemas.microsoft.com/office/drawing/2014/main" id="{EAB31FF9-0DF7-56C8-4E32-453A67E70537}"/>
              </a:ext>
            </a:extLst>
          </p:cNvPr>
          <p:cNvSpPr txBox="1"/>
          <p:nvPr/>
        </p:nvSpPr>
        <p:spPr>
          <a:xfrm>
            <a:off x="1978090" y="2244011"/>
            <a:ext cx="6615404" cy="2031325"/>
          </a:xfrm>
          <a:prstGeom prst="rect">
            <a:avLst/>
          </a:prstGeom>
          <a:noFill/>
          <a:ln>
            <a:solidFill>
              <a:schemeClr val="accent1"/>
            </a:solidFill>
          </a:ln>
          <a:effectLst>
            <a:outerShdw blurRad="50800" dist="38100" dir="2700000" algn="tl" rotWithShape="0">
              <a:prstClr val="black">
                <a:alpha val="40000"/>
              </a:prstClr>
            </a:outerShdw>
          </a:effectLst>
        </p:spPr>
        <p:txBody>
          <a:bodyPr wrap="square" rtlCol="0">
            <a:spAutoFit/>
          </a:bodyPr>
          <a:lstStyle/>
          <a:p>
            <a:pPr marL="342900" indent="-342900">
              <a:buAutoNum type="arabicPeriod"/>
            </a:pPr>
            <a:r>
              <a:rPr lang="en-US" b="1" dirty="0"/>
              <a:t>Define the Objective / Problem Statement</a:t>
            </a:r>
          </a:p>
          <a:p>
            <a:pPr marL="342900" indent="-342900">
              <a:buAutoNum type="arabicPeriod"/>
            </a:pPr>
            <a:r>
              <a:rPr lang="en-GB" b="1" dirty="0"/>
              <a:t>Collect Data</a:t>
            </a:r>
          </a:p>
          <a:p>
            <a:pPr marL="342900" indent="-342900">
              <a:buAutoNum type="arabicPeriod"/>
            </a:pPr>
            <a:r>
              <a:rPr lang="en-US" b="1" dirty="0"/>
              <a:t>Clean and Prepare Data</a:t>
            </a:r>
          </a:p>
          <a:p>
            <a:pPr marL="342900" indent="-342900">
              <a:buAutoNum type="arabicPeriod"/>
            </a:pPr>
            <a:r>
              <a:rPr lang="en-GB" b="1" dirty="0"/>
              <a:t>Exploratory Data Analysis</a:t>
            </a:r>
          </a:p>
          <a:p>
            <a:pPr marL="342900" indent="-342900">
              <a:buAutoNum type="arabicPeriod"/>
            </a:pPr>
            <a:r>
              <a:rPr lang="en-GB" b="1" dirty="0"/>
              <a:t>Interpret and Analyse Results</a:t>
            </a:r>
          </a:p>
          <a:p>
            <a:pPr marL="342900" indent="-342900">
              <a:buFontTx/>
              <a:buAutoNum type="arabicPeriod"/>
            </a:pPr>
            <a:r>
              <a:rPr lang="en-GB" b="1" dirty="0"/>
              <a:t>Generate Insights and Recommendations</a:t>
            </a:r>
          </a:p>
          <a:p>
            <a:endParaRPr lang="en-GB" b="1" dirty="0"/>
          </a:p>
        </p:txBody>
      </p:sp>
    </p:spTree>
    <p:extLst>
      <p:ext uri="{BB962C8B-B14F-4D97-AF65-F5344CB8AC3E}">
        <p14:creationId xmlns:p14="http://schemas.microsoft.com/office/powerpoint/2010/main" val="33933692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C5073F2-67F6-5F6B-18D6-6853B3FCCE62}"/>
            </a:ext>
          </a:extLst>
        </p:cNvPr>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BA128672-1B7B-CA4C-FC8A-0D7192FAC8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Diagonal Corners Rounded 5">
            <a:extLst>
              <a:ext uri="{FF2B5EF4-FFF2-40B4-BE49-F238E27FC236}">
                <a16:creationId xmlns:a16="http://schemas.microsoft.com/office/drawing/2014/main" id="{E410A018-79F1-BD78-1EEC-6B9992DDD6F5}"/>
              </a:ext>
            </a:extLst>
          </p:cNvPr>
          <p:cNvSpPr/>
          <p:nvPr/>
        </p:nvSpPr>
        <p:spPr>
          <a:xfrm>
            <a:off x="9875595" y="18854"/>
            <a:ext cx="2316405" cy="1404594"/>
          </a:xfrm>
          <a:prstGeom prst="round2DiagRect">
            <a:avLst>
              <a:gd name="adj1" fmla="val 16667"/>
              <a:gd name="adj2" fmla="val 11132"/>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Freeform: Shape 29">
            <a:extLst>
              <a:ext uri="{FF2B5EF4-FFF2-40B4-BE49-F238E27FC236}">
                <a16:creationId xmlns:a16="http://schemas.microsoft.com/office/drawing/2014/main" id="{F74916DC-5459-2977-9BFB-68536B671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3094406 w 12192000"/>
              <a:gd name="connsiteY0" fmla="*/ 283966 h 6858000"/>
              <a:gd name="connsiteX1" fmla="*/ 3038833 w 12192000"/>
              <a:gd name="connsiteY1" fmla="*/ 309661 h 6858000"/>
              <a:gd name="connsiteX2" fmla="*/ 3348384 w 12192000"/>
              <a:gd name="connsiteY2" fmla="*/ 406000 h 6858000"/>
              <a:gd name="connsiteX3" fmla="*/ 2864309 w 12192000"/>
              <a:gd name="connsiteY3" fmla="*/ 355295 h 6858000"/>
              <a:gd name="connsiteX4" fmla="*/ 2856039 w 12192000"/>
              <a:gd name="connsiteY4" fmla="*/ 388058 h 6858000"/>
              <a:gd name="connsiteX5" fmla="*/ 3405794 w 12192000"/>
              <a:gd name="connsiteY5" fmla="*/ 512089 h 6858000"/>
              <a:gd name="connsiteX6" fmla="*/ 3356651 w 12192000"/>
              <a:gd name="connsiteY6" fmla="*/ 531204 h 6858000"/>
              <a:gd name="connsiteX7" fmla="*/ 3064552 w 12192000"/>
              <a:gd name="connsiteY7" fmla="*/ 483228 h 6858000"/>
              <a:gd name="connsiteX8" fmla="*/ 3005765 w 12192000"/>
              <a:gd name="connsiteY8" fmla="*/ 495708 h 6858000"/>
              <a:gd name="connsiteX9" fmla="*/ 3034700 w 12192000"/>
              <a:gd name="connsiteY9" fmla="*/ 553823 h 6858000"/>
              <a:gd name="connsiteX10" fmla="*/ 3161459 w 12192000"/>
              <a:gd name="connsiteY10" fmla="*/ 576445 h 6858000"/>
              <a:gd name="connsiteX11" fmla="*/ 3358949 w 12192000"/>
              <a:gd name="connsiteY11" fmla="*/ 712961 h 6858000"/>
              <a:gd name="connsiteX12" fmla="*/ 3059960 w 12192000"/>
              <a:gd name="connsiteY12" fmla="*/ 696576 h 6858000"/>
              <a:gd name="connsiteX13" fmla="*/ 3007143 w 12192000"/>
              <a:gd name="connsiteY13" fmla="*/ 729732 h 6858000"/>
              <a:gd name="connsiteX14" fmla="*/ 2986935 w 12192000"/>
              <a:gd name="connsiteY14" fmla="*/ 772635 h 6858000"/>
              <a:gd name="connsiteX15" fmla="*/ 2871197 w 12192000"/>
              <a:gd name="connsiteY15" fmla="*/ 808127 h 6858000"/>
              <a:gd name="connsiteX16" fmla="*/ 3053071 w 12192000"/>
              <a:gd name="connsiteY16" fmla="*/ 847913 h 6858000"/>
              <a:gd name="connsiteX17" fmla="*/ 2858796 w 12192000"/>
              <a:gd name="connsiteY17" fmla="*/ 847913 h 6858000"/>
              <a:gd name="connsiteX18" fmla="*/ 2635588 w 12192000"/>
              <a:gd name="connsiteY18" fmla="*/ 820611 h 6858000"/>
              <a:gd name="connsiteX19" fmla="*/ 2397683 w 12192000"/>
              <a:gd name="connsiteY19" fmla="*/ 829190 h 6858000"/>
              <a:gd name="connsiteX20" fmla="*/ 1921874 w 12192000"/>
              <a:gd name="connsiteY20" fmla="*/ 778877 h 6858000"/>
              <a:gd name="connsiteX21" fmla="*/ 1695450 w 12192000"/>
              <a:gd name="connsiteY21" fmla="*/ 782386 h 6858000"/>
              <a:gd name="connsiteX22" fmla="*/ 2954324 w 12192000"/>
              <a:gd name="connsiteY22" fmla="*/ 1120940 h 6858000"/>
              <a:gd name="connsiteX23" fmla="*/ 2890028 w 12192000"/>
              <a:gd name="connsiteY23" fmla="*/ 1195435 h 6858000"/>
              <a:gd name="connsiteX24" fmla="*/ 3153652 w 12192000"/>
              <a:gd name="connsiteY24" fmla="*/ 1276563 h 6858000"/>
              <a:gd name="connsiteX25" fmla="*/ 3218410 w 12192000"/>
              <a:gd name="connsiteY25" fmla="*/ 1356911 h 6858000"/>
              <a:gd name="connsiteX26" fmla="*/ 3137118 w 12192000"/>
              <a:gd name="connsiteY26" fmla="*/ 1349891 h 6858000"/>
              <a:gd name="connsiteX27" fmla="*/ 3067309 w 12192000"/>
              <a:gd name="connsiteY27" fmla="*/ 1365102 h 6858000"/>
              <a:gd name="connsiteX28" fmla="*/ 3096243 w 12192000"/>
              <a:gd name="connsiteY28" fmla="*/ 1467292 h 6858000"/>
              <a:gd name="connsiteX29" fmla="*/ 3468716 w 12192000"/>
              <a:gd name="connsiteY29" fmla="*/ 1599125 h 6858000"/>
              <a:gd name="connsiteX30" fmla="*/ 3502241 w 12192000"/>
              <a:gd name="connsiteY30" fmla="*/ 1642029 h 6858000"/>
              <a:gd name="connsiteX31" fmla="*/ 3457692 w 12192000"/>
              <a:gd name="connsiteY31" fmla="*/ 1672453 h 6858000"/>
              <a:gd name="connsiteX32" fmla="*/ 3337362 w 12192000"/>
              <a:gd name="connsiteY32" fmla="*/ 1688053 h 6858000"/>
              <a:gd name="connsiteX33" fmla="*/ 3505915 w 12192000"/>
              <a:gd name="connsiteY33" fmla="*/ 1834318 h 6858000"/>
              <a:gd name="connsiteX34" fmla="*/ 3567458 w 12192000"/>
              <a:gd name="connsiteY34" fmla="*/ 1874880 h 6858000"/>
              <a:gd name="connsiteX35" fmla="*/ 3672634 w 12192000"/>
              <a:gd name="connsiteY35" fmla="*/ 1937678 h 6858000"/>
              <a:gd name="connsiteX36" fmla="*/ 3674470 w 12192000"/>
              <a:gd name="connsiteY36" fmla="*/ 1956789 h 6858000"/>
              <a:gd name="connsiteX37" fmla="*/ 3531176 w 12192000"/>
              <a:gd name="connsiteY37" fmla="*/ 2024266 h 6858000"/>
              <a:gd name="connsiteX38" fmla="*/ 3272604 w 12192000"/>
              <a:gd name="connsiteY38" fmla="*/ 2005933 h 6858000"/>
              <a:gd name="connsiteX39" fmla="*/ 3654720 w 12192000"/>
              <a:gd name="connsiteY39" fmla="*/ 2106564 h 6858000"/>
              <a:gd name="connsiteX40" fmla="*/ 2417892 w 12192000"/>
              <a:gd name="connsiteY40" fmla="*/ 1866690 h 6858000"/>
              <a:gd name="connsiteX41" fmla="*/ 2496888 w 12192000"/>
              <a:gd name="connsiteY41" fmla="*/ 1929487 h 6858000"/>
              <a:gd name="connsiteX42" fmla="*/ 2929526 w 12192000"/>
              <a:gd name="connsiteY42" fmla="*/ 2094862 h 6858000"/>
              <a:gd name="connsiteX43" fmla="*/ 3052152 w 12192000"/>
              <a:gd name="connsiteY43" fmla="*/ 2198613 h 6858000"/>
              <a:gd name="connsiteX44" fmla="*/ 3180748 w 12192000"/>
              <a:gd name="connsiteY44" fmla="*/ 2255948 h 6858000"/>
              <a:gd name="connsiteX45" fmla="*/ 3361244 w 12192000"/>
              <a:gd name="connsiteY45" fmla="*/ 2254777 h 6858000"/>
              <a:gd name="connsiteX46" fmla="*/ 3489382 w 12192000"/>
              <a:gd name="connsiteY46" fmla="*/ 2342926 h 6858000"/>
              <a:gd name="connsiteX47" fmla="*/ 3355733 w 12192000"/>
              <a:gd name="connsiteY47" fmla="*/ 2361649 h 6858000"/>
              <a:gd name="connsiteX48" fmla="*/ 3199121 w 12192000"/>
              <a:gd name="connsiteY48" fmla="*/ 2347216 h 6858000"/>
              <a:gd name="connsiteX49" fmla="*/ 2861091 w 12192000"/>
              <a:gd name="connsiteY49" fmla="*/ 2351896 h 6858000"/>
              <a:gd name="connsiteX50" fmla="*/ 2667278 w 12192000"/>
              <a:gd name="connsiteY50" fmla="*/ 2369058 h 6858000"/>
              <a:gd name="connsiteX51" fmla="*/ 2221781 w 12192000"/>
              <a:gd name="connsiteY51" fmla="*/ 2339805 h 6858000"/>
              <a:gd name="connsiteX52" fmla="*/ 2247961 w 12192000"/>
              <a:gd name="connsiteY52" fmla="*/ 2414693 h 6858000"/>
              <a:gd name="connsiteX53" fmla="*/ 2231425 w 12192000"/>
              <a:gd name="connsiteY53" fmla="*/ 2479828 h 6858000"/>
              <a:gd name="connsiteX54" fmla="*/ 2224996 w 12192000"/>
              <a:gd name="connsiteY54" fmla="*/ 2621414 h 6858000"/>
              <a:gd name="connsiteX55" fmla="*/ 2229131 w 12192000"/>
              <a:gd name="connsiteY55" fmla="*/ 2644426 h 6858000"/>
              <a:gd name="connsiteX56" fmla="*/ 2129466 w 12192000"/>
              <a:gd name="connsiteY56" fmla="*/ 2659247 h 6858000"/>
              <a:gd name="connsiteX57" fmla="*/ 2723312 w 12192000"/>
              <a:gd name="connsiteY57" fmla="*/ 2953726 h 6858000"/>
              <a:gd name="connsiteX58" fmla="*/ 2326496 w 12192000"/>
              <a:gd name="connsiteY58" fmla="*/ 2878838 h 6858000"/>
              <a:gd name="connsiteX59" fmla="*/ 2272759 w 12192000"/>
              <a:gd name="connsiteY59" fmla="*/ 3002480 h 6858000"/>
              <a:gd name="connsiteX60" fmla="*/ 2459226 w 12192000"/>
              <a:gd name="connsiteY60" fmla="*/ 3112471 h 6858000"/>
              <a:gd name="connsiteX61" fmla="*/ 2528117 w 12192000"/>
              <a:gd name="connsiteY61" fmla="*/ 3330111 h 6858000"/>
              <a:gd name="connsiteX62" fmla="*/ 2494590 w 12192000"/>
              <a:gd name="connsiteY62" fmla="*/ 3529029 h 6858000"/>
              <a:gd name="connsiteX63" fmla="*/ 2414677 w 12192000"/>
              <a:gd name="connsiteY63" fmla="*/ 3592215 h 6858000"/>
              <a:gd name="connsiteX64" fmla="*/ 2298940 w 12192000"/>
              <a:gd name="connsiteY64" fmla="*/ 3705716 h 6858000"/>
              <a:gd name="connsiteX65" fmla="*/ 2227294 w 12192000"/>
              <a:gd name="connsiteY65" fmla="*/ 3775921 h 6858000"/>
              <a:gd name="connsiteX66" fmla="*/ 1978366 w 12192000"/>
              <a:gd name="connsiteY66" fmla="*/ 3748620 h 6858000"/>
              <a:gd name="connsiteX67" fmla="*/ 2310421 w 12192000"/>
              <a:gd name="connsiteY67" fmla="*/ 3926868 h 6858000"/>
              <a:gd name="connsiteX68" fmla="*/ 2041285 w 12192000"/>
              <a:gd name="connsiteY68" fmla="*/ 3904635 h 6858000"/>
              <a:gd name="connsiteX69" fmla="*/ 1953565 w 12192000"/>
              <a:gd name="connsiteY69" fmla="*/ 3917116 h 6858000"/>
              <a:gd name="connsiteX70" fmla="*/ 2003623 w 12192000"/>
              <a:gd name="connsiteY70" fmla="*/ 3974842 h 6858000"/>
              <a:gd name="connsiteX71" fmla="*/ 2201114 w 12192000"/>
              <a:gd name="connsiteY71" fmla="*/ 4072742 h 6858000"/>
              <a:gd name="connsiteX72" fmla="*/ 2608032 w 12192000"/>
              <a:gd name="connsiteY72" fmla="*/ 4337967 h 6858000"/>
              <a:gd name="connsiteX73" fmla="*/ 2213973 w 12192000"/>
              <a:gd name="connsiteY73" fmla="*/ 4216277 h 6858000"/>
              <a:gd name="connsiteX74" fmla="*/ 2629158 w 12192000"/>
              <a:gd name="connsiteY74" fmla="*/ 4488911 h 6858000"/>
              <a:gd name="connsiteX75" fmla="*/ 2721471 w 12192000"/>
              <a:gd name="connsiteY75" fmla="*/ 4579399 h 6858000"/>
              <a:gd name="connsiteX76" fmla="*/ 2907939 w 12192000"/>
              <a:gd name="connsiteY76" fmla="*/ 4804062 h 6858000"/>
              <a:gd name="connsiteX77" fmla="*/ 2898753 w 12192000"/>
              <a:gd name="connsiteY77" fmla="*/ 4829414 h 6858000"/>
              <a:gd name="connsiteX78" fmla="*/ 2683352 w 12192000"/>
              <a:gd name="connsiteY78" fmla="*/ 4793141 h 6858000"/>
              <a:gd name="connsiteX79" fmla="*/ 2962594 w 12192000"/>
              <a:gd name="connsiteY79" fmla="*/ 4981920 h 6858000"/>
              <a:gd name="connsiteX80" fmla="*/ 3251019 w 12192000"/>
              <a:gd name="connsiteY80" fmla="*/ 5127012 h 6858000"/>
              <a:gd name="connsiteX81" fmla="*/ 3046180 w 12192000"/>
              <a:gd name="connsiteY81" fmla="*/ 5104781 h 6858000"/>
              <a:gd name="connsiteX82" fmla="*/ 2764646 w 12192000"/>
              <a:gd name="connsiteY82" fmla="*/ 5021703 h 6858000"/>
              <a:gd name="connsiteX83" fmla="*/ 2666820 w 12192000"/>
              <a:gd name="connsiteY83" fmla="*/ 5052905 h 6858000"/>
              <a:gd name="connsiteX84" fmla="*/ 2933657 w 12192000"/>
              <a:gd name="connsiteY84" fmla="*/ 5190198 h 6858000"/>
              <a:gd name="connsiteX85" fmla="*/ 3086598 w 12192000"/>
              <a:gd name="connsiteY85" fmla="*/ 5253776 h 6858000"/>
              <a:gd name="connsiteX86" fmla="*/ 3147680 w 12192000"/>
              <a:gd name="connsiteY86" fmla="*/ 5302531 h 6858000"/>
              <a:gd name="connsiteX87" fmla="*/ 3322204 w 12192000"/>
              <a:gd name="connsiteY87" fmla="*/ 5476487 h 6858000"/>
              <a:gd name="connsiteX88" fmla="*/ 3834758 w 12192000"/>
              <a:gd name="connsiteY88" fmla="*/ 5666434 h 6858000"/>
              <a:gd name="connsiteX89" fmla="*/ 4314240 w 12192000"/>
              <a:gd name="connsiteY89" fmla="*/ 5902409 h 6858000"/>
              <a:gd name="connsiteX90" fmla="*/ 4688552 w 12192000"/>
              <a:gd name="connsiteY90" fmla="*/ 6049453 h 6858000"/>
              <a:gd name="connsiteX91" fmla="*/ 5634660 w 12192000"/>
              <a:gd name="connsiteY91" fmla="*/ 6238620 h 6858000"/>
              <a:gd name="connsiteX92" fmla="*/ 9222980 w 12192000"/>
              <a:gd name="connsiteY92" fmla="*/ 4955397 h 6858000"/>
              <a:gd name="connsiteX93" fmla="*/ 9268448 w 12192000"/>
              <a:gd name="connsiteY93" fmla="*/ 4917173 h 6858000"/>
              <a:gd name="connsiteX94" fmla="*/ 9442512 w 12192000"/>
              <a:gd name="connsiteY94" fmla="*/ 4773251 h 6858000"/>
              <a:gd name="connsiteX95" fmla="*/ 9590400 w 12192000"/>
              <a:gd name="connsiteY95" fmla="*/ 4643756 h 6858000"/>
              <a:gd name="connsiteX96" fmla="*/ 9513242 w 12192000"/>
              <a:gd name="connsiteY96" fmla="*/ 4600073 h 6858000"/>
              <a:gd name="connsiteX97" fmla="*/ 9617498 w 12192000"/>
              <a:gd name="connsiteY97" fmla="*/ 4476430 h 6858000"/>
              <a:gd name="connsiteX98" fmla="*/ 9949094 w 12192000"/>
              <a:gd name="connsiteY98" fmla="*/ 4095364 h 6858000"/>
              <a:gd name="connsiteX99" fmla="*/ 10094686 w 12192000"/>
              <a:gd name="connsiteY99" fmla="*/ 4011507 h 6858000"/>
              <a:gd name="connsiteX100" fmla="*/ 10271967 w 12192000"/>
              <a:gd name="connsiteY100" fmla="*/ 3800497 h 6858000"/>
              <a:gd name="connsiteX101" fmla="*/ 10297226 w 12192000"/>
              <a:gd name="connsiteY101" fmla="*/ 3751742 h 6858000"/>
              <a:gd name="connsiteX102" fmla="*/ 10260943 w 12192000"/>
              <a:gd name="connsiteY102" fmla="*/ 3689723 h 6858000"/>
              <a:gd name="connsiteX103" fmla="*/ 10233847 w 12192000"/>
              <a:gd name="connsiteY103" fmla="*/ 3627319 h 6858000"/>
              <a:gd name="connsiteX104" fmla="*/ 10269209 w 12192000"/>
              <a:gd name="connsiteY104" fmla="*/ 3608986 h 6858000"/>
              <a:gd name="connsiteX105" fmla="*/ 10496550 w 12192000"/>
              <a:gd name="connsiteY105" fmla="*/ 3577393 h 6858000"/>
              <a:gd name="connsiteX106" fmla="*/ 10364738 w 12192000"/>
              <a:gd name="connsiteY106" fmla="*/ 3458823 h 6858000"/>
              <a:gd name="connsiteX107" fmla="*/ 10132346 w 12192000"/>
              <a:gd name="connsiteY107" fmla="*/ 3282137 h 6858000"/>
              <a:gd name="connsiteX108" fmla="*/ 10026712 w 12192000"/>
              <a:gd name="connsiteY108" fmla="*/ 3156543 h 6858000"/>
              <a:gd name="connsiteX109" fmla="*/ 10014312 w 12192000"/>
              <a:gd name="connsiteY109" fmla="*/ 3044213 h 6858000"/>
              <a:gd name="connsiteX110" fmla="*/ 9806718 w 12192000"/>
              <a:gd name="connsiteY110" fmla="*/ 2977907 h 6858000"/>
              <a:gd name="connsiteX111" fmla="*/ 10001912 w 12192000"/>
              <a:gd name="connsiteY111" fmla="*/ 2740374 h 6858000"/>
              <a:gd name="connsiteX112" fmla="*/ 10021662 w 12192000"/>
              <a:gd name="connsiteY112" fmla="*/ 2691231 h 6858000"/>
              <a:gd name="connsiteX113" fmla="*/ 9904546 w 12192000"/>
              <a:gd name="connsiteY113" fmla="*/ 2515322 h 6858000"/>
              <a:gd name="connsiteX114" fmla="*/ 9885256 w 12192000"/>
              <a:gd name="connsiteY114" fmla="*/ 2487240 h 6858000"/>
              <a:gd name="connsiteX115" fmla="*/ 9842085 w 12192000"/>
              <a:gd name="connsiteY115" fmla="*/ 2431074 h 6858000"/>
              <a:gd name="connsiteX116" fmla="*/ 9718078 w 12192000"/>
              <a:gd name="connsiteY116" fmla="*/ 2417424 h 6858000"/>
              <a:gd name="connsiteX117" fmla="*/ 9782378 w 12192000"/>
              <a:gd name="connsiteY117" fmla="*/ 2377641 h 6858000"/>
              <a:gd name="connsiteX118" fmla="*/ 9907302 w 12192000"/>
              <a:gd name="connsiteY118" fmla="*/ 2243078 h 6858000"/>
              <a:gd name="connsiteX119" fmla="*/ 9824171 w 12192000"/>
              <a:gd name="connsiteY119" fmla="*/ 2114365 h 6858000"/>
              <a:gd name="connsiteX120" fmla="*/ 9818662 w 12192000"/>
              <a:gd name="connsiteY120" fmla="*/ 2043377 h 6858000"/>
              <a:gd name="connsiteX121" fmla="*/ 9958740 w 12192000"/>
              <a:gd name="connsiteY121" fmla="*/ 1952499 h 6858000"/>
              <a:gd name="connsiteX122" fmla="*/ 10064374 w 12192000"/>
              <a:gd name="connsiteY122" fmla="*/ 1916615 h 6858000"/>
              <a:gd name="connsiteX123" fmla="*/ 10113055 w 12192000"/>
              <a:gd name="connsiteY123" fmla="*/ 1865131 h 6858000"/>
              <a:gd name="connsiteX124" fmla="*/ 10055646 w 12192000"/>
              <a:gd name="connsiteY124" fmla="*/ 1822227 h 6858000"/>
              <a:gd name="connsiteX125" fmla="*/ 9800748 w 12192000"/>
              <a:gd name="connsiteY125" fmla="*/ 1720036 h 6858000"/>
              <a:gd name="connsiteX126" fmla="*/ 9938071 w 12192000"/>
              <a:gd name="connsiteY126" fmla="*/ 1634617 h 6858000"/>
              <a:gd name="connsiteX127" fmla="*/ 9220224 w 12192000"/>
              <a:gd name="connsiteY127" fmla="*/ 1231709 h 6858000"/>
              <a:gd name="connsiteX128" fmla="*/ 9133419 w 12192000"/>
              <a:gd name="connsiteY128" fmla="*/ 1170083 h 6858000"/>
              <a:gd name="connsiteX129" fmla="*/ 8672768 w 12192000"/>
              <a:gd name="connsiteY129" fmla="*/ 1020699 h 6858000"/>
              <a:gd name="connsiteX130" fmla="*/ 8198797 w 12192000"/>
              <a:gd name="connsiteY130" fmla="*/ 915000 h 6858000"/>
              <a:gd name="connsiteX131" fmla="*/ 8528095 w 12192000"/>
              <a:gd name="connsiteY131" fmla="*/ 691898 h 6858000"/>
              <a:gd name="connsiteX132" fmla="*/ 8025190 w 12192000"/>
              <a:gd name="connsiteY132" fmla="*/ 640021 h 6858000"/>
              <a:gd name="connsiteX133" fmla="*/ 7976047 w 12192000"/>
              <a:gd name="connsiteY133" fmla="*/ 641584 h 6858000"/>
              <a:gd name="connsiteX134" fmla="*/ 6988604 w 12192000"/>
              <a:gd name="connsiteY134" fmla="*/ 607260 h 6858000"/>
              <a:gd name="connsiteX135" fmla="*/ 5573116 w 12192000"/>
              <a:gd name="connsiteY135" fmla="*/ 493368 h 6858000"/>
              <a:gd name="connsiteX136" fmla="*/ 4401503 w 12192000"/>
              <a:gd name="connsiteY136" fmla="*/ 425112 h 6858000"/>
              <a:gd name="connsiteX137" fmla="*/ 3154109 w 12192000"/>
              <a:gd name="connsiteY137" fmla="*/ 292499 h 6858000"/>
              <a:gd name="connsiteX138" fmla="*/ 3094406 w 12192000"/>
              <a:gd name="connsiteY138" fmla="*/ 283966 h 6858000"/>
              <a:gd name="connsiteX139" fmla="*/ 0 w 12192000"/>
              <a:gd name="connsiteY139" fmla="*/ 0 h 6858000"/>
              <a:gd name="connsiteX140" fmla="*/ 12192000 w 12192000"/>
              <a:gd name="connsiteY140" fmla="*/ 0 h 6858000"/>
              <a:gd name="connsiteX141" fmla="*/ 12192000 w 12192000"/>
              <a:gd name="connsiteY141" fmla="*/ 6858000 h 6858000"/>
              <a:gd name="connsiteX142" fmla="*/ 0 w 12192000"/>
              <a:gd name="connsiteY14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2192000" h="6858000">
                <a:moveTo>
                  <a:pt x="3094406" y="283966"/>
                </a:moveTo>
                <a:cubicBezTo>
                  <a:pt x="3074312" y="283528"/>
                  <a:pt x="3054907" y="288795"/>
                  <a:pt x="3038833" y="309661"/>
                </a:cubicBezTo>
                <a:cubicBezTo>
                  <a:pt x="3124259" y="364657"/>
                  <a:pt x="3233105" y="343983"/>
                  <a:pt x="3348384" y="406000"/>
                </a:cubicBezTo>
                <a:cubicBezTo>
                  <a:pt x="3161001" y="386497"/>
                  <a:pt x="3012653" y="370896"/>
                  <a:pt x="2864309" y="355295"/>
                </a:cubicBezTo>
                <a:cubicBezTo>
                  <a:pt x="2861553" y="366216"/>
                  <a:pt x="2858796" y="377136"/>
                  <a:pt x="2856039" y="388058"/>
                </a:cubicBezTo>
                <a:cubicBezTo>
                  <a:pt x="3045722" y="411070"/>
                  <a:pt x="3221166" y="470356"/>
                  <a:pt x="3405794" y="512089"/>
                </a:cubicBezTo>
                <a:cubicBezTo>
                  <a:pt x="3388799" y="537835"/>
                  <a:pt x="3371808" y="532763"/>
                  <a:pt x="3356651" y="531204"/>
                </a:cubicBezTo>
                <a:cubicBezTo>
                  <a:pt x="3257907" y="521062"/>
                  <a:pt x="3159164" y="510922"/>
                  <a:pt x="3064552" y="483228"/>
                </a:cubicBezTo>
                <a:cubicBezTo>
                  <a:pt x="3043427" y="476987"/>
                  <a:pt x="3017704" y="476987"/>
                  <a:pt x="3005765" y="495708"/>
                </a:cubicBezTo>
                <a:cubicBezTo>
                  <a:pt x="2988771" y="522231"/>
                  <a:pt x="3013113" y="539393"/>
                  <a:pt x="3034700" y="553823"/>
                </a:cubicBezTo>
                <a:cubicBezTo>
                  <a:pt x="3072360" y="578787"/>
                  <a:pt x="3117827" y="571767"/>
                  <a:pt x="3161459" y="576445"/>
                </a:cubicBezTo>
                <a:cubicBezTo>
                  <a:pt x="3277655" y="588537"/>
                  <a:pt x="3333228" y="626370"/>
                  <a:pt x="3358949" y="712961"/>
                </a:cubicBezTo>
                <a:cubicBezTo>
                  <a:pt x="3256987" y="677857"/>
                  <a:pt x="3158703" y="721151"/>
                  <a:pt x="3059960" y="696576"/>
                </a:cubicBezTo>
                <a:cubicBezTo>
                  <a:pt x="3034240" y="690338"/>
                  <a:pt x="2993364" y="699698"/>
                  <a:pt x="3007143" y="729732"/>
                </a:cubicBezTo>
                <a:cubicBezTo>
                  <a:pt x="3020003" y="757814"/>
                  <a:pt x="3062716" y="778096"/>
                  <a:pt x="2986935" y="772635"/>
                </a:cubicBezTo>
                <a:cubicBezTo>
                  <a:pt x="2932740" y="768735"/>
                  <a:pt x="2826647" y="800329"/>
                  <a:pt x="2871197" y="808127"/>
                </a:cubicBezTo>
                <a:cubicBezTo>
                  <a:pt x="2927228" y="817881"/>
                  <a:pt x="2981883" y="831921"/>
                  <a:pt x="3053071" y="847913"/>
                </a:cubicBezTo>
                <a:cubicBezTo>
                  <a:pt x="2974533" y="874043"/>
                  <a:pt x="2918042" y="868584"/>
                  <a:pt x="2858796" y="847913"/>
                </a:cubicBezTo>
                <a:cubicBezTo>
                  <a:pt x="2787150" y="822949"/>
                  <a:pt x="2693916" y="792528"/>
                  <a:pt x="2635588" y="820611"/>
                </a:cubicBezTo>
                <a:cubicBezTo>
                  <a:pt x="2548326" y="862734"/>
                  <a:pt x="2475760" y="836211"/>
                  <a:pt x="2397683" y="829190"/>
                </a:cubicBezTo>
                <a:cubicBezTo>
                  <a:pt x="2238775" y="814759"/>
                  <a:pt x="2081241" y="790576"/>
                  <a:pt x="1921874" y="778877"/>
                </a:cubicBezTo>
                <a:cubicBezTo>
                  <a:pt x="1858036" y="774195"/>
                  <a:pt x="1789143" y="751964"/>
                  <a:pt x="1695450" y="782386"/>
                </a:cubicBezTo>
                <a:cubicBezTo>
                  <a:pt x="2119822" y="938012"/>
                  <a:pt x="2575423" y="928262"/>
                  <a:pt x="2954324" y="1120940"/>
                </a:cubicBezTo>
                <a:cubicBezTo>
                  <a:pt x="2938251" y="1139269"/>
                  <a:pt x="2856502" y="1191535"/>
                  <a:pt x="2890028" y="1195435"/>
                </a:cubicBezTo>
                <a:cubicBezTo>
                  <a:pt x="2984178" y="1206748"/>
                  <a:pt x="3067767" y="1244971"/>
                  <a:pt x="3153652" y="1276563"/>
                </a:cubicBezTo>
                <a:cubicBezTo>
                  <a:pt x="3190855" y="1290216"/>
                  <a:pt x="3235862" y="1308157"/>
                  <a:pt x="3218410" y="1356911"/>
                </a:cubicBezTo>
                <a:cubicBezTo>
                  <a:pt x="3186719" y="1370562"/>
                  <a:pt x="3163296" y="1351451"/>
                  <a:pt x="3137118" y="1349891"/>
                </a:cubicBezTo>
                <a:cubicBezTo>
                  <a:pt x="3110480" y="1348331"/>
                  <a:pt x="3050773" y="1358471"/>
                  <a:pt x="3067309" y="1365102"/>
                </a:cubicBezTo>
                <a:cubicBezTo>
                  <a:pt x="3142629" y="1395136"/>
                  <a:pt x="3007143" y="1467292"/>
                  <a:pt x="3096243" y="1467292"/>
                </a:cubicBezTo>
                <a:cubicBezTo>
                  <a:pt x="3245506" y="1467681"/>
                  <a:pt x="3324961" y="1595613"/>
                  <a:pt x="3468716" y="1599125"/>
                </a:cubicBezTo>
                <a:cubicBezTo>
                  <a:pt x="3491677" y="1599513"/>
                  <a:pt x="3502700" y="1622137"/>
                  <a:pt x="3502241" y="1642029"/>
                </a:cubicBezTo>
                <a:cubicBezTo>
                  <a:pt x="3502241" y="1665822"/>
                  <a:pt x="3481116" y="1670112"/>
                  <a:pt x="3457692" y="1672453"/>
                </a:cubicBezTo>
                <a:cubicBezTo>
                  <a:pt x="3421868" y="1675962"/>
                  <a:pt x="3384667" y="1642029"/>
                  <a:pt x="3337362" y="1688053"/>
                </a:cubicBezTo>
                <a:cubicBezTo>
                  <a:pt x="3422329" y="1714966"/>
                  <a:pt x="3507294" y="1741878"/>
                  <a:pt x="3505915" y="1834318"/>
                </a:cubicBezTo>
                <a:cubicBezTo>
                  <a:pt x="3505457" y="1859279"/>
                  <a:pt x="3540820" y="1868640"/>
                  <a:pt x="3567458" y="1874880"/>
                </a:cubicBezTo>
                <a:cubicBezTo>
                  <a:pt x="3611549" y="1885023"/>
                  <a:pt x="3648750" y="1902965"/>
                  <a:pt x="3672634" y="1937678"/>
                </a:cubicBezTo>
                <a:cubicBezTo>
                  <a:pt x="3672172" y="1944308"/>
                  <a:pt x="3671715" y="1951329"/>
                  <a:pt x="3674470" y="1956789"/>
                </a:cubicBezTo>
                <a:cubicBezTo>
                  <a:pt x="3666664" y="2040646"/>
                  <a:pt x="3602363" y="2038306"/>
                  <a:pt x="3531176" y="2024266"/>
                </a:cubicBezTo>
                <a:cubicBezTo>
                  <a:pt x="3446211" y="2007103"/>
                  <a:pt x="3362164" y="1975900"/>
                  <a:pt x="3272604" y="2005933"/>
                </a:cubicBezTo>
                <a:cubicBezTo>
                  <a:pt x="3398905" y="2046107"/>
                  <a:pt x="3536229" y="2049228"/>
                  <a:pt x="3654720" y="2106564"/>
                </a:cubicBezTo>
                <a:cubicBezTo>
                  <a:pt x="3221166" y="2117095"/>
                  <a:pt x="2838130" y="1936116"/>
                  <a:pt x="2417892" y="1866690"/>
                </a:cubicBezTo>
                <a:cubicBezTo>
                  <a:pt x="2432130" y="1913105"/>
                  <a:pt x="2466114" y="1922465"/>
                  <a:pt x="2496888" y="1929487"/>
                </a:cubicBezTo>
                <a:cubicBezTo>
                  <a:pt x="2652123" y="1964590"/>
                  <a:pt x="2788067" y="2034408"/>
                  <a:pt x="2929526" y="2094862"/>
                </a:cubicBezTo>
                <a:cubicBezTo>
                  <a:pt x="2987851" y="2119825"/>
                  <a:pt x="3030106" y="2144789"/>
                  <a:pt x="3052152" y="2198613"/>
                </a:cubicBezTo>
                <a:cubicBezTo>
                  <a:pt x="3071903" y="2247367"/>
                  <a:pt x="3110021" y="2269990"/>
                  <a:pt x="3180748" y="2255948"/>
                </a:cubicBezTo>
                <a:cubicBezTo>
                  <a:pt x="3238157" y="2244246"/>
                  <a:pt x="3301078" y="2250487"/>
                  <a:pt x="3361244" y="2254777"/>
                </a:cubicBezTo>
                <a:cubicBezTo>
                  <a:pt x="3430596" y="2259459"/>
                  <a:pt x="3508213" y="2314455"/>
                  <a:pt x="3489382" y="2342926"/>
                </a:cubicBezTo>
                <a:cubicBezTo>
                  <a:pt x="3457233" y="2391292"/>
                  <a:pt x="3403498" y="2367110"/>
                  <a:pt x="3355733" y="2361649"/>
                </a:cubicBezTo>
                <a:cubicBezTo>
                  <a:pt x="3301537" y="2355018"/>
                  <a:pt x="3200957" y="2341367"/>
                  <a:pt x="3199121" y="2347216"/>
                </a:cubicBezTo>
                <a:cubicBezTo>
                  <a:pt x="3163754" y="2468518"/>
                  <a:pt x="2914827" y="2362819"/>
                  <a:pt x="2861091" y="2351896"/>
                </a:cubicBezTo>
                <a:cubicBezTo>
                  <a:pt x="2794038" y="2338245"/>
                  <a:pt x="2731116" y="2363208"/>
                  <a:pt x="2667278" y="2369058"/>
                </a:cubicBezTo>
                <a:cubicBezTo>
                  <a:pt x="2610328" y="2374518"/>
                  <a:pt x="2288376" y="2391292"/>
                  <a:pt x="2221781" y="2339805"/>
                </a:cubicBezTo>
                <a:cubicBezTo>
                  <a:pt x="2212595" y="2379978"/>
                  <a:pt x="2231884" y="2396361"/>
                  <a:pt x="2247961" y="2414693"/>
                </a:cubicBezTo>
                <a:cubicBezTo>
                  <a:pt x="2270465" y="2440824"/>
                  <a:pt x="2274138" y="2459157"/>
                  <a:pt x="2231425" y="2479828"/>
                </a:cubicBezTo>
                <a:cubicBezTo>
                  <a:pt x="2109717" y="2539115"/>
                  <a:pt x="2111557" y="2541065"/>
                  <a:pt x="2224996" y="2621414"/>
                </a:cubicBezTo>
                <a:cubicBezTo>
                  <a:pt x="2230509" y="2624923"/>
                  <a:pt x="2228211" y="2636624"/>
                  <a:pt x="2229131" y="2644426"/>
                </a:cubicBezTo>
                <a:cubicBezTo>
                  <a:pt x="2199276" y="2656906"/>
                  <a:pt x="2164373" y="2625703"/>
                  <a:pt x="2129466" y="2659247"/>
                </a:cubicBezTo>
                <a:cubicBezTo>
                  <a:pt x="2281487" y="2806680"/>
                  <a:pt x="2513421" y="2842953"/>
                  <a:pt x="2723312" y="2953726"/>
                </a:cubicBezTo>
                <a:cubicBezTo>
                  <a:pt x="2553377" y="2990389"/>
                  <a:pt x="2451419" y="2862456"/>
                  <a:pt x="2326496" y="2878838"/>
                </a:cubicBezTo>
                <a:cubicBezTo>
                  <a:pt x="2264036" y="2919012"/>
                  <a:pt x="2449582" y="2983367"/>
                  <a:pt x="2272759" y="3002480"/>
                </a:cubicBezTo>
                <a:cubicBezTo>
                  <a:pt x="2349461" y="3037583"/>
                  <a:pt x="2406411" y="3071905"/>
                  <a:pt x="2459226" y="3112471"/>
                </a:cubicBezTo>
                <a:cubicBezTo>
                  <a:pt x="2553377" y="3185016"/>
                  <a:pt x="2571749" y="3232602"/>
                  <a:pt x="2528117" y="3330111"/>
                </a:cubicBezTo>
                <a:cubicBezTo>
                  <a:pt x="2499642" y="3394076"/>
                  <a:pt x="2457848" y="3452973"/>
                  <a:pt x="2494590" y="3529029"/>
                </a:cubicBezTo>
                <a:cubicBezTo>
                  <a:pt x="2520308" y="3581294"/>
                  <a:pt x="2510206" y="3615617"/>
                  <a:pt x="2414677" y="3592215"/>
                </a:cubicBezTo>
                <a:cubicBezTo>
                  <a:pt x="2311799" y="3567251"/>
                  <a:pt x="2273221" y="3614057"/>
                  <a:pt x="2298940" y="3705716"/>
                </a:cubicBezTo>
                <a:cubicBezTo>
                  <a:pt x="2315473" y="3764612"/>
                  <a:pt x="2298020" y="3782553"/>
                  <a:pt x="2227294" y="3775921"/>
                </a:cubicBezTo>
                <a:cubicBezTo>
                  <a:pt x="2149215" y="3768512"/>
                  <a:pt x="2074811" y="3729898"/>
                  <a:pt x="1978366" y="3748620"/>
                </a:cubicBezTo>
                <a:cubicBezTo>
                  <a:pt x="2055522" y="3855492"/>
                  <a:pt x="2220403" y="3825068"/>
                  <a:pt x="2310421" y="3926868"/>
                </a:cubicBezTo>
                <a:cubicBezTo>
                  <a:pt x="2202950" y="3927259"/>
                  <a:pt x="2120739" y="3926868"/>
                  <a:pt x="2041285" y="3904635"/>
                </a:cubicBezTo>
                <a:cubicBezTo>
                  <a:pt x="2008216" y="3895664"/>
                  <a:pt x="1971934" y="3886305"/>
                  <a:pt x="1953565" y="3917116"/>
                </a:cubicBezTo>
                <a:cubicBezTo>
                  <a:pt x="1931978" y="3954170"/>
                  <a:pt x="1976527" y="3968211"/>
                  <a:pt x="2003623" y="3974842"/>
                </a:cubicBezTo>
                <a:cubicBezTo>
                  <a:pt x="2079866" y="3993563"/>
                  <a:pt x="2138192" y="4038028"/>
                  <a:pt x="2201114" y="4072742"/>
                </a:cubicBezTo>
                <a:cubicBezTo>
                  <a:pt x="2339356" y="4148800"/>
                  <a:pt x="2490917" y="4212375"/>
                  <a:pt x="2608032" y="4337967"/>
                </a:cubicBezTo>
                <a:cubicBezTo>
                  <a:pt x="2460606" y="4305983"/>
                  <a:pt x="2350838" y="4231487"/>
                  <a:pt x="2213973" y="4216277"/>
                </a:cubicBezTo>
                <a:cubicBezTo>
                  <a:pt x="2332467" y="4330557"/>
                  <a:pt x="2484945" y="4405834"/>
                  <a:pt x="2629158" y="4488911"/>
                </a:cubicBezTo>
                <a:cubicBezTo>
                  <a:pt x="2670494" y="4512315"/>
                  <a:pt x="2712289" y="4528306"/>
                  <a:pt x="2721471" y="4579399"/>
                </a:cubicBezTo>
                <a:cubicBezTo>
                  <a:pt x="2739385" y="4678470"/>
                  <a:pt x="2793121" y="4760378"/>
                  <a:pt x="2907939" y="4804062"/>
                </a:cubicBezTo>
                <a:cubicBezTo>
                  <a:pt x="2908859" y="4804452"/>
                  <a:pt x="2902428" y="4819274"/>
                  <a:pt x="2898753" y="4829414"/>
                </a:cubicBezTo>
                <a:cubicBezTo>
                  <a:pt x="2828485" y="4832536"/>
                  <a:pt x="2772912" y="4774028"/>
                  <a:pt x="2683352" y="4793141"/>
                </a:cubicBezTo>
                <a:cubicBezTo>
                  <a:pt x="2769239" y="4872708"/>
                  <a:pt x="2840885" y="4944087"/>
                  <a:pt x="2962594" y="4981920"/>
                </a:cubicBezTo>
                <a:cubicBezTo>
                  <a:pt x="3059960" y="5011952"/>
                  <a:pt x="3180289" y="5029503"/>
                  <a:pt x="3251019" y="5127012"/>
                </a:cubicBezTo>
                <a:cubicBezTo>
                  <a:pt x="3168808" y="5146126"/>
                  <a:pt x="3107723" y="5121944"/>
                  <a:pt x="3046180" y="5104781"/>
                </a:cubicBezTo>
                <a:cubicBezTo>
                  <a:pt x="2952030" y="5078258"/>
                  <a:pt x="2858796" y="5048226"/>
                  <a:pt x="2764646" y="5021703"/>
                </a:cubicBezTo>
                <a:cubicBezTo>
                  <a:pt x="2728821" y="5011563"/>
                  <a:pt x="2689782" y="5004540"/>
                  <a:pt x="2666820" y="5052905"/>
                </a:cubicBezTo>
                <a:cubicBezTo>
                  <a:pt x="2786691" y="5063047"/>
                  <a:pt x="2858337" y="5128575"/>
                  <a:pt x="2933657" y="5190198"/>
                </a:cubicBezTo>
                <a:cubicBezTo>
                  <a:pt x="2975911" y="5224912"/>
                  <a:pt x="3010358" y="5271328"/>
                  <a:pt x="3086598" y="5253776"/>
                </a:cubicBezTo>
                <a:cubicBezTo>
                  <a:pt x="3126554" y="5244415"/>
                  <a:pt x="3151814" y="5270547"/>
                  <a:pt x="3147680" y="5302531"/>
                </a:cubicBezTo>
                <a:cubicBezTo>
                  <a:pt x="3132525" y="5415251"/>
                  <a:pt x="3225759" y="5454645"/>
                  <a:pt x="3322204" y="5476487"/>
                </a:cubicBezTo>
                <a:cubicBezTo>
                  <a:pt x="3504998" y="5517440"/>
                  <a:pt x="3657018" y="5613779"/>
                  <a:pt x="3834758" y="5666434"/>
                </a:cubicBezTo>
                <a:cubicBezTo>
                  <a:pt x="4007445" y="5717529"/>
                  <a:pt x="4141095" y="5838830"/>
                  <a:pt x="4314240" y="5902409"/>
                </a:cubicBezTo>
                <a:cubicBezTo>
                  <a:pt x="4439624" y="5948433"/>
                  <a:pt x="4559494" y="6007718"/>
                  <a:pt x="4688552" y="6049453"/>
                </a:cubicBezTo>
                <a:cubicBezTo>
                  <a:pt x="4993968" y="6148131"/>
                  <a:pt x="5305360" y="6227308"/>
                  <a:pt x="5634660" y="6238620"/>
                </a:cubicBezTo>
                <a:cubicBezTo>
                  <a:pt x="5906549" y="6247590"/>
                  <a:pt x="8264931" y="6239010"/>
                  <a:pt x="9222980" y="4955397"/>
                </a:cubicBezTo>
                <a:cubicBezTo>
                  <a:pt x="9241350" y="4949155"/>
                  <a:pt x="9262017" y="4932775"/>
                  <a:pt x="9268448" y="4917173"/>
                </a:cubicBezTo>
                <a:cubicBezTo>
                  <a:pt x="9299220" y="4844235"/>
                  <a:pt x="9374540" y="4812644"/>
                  <a:pt x="9442512" y="4773251"/>
                </a:cubicBezTo>
                <a:cubicBezTo>
                  <a:pt x="9502220" y="4738536"/>
                  <a:pt x="9565600" y="4702263"/>
                  <a:pt x="9590400" y="4643756"/>
                </a:cubicBezTo>
                <a:cubicBezTo>
                  <a:pt x="9623008" y="4565749"/>
                  <a:pt x="9530236" y="4629716"/>
                  <a:pt x="9513242" y="4600073"/>
                </a:cubicBezTo>
                <a:cubicBezTo>
                  <a:pt x="9548605" y="4559509"/>
                  <a:pt x="9603261" y="4522454"/>
                  <a:pt x="9617498" y="4476430"/>
                </a:cubicBezTo>
                <a:cubicBezTo>
                  <a:pt x="9669394" y="4310276"/>
                  <a:pt x="9781460" y="4189364"/>
                  <a:pt x="9949094" y="4095364"/>
                </a:cubicBezTo>
                <a:cubicBezTo>
                  <a:pt x="9997318" y="4068452"/>
                  <a:pt x="10029007" y="4019306"/>
                  <a:pt x="10094686" y="4011507"/>
                </a:cubicBezTo>
                <a:cubicBezTo>
                  <a:pt x="10240735" y="3994345"/>
                  <a:pt x="10194808" y="3860171"/>
                  <a:pt x="10271967" y="3800497"/>
                </a:cubicBezTo>
                <a:cubicBezTo>
                  <a:pt x="10286662" y="3789184"/>
                  <a:pt x="10299980" y="3766953"/>
                  <a:pt x="10297226" y="3751742"/>
                </a:cubicBezTo>
                <a:cubicBezTo>
                  <a:pt x="10293091" y="3729898"/>
                  <a:pt x="10275639" y="3709227"/>
                  <a:pt x="10260943" y="3689723"/>
                </a:cubicBezTo>
                <a:cubicBezTo>
                  <a:pt x="10245786" y="3670222"/>
                  <a:pt x="10222825" y="3653061"/>
                  <a:pt x="10233847" y="3627319"/>
                </a:cubicBezTo>
                <a:cubicBezTo>
                  <a:pt x="10238437" y="3616788"/>
                  <a:pt x="10235225" y="3580125"/>
                  <a:pt x="10269209" y="3608986"/>
                </a:cubicBezTo>
                <a:cubicBezTo>
                  <a:pt x="10362443" y="3688165"/>
                  <a:pt x="10416637" y="3613279"/>
                  <a:pt x="10496550" y="3577393"/>
                </a:cubicBezTo>
                <a:cubicBezTo>
                  <a:pt x="10432253" y="3540340"/>
                  <a:pt x="10374383" y="3514208"/>
                  <a:pt x="10364738" y="3458823"/>
                </a:cubicBezTo>
                <a:cubicBezTo>
                  <a:pt x="10344991" y="3344542"/>
                  <a:pt x="10260485" y="3292277"/>
                  <a:pt x="10132346" y="3282137"/>
                </a:cubicBezTo>
                <a:cubicBezTo>
                  <a:pt x="10179650" y="3171757"/>
                  <a:pt x="10179650" y="3171757"/>
                  <a:pt x="10026712" y="3156543"/>
                </a:cubicBezTo>
                <a:cubicBezTo>
                  <a:pt x="10085499" y="3086337"/>
                  <a:pt x="10085499" y="3068396"/>
                  <a:pt x="10014312" y="3044213"/>
                </a:cubicBezTo>
                <a:cubicBezTo>
                  <a:pt x="9945880" y="3021201"/>
                  <a:pt x="9870100" y="3013401"/>
                  <a:pt x="9806718" y="2977907"/>
                </a:cubicBezTo>
                <a:cubicBezTo>
                  <a:pt x="9865047" y="2888199"/>
                  <a:pt x="9881580" y="2784060"/>
                  <a:pt x="10001912" y="2740374"/>
                </a:cubicBezTo>
                <a:cubicBezTo>
                  <a:pt x="10020741" y="2733743"/>
                  <a:pt x="10033600" y="2706830"/>
                  <a:pt x="10021662" y="2691231"/>
                </a:cubicBezTo>
                <a:cubicBezTo>
                  <a:pt x="9978030" y="2634675"/>
                  <a:pt x="10040492" y="2527414"/>
                  <a:pt x="9904546" y="2515322"/>
                </a:cubicBezTo>
                <a:cubicBezTo>
                  <a:pt x="9887552" y="2514152"/>
                  <a:pt x="9871936" y="2502450"/>
                  <a:pt x="9885256" y="2487240"/>
                </a:cubicBezTo>
                <a:cubicBezTo>
                  <a:pt x="9931184" y="2434196"/>
                  <a:pt x="9875611" y="2437706"/>
                  <a:pt x="9842085" y="2431074"/>
                </a:cubicBezTo>
                <a:cubicBezTo>
                  <a:pt x="9801668" y="2422884"/>
                  <a:pt x="9755740" y="2446287"/>
                  <a:pt x="9718078" y="2417424"/>
                </a:cubicBezTo>
                <a:cubicBezTo>
                  <a:pt x="9726806" y="2386999"/>
                  <a:pt x="9759413" y="2387390"/>
                  <a:pt x="9782378" y="2377641"/>
                </a:cubicBezTo>
                <a:cubicBezTo>
                  <a:pt x="9849430" y="2349558"/>
                  <a:pt x="9904086" y="2316013"/>
                  <a:pt x="9907302" y="2243078"/>
                </a:cubicBezTo>
                <a:cubicBezTo>
                  <a:pt x="9909596" y="2184182"/>
                  <a:pt x="9916946" y="2132305"/>
                  <a:pt x="9824171" y="2114365"/>
                </a:cubicBezTo>
                <a:cubicBezTo>
                  <a:pt x="9785593" y="2106953"/>
                  <a:pt x="9796616" y="2064440"/>
                  <a:pt x="9818662" y="2043377"/>
                </a:cubicBezTo>
                <a:cubicBezTo>
                  <a:pt x="9858160" y="2005933"/>
                  <a:pt x="9890766" y="1956008"/>
                  <a:pt x="9958740" y="1952499"/>
                </a:cubicBezTo>
                <a:cubicBezTo>
                  <a:pt x="10000075" y="1950158"/>
                  <a:pt x="10031764" y="1934556"/>
                  <a:pt x="10064374" y="1916615"/>
                </a:cubicBezTo>
                <a:cubicBezTo>
                  <a:pt x="10087795" y="1903743"/>
                  <a:pt x="10115810" y="1892823"/>
                  <a:pt x="10113055" y="1865131"/>
                </a:cubicBezTo>
                <a:cubicBezTo>
                  <a:pt x="10110302" y="1838607"/>
                  <a:pt x="10083203" y="1827686"/>
                  <a:pt x="10055646" y="1822227"/>
                </a:cubicBezTo>
                <a:cubicBezTo>
                  <a:pt x="9963792" y="1804675"/>
                  <a:pt x="9877448" y="1778933"/>
                  <a:pt x="9800748" y="1720036"/>
                </a:cubicBezTo>
                <a:cubicBezTo>
                  <a:pt x="9851726" y="1688834"/>
                  <a:pt x="9900410" y="1666211"/>
                  <a:pt x="9938071" y="1634617"/>
                </a:cubicBezTo>
                <a:cubicBezTo>
                  <a:pt x="10029007" y="1558172"/>
                  <a:pt x="9258802" y="1317517"/>
                  <a:pt x="9220224" y="1231709"/>
                </a:cubicBezTo>
                <a:cubicBezTo>
                  <a:pt x="9208284" y="1205187"/>
                  <a:pt x="9167410" y="1177883"/>
                  <a:pt x="9133419" y="1170083"/>
                </a:cubicBezTo>
                <a:cubicBezTo>
                  <a:pt x="8974052" y="1133420"/>
                  <a:pt x="8835810" y="1051123"/>
                  <a:pt x="8672768" y="1020699"/>
                </a:cubicBezTo>
                <a:cubicBezTo>
                  <a:pt x="8518912" y="991837"/>
                  <a:pt x="8367350" y="953222"/>
                  <a:pt x="8198797" y="915000"/>
                </a:cubicBezTo>
                <a:cubicBezTo>
                  <a:pt x="8302134" y="819048"/>
                  <a:pt x="8485382" y="830361"/>
                  <a:pt x="8528095" y="691898"/>
                </a:cubicBezTo>
                <a:cubicBezTo>
                  <a:pt x="8361379" y="656013"/>
                  <a:pt x="8185937" y="696968"/>
                  <a:pt x="8025190" y="640021"/>
                </a:cubicBezTo>
                <a:cubicBezTo>
                  <a:pt x="8011411" y="634954"/>
                  <a:pt x="7992579" y="640021"/>
                  <a:pt x="7976047" y="641584"/>
                </a:cubicBezTo>
                <a:cubicBezTo>
                  <a:pt x="7644909" y="672005"/>
                  <a:pt x="7315149" y="645484"/>
                  <a:pt x="6988604" y="607260"/>
                </a:cubicBezTo>
                <a:cubicBezTo>
                  <a:pt x="6518305" y="552656"/>
                  <a:pt x="6046170" y="517941"/>
                  <a:pt x="5573116" y="493368"/>
                </a:cubicBezTo>
                <a:cubicBezTo>
                  <a:pt x="5182272" y="473086"/>
                  <a:pt x="4790511" y="464116"/>
                  <a:pt x="4401503" y="425112"/>
                </a:cubicBezTo>
                <a:cubicBezTo>
                  <a:pt x="3985401" y="383379"/>
                  <a:pt x="3569756" y="336184"/>
                  <a:pt x="3154109" y="292499"/>
                </a:cubicBezTo>
                <a:cubicBezTo>
                  <a:pt x="3135280" y="290549"/>
                  <a:pt x="3114499" y="284406"/>
                  <a:pt x="3094406" y="283966"/>
                </a:cubicBezTo>
                <a:close/>
                <a:moveTo>
                  <a:pt x="0" y="0"/>
                </a:moveTo>
                <a:lnTo>
                  <a:pt x="12192000" y="0"/>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dirty="0"/>
          </a:p>
        </p:txBody>
      </p:sp>
      <p:sp>
        <p:nvSpPr>
          <p:cNvPr id="8" name="Rectangle: Rounded Corners 7">
            <a:extLst>
              <a:ext uri="{FF2B5EF4-FFF2-40B4-BE49-F238E27FC236}">
                <a16:creationId xmlns:a16="http://schemas.microsoft.com/office/drawing/2014/main" id="{003388FB-F423-8FB7-9306-66272984F190}"/>
              </a:ext>
            </a:extLst>
          </p:cNvPr>
          <p:cNvSpPr/>
          <p:nvPr/>
        </p:nvSpPr>
        <p:spPr>
          <a:xfrm>
            <a:off x="0" y="0"/>
            <a:ext cx="2495068" cy="133860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blue and yellow logo">
            <a:extLst>
              <a:ext uri="{FF2B5EF4-FFF2-40B4-BE49-F238E27FC236}">
                <a16:creationId xmlns:a16="http://schemas.microsoft.com/office/drawing/2014/main" id="{6BCABE24-80F9-92F8-725C-3AD8BAA2F8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2495068" cy="133860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3" name="Picture 2" descr="A logo of a globe and a graduation cap">
            <a:extLst>
              <a:ext uri="{FF2B5EF4-FFF2-40B4-BE49-F238E27FC236}">
                <a16:creationId xmlns:a16="http://schemas.microsoft.com/office/drawing/2014/main" id="{D0AB88A4-0E60-5E4B-D04D-BEC5BCB9FB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grayWhite">
          <a:xfrm>
            <a:off x="9852315" y="18854"/>
            <a:ext cx="2339684" cy="1404594"/>
          </a:xfrm>
          <a:prstGeom prst="rect">
            <a:avLst/>
          </a:prstGeom>
        </p:spPr>
      </p:pic>
      <p:sp>
        <p:nvSpPr>
          <p:cNvPr id="2" name="TextBox 1">
            <a:extLst>
              <a:ext uri="{FF2B5EF4-FFF2-40B4-BE49-F238E27FC236}">
                <a16:creationId xmlns:a16="http://schemas.microsoft.com/office/drawing/2014/main" id="{E83C894A-BE31-6731-C815-FC91977F4163}"/>
              </a:ext>
            </a:extLst>
          </p:cNvPr>
          <p:cNvSpPr txBox="1"/>
          <p:nvPr/>
        </p:nvSpPr>
        <p:spPr>
          <a:xfrm>
            <a:off x="2584578" y="715562"/>
            <a:ext cx="5887618" cy="707886"/>
          </a:xfrm>
          <a:prstGeom prst="rect">
            <a:avLst/>
          </a:prstGeom>
          <a:noFill/>
        </p:spPr>
        <p:txBody>
          <a:bodyPr wrap="square" rtlCol="0">
            <a:spAutoFit/>
          </a:bodyPr>
          <a:lstStyle/>
          <a:p>
            <a:r>
              <a:rPr lang="en-GB" sz="4000" b="1" dirty="0"/>
              <a:t>Clean and Prepare Data:</a:t>
            </a:r>
          </a:p>
        </p:txBody>
      </p:sp>
      <p:sp>
        <p:nvSpPr>
          <p:cNvPr id="7" name="TextBox 6">
            <a:extLst>
              <a:ext uri="{FF2B5EF4-FFF2-40B4-BE49-F238E27FC236}">
                <a16:creationId xmlns:a16="http://schemas.microsoft.com/office/drawing/2014/main" id="{0EA1F83E-B45C-A74E-9A48-027DEE4D6578}"/>
              </a:ext>
            </a:extLst>
          </p:cNvPr>
          <p:cNvSpPr txBox="1"/>
          <p:nvPr/>
        </p:nvSpPr>
        <p:spPr>
          <a:xfrm>
            <a:off x="367004" y="1592303"/>
            <a:ext cx="5728996" cy="400110"/>
          </a:xfrm>
          <a:prstGeom prst="rect">
            <a:avLst/>
          </a:prstGeom>
          <a:noFill/>
        </p:spPr>
        <p:txBody>
          <a:bodyPr wrap="square" rtlCol="0">
            <a:spAutoFit/>
          </a:bodyPr>
          <a:lstStyle/>
          <a:p>
            <a:r>
              <a:rPr lang="en-GB" sz="2000" dirty="0"/>
              <a:t>Cleaned</a:t>
            </a:r>
            <a:r>
              <a:rPr lang="en-GB" dirty="0"/>
              <a:t> dataset with the added columns(Excel):</a:t>
            </a:r>
          </a:p>
        </p:txBody>
      </p:sp>
      <p:pic>
        <p:nvPicPr>
          <p:cNvPr id="11" name="Picture 10" descr="A screenshot of a computer&#10;&#10;Description automatically generated">
            <a:extLst>
              <a:ext uri="{FF2B5EF4-FFF2-40B4-BE49-F238E27FC236}">
                <a16:creationId xmlns:a16="http://schemas.microsoft.com/office/drawing/2014/main" id="{7961D062-E467-C5A2-0844-F3A11D57C7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7829" y="2254651"/>
            <a:ext cx="8758334" cy="4341110"/>
          </a:xfrm>
          <a:prstGeom prst="rect">
            <a:avLst/>
          </a:prstGeom>
        </p:spPr>
      </p:pic>
      <p:pic>
        <p:nvPicPr>
          <p:cNvPr id="13" name="Picture 12" descr="A screenshot of a grid of numbers&#10;&#10;Description automatically generated">
            <a:extLst>
              <a:ext uri="{FF2B5EF4-FFF2-40B4-BE49-F238E27FC236}">
                <a16:creationId xmlns:a16="http://schemas.microsoft.com/office/drawing/2014/main" id="{09F2EE9B-CB5E-C6E4-7DCA-B42F15D0840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22632" y="2214341"/>
            <a:ext cx="2339685" cy="4421729"/>
          </a:xfrm>
          <a:prstGeom prst="rect">
            <a:avLst/>
          </a:prstGeom>
        </p:spPr>
      </p:pic>
    </p:spTree>
    <p:extLst>
      <p:ext uri="{BB962C8B-B14F-4D97-AF65-F5344CB8AC3E}">
        <p14:creationId xmlns:p14="http://schemas.microsoft.com/office/powerpoint/2010/main" val="21730185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A316BE3-B69D-9957-0407-B37DBFB54FA3}"/>
            </a:ext>
          </a:extLst>
        </p:cNvPr>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044BEA96-EB96-7172-E359-18CA355112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Diagonal Corners Rounded 5">
            <a:extLst>
              <a:ext uri="{FF2B5EF4-FFF2-40B4-BE49-F238E27FC236}">
                <a16:creationId xmlns:a16="http://schemas.microsoft.com/office/drawing/2014/main" id="{CF20C3A3-9CF7-6150-1642-61A017D2B665}"/>
              </a:ext>
            </a:extLst>
          </p:cNvPr>
          <p:cNvSpPr/>
          <p:nvPr/>
        </p:nvSpPr>
        <p:spPr>
          <a:xfrm>
            <a:off x="9875595" y="18854"/>
            <a:ext cx="2316405" cy="1404594"/>
          </a:xfrm>
          <a:prstGeom prst="round2DiagRect">
            <a:avLst>
              <a:gd name="adj1" fmla="val 16667"/>
              <a:gd name="adj2" fmla="val 11132"/>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Freeform: Shape 29">
            <a:extLst>
              <a:ext uri="{FF2B5EF4-FFF2-40B4-BE49-F238E27FC236}">
                <a16:creationId xmlns:a16="http://schemas.microsoft.com/office/drawing/2014/main" id="{79DA349D-BE4A-82C9-9141-5A65F33E9B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3094406 w 12192000"/>
              <a:gd name="connsiteY0" fmla="*/ 283966 h 6858000"/>
              <a:gd name="connsiteX1" fmla="*/ 3038833 w 12192000"/>
              <a:gd name="connsiteY1" fmla="*/ 309661 h 6858000"/>
              <a:gd name="connsiteX2" fmla="*/ 3348384 w 12192000"/>
              <a:gd name="connsiteY2" fmla="*/ 406000 h 6858000"/>
              <a:gd name="connsiteX3" fmla="*/ 2864309 w 12192000"/>
              <a:gd name="connsiteY3" fmla="*/ 355295 h 6858000"/>
              <a:gd name="connsiteX4" fmla="*/ 2856039 w 12192000"/>
              <a:gd name="connsiteY4" fmla="*/ 388058 h 6858000"/>
              <a:gd name="connsiteX5" fmla="*/ 3405794 w 12192000"/>
              <a:gd name="connsiteY5" fmla="*/ 512089 h 6858000"/>
              <a:gd name="connsiteX6" fmla="*/ 3356651 w 12192000"/>
              <a:gd name="connsiteY6" fmla="*/ 531204 h 6858000"/>
              <a:gd name="connsiteX7" fmla="*/ 3064552 w 12192000"/>
              <a:gd name="connsiteY7" fmla="*/ 483228 h 6858000"/>
              <a:gd name="connsiteX8" fmla="*/ 3005765 w 12192000"/>
              <a:gd name="connsiteY8" fmla="*/ 495708 h 6858000"/>
              <a:gd name="connsiteX9" fmla="*/ 3034700 w 12192000"/>
              <a:gd name="connsiteY9" fmla="*/ 553823 h 6858000"/>
              <a:gd name="connsiteX10" fmla="*/ 3161459 w 12192000"/>
              <a:gd name="connsiteY10" fmla="*/ 576445 h 6858000"/>
              <a:gd name="connsiteX11" fmla="*/ 3358949 w 12192000"/>
              <a:gd name="connsiteY11" fmla="*/ 712961 h 6858000"/>
              <a:gd name="connsiteX12" fmla="*/ 3059960 w 12192000"/>
              <a:gd name="connsiteY12" fmla="*/ 696576 h 6858000"/>
              <a:gd name="connsiteX13" fmla="*/ 3007143 w 12192000"/>
              <a:gd name="connsiteY13" fmla="*/ 729732 h 6858000"/>
              <a:gd name="connsiteX14" fmla="*/ 2986935 w 12192000"/>
              <a:gd name="connsiteY14" fmla="*/ 772635 h 6858000"/>
              <a:gd name="connsiteX15" fmla="*/ 2871197 w 12192000"/>
              <a:gd name="connsiteY15" fmla="*/ 808127 h 6858000"/>
              <a:gd name="connsiteX16" fmla="*/ 3053071 w 12192000"/>
              <a:gd name="connsiteY16" fmla="*/ 847913 h 6858000"/>
              <a:gd name="connsiteX17" fmla="*/ 2858796 w 12192000"/>
              <a:gd name="connsiteY17" fmla="*/ 847913 h 6858000"/>
              <a:gd name="connsiteX18" fmla="*/ 2635588 w 12192000"/>
              <a:gd name="connsiteY18" fmla="*/ 820611 h 6858000"/>
              <a:gd name="connsiteX19" fmla="*/ 2397683 w 12192000"/>
              <a:gd name="connsiteY19" fmla="*/ 829190 h 6858000"/>
              <a:gd name="connsiteX20" fmla="*/ 1921874 w 12192000"/>
              <a:gd name="connsiteY20" fmla="*/ 778877 h 6858000"/>
              <a:gd name="connsiteX21" fmla="*/ 1695450 w 12192000"/>
              <a:gd name="connsiteY21" fmla="*/ 782386 h 6858000"/>
              <a:gd name="connsiteX22" fmla="*/ 2954324 w 12192000"/>
              <a:gd name="connsiteY22" fmla="*/ 1120940 h 6858000"/>
              <a:gd name="connsiteX23" fmla="*/ 2890028 w 12192000"/>
              <a:gd name="connsiteY23" fmla="*/ 1195435 h 6858000"/>
              <a:gd name="connsiteX24" fmla="*/ 3153652 w 12192000"/>
              <a:gd name="connsiteY24" fmla="*/ 1276563 h 6858000"/>
              <a:gd name="connsiteX25" fmla="*/ 3218410 w 12192000"/>
              <a:gd name="connsiteY25" fmla="*/ 1356911 h 6858000"/>
              <a:gd name="connsiteX26" fmla="*/ 3137118 w 12192000"/>
              <a:gd name="connsiteY26" fmla="*/ 1349891 h 6858000"/>
              <a:gd name="connsiteX27" fmla="*/ 3067309 w 12192000"/>
              <a:gd name="connsiteY27" fmla="*/ 1365102 h 6858000"/>
              <a:gd name="connsiteX28" fmla="*/ 3096243 w 12192000"/>
              <a:gd name="connsiteY28" fmla="*/ 1467292 h 6858000"/>
              <a:gd name="connsiteX29" fmla="*/ 3468716 w 12192000"/>
              <a:gd name="connsiteY29" fmla="*/ 1599125 h 6858000"/>
              <a:gd name="connsiteX30" fmla="*/ 3502241 w 12192000"/>
              <a:gd name="connsiteY30" fmla="*/ 1642029 h 6858000"/>
              <a:gd name="connsiteX31" fmla="*/ 3457692 w 12192000"/>
              <a:gd name="connsiteY31" fmla="*/ 1672453 h 6858000"/>
              <a:gd name="connsiteX32" fmla="*/ 3337362 w 12192000"/>
              <a:gd name="connsiteY32" fmla="*/ 1688053 h 6858000"/>
              <a:gd name="connsiteX33" fmla="*/ 3505915 w 12192000"/>
              <a:gd name="connsiteY33" fmla="*/ 1834318 h 6858000"/>
              <a:gd name="connsiteX34" fmla="*/ 3567458 w 12192000"/>
              <a:gd name="connsiteY34" fmla="*/ 1874880 h 6858000"/>
              <a:gd name="connsiteX35" fmla="*/ 3672634 w 12192000"/>
              <a:gd name="connsiteY35" fmla="*/ 1937678 h 6858000"/>
              <a:gd name="connsiteX36" fmla="*/ 3674470 w 12192000"/>
              <a:gd name="connsiteY36" fmla="*/ 1956789 h 6858000"/>
              <a:gd name="connsiteX37" fmla="*/ 3531176 w 12192000"/>
              <a:gd name="connsiteY37" fmla="*/ 2024266 h 6858000"/>
              <a:gd name="connsiteX38" fmla="*/ 3272604 w 12192000"/>
              <a:gd name="connsiteY38" fmla="*/ 2005933 h 6858000"/>
              <a:gd name="connsiteX39" fmla="*/ 3654720 w 12192000"/>
              <a:gd name="connsiteY39" fmla="*/ 2106564 h 6858000"/>
              <a:gd name="connsiteX40" fmla="*/ 2417892 w 12192000"/>
              <a:gd name="connsiteY40" fmla="*/ 1866690 h 6858000"/>
              <a:gd name="connsiteX41" fmla="*/ 2496888 w 12192000"/>
              <a:gd name="connsiteY41" fmla="*/ 1929487 h 6858000"/>
              <a:gd name="connsiteX42" fmla="*/ 2929526 w 12192000"/>
              <a:gd name="connsiteY42" fmla="*/ 2094862 h 6858000"/>
              <a:gd name="connsiteX43" fmla="*/ 3052152 w 12192000"/>
              <a:gd name="connsiteY43" fmla="*/ 2198613 h 6858000"/>
              <a:gd name="connsiteX44" fmla="*/ 3180748 w 12192000"/>
              <a:gd name="connsiteY44" fmla="*/ 2255948 h 6858000"/>
              <a:gd name="connsiteX45" fmla="*/ 3361244 w 12192000"/>
              <a:gd name="connsiteY45" fmla="*/ 2254777 h 6858000"/>
              <a:gd name="connsiteX46" fmla="*/ 3489382 w 12192000"/>
              <a:gd name="connsiteY46" fmla="*/ 2342926 h 6858000"/>
              <a:gd name="connsiteX47" fmla="*/ 3355733 w 12192000"/>
              <a:gd name="connsiteY47" fmla="*/ 2361649 h 6858000"/>
              <a:gd name="connsiteX48" fmla="*/ 3199121 w 12192000"/>
              <a:gd name="connsiteY48" fmla="*/ 2347216 h 6858000"/>
              <a:gd name="connsiteX49" fmla="*/ 2861091 w 12192000"/>
              <a:gd name="connsiteY49" fmla="*/ 2351896 h 6858000"/>
              <a:gd name="connsiteX50" fmla="*/ 2667278 w 12192000"/>
              <a:gd name="connsiteY50" fmla="*/ 2369058 h 6858000"/>
              <a:gd name="connsiteX51" fmla="*/ 2221781 w 12192000"/>
              <a:gd name="connsiteY51" fmla="*/ 2339805 h 6858000"/>
              <a:gd name="connsiteX52" fmla="*/ 2247961 w 12192000"/>
              <a:gd name="connsiteY52" fmla="*/ 2414693 h 6858000"/>
              <a:gd name="connsiteX53" fmla="*/ 2231425 w 12192000"/>
              <a:gd name="connsiteY53" fmla="*/ 2479828 h 6858000"/>
              <a:gd name="connsiteX54" fmla="*/ 2224996 w 12192000"/>
              <a:gd name="connsiteY54" fmla="*/ 2621414 h 6858000"/>
              <a:gd name="connsiteX55" fmla="*/ 2229131 w 12192000"/>
              <a:gd name="connsiteY55" fmla="*/ 2644426 h 6858000"/>
              <a:gd name="connsiteX56" fmla="*/ 2129466 w 12192000"/>
              <a:gd name="connsiteY56" fmla="*/ 2659247 h 6858000"/>
              <a:gd name="connsiteX57" fmla="*/ 2723312 w 12192000"/>
              <a:gd name="connsiteY57" fmla="*/ 2953726 h 6858000"/>
              <a:gd name="connsiteX58" fmla="*/ 2326496 w 12192000"/>
              <a:gd name="connsiteY58" fmla="*/ 2878838 h 6858000"/>
              <a:gd name="connsiteX59" fmla="*/ 2272759 w 12192000"/>
              <a:gd name="connsiteY59" fmla="*/ 3002480 h 6858000"/>
              <a:gd name="connsiteX60" fmla="*/ 2459226 w 12192000"/>
              <a:gd name="connsiteY60" fmla="*/ 3112471 h 6858000"/>
              <a:gd name="connsiteX61" fmla="*/ 2528117 w 12192000"/>
              <a:gd name="connsiteY61" fmla="*/ 3330111 h 6858000"/>
              <a:gd name="connsiteX62" fmla="*/ 2494590 w 12192000"/>
              <a:gd name="connsiteY62" fmla="*/ 3529029 h 6858000"/>
              <a:gd name="connsiteX63" fmla="*/ 2414677 w 12192000"/>
              <a:gd name="connsiteY63" fmla="*/ 3592215 h 6858000"/>
              <a:gd name="connsiteX64" fmla="*/ 2298940 w 12192000"/>
              <a:gd name="connsiteY64" fmla="*/ 3705716 h 6858000"/>
              <a:gd name="connsiteX65" fmla="*/ 2227294 w 12192000"/>
              <a:gd name="connsiteY65" fmla="*/ 3775921 h 6858000"/>
              <a:gd name="connsiteX66" fmla="*/ 1978366 w 12192000"/>
              <a:gd name="connsiteY66" fmla="*/ 3748620 h 6858000"/>
              <a:gd name="connsiteX67" fmla="*/ 2310421 w 12192000"/>
              <a:gd name="connsiteY67" fmla="*/ 3926868 h 6858000"/>
              <a:gd name="connsiteX68" fmla="*/ 2041285 w 12192000"/>
              <a:gd name="connsiteY68" fmla="*/ 3904635 h 6858000"/>
              <a:gd name="connsiteX69" fmla="*/ 1953565 w 12192000"/>
              <a:gd name="connsiteY69" fmla="*/ 3917116 h 6858000"/>
              <a:gd name="connsiteX70" fmla="*/ 2003623 w 12192000"/>
              <a:gd name="connsiteY70" fmla="*/ 3974842 h 6858000"/>
              <a:gd name="connsiteX71" fmla="*/ 2201114 w 12192000"/>
              <a:gd name="connsiteY71" fmla="*/ 4072742 h 6858000"/>
              <a:gd name="connsiteX72" fmla="*/ 2608032 w 12192000"/>
              <a:gd name="connsiteY72" fmla="*/ 4337967 h 6858000"/>
              <a:gd name="connsiteX73" fmla="*/ 2213973 w 12192000"/>
              <a:gd name="connsiteY73" fmla="*/ 4216277 h 6858000"/>
              <a:gd name="connsiteX74" fmla="*/ 2629158 w 12192000"/>
              <a:gd name="connsiteY74" fmla="*/ 4488911 h 6858000"/>
              <a:gd name="connsiteX75" fmla="*/ 2721471 w 12192000"/>
              <a:gd name="connsiteY75" fmla="*/ 4579399 h 6858000"/>
              <a:gd name="connsiteX76" fmla="*/ 2907939 w 12192000"/>
              <a:gd name="connsiteY76" fmla="*/ 4804062 h 6858000"/>
              <a:gd name="connsiteX77" fmla="*/ 2898753 w 12192000"/>
              <a:gd name="connsiteY77" fmla="*/ 4829414 h 6858000"/>
              <a:gd name="connsiteX78" fmla="*/ 2683352 w 12192000"/>
              <a:gd name="connsiteY78" fmla="*/ 4793141 h 6858000"/>
              <a:gd name="connsiteX79" fmla="*/ 2962594 w 12192000"/>
              <a:gd name="connsiteY79" fmla="*/ 4981920 h 6858000"/>
              <a:gd name="connsiteX80" fmla="*/ 3251019 w 12192000"/>
              <a:gd name="connsiteY80" fmla="*/ 5127012 h 6858000"/>
              <a:gd name="connsiteX81" fmla="*/ 3046180 w 12192000"/>
              <a:gd name="connsiteY81" fmla="*/ 5104781 h 6858000"/>
              <a:gd name="connsiteX82" fmla="*/ 2764646 w 12192000"/>
              <a:gd name="connsiteY82" fmla="*/ 5021703 h 6858000"/>
              <a:gd name="connsiteX83" fmla="*/ 2666820 w 12192000"/>
              <a:gd name="connsiteY83" fmla="*/ 5052905 h 6858000"/>
              <a:gd name="connsiteX84" fmla="*/ 2933657 w 12192000"/>
              <a:gd name="connsiteY84" fmla="*/ 5190198 h 6858000"/>
              <a:gd name="connsiteX85" fmla="*/ 3086598 w 12192000"/>
              <a:gd name="connsiteY85" fmla="*/ 5253776 h 6858000"/>
              <a:gd name="connsiteX86" fmla="*/ 3147680 w 12192000"/>
              <a:gd name="connsiteY86" fmla="*/ 5302531 h 6858000"/>
              <a:gd name="connsiteX87" fmla="*/ 3322204 w 12192000"/>
              <a:gd name="connsiteY87" fmla="*/ 5476487 h 6858000"/>
              <a:gd name="connsiteX88" fmla="*/ 3834758 w 12192000"/>
              <a:gd name="connsiteY88" fmla="*/ 5666434 h 6858000"/>
              <a:gd name="connsiteX89" fmla="*/ 4314240 w 12192000"/>
              <a:gd name="connsiteY89" fmla="*/ 5902409 h 6858000"/>
              <a:gd name="connsiteX90" fmla="*/ 4688552 w 12192000"/>
              <a:gd name="connsiteY90" fmla="*/ 6049453 h 6858000"/>
              <a:gd name="connsiteX91" fmla="*/ 5634660 w 12192000"/>
              <a:gd name="connsiteY91" fmla="*/ 6238620 h 6858000"/>
              <a:gd name="connsiteX92" fmla="*/ 9222980 w 12192000"/>
              <a:gd name="connsiteY92" fmla="*/ 4955397 h 6858000"/>
              <a:gd name="connsiteX93" fmla="*/ 9268448 w 12192000"/>
              <a:gd name="connsiteY93" fmla="*/ 4917173 h 6858000"/>
              <a:gd name="connsiteX94" fmla="*/ 9442512 w 12192000"/>
              <a:gd name="connsiteY94" fmla="*/ 4773251 h 6858000"/>
              <a:gd name="connsiteX95" fmla="*/ 9590400 w 12192000"/>
              <a:gd name="connsiteY95" fmla="*/ 4643756 h 6858000"/>
              <a:gd name="connsiteX96" fmla="*/ 9513242 w 12192000"/>
              <a:gd name="connsiteY96" fmla="*/ 4600073 h 6858000"/>
              <a:gd name="connsiteX97" fmla="*/ 9617498 w 12192000"/>
              <a:gd name="connsiteY97" fmla="*/ 4476430 h 6858000"/>
              <a:gd name="connsiteX98" fmla="*/ 9949094 w 12192000"/>
              <a:gd name="connsiteY98" fmla="*/ 4095364 h 6858000"/>
              <a:gd name="connsiteX99" fmla="*/ 10094686 w 12192000"/>
              <a:gd name="connsiteY99" fmla="*/ 4011507 h 6858000"/>
              <a:gd name="connsiteX100" fmla="*/ 10271967 w 12192000"/>
              <a:gd name="connsiteY100" fmla="*/ 3800497 h 6858000"/>
              <a:gd name="connsiteX101" fmla="*/ 10297226 w 12192000"/>
              <a:gd name="connsiteY101" fmla="*/ 3751742 h 6858000"/>
              <a:gd name="connsiteX102" fmla="*/ 10260943 w 12192000"/>
              <a:gd name="connsiteY102" fmla="*/ 3689723 h 6858000"/>
              <a:gd name="connsiteX103" fmla="*/ 10233847 w 12192000"/>
              <a:gd name="connsiteY103" fmla="*/ 3627319 h 6858000"/>
              <a:gd name="connsiteX104" fmla="*/ 10269209 w 12192000"/>
              <a:gd name="connsiteY104" fmla="*/ 3608986 h 6858000"/>
              <a:gd name="connsiteX105" fmla="*/ 10496550 w 12192000"/>
              <a:gd name="connsiteY105" fmla="*/ 3577393 h 6858000"/>
              <a:gd name="connsiteX106" fmla="*/ 10364738 w 12192000"/>
              <a:gd name="connsiteY106" fmla="*/ 3458823 h 6858000"/>
              <a:gd name="connsiteX107" fmla="*/ 10132346 w 12192000"/>
              <a:gd name="connsiteY107" fmla="*/ 3282137 h 6858000"/>
              <a:gd name="connsiteX108" fmla="*/ 10026712 w 12192000"/>
              <a:gd name="connsiteY108" fmla="*/ 3156543 h 6858000"/>
              <a:gd name="connsiteX109" fmla="*/ 10014312 w 12192000"/>
              <a:gd name="connsiteY109" fmla="*/ 3044213 h 6858000"/>
              <a:gd name="connsiteX110" fmla="*/ 9806718 w 12192000"/>
              <a:gd name="connsiteY110" fmla="*/ 2977907 h 6858000"/>
              <a:gd name="connsiteX111" fmla="*/ 10001912 w 12192000"/>
              <a:gd name="connsiteY111" fmla="*/ 2740374 h 6858000"/>
              <a:gd name="connsiteX112" fmla="*/ 10021662 w 12192000"/>
              <a:gd name="connsiteY112" fmla="*/ 2691231 h 6858000"/>
              <a:gd name="connsiteX113" fmla="*/ 9904546 w 12192000"/>
              <a:gd name="connsiteY113" fmla="*/ 2515322 h 6858000"/>
              <a:gd name="connsiteX114" fmla="*/ 9885256 w 12192000"/>
              <a:gd name="connsiteY114" fmla="*/ 2487240 h 6858000"/>
              <a:gd name="connsiteX115" fmla="*/ 9842085 w 12192000"/>
              <a:gd name="connsiteY115" fmla="*/ 2431074 h 6858000"/>
              <a:gd name="connsiteX116" fmla="*/ 9718078 w 12192000"/>
              <a:gd name="connsiteY116" fmla="*/ 2417424 h 6858000"/>
              <a:gd name="connsiteX117" fmla="*/ 9782378 w 12192000"/>
              <a:gd name="connsiteY117" fmla="*/ 2377641 h 6858000"/>
              <a:gd name="connsiteX118" fmla="*/ 9907302 w 12192000"/>
              <a:gd name="connsiteY118" fmla="*/ 2243078 h 6858000"/>
              <a:gd name="connsiteX119" fmla="*/ 9824171 w 12192000"/>
              <a:gd name="connsiteY119" fmla="*/ 2114365 h 6858000"/>
              <a:gd name="connsiteX120" fmla="*/ 9818662 w 12192000"/>
              <a:gd name="connsiteY120" fmla="*/ 2043377 h 6858000"/>
              <a:gd name="connsiteX121" fmla="*/ 9958740 w 12192000"/>
              <a:gd name="connsiteY121" fmla="*/ 1952499 h 6858000"/>
              <a:gd name="connsiteX122" fmla="*/ 10064374 w 12192000"/>
              <a:gd name="connsiteY122" fmla="*/ 1916615 h 6858000"/>
              <a:gd name="connsiteX123" fmla="*/ 10113055 w 12192000"/>
              <a:gd name="connsiteY123" fmla="*/ 1865131 h 6858000"/>
              <a:gd name="connsiteX124" fmla="*/ 10055646 w 12192000"/>
              <a:gd name="connsiteY124" fmla="*/ 1822227 h 6858000"/>
              <a:gd name="connsiteX125" fmla="*/ 9800748 w 12192000"/>
              <a:gd name="connsiteY125" fmla="*/ 1720036 h 6858000"/>
              <a:gd name="connsiteX126" fmla="*/ 9938071 w 12192000"/>
              <a:gd name="connsiteY126" fmla="*/ 1634617 h 6858000"/>
              <a:gd name="connsiteX127" fmla="*/ 9220224 w 12192000"/>
              <a:gd name="connsiteY127" fmla="*/ 1231709 h 6858000"/>
              <a:gd name="connsiteX128" fmla="*/ 9133419 w 12192000"/>
              <a:gd name="connsiteY128" fmla="*/ 1170083 h 6858000"/>
              <a:gd name="connsiteX129" fmla="*/ 8672768 w 12192000"/>
              <a:gd name="connsiteY129" fmla="*/ 1020699 h 6858000"/>
              <a:gd name="connsiteX130" fmla="*/ 8198797 w 12192000"/>
              <a:gd name="connsiteY130" fmla="*/ 915000 h 6858000"/>
              <a:gd name="connsiteX131" fmla="*/ 8528095 w 12192000"/>
              <a:gd name="connsiteY131" fmla="*/ 691898 h 6858000"/>
              <a:gd name="connsiteX132" fmla="*/ 8025190 w 12192000"/>
              <a:gd name="connsiteY132" fmla="*/ 640021 h 6858000"/>
              <a:gd name="connsiteX133" fmla="*/ 7976047 w 12192000"/>
              <a:gd name="connsiteY133" fmla="*/ 641584 h 6858000"/>
              <a:gd name="connsiteX134" fmla="*/ 6988604 w 12192000"/>
              <a:gd name="connsiteY134" fmla="*/ 607260 h 6858000"/>
              <a:gd name="connsiteX135" fmla="*/ 5573116 w 12192000"/>
              <a:gd name="connsiteY135" fmla="*/ 493368 h 6858000"/>
              <a:gd name="connsiteX136" fmla="*/ 4401503 w 12192000"/>
              <a:gd name="connsiteY136" fmla="*/ 425112 h 6858000"/>
              <a:gd name="connsiteX137" fmla="*/ 3154109 w 12192000"/>
              <a:gd name="connsiteY137" fmla="*/ 292499 h 6858000"/>
              <a:gd name="connsiteX138" fmla="*/ 3094406 w 12192000"/>
              <a:gd name="connsiteY138" fmla="*/ 283966 h 6858000"/>
              <a:gd name="connsiteX139" fmla="*/ 0 w 12192000"/>
              <a:gd name="connsiteY139" fmla="*/ 0 h 6858000"/>
              <a:gd name="connsiteX140" fmla="*/ 12192000 w 12192000"/>
              <a:gd name="connsiteY140" fmla="*/ 0 h 6858000"/>
              <a:gd name="connsiteX141" fmla="*/ 12192000 w 12192000"/>
              <a:gd name="connsiteY141" fmla="*/ 6858000 h 6858000"/>
              <a:gd name="connsiteX142" fmla="*/ 0 w 12192000"/>
              <a:gd name="connsiteY14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2192000" h="6858000">
                <a:moveTo>
                  <a:pt x="3094406" y="283966"/>
                </a:moveTo>
                <a:cubicBezTo>
                  <a:pt x="3074312" y="283528"/>
                  <a:pt x="3054907" y="288795"/>
                  <a:pt x="3038833" y="309661"/>
                </a:cubicBezTo>
                <a:cubicBezTo>
                  <a:pt x="3124259" y="364657"/>
                  <a:pt x="3233105" y="343983"/>
                  <a:pt x="3348384" y="406000"/>
                </a:cubicBezTo>
                <a:cubicBezTo>
                  <a:pt x="3161001" y="386497"/>
                  <a:pt x="3012653" y="370896"/>
                  <a:pt x="2864309" y="355295"/>
                </a:cubicBezTo>
                <a:cubicBezTo>
                  <a:pt x="2861553" y="366216"/>
                  <a:pt x="2858796" y="377136"/>
                  <a:pt x="2856039" y="388058"/>
                </a:cubicBezTo>
                <a:cubicBezTo>
                  <a:pt x="3045722" y="411070"/>
                  <a:pt x="3221166" y="470356"/>
                  <a:pt x="3405794" y="512089"/>
                </a:cubicBezTo>
                <a:cubicBezTo>
                  <a:pt x="3388799" y="537835"/>
                  <a:pt x="3371808" y="532763"/>
                  <a:pt x="3356651" y="531204"/>
                </a:cubicBezTo>
                <a:cubicBezTo>
                  <a:pt x="3257907" y="521062"/>
                  <a:pt x="3159164" y="510922"/>
                  <a:pt x="3064552" y="483228"/>
                </a:cubicBezTo>
                <a:cubicBezTo>
                  <a:pt x="3043427" y="476987"/>
                  <a:pt x="3017704" y="476987"/>
                  <a:pt x="3005765" y="495708"/>
                </a:cubicBezTo>
                <a:cubicBezTo>
                  <a:pt x="2988771" y="522231"/>
                  <a:pt x="3013113" y="539393"/>
                  <a:pt x="3034700" y="553823"/>
                </a:cubicBezTo>
                <a:cubicBezTo>
                  <a:pt x="3072360" y="578787"/>
                  <a:pt x="3117827" y="571767"/>
                  <a:pt x="3161459" y="576445"/>
                </a:cubicBezTo>
                <a:cubicBezTo>
                  <a:pt x="3277655" y="588537"/>
                  <a:pt x="3333228" y="626370"/>
                  <a:pt x="3358949" y="712961"/>
                </a:cubicBezTo>
                <a:cubicBezTo>
                  <a:pt x="3256987" y="677857"/>
                  <a:pt x="3158703" y="721151"/>
                  <a:pt x="3059960" y="696576"/>
                </a:cubicBezTo>
                <a:cubicBezTo>
                  <a:pt x="3034240" y="690338"/>
                  <a:pt x="2993364" y="699698"/>
                  <a:pt x="3007143" y="729732"/>
                </a:cubicBezTo>
                <a:cubicBezTo>
                  <a:pt x="3020003" y="757814"/>
                  <a:pt x="3062716" y="778096"/>
                  <a:pt x="2986935" y="772635"/>
                </a:cubicBezTo>
                <a:cubicBezTo>
                  <a:pt x="2932740" y="768735"/>
                  <a:pt x="2826647" y="800329"/>
                  <a:pt x="2871197" y="808127"/>
                </a:cubicBezTo>
                <a:cubicBezTo>
                  <a:pt x="2927228" y="817881"/>
                  <a:pt x="2981883" y="831921"/>
                  <a:pt x="3053071" y="847913"/>
                </a:cubicBezTo>
                <a:cubicBezTo>
                  <a:pt x="2974533" y="874043"/>
                  <a:pt x="2918042" y="868584"/>
                  <a:pt x="2858796" y="847913"/>
                </a:cubicBezTo>
                <a:cubicBezTo>
                  <a:pt x="2787150" y="822949"/>
                  <a:pt x="2693916" y="792528"/>
                  <a:pt x="2635588" y="820611"/>
                </a:cubicBezTo>
                <a:cubicBezTo>
                  <a:pt x="2548326" y="862734"/>
                  <a:pt x="2475760" y="836211"/>
                  <a:pt x="2397683" y="829190"/>
                </a:cubicBezTo>
                <a:cubicBezTo>
                  <a:pt x="2238775" y="814759"/>
                  <a:pt x="2081241" y="790576"/>
                  <a:pt x="1921874" y="778877"/>
                </a:cubicBezTo>
                <a:cubicBezTo>
                  <a:pt x="1858036" y="774195"/>
                  <a:pt x="1789143" y="751964"/>
                  <a:pt x="1695450" y="782386"/>
                </a:cubicBezTo>
                <a:cubicBezTo>
                  <a:pt x="2119822" y="938012"/>
                  <a:pt x="2575423" y="928262"/>
                  <a:pt x="2954324" y="1120940"/>
                </a:cubicBezTo>
                <a:cubicBezTo>
                  <a:pt x="2938251" y="1139269"/>
                  <a:pt x="2856502" y="1191535"/>
                  <a:pt x="2890028" y="1195435"/>
                </a:cubicBezTo>
                <a:cubicBezTo>
                  <a:pt x="2984178" y="1206748"/>
                  <a:pt x="3067767" y="1244971"/>
                  <a:pt x="3153652" y="1276563"/>
                </a:cubicBezTo>
                <a:cubicBezTo>
                  <a:pt x="3190855" y="1290216"/>
                  <a:pt x="3235862" y="1308157"/>
                  <a:pt x="3218410" y="1356911"/>
                </a:cubicBezTo>
                <a:cubicBezTo>
                  <a:pt x="3186719" y="1370562"/>
                  <a:pt x="3163296" y="1351451"/>
                  <a:pt x="3137118" y="1349891"/>
                </a:cubicBezTo>
                <a:cubicBezTo>
                  <a:pt x="3110480" y="1348331"/>
                  <a:pt x="3050773" y="1358471"/>
                  <a:pt x="3067309" y="1365102"/>
                </a:cubicBezTo>
                <a:cubicBezTo>
                  <a:pt x="3142629" y="1395136"/>
                  <a:pt x="3007143" y="1467292"/>
                  <a:pt x="3096243" y="1467292"/>
                </a:cubicBezTo>
                <a:cubicBezTo>
                  <a:pt x="3245506" y="1467681"/>
                  <a:pt x="3324961" y="1595613"/>
                  <a:pt x="3468716" y="1599125"/>
                </a:cubicBezTo>
                <a:cubicBezTo>
                  <a:pt x="3491677" y="1599513"/>
                  <a:pt x="3502700" y="1622137"/>
                  <a:pt x="3502241" y="1642029"/>
                </a:cubicBezTo>
                <a:cubicBezTo>
                  <a:pt x="3502241" y="1665822"/>
                  <a:pt x="3481116" y="1670112"/>
                  <a:pt x="3457692" y="1672453"/>
                </a:cubicBezTo>
                <a:cubicBezTo>
                  <a:pt x="3421868" y="1675962"/>
                  <a:pt x="3384667" y="1642029"/>
                  <a:pt x="3337362" y="1688053"/>
                </a:cubicBezTo>
                <a:cubicBezTo>
                  <a:pt x="3422329" y="1714966"/>
                  <a:pt x="3507294" y="1741878"/>
                  <a:pt x="3505915" y="1834318"/>
                </a:cubicBezTo>
                <a:cubicBezTo>
                  <a:pt x="3505457" y="1859279"/>
                  <a:pt x="3540820" y="1868640"/>
                  <a:pt x="3567458" y="1874880"/>
                </a:cubicBezTo>
                <a:cubicBezTo>
                  <a:pt x="3611549" y="1885023"/>
                  <a:pt x="3648750" y="1902965"/>
                  <a:pt x="3672634" y="1937678"/>
                </a:cubicBezTo>
                <a:cubicBezTo>
                  <a:pt x="3672172" y="1944308"/>
                  <a:pt x="3671715" y="1951329"/>
                  <a:pt x="3674470" y="1956789"/>
                </a:cubicBezTo>
                <a:cubicBezTo>
                  <a:pt x="3666664" y="2040646"/>
                  <a:pt x="3602363" y="2038306"/>
                  <a:pt x="3531176" y="2024266"/>
                </a:cubicBezTo>
                <a:cubicBezTo>
                  <a:pt x="3446211" y="2007103"/>
                  <a:pt x="3362164" y="1975900"/>
                  <a:pt x="3272604" y="2005933"/>
                </a:cubicBezTo>
                <a:cubicBezTo>
                  <a:pt x="3398905" y="2046107"/>
                  <a:pt x="3536229" y="2049228"/>
                  <a:pt x="3654720" y="2106564"/>
                </a:cubicBezTo>
                <a:cubicBezTo>
                  <a:pt x="3221166" y="2117095"/>
                  <a:pt x="2838130" y="1936116"/>
                  <a:pt x="2417892" y="1866690"/>
                </a:cubicBezTo>
                <a:cubicBezTo>
                  <a:pt x="2432130" y="1913105"/>
                  <a:pt x="2466114" y="1922465"/>
                  <a:pt x="2496888" y="1929487"/>
                </a:cubicBezTo>
                <a:cubicBezTo>
                  <a:pt x="2652123" y="1964590"/>
                  <a:pt x="2788067" y="2034408"/>
                  <a:pt x="2929526" y="2094862"/>
                </a:cubicBezTo>
                <a:cubicBezTo>
                  <a:pt x="2987851" y="2119825"/>
                  <a:pt x="3030106" y="2144789"/>
                  <a:pt x="3052152" y="2198613"/>
                </a:cubicBezTo>
                <a:cubicBezTo>
                  <a:pt x="3071903" y="2247367"/>
                  <a:pt x="3110021" y="2269990"/>
                  <a:pt x="3180748" y="2255948"/>
                </a:cubicBezTo>
                <a:cubicBezTo>
                  <a:pt x="3238157" y="2244246"/>
                  <a:pt x="3301078" y="2250487"/>
                  <a:pt x="3361244" y="2254777"/>
                </a:cubicBezTo>
                <a:cubicBezTo>
                  <a:pt x="3430596" y="2259459"/>
                  <a:pt x="3508213" y="2314455"/>
                  <a:pt x="3489382" y="2342926"/>
                </a:cubicBezTo>
                <a:cubicBezTo>
                  <a:pt x="3457233" y="2391292"/>
                  <a:pt x="3403498" y="2367110"/>
                  <a:pt x="3355733" y="2361649"/>
                </a:cubicBezTo>
                <a:cubicBezTo>
                  <a:pt x="3301537" y="2355018"/>
                  <a:pt x="3200957" y="2341367"/>
                  <a:pt x="3199121" y="2347216"/>
                </a:cubicBezTo>
                <a:cubicBezTo>
                  <a:pt x="3163754" y="2468518"/>
                  <a:pt x="2914827" y="2362819"/>
                  <a:pt x="2861091" y="2351896"/>
                </a:cubicBezTo>
                <a:cubicBezTo>
                  <a:pt x="2794038" y="2338245"/>
                  <a:pt x="2731116" y="2363208"/>
                  <a:pt x="2667278" y="2369058"/>
                </a:cubicBezTo>
                <a:cubicBezTo>
                  <a:pt x="2610328" y="2374518"/>
                  <a:pt x="2288376" y="2391292"/>
                  <a:pt x="2221781" y="2339805"/>
                </a:cubicBezTo>
                <a:cubicBezTo>
                  <a:pt x="2212595" y="2379978"/>
                  <a:pt x="2231884" y="2396361"/>
                  <a:pt x="2247961" y="2414693"/>
                </a:cubicBezTo>
                <a:cubicBezTo>
                  <a:pt x="2270465" y="2440824"/>
                  <a:pt x="2274138" y="2459157"/>
                  <a:pt x="2231425" y="2479828"/>
                </a:cubicBezTo>
                <a:cubicBezTo>
                  <a:pt x="2109717" y="2539115"/>
                  <a:pt x="2111557" y="2541065"/>
                  <a:pt x="2224996" y="2621414"/>
                </a:cubicBezTo>
                <a:cubicBezTo>
                  <a:pt x="2230509" y="2624923"/>
                  <a:pt x="2228211" y="2636624"/>
                  <a:pt x="2229131" y="2644426"/>
                </a:cubicBezTo>
                <a:cubicBezTo>
                  <a:pt x="2199276" y="2656906"/>
                  <a:pt x="2164373" y="2625703"/>
                  <a:pt x="2129466" y="2659247"/>
                </a:cubicBezTo>
                <a:cubicBezTo>
                  <a:pt x="2281487" y="2806680"/>
                  <a:pt x="2513421" y="2842953"/>
                  <a:pt x="2723312" y="2953726"/>
                </a:cubicBezTo>
                <a:cubicBezTo>
                  <a:pt x="2553377" y="2990389"/>
                  <a:pt x="2451419" y="2862456"/>
                  <a:pt x="2326496" y="2878838"/>
                </a:cubicBezTo>
                <a:cubicBezTo>
                  <a:pt x="2264036" y="2919012"/>
                  <a:pt x="2449582" y="2983367"/>
                  <a:pt x="2272759" y="3002480"/>
                </a:cubicBezTo>
                <a:cubicBezTo>
                  <a:pt x="2349461" y="3037583"/>
                  <a:pt x="2406411" y="3071905"/>
                  <a:pt x="2459226" y="3112471"/>
                </a:cubicBezTo>
                <a:cubicBezTo>
                  <a:pt x="2553377" y="3185016"/>
                  <a:pt x="2571749" y="3232602"/>
                  <a:pt x="2528117" y="3330111"/>
                </a:cubicBezTo>
                <a:cubicBezTo>
                  <a:pt x="2499642" y="3394076"/>
                  <a:pt x="2457848" y="3452973"/>
                  <a:pt x="2494590" y="3529029"/>
                </a:cubicBezTo>
                <a:cubicBezTo>
                  <a:pt x="2520308" y="3581294"/>
                  <a:pt x="2510206" y="3615617"/>
                  <a:pt x="2414677" y="3592215"/>
                </a:cubicBezTo>
                <a:cubicBezTo>
                  <a:pt x="2311799" y="3567251"/>
                  <a:pt x="2273221" y="3614057"/>
                  <a:pt x="2298940" y="3705716"/>
                </a:cubicBezTo>
                <a:cubicBezTo>
                  <a:pt x="2315473" y="3764612"/>
                  <a:pt x="2298020" y="3782553"/>
                  <a:pt x="2227294" y="3775921"/>
                </a:cubicBezTo>
                <a:cubicBezTo>
                  <a:pt x="2149215" y="3768512"/>
                  <a:pt x="2074811" y="3729898"/>
                  <a:pt x="1978366" y="3748620"/>
                </a:cubicBezTo>
                <a:cubicBezTo>
                  <a:pt x="2055522" y="3855492"/>
                  <a:pt x="2220403" y="3825068"/>
                  <a:pt x="2310421" y="3926868"/>
                </a:cubicBezTo>
                <a:cubicBezTo>
                  <a:pt x="2202950" y="3927259"/>
                  <a:pt x="2120739" y="3926868"/>
                  <a:pt x="2041285" y="3904635"/>
                </a:cubicBezTo>
                <a:cubicBezTo>
                  <a:pt x="2008216" y="3895664"/>
                  <a:pt x="1971934" y="3886305"/>
                  <a:pt x="1953565" y="3917116"/>
                </a:cubicBezTo>
                <a:cubicBezTo>
                  <a:pt x="1931978" y="3954170"/>
                  <a:pt x="1976527" y="3968211"/>
                  <a:pt x="2003623" y="3974842"/>
                </a:cubicBezTo>
                <a:cubicBezTo>
                  <a:pt x="2079866" y="3993563"/>
                  <a:pt x="2138192" y="4038028"/>
                  <a:pt x="2201114" y="4072742"/>
                </a:cubicBezTo>
                <a:cubicBezTo>
                  <a:pt x="2339356" y="4148800"/>
                  <a:pt x="2490917" y="4212375"/>
                  <a:pt x="2608032" y="4337967"/>
                </a:cubicBezTo>
                <a:cubicBezTo>
                  <a:pt x="2460606" y="4305983"/>
                  <a:pt x="2350838" y="4231487"/>
                  <a:pt x="2213973" y="4216277"/>
                </a:cubicBezTo>
                <a:cubicBezTo>
                  <a:pt x="2332467" y="4330557"/>
                  <a:pt x="2484945" y="4405834"/>
                  <a:pt x="2629158" y="4488911"/>
                </a:cubicBezTo>
                <a:cubicBezTo>
                  <a:pt x="2670494" y="4512315"/>
                  <a:pt x="2712289" y="4528306"/>
                  <a:pt x="2721471" y="4579399"/>
                </a:cubicBezTo>
                <a:cubicBezTo>
                  <a:pt x="2739385" y="4678470"/>
                  <a:pt x="2793121" y="4760378"/>
                  <a:pt x="2907939" y="4804062"/>
                </a:cubicBezTo>
                <a:cubicBezTo>
                  <a:pt x="2908859" y="4804452"/>
                  <a:pt x="2902428" y="4819274"/>
                  <a:pt x="2898753" y="4829414"/>
                </a:cubicBezTo>
                <a:cubicBezTo>
                  <a:pt x="2828485" y="4832536"/>
                  <a:pt x="2772912" y="4774028"/>
                  <a:pt x="2683352" y="4793141"/>
                </a:cubicBezTo>
                <a:cubicBezTo>
                  <a:pt x="2769239" y="4872708"/>
                  <a:pt x="2840885" y="4944087"/>
                  <a:pt x="2962594" y="4981920"/>
                </a:cubicBezTo>
                <a:cubicBezTo>
                  <a:pt x="3059960" y="5011952"/>
                  <a:pt x="3180289" y="5029503"/>
                  <a:pt x="3251019" y="5127012"/>
                </a:cubicBezTo>
                <a:cubicBezTo>
                  <a:pt x="3168808" y="5146126"/>
                  <a:pt x="3107723" y="5121944"/>
                  <a:pt x="3046180" y="5104781"/>
                </a:cubicBezTo>
                <a:cubicBezTo>
                  <a:pt x="2952030" y="5078258"/>
                  <a:pt x="2858796" y="5048226"/>
                  <a:pt x="2764646" y="5021703"/>
                </a:cubicBezTo>
                <a:cubicBezTo>
                  <a:pt x="2728821" y="5011563"/>
                  <a:pt x="2689782" y="5004540"/>
                  <a:pt x="2666820" y="5052905"/>
                </a:cubicBezTo>
                <a:cubicBezTo>
                  <a:pt x="2786691" y="5063047"/>
                  <a:pt x="2858337" y="5128575"/>
                  <a:pt x="2933657" y="5190198"/>
                </a:cubicBezTo>
                <a:cubicBezTo>
                  <a:pt x="2975911" y="5224912"/>
                  <a:pt x="3010358" y="5271328"/>
                  <a:pt x="3086598" y="5253776"/>
                </a:cubicBezTo>
                <a:cubicBezTo>
                  <a:pt x="3126554" y="5244415"/>
                  <a:pt x="3151814" y="5270547"/>
                  <a:pt x="3147680" y="5302531"/>
                </a:cubicBezTo>
                <a:cubicBezTo>
                  <a:pt x="3132525" y="5415251"/>
                  <a:pt x="3225759" y="5454645"/>
                  <a:pt x="3322204" y="5476487"/>
                </a:cubicBezTo>
                <a:cubicBezTo>
                  <a:pt x="3504998" y="5517440"/>
                  <a:pt x="3657018" y="5613779"/>
                  <a:pt x="3834758" y="5666434"/>
                </a:cubicBezTo>
                <a:cubicBezTo>
                  <a:pt x="4007445" y="5717529"/>
                  <a:pt x="4141095" y="5838830"/>
                  <a:pt x="4314240" y="5902409"/>
                </a:cubicBezTo>
                <a:cubicBezTo>
                  <a:pt x="4439624" y="5948433"/>
                  <a:pt x="4559494" y="6007718"/>
                  <a:pt x="4688552" y="6049453"/>
                </a:cubicBezTo>
                <a:cubicBezTo>
                  <a:pt x="4993968" y="6148131"/>
                  <a:pt x="5305360" y="6227308"/>
                  <a:pt x="5634660" y="6238620"/>
                </a:cubicBezTo>
                <a:cubicBezTo>
                  <a:pt x="5906549" y="6247590"/>
                  <a:pt x="8264931" y="6239010"/>
                  <a:pt x="9222980" y="4955397"/>
                </a:cubicBezTo>
                <a:cubicBezTo>
                  <a:pt x="9241350" y="4949155"/>
                  <a:pt x="9262017" y="4932775"/>
                  <a:pt x="9268448" y="4917173"/>
                </a:cubicBezTo>
                <a:cubicBezTo>
                  <a:pt x="9299220" y="4844235"/>
                  <a:pt x="9374540" y="4812644"/>
                  <a:pt x="9442512" y="4773251"/>
                </a:cubicBezTo>
                <a:cubicBezTo>
                  <a:pt x="9502220" y="4738536"/>
                  <a:pt x="9565600" y="4702263"/>
                  <a:pt x="9590400" y="4643756"/>
                </a:cubicBezTo>
                <a:cubicBezTo>
                  <a:pt x="9623008" y="4565749"/>
                  <a:pt x="9530236" y="4629716"/>
                  <a:pt x="9513242" y="4600073"/>
                </a:cubicBezTo>
                <a:cubicBezTo>
                  <a:pt x="9548605" y="4559509"/>
                  <a:pt x="9603261" y="4522454"/>
                  <a:pt x="9617498" y="4476430"/>
                </a:cubicBezTo>
                <a:cubicBezTo>
                  <a:pt x="9669394" y="4310276"/>
                  <a:pt x="9781460" y="4189364"/>
                  <a:pt x="9949094" y="4095364"/>
                </a:cubicBezTo>
                <a:cubicBezTo>
                  <a:pt x="9997318" y="4068452"/>
                  <a:pt x="10029007" y="4019306"/>
                  <a:pt x="10094686" y="4011507"/>
                </a:cubicBezTo>
                <a:cubicBezTo>
                  <a:pt x="10240735" y="3994345"/>
                  <a:pt x="10194808" y="3860171"/>
                  <a:pt x="10271967" y="3800497"/>
                </a:cubicBezTo>
                <a:cubicBezTo>
                  <a:pt x="10286662" y="3789184"/>
                  <a:pt x="10299980" y="3766953"/>
                  <a:pt x="10297226" y="3751742"/>
                </a:cubicBezTo>
                <a:cubicBezTo>
                  <a:pt x="10293091" y="3729898"/>
                  <a:pt x="10275639" y="3709227"/>
                  <a:pt x="10260943" y="3689723"/>
                </a:cubicBezTo>
                <a:cubicBezTo>
                  <a:pt x="10245786" y="3670222"/>
                  <a:pt x="10222825" y="3653061"/>
                  <a:pt x="10233847" y="3627319"/>
                </a:cubicBezTo>
                <a:cubicBezTo>
                  <a:pt x="10238437" y="3616788"/>
                  <a:pt x="10235225" y="3580125"/>
                  <a:pt x="10269209" y="3608986"/>
                </a:cubicBezTo>
                <a:cubicBezTo>
                  <a:pt x="10362443" y="3688165"/>
                  <a:pt x="10416637" y="3613279"/>
                  <a:pt x="10496550" y="3577393"/>
                </a:cubicBezTo>
                <a:cubicBezTo>
                  <a:pt x="10432253" y="3540340"/>
                  <a:pt x="10374383" y="3514208"/>
                  <a:pt x="10364738" y="3458823"/>
                </a:cubicBezTo>
                <a:cubicBezTo>
                  <a:pt x="10344991" y="3344542"/>
                  <a:pt x="10260485" y="3292277"/>
                  <a:pt x="10132346" y="3282137"/>
                </a:cubicBezTo>
                <a:cubicBezTo>
                  <a:pt x="10179650" y="3171757"/>
                  <a:pt x="10179650" y="3171757"/>
                  <a:pt x="10026712" y="3156543"/>
                </a:cubicBezTo>
                <a:cubicBezTo>
                  <a:pt x="10085499" y="3086337"/>
                  <a:pt x="10085499" y="3068396"/>
                  <a:pt x="10014312" y="3044213"/>
                </a:cubicBezTo>
                <a:cubicBezTo>
                  <a:pt x="9945880" y="3021201"/>
                  <a:pt x="9870100" y="3013401"/>
                  <a:pt x="9806718" y="2977907"/>
                </a:cubicBezTo>
                <a:cubicBezTo>
                  <a:pt x="9865047" y="2888199"/>
                  <a:pt x="9881580" y="2784060"/>
                  <a:pt x="10001912" y="2740374"/>
                </a:cubicBezTo>
                <a:cubicBezTo>
                  <a:pt x="10020741" y="2733743"/>
                  <a:pt x="10033600" y="2706830"/>
                  <a:pt x="10021662" y="2691231"/>
                </a:cubicBezTo>
                <a:cubicBezTo>
                  <a:pt x="9978030" y="2634675"/>
                  <a:pt x="10040492" y="2527414"/>
                  <a:pt x="9904546" y="2515322"/>
                </a:cubicBezTo>
                <a:cubicBezTo>
                  <a:pt x="9887552" y="2514152"/>
                  <a:pt x="9871936" y="2502450"/>
                  <a:pt x="9885256" y="2487240"/>
                </a:cubicBezTo>
                <a:cubicBezTo>
                  <a:pt x="9931184" y="2434196"/>
                  <a:pt x="9875611" y="2437706"/>
                  <a:pt x="9842085" y="2431074"/>
                </a:cubicBezTo>
                <a:cubicBezTo>
                  <a:pt x="9801668" y="2422884"/>
                  <a:pt x="9755740" y="2446287"/>
                  <a:pt x="9718078" y="2417424"/>
                </a:cubicBezTo>
                <a:cubicBezTo>
                  <a:pt x="9726806" y="2386999"/>
                  <a:pt x="9759413" y="2387390"/>
                  <a:pt x="9782378" y="2377641"/>
                </a:cubicBezTo>
                <a:cubicBezTo>
                  <a:pt x="9849430" y="2349558"/>
                  <a:pt x="9904086" y="2316013"/>
                  <a:pt x="9907302" y="2243078"/>
                </a:cubicBezTo>
                <a:cubicBezTo>
                  <a:pt x="9909596" y="2184182"/>
                  <a:pt x="9916946" y="2132305"/>
                  <a:pt x="9824171" y="2114365"/>
                </a:cubicBezTo>
                <a:cubicBezTo>
                  <a:pt x="9785593" y="2106953"/>
                  <a:pt x="9796616" y="2064440"/>
                  <a:pt x="9818662" y="2043377"/>
                </a:cubicBezTo>
                <a:cubicBezTo>
                  <a:pt x="9858160" y="2005933"/>
                  <a:pt x="9890766" y="1956008"/>
                  <a:pt x="9958740" y="1952499"/>
                </a:cubicBezTo>
                <a:cubicBezTo>
                  <a:pt x="10000075" y="1950158"/>
                  <a:pt x="10031764" y="1934556"/>
                  <a:pt x="10064374" y="1916615"/>
                </a:cubicBezTo>
                <a:cubicBezTo>
                  <a:pt x="10087795" y="1903743"/>
                  <a:pt x="10115810" y="1892823"/>
                  <a:pt x="10113055" y="1865131"/>
                </a:cubicBezTo>
                <a:cubicBezTo>
                  <a:pt x="10110302" y="1838607"/>
                  <a:pt x="10083203" y="1827686"/>
                  <a:pt x="10055646" y="1822227"/>
                </a:cubicBezTo>
                <a:cubicBezTo>
                  <a:pt x="9963792" y="1804675"/>
                  <a:pt x="9877448" y="1778933"/>
                  <a:pt x="9800748" y="1720036"/>
                </a:cubicBezTo>
                <a:cubicBezTo>
                  <a:pt x="9851726" y="1688834"/>
                  <a:pt x="9900410" y="1666211"/>
                  <a:pt x="9938071" y="1634617"/>
                </a:cubicBezTo>
                <a:cubicBezTo>
                  <a:pt x="10029007" y="1558172"/>
                  <a:pt x="9258802" y="1317517"/>
                  <a:pt x="9220224" y="1231709"/>
                </a:cubicBezTo>
                <a:cubicBezTo>
                  <a:pt x="9208284" y="1205187"/>
                  <a:pt x="9167410" y="1177883"/>
                  <a:pt x="9133419" y="1170083"/>
                </a:cubicBezTo>
                <a:cubicBezTo>
                  <a:pt x="8974052" y="1133420"/>
                  <a:pt x="8835810" y="1051123"/>
                  <a:pt x="8672768" y="1020699"/>
                </a:cubicBezTo>
                <a:cubicBezTo>
                  <a:pt x="8518912" y="991837"/>
                  <a:pt x="8367350" y="953222"/>
                  <a:pt x="8198797" y="915000"/>
                </a:cubicBezTo>
                <a:cubicBezTo>
                  <a:pt x="8302134" y="819048"/>
                  <a:pt x="8485382" y="830361"/>
                  <a:pt x="8528095" y="691898"/>
                </a:cubicBezTo>
                <a:cubicBezTo>
                  <a:pt x="8361379" y="656013"/>
                  <a:pt x="8185937" y="696968"/>
                  <a:pt x="8025190" y="640021"/>
                </a:cubicBezTo>
                <a:cubicBezTo>
                  <a:pt x="8011411" y="634954"/>
                  <a:pt x="7992579" y="640021"/>
                  <a:pt x="7976047" y="641584"/>
                </a:cubicBezTo>
                <a:cubicBezTo>
                  <a:pt x="7644909" y="672005"/>
                  <a:pt x="7315149" y="645484"/>
                  <a:pt x="6988604" y="607260"/>
                </a:cubicBezTo>
                <a:cubicBezTo>
                  <a:pt x="6518305" y="552656"/>
                  <a:pt x="6046170" y="517941"/>
                  <a:pt x="5573116" y="493368"/>
                </a:cubicBezTo>
                <a:cubicBezTo>
                  <a:pt x="5182272" y="473086"/>
                  <a:pt x="4790511" y="464116"/>
                  <a:pt x="4401503" y="425112"/>
                </a:cubicBezTo>
                <a:cubicBezTo>
                  <a:pt x="3985401" y="383379"/>
                  <a:pt x="3569756" y="336184"/>
                  <a:pt x="3154109" y="292499"/>
                </a:cubicBezTo>
                <a:cubicBezTo>
                  <a:pt x="3135280" y="290549"/>
                  <a:pt x="3114499" y="284406"/>
                  <a:pt x="3094406" y="283966"/>
                </a:cubicBezTo>
                <a:close/>
                <a:moveTo>
                  <a:pt x="0" y="0"/>
                </a:moveTo>
                <a:lnTo>
                  <a:pt x="12192000" y="0"/>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dirty="0"/>
          </a:p>
        </p:txBody>
      </p:sp>
      <p:sp>
        <p:nvSpPr>
          <p:cNvPr id="8" name="Rectangle: Rounded Corners 7">
            <a:extLst>
              <a:ext uri="{FF2B5EF4-FFF2-40B4-BE49-F238E27FC236}">
                <a16:creationId xmlns:a16="http://schemas.microsoft.com/office/drawing/2014/main" id="{10B41CEE-865D-4A08-BBED-9C0190E48991}"/>
              </a:ext>
            </a:extLst>
          </p:cNvPr>
          <p:cNvSpPr/>
          <p:nvPr/>
        </p:nvSpPr>
        <p:spPr>
          <a:xfrm>
            <a:off x="0" y="0"/>
            <a:ext cx="2495068" cy="133860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blue and yellow logo">
            <a:extLst>
              <a:ext uri="{FF2B5EF4-FFF2-40B4-BE49-F238E27FC236}">
                <a16:creationId xmlns:a16="http://schemas.microsoft.com/office/drawing/2014/main" id="{BE907A0B-05C4-EEDB-7A67-722550CB22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2495068" cy="133860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3" name="Picture 2" descr="A logo of a globe and a graduation cap">
            <a:extLst>
              <a:ext uri="{FF2B5EF4-FFF2-40B4-BE49-F238E27FC236}">
                <a16:creationId xmlns:a16="http://schemas.microsoft.com/office/drawing/2014/main" id="{3CA50617-2123-E3D0-C97A-3F6BA771E8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grayWhite">
          <a:xfrm>
            <a:off x="9852315" y="18854"/>
            <a:ext cx="2339684" cy="1404594"/>
          </a:xfrm>
          <a:prstGeom prst="rect">
            <a:avLst/>
          </a:prstGeom>
        </p:spPr>
      </p:pic>
      <p:pic>
        <p:nvPicPr>
          <p:cNvPr id="4" name="Picture 3" descr="A screenshot of a table&#10;&#10;Description automatically generated">
            <a:extLst>
              <a:ext uri="{FF2B5EF4-FFF2-40B4-BE49-F238E27FC236}">
                <a16:creationId xmlns:a16="http://schemas.microsoft.com/office/drawing/2014/main" id="{25C51E0C-F336-6255-0E49-DA075D581B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7538" y="1539551"/>
            <a:ext cx="4843117" cy="5029200"/>
          </a:xfrm>
          <a:prstGeom prst="rect">
            <a:avLst/>
          </a:prstGeom>
        </p:spPr>
      </p:pic>
      <p:pic>
        <p:nvPicPr>
          <p:cNvPr id="7" name="Picture 6" descr="A screenshot of a calendar&#10;&#10;Description automatically generated">
            <a:extLst>
              <a:ext uri="{FF2B5EF4-FFF2-40B4-BE49-F238E27FC236}">
                <a16:creationId xmlns:a16="http://schemas.microsoft.com/office/drawing/2014/main" id="{371B081E-206F-6FF7-BFF3-8F772A2C670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42394" y="1539551"/>
            <a:ext cx="3777402" cy="5029200"/>
          </a:xfrm>
          <a:prstGeom prst="rect">
            <a:avLst/>
          </a:prstGeom>
        </p:spPr>
      </p:pic>
      <p:pic>
        <p:nvPicPr>
          <p:cNvPr id="11" name="Picture 10" descr="A screenshot of a table&#10;&#10;Description automatically generated">
            <a:extLst>
              <a:ext uri="{FF2B5EF4-FFF2-40B4-BE49-F238E27FC236}">
                <a16:creationId xmlns:a16="http://schemas.microsoft.com/office/drawing/2014/main" id="{E257202E-B55B-E962-5474-C026A68BA20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91536" y="1539551"/>
            <a:ext cx="1988091" cy="5029200"/>
          </a:xfrm>
          <a:prstGeom prst="rect">
            <a:avLst/>
          </a:prstGeom>
        </p:spPr>
      </p:pic>
    </p:spTree>
    <p:extLst>
      <p:ext uri="{BB962C8B-B14F-4D97-AF65-F5344CB8AC3E}">
        <p14:creationId xmlns:p14="http://schemas.microsoft.com/office/powerpoint/2010/main" val="20391688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3094F28-35CF-F3D5-3496-11F98F06DAAD}"/>
            </a:ext>
          </a:extLst>
        </p:cNvPr>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B81FC1F1-5298-8EDB-8E56-F634A5AD89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Diagonal Corners Rounded 5">
            <a:extLst>
              <a:ext uri="{FF2B5EF4-FFF2-40B4-BE49-F238E27FC236}">
                <a16:creationId xmlns:a16="http://schemas.microsoft.com/office/drawing/2014/main" id="{07126518-02A9-F591-DA9B-47898E14EA7D}"/>
              </a:ext>
            </a:extLst>
          </p:cNvPr>
          <p:cNvSpPr/>
          <p:nvPr/>
        </p:nvSpPr>
        <p:spPr>
          <a:xfrm>
            <a:off x="9875595" y="18854"/>
            <a:ext cx="2316405" cy="1404594"/>
          </a:xfrm>
          <a:prstGeom prst="round2DiagRect">
            <a:avLst>
              <a:gd name="adj1" fmla="val 16667"/>
              <a:gd name="adj2" fmla="val 11132"/>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Freeform: Shape 29">
            <a:extLst>
              <a:ext uri="{FF2B5EF4-FFF2-40B4-BE49-F238E27FC236}">
                <a16:creationId xmlns:a16="http://schemas.microsoft.com/office/drawing/2014/main" id="{93D67718-9D49-1D58-FF44-016ECB11BC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3094406 w 12192000"/>
              <a:gd name="connsiteY0" fmla="*/ 283966 h 6858000"/>
              <a:gd name="connsiteX1" fmla="*/ 3038833 w 12192000"/>
              <a:gd name="connsiteY1" fmla="*/ 309661 h 6858000"/>
              <a:gd name="connsiteX2" fmla="*/ 3348384 w 12192000"/>
              <a:gd name="connsiteY2" fmla="*/ 406000 h 6858000"/>
              <a:gd name="connsiteX3" fmla="*/ 2864309 w 12192000"/>
              <a:gd name="connsiteY3" fmla="*/ 355295 h 6858000"/>
              <a:gd name="connsiteX4" fmla="*/ 2856039 w 12192000"/>
              <a:gd name="connsiteY4" fmla="*/ 388058 h 6858000"/>
              <a:gd name="connsiteX5" fmla="*/ 3405794 w 12192000"/>
              <a:gd name="connsiteY5" fmla="*/ 512089 h 6858000"/>
              <a:gd name="connsiteX6" fmla="*/ 3356651 w 12192000"/>
              <a:gd name="connsiteY6" fmla="*/ 531204 h 6858000"/>
              <a:gd name="connsiteX7" fmla="*/ 3064552 w 12192000"/>
              <a:gd name="connsiteY7" fmla="*/ 483228 h 6858000"/>
              <a:gd name="connsiteX8" fmla="*/ 3005765 w 12192000"/>
              <a:gd name="connsiteY8" fmla="*/ 495708 h 6858000"/>
              <a:gd name="connsiteX9" fmla="*/ 3034700 w 12192000"/>
              <a:gd name="connsiteY9" fmla="*/ 553823 h 6858000"/>
              <a:gd name="connsiteX10" fmla="*/ 3161459 w 12192000"/>
              <a:gd name="connsiteY10" fmla="*/ 576445 h 6858000"/>
              <a:gd name="connsiteX11" fmla="*/ 3358949 w 12192000"/>
              <a:gd name="connsiteY11" fmla="*/ 712961 h 6858000"/>
              <a:gd name="connsiteX12" fmla="*/ 3059960 w 12192000"/>
              <a:gd name="connsiteY12" fmla="*/ 696576 h 6858000"/>
              <a:gd name="connsiteX13" fmla="*/ 3007143 w 12192000"/>
              <a:gd name="connsiteY13" fmla="*/ 729732 h 6858000"/>
              <a:gd name="connsiteX14" fmla="*/ 2986935 w 12192000"/>
              <a:gd name="connsiteY14" fmla="*/ 772635 h 6858000"/>
              <a:gd name="connsiteX15" fmla="*/ 2871197 w 12192000"/>
              <a:gd name="connsiteY15" fmla="*/ 808127 h 6858000"/>
              <a:gd name="connsiteX16" fmla="*/ 3053071 w 12192000"/>
              <a:gd name="connsiteY16" fmla="*/ 847913 h 6858000"/>
              <a:gd name="connsiteX17" fmla="*/ 2858796 w 12192000"/>
              <a:gd name="connsiteY17" fmla="*/ 847913 h 6858000"/>
              <a:gd name="connsiteX18" fmla="*/ 2635588 w 12192000"/>
              <a:gd name="connsiteY18" fmla="*/ 820611 h 6858000"/>
              <a:gd name="connsiteX19" fmla="*/ 2397683 w 12192000"/>
              <a:gd name="connsiteY19" fmla="*/ 829190 h 6858000"/>
              <a:gd name="connsiteX20" fmla="*/ 1921874 w 12192000"/>
              <a:gd name="connsiteY20" fmla="*/ 778877 h 6858000"/>
              <a:gd name="connsiteX21" fmla="*/ 1695450 w 12192000"/>
              <a:gd name="connsiteY21" fmla="*/ 782386 h 6858000"/>
              <a:gd name="connsiteX22" fmla="*/ 2954324 w 12192000"/>
              <a:gd name="connsiteY22" fmla="*/ 1120940 h 6858000"/>
              <a:gd name="connsiteX23" fmla="*/ 2890028 w 12192000"/>
              <a:gd name="connsiteY23" fmla="*/ 1195435 h 6858000"/>
              <a:gd name="connsiteX24" fmla="*/ 3153652 w 12192000"/>
              <a:gd name="connsiteY24" fmla="*/ 1276563 h 6858000"/>
              <a:gd name="connsiteX25" fmla="*/ 3218410 w 12192000"/>
              <a:gd name="connsiteY25" fmla="*/ 1356911 h 6858000"/>
              <a:gd name="connsiteX26" fmla="*/ 3137118 w 12192000"/>
              <a:gd name="connsiteY26" fmla="*/ 1349891 h 6858000"/>
              <a:gd name="connsiteX27" fmla="*/ 3067309 w 12192000"/>
              <a:gd name="connsiteY27" fmla="*/ 1365102 h 6858000"/>
              <a:gd name="connsiteX28" fmla="*/ 3096243 w 12192000"/>
              <a:gd name="connsiteY28" fmla="*/ 1467292 h 6858000"/>
              <a:gd name="connsiteX29" fmla="*/ 3468716 w 12192000"/>
              <a:gd name="connsiteY29" fmla="*/ 1599125 h 6858000"/>
              <a:gd name="connsiteX30" fmla="*/ 3502241 w 12192000"/>
              <a:gd name="connsiteY30" fmla="*/ 1642029 h 6858000"/>
              <a:gd name="connsiteX31" fmla="*/ 3457692 w 12192000"/>
              <a:gd name="connsiteY31" fmla="*/ 1672453 h 6858000"/>
              <a:gd name="connsiteX32" fmla="*/ 3337362 w 12192000"/>
              <a:gd name="connsiteY32" fmla="*/ 1688053 h 6858000"/>
              <a:gd name="connsiteX33" fmla="*/ 3505915 w 12192000"/>
              <a:gd name="connsiteY33" fmla="*/ 1834318 h 6858000"/>
              <a:gd name="connsiteX34" fmla="*/ 3567458 w 12192000"/>
              <a:gd name="connsiteY34" fmla="*/ 1874880 h 6858000"/>
              <a:gd name="connsiteX35" fmla="*/ 3672634 w 12192000"/>
              <a:gd name="connsiteY35" fmla="*/ 1937678 h 6858000"/>
              <a:gd name="connsiteX36" fmla="*/ 3674470 w 12192000"/>
              <a:gd name="connsiteY36" fmla="*/ 1956789 h 6858000"/>
              <a:gd name="connsiteX37" fmla="*/ 3531176 w 12192000"/>
              <a:gd name="connsiteY37" fmla="*/ 2024266 h 6858000"/>
              <a:gd name="connsiteX38" fmla="*/ 3272604 w 12192000"/>
              <a:gd name="connsiteY38" fmla="*/ 2005933 h 6858000"/>
              <a:gd name="connsiteX39" fmla="*/ 3654720 w 12192000"/>
              <a:gd name="connsiteY39" fmla="*/ 2106564 h 6858000"/>
              <a:gd name="connsiteX40" fmla="*/ 2417892 w 12192000"/>
              <a:gd name="connsiteY40" fmla="*/ 1866690 h 6858000"/>
              <a:gd name="connsiteX41" fmla="*/ 2496888 w 12192000"/>
              <a:gd name="connsiteY41" fmla="*/ 1929487 h 6858000"/>
              <a:gd name="connsiteX42" fmla="*/ 2929526 w 12192000"/>
              <a:gd name="connsiteY42" fmla="*/ 2094862 h 6858000"/>
              <a:gd name="connsiteX43" fmla="*/ 3052152 w 12192000"/>
              <a:gd name="connsiteY43" fmla="*/ 2198613 h 6858000"/>
              <a:gd name="connsiteX44" fmla="*/ 3180748 w 12192000"/>
              <a:gd name="connsiteY44" fmla="*/ 2255948 h 6858000"/>
              <a:gd name="connsiteX45" fmla="*/ 3361244 w 12192000"/>
              <a:gd name="connsiteY45" fmla="*/ 2254777 h 6858000"/>
              <a:gd name="connsiteX46" fmla="*/ 3489382 w 12192000"/>
              <a:gd name="connsiteY46" fmla="*/ 2342926 h 6858000"/>
              <a:gd name="connsiteX47" fmla="*/ 3355733 w 12192000"/>
              <a:gd name="connsiteY47" fmla="*/ 2361649 h 6858000"/>
              <a:gd name="connsiteX48" fmla="*/ 3199121 w 12192000"/>
              <a:gd name="connsiteY48" fmla="*/ 2347216 h 6858000"/>
              <a:gd name="connsiteX49" fmla="*/ 2861091 w 12192000"/>
              <a:gd name="connsiteY49" fmla="*/ 2351896 h 6858000"/>
              <a:gd name="connsiteX50" fmla="*/ 2667278 w 12192000"/>
              <a:gd name="connsiteY50" fmla="*/ 2369058 h 6858000"/>
              <a:gd name="connsiteX51" fmla="*/ 2221781 w 12192000"/>
              <a:gd name="connsiteY51" fmla="*/ 2339805 h 6858000"/>
              <a:gd name="connsiteX52" fmla="*/ 2247961 w 12192000"/>
              <a:gd name="connsiteY52" fmla="*/ 2414693 h 6858000"/>
              <a:gd name="connsiteX53" fmla="*/ 2231425 w 12192000"/>
              <a:gd name="connsiteY53" fmla="*/ 2479828 h 6858000"/>
              <a:gd name="connsiteX54" fmla="*/ 2224996 w 12192000"/>
              <a:gd name="connsiteY54" fmla="*/ 2621414 h 6858000"/>
              <a:gd name="connsiteX55" fmla="*/ 2229131 w 12192000"/>
              <a:gd name="connsiteY55" fmla="*/ 2644426 h 6858000"/>
              <a:gd name="connsiteX56" fmla="*/ 2129466 w 12192000"/>
              <a:gd name="connsiteY56" fmla="*/ 2659247 h 6858000"/>
              <a:gd name="connsiteX57" fmla="*/ 2723312 w 12192000"/>
              <a:gd name="connsiteY57" fmla="*/ 2953726 h 6858000"/>
              <a:gd name="connsiteX58" fmla="*/ 2326496 w 12192000"/>
              <a:gd name="connsiteY58" fmla="*/ 2878838 h 6858000"/>
              <a:gd name="connsiteX59" fmla="*/ 2272759 w 12192000"/>
              <a:gd name="connsiteY59" fmla="*/ 3002480 h 6858000"/>
              <a:gd name="connsiteX60" fmla="*/ 2459226 w 12192000"/>
              <a:gd name="connsiteY60" fmla="*/ 3112471 h 6858000"/>
              <a:gd name="connsiteX61" fmla="*/ 2528117 w 12192000"/>
              <a:gd name="connsiteY61" fmla="*/ 3330111 h 6858000"/>
              <a:gd name="connsiteX62" fmla="*/ 2494590 w 12192000"/>
              <a:gd name="connsiteY62" fmla="*/ 3529029 h 6858000"/>
              <a:gd name="connsiteX63" fmla="*/ 2414677 w 12192000"/>
              <a:gd name="connsiteY63" fmla="*/ 3592215 h 6858000"/>
              <a:gd name="connsiteX64" fmla="*/ 2298940 w 12192000"/>
              <a:gd name="connsiteY64" fmla="*/ 3705716 h 6858000"/>
              <a:gd name="connsiteX65" fmla="*/ 2227294 w 12192000"/>
              <a:gd name="connsiteY65" fmla="*/ 3775921 h 6858000"/>
              <a:gd name="connsiteX66" fmla="*/ 1978366 w 12192000"/>
              <a:gd name="connsiteY66" fmla="*/ 3748620 h 6858000"/>
              <a:gd name="connsiteX67" fmla="*/ 2310421 w 12192000"/>
              <a:gd name="connsiteY67" fmla="*/ 3926868 h 6858000"/>
              <a:gd name="connsiteX68" fmla="*/ 2041285 w 12192000"/>
              <a:gd name="connsiteY68" fmla="*/ 3904635 h 6858000"/>
              <a:gd name="connsiteX69" fmla="*/ 1953565 w 12192000"/>
              <a:gd name="connsiteY69" fmla="*/ 3917116 h 6858000"/>
              <a:gd name="connsiteX70" fmla="*/ 2003623 w 12192000"/>
              <a:gd name="connsiteY70" fmla="*/ 3974842 h 6858000"/>
              <a:gd name="connsiteX71" fmla="*/ 2201114 w 12192000"/>
              <a:gd name="connsiteY71" fmla="*/ 4072742 h 6858000"/>
              <a:gd name="connsiteX72" fmla="*/ 2608032 w 12192000"/>
              <a:gd name="connsiteY72" fmla="*/ 4337967 h 6858000"/>
              <a:gd name="connsiteX73" fmla="*/ 2213973 w 12192000"/>
              <a:gd name="connsiteY73" fmla="*/ 4216277 h 6858000"/>
              <a:gd name="connsiteX74" fmla="*/ 2629158 w 12192000"/>
              <a:gd name="connsiteY74" fmla="*/ 4488911 h 6858000"/>
              <a:gd name="connsiteX75" fmla="*/ 2721471 w 12192000"/>
              <a:gd name="connsiteY75" fmla="*/ 4579399 h 6858000"/>
              <a:gd name="connsiteX76" fmla="*/ 2907939 w 12192000"/>
              <a:gd name="connsiteY76" fmla="*/ 4804062 h 6858000"/>
              <a:gd name="connsiteX77" fmla="*/ 2898753 w 12192000"/>
              <a:gd name="connsiteY77" fmla="*/ 4829414 h 6858000"/>
              <a:gd name="connsiteX78" fmla="*/ 2683352 w 12192000"/>
              <a:gd name="connsiteY78" fmla="*/ 4793141 h 6858000"/>
              <a:gd name="connsiteX79" fmla="*/ 2962594 w 12192000"/>
              <a:gd name="connsiteY79" fmla="*/ 4981920 h 6858000"/>
              <a:gd name="connsiteX80" fmla="*/ 3251019 w 12192000"/>
              <a:gd name="connsiteY80" fmla="*/ 5127012 h 6858000"/>
              <a:gd name="connsiteX81" fmla="*/ 3046180 w 12192000"/>
              <a:gd name="connsiteY81" fmla="*/ 5104781 h 6858000"/>
              <a:gd name="connsiteX82" fmla="*/ 2764646 w 12192000"/>
              <a:gd name="connsiteY82" fmla="*/ 5021703 h 6858000"/>
              <a:gd name="connsiteX83" fmla="*/ 2666820 w 12192000"/>
              <a:gd name="connsiteY83" fmla="*/ 5052905 h 6858000"/>
              <a:gd name="connsiteX84" fmla="*/ 2933657 w 12192000"/>
              <a:gd name="connsiteY84" fmla="*/ 5190198 h 6858000"/>
              <a:gd name="connsiteX85" fmla="*/ 3086598 w 12192000"/>
              <a:gd name="connsiteY85" fmla="*/ 5253776 h 6858000"/>
              <a:gd name="connsiteX86" fmla="*/ 3147680 w 12192000"/>
              <a:gd name="connsiteY86" fmla="*/ 5302531 h 6858000"/>
              <a:gd name="connsiteX87" fmla="*/ 3322204 w 12192000"/>
              <a:gd name="connsiteY87" fmla="*/ 5476487 h 6858000"/>
              <a:gd name="connsiteX88" fmla="*/ 3834758 w 12192000"/>
              <a:gd name="connsiteY88" fmla="*/ 5666434 h 6858000"/>
              <a:gd name="connsiteX89" fmla="*/ 4314240 w 12192000"/>
              <a:gd name="connsiteY89" fmla="*/ 5902409 h 6858000"/>
              <a:gd name="connsiteX90" fmla="*/ 4688552 w 12192000"/>
              <a:gd name="connsiteY90" fmla="*/ 6049453 h 6858000"/>
              <a:gd name="connsiteX91" fmla="*/ 5634660 w 12192000"/>
              <a:gd name="connsiteY91" fmla="*/ 6238620 h 6858000"/>
              <a:gd name="connsiteX92" fmla="*/ 9222980 w 12192000"/>
              <a:gd name="connsiteY92" fmla="*/ 4955397 h 6858000"/>
              <a:gd name="connsiteX93" fmla="*/ 9268448 w 12192000"/>
              <a:gd name="connsiteY93" fmla="*/ 4917173 h 6858000"/>
              <a:gd name="connsiteX94" fmla="*/ 9442512 w 12192000"/>
              <a:gd name="connsiteY94" fmla="*/ 4773251 h 6858000"/>
              <a:gd name="connsiteX95" fmla="*/ 9590400 w 12192000"/>
              <a:gd name="connsiteY95" fmla="*/ 4643756 h 6858000"/>
              <a:gd name="connsiteX96" fmla="*/ 9513242 w 12192000"/>
              <a:gd name="connsiteY96" fmla="*/ 4600073 h 6858000"/>
              <a:gd name="connsiteX97" fmla="*/ 9617498 w 12192000"/>
              <a:gd name="connsiteY97" fmla="*/ 4476430 h 6858000"/>
              <a:gd name="connsiteX98" fmla="*/ 9949094 w 12192000"/>
              <a:gd name="connsiteY98" fmla="*/ 4095364 h 6858000"/>
              <a:gd name="connsiteX99" fmla="*/ 10094686 w 12192000"/>
              <a:gd name="connsiteY99" fmla="*/ 4011507 h 6858000"/>
              <a:gd name="connsiteX100" fmla="*/ 10271967 w 12192000"/>
              <a:gd name="connsiteY100" fmla="*/ 3800497 h 6858000"/>
              <a:gd name="connsiteX101" fmla="*/ 10297226 w 12192000"/>
              <a:gd name="connsiteY101" fmla="*/ 3751742 h 6858000"/>
              <a:gd name="connsiteX102" fmla="*/ 10260943 w 12192000"/>
              <a:gd name="connsiteY102" fmla="*/ 3689723 h 6858000"/>
              <a:gd name="connsiteX103" fmla="*/ 10233847 w 12192000"/>
              <a:gd name="connsiteY103" fmla="*/ 3627319 h 6858000"/>
              <a:gd name="connsiteX104" fmla="*/ 10269209 w 12192000"/>
              <a:gd name="connsiteY104" fmla="*/ 3608986 h 6858000"/>
              <a:gd name="connsiteX105" fmla="*/ 10496550 w 12192000"/>
              <a:gd name="connsiteY105" fmla="*/ 3577393 h 6858000"/>
              <a:gd name="connsiteX106" fmla="*/ 10364738 w 12192000"/>
              <a:gd name="connsiteY106" fmla="*/ 3458823 h 6858000"/>
              <a:gd name="connsiteX107" fmla="*/ 10132346 w 12192000"/>
              <a:gd name="connsiteY107" fmla="*/ 3282137 h 6858000"/>
              <a:gd name="connsiteX108" fmla="*/ 10026712 w 12192000"/>
              <a:gd name="connsiteY108" fmla="*/ 3156543 h 6858000"/>
              <a:gd name="connsiteX109" fmla="*/ 10014312 w 12192000"/>
              <a:gd name="connsiteY109" fmla="*/ 3044213 h 6858000"/>
              <a:gd name="connsiteX110" fmla="*/ 9806718 w 12192000"/>
              <a:gd name="connsiteY110" fmla="*/ 2977907 h 6858000"/>
              <a:gd name="connsiteX111" fmla="*/ 10001912 w 12192000"/>
              <a:gd name="connsiteY111" fmla="*/ 2740374 h 6858000"/>
              <a:gd name="connsiteX112" fmla="*/ 10021662 w 12192000"/>
              <a:gd name="connsiteY112" fmla="*/ 2691231 h 6858000"/>
              <a:gd name="connsiteX113" fmla="*/ 9904546 w 12192000"/>
              <a:gd name="connsiteY113" fmla="*/ 2515322 h 6858000"/>
              <a:gd name="connsiteX114" fmla="*/ 9885256 w 12192000"/>
              <a:gd name="connsiteY114" fmla="*/ 2487240 h 6858000"/>
              <a:gd name="connsiteX115" fmla="*/ 9842085 w 12192000"/>
              <a:gd name="connsiteY115" fmla="*/ 2431074 h 6858000"/>
              <a:gd name="connsiteX116" fmla="*/ 9718078 w 12192000"/>
              <a:gd name="connsiteY116" fmla="*/ 2417424 h 6858000"/>
              <a:gd name="connsiteX117" fmla="*/ 9782378 w 12192000"/>
              <a:gd name="connsiteY117" fmla="*/ 2377641 h 6858000"/>
              <a:gd name="connsiteX118" fmla="*/ 9907302 w 12192000"/>
              <a:gd name="connsiteY118" fmla="*/ 2243078 h 6858000"/>
              <a:gd name="connsiteX119" fmla="*/ 9824171 w 12192000"/>
              <a:gd name="connsiteY119" fmla="*/ 2114365 h 6858000"/>
              <a:gd name="connsiteX120" fmla="*/ 9818662 w 12192000"/>
              <a:gd name="connsiteY120" fmla="*/ 2043377 h 6858000"/>
              <a:gd name="connsiteX121" fmla="*/ 9958740 w 12192000"/>
              <a:gd name="connsiteY121" fmla="*/ 1952499 h 6858000"/>
              <a:gd name="connsiteX122" fmla="*/ 10064374 w 12192000"/>
              <a:gd name="connsiteY122" fmla="*/ 1916615 h 6858000"/>
              <a:gd name="connsiteX123" fmla="*/ 10113055 w 12192000"/>
              <a:gd name="connsiteY123" fmla="*/ 1865131 h 6858000"/>
              <a:gd name="connsiteX124" fmla="*/ 10055646 w 12192000"/>
              <a:gd name="connsiteY124" fmla="*/ 1822227 h 6858000"/>
              <a:gd name="connsiteX125" fmla="*/ 9800748 w 12192000"/>
              <a:gd name="connsiteY125" fmla="*/ 1720036 h 6858000"/>
              <a:gd name="connsiteX126" fmla="*/ 9938071 w 12192000"/>
              <a:gd name="connsiteY126" fmla="*/ 1634617 h 6858000"/>
              <a:gd name="connsiteX127" fmla="*/ 9220224 w 12192000"/>
              <a:gd name="connsiteY127" fmla="*/ 1231709 h 6858000"/>
              <a:gd name="connsiteX128" fmla="*/ 9133419 w 12192000"/>
              <a:gd name="connsiteY128" fmla="*/ 1170083 h 6858000"/>
              <a:gd name="connsiteX129" fmla="*/ 8672768 w 12192000"/>
              <a:gd name="connsiteY129" fmla="*/ 1020699 h 6858000"/>
              <a:gd name="connsiteX130" fmla="*/ 8198797 w 12192000"/>
              <a:gd name="connsiteY130" fmla="*/ 915000 h 6858000"/>
              <a:gd name="connsiteX131" fmla="*/ 8528095 w 12192000"/>
              <a:gd name="connsiteY131" fmla="*/ 691898 h 6858000"/>
              <a:gd name="connsiteX132" fmla="*/ 8025190 w 12192000"/>
              <a:gd name="connsiteY132" fmla="*/ 640021 h 6858000"/>
              <a:gd name="connsiteX133" fmla="*/ 7976047 w 12192000"/>
              <a:gd name="connsiteY133" fmla="*/ 641584 h 6858000"/>
              <a:gd name="connsiteX134" fmla="*/ 6988604 w 12192000"/>
              <a:gd name="connsiteY134" fmla="*/ 607260 h 6858000"/>
              <a:gd name="connsiteX135" fmla="*/ 5573116 w 12192000"/>
              <a:gd name="connsiteY135" fmla="*/ 493368 h 6858000"/>
              <a:gd name="connsiteX136" fmla="*/ 4401503 w 12192000"/>
              <a:gd name="connsiteY136" fmla="*/ 425112 h 6858000"/>
              <a:gd name="connsiteX137" fmla="*/ 3154109 w 12192000"/>
              <a:gd name="connsiteY137" fmla="*/ 292499 h 6858000"/>
              <a:gd name="connsiteX138" fmla="*/ 3094406 w 12192000"/>
              <a:gd name="connsiteY138" fmla="*/ 283966 h 6858000"/>
              <a:gd name="connsiteX139" fmla="*/ 0 w 12192000"/>
              <a:gd name="connsiteY139" fmla="*/ 0 h 6858000"/>
              <a:gd name="connsiteX140" fmla="*/ 12192000 w 12192000"/>
              <a:gd name="connsiteY140" fmla="*/ 0 h 6858000"/>
              <a:gd name="connsiteX141" fmla="*/ 12192000 w 12192000"/>
              <a:gd name="connsiteY141" fmla="*/ 6858000 h 6858000"/>
              <a:gd name="connsiteX142" fmla="*/ 0 w 12192000"/>
              <a:gd name="connsiteY14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2192000" h="6858000">
                <a:moveTo>
                  <a:pt x="3094406" y="283966"/>
                </a:moveTo>
                <a:cubicBezTo>
                  <a:pt x="3074312" y="283528"/>
                  <a:pt x="3054907" y="288795"/>
                  <a:pt x="3038833" y="309661"/>
                </a:cubicBezTo>
                <a:cubicBezTo>
                  <a:pt x="3124259" y="364657"/>
                  <a:pt x="3233105" y="343983"/>
                  <a:pt x="3348384" y="406000"/>
                </a:cubicBezTo>
                <a:cubicBezTo>
                  <a:pt x="3161001" y="386497"/>
                  <a:pt x="3012653" y="370896"/>
                  <a:pt x="2864309" y="355295"/>
                </a:cubicBezTo>
                <a:cubicBezTo>
                  <a:pt x="2861553" y="366216"/>
                  <a:pt x="2858796" y="377136"/>
                  <a:pt x="2856039" y="388058"/>
                </a:cubicBezTo>
                <a:cubicBezTo>
                  <a:pt x="3045722" y="411070"/>
                  <a:pt x="3221166" y="470356"/>
                  <a:pt x="3405794" y="512089"/>
                </a:cubicBezTo>
                <a:cubicBezTo>
                  <a:pt x="3388799" y="537835"/>
                  <a:pt x="3371808" y="532763"/>
                  <a:pt x="3356651" y="531204"/>
                </a:cubicBezTo>
                <a:cubicBezTo>
                  <a:pt x="3257907" y="521062"/>
                  <a:pt x="3159164" y="510922"/>
                  <a:pt x="3064552" y="483228"/>
                </a:cubicBezTo>
                <a:cubicBezTo>
                  <a:pt x="3043427" y="476987"/>
                  <a:pt x="3017704" y="476987"/>
                  <a:pt x="3005765" y="495708"/>
                </a:cubicBezTo>
                <a:cubicBezTo>
                  <a:pt x="2988771" y="522231"/>
                  <a:pt x="3013113" y="539393"/>
                  <a:pt x="3034700" y="553823"/>
                </a:cubicBezTo>
                <a:cubicBezTo>
                  <a:pt x="3072360" y="578787"/>
                  <a:pt x="3117827" y="571767"/>
                  <a:pt x="3161459" y="576445"/>
                </a:cubicBezTo>
                <a:cubicBezTo>
                  <a:pt x="3277655" y="588537"/>
                  <a:pt x="3333228" y="626370"/>
                  <a:pt x="3358949" y="712961"/>
                </a:cubicBezTo>
                <a:cubicBezTo>
                  <a:pt x="3256987" y="677857"/>
                  <a:pt x="3158703" y="721151"/>
                  <a:pt x="3059960" y="696576"/>
                </a:cubicBezTo>
                <a:cubicBezTo>
                  <a:pt x="3034240" y="690338"/>
                  <a:pt x="2993364" y="699698"/>
                  <a:pt x="3007143" y="729732"/>
                </a:cubicBezTo>
                <a:cubicBezTo>
                  <a:pt x="3020003" y="757814"/>
                  <a:pt x="3062716" y="778096"/>
                  <a:pt x="2986935" y="772635"/>
                </a:cubicBezTo>
                <a:cubicBezTo>
                  <a:pt x="2932740" y="768735"/>
                  <a:pt x="2826647" y="800329"/>
                  <a:pt x="2871197" y="808127"/>
                </a:cubicBezTo>
                <a:cubicBezTo>
                  <a:pt x="2927228" y="817881"/>
                  <a:pt x="2981883" y="831921"/>
                  <a:pt x="3053071" y="847913"/>
                </a:cubicBezTo>
                <a:cubicBezTo>
                  <a:pt x="2974533" y="874043"/>
                  <a:pt x="2918042" y="868584"/>
                  <a:pt x="2858796" y="847913"/>
                </a:cubicBezTo>
                <a:cubicBezTo>
                  <a:pt x="2787150" y="822949"/>
                  <a:pt x="2693916" y="792528"/>
                  <a:pt x="2635588" y="820611"/>
                </a:cubicBezTo>
                <a:cubicBezTo>
                  <a:pt x="2548326" y="862734"/>
                  <a:pt x="2475760" y="836211"/>
                  <a:pt x="2397683" y="829190"/>
                </a:cubicBezTo>
                <a:cubicBezTo>
                  <a:pt x="2238775" y="814759"/>
                  <a:pt x="2081241" y="790576"/>
                  <a:pt x="1921874" y="778877"/>
                </a:cubicBezTo>
                <a:cubicBezTo>
                  <a:pt x="1858036" y="774195"/>
                  <a:pt x="1789143" y="751964"/>
                  <a:pt x="1695450" y="782386"/>
                </a:cubicBezTo>
                <a:cubicBezTo>
                  <a:pt x="2119822" y="938012"/>
                  <a:pt x="2575423" y="928262"/>
                  <a:pt x="2954324" y="1120940"/>
                </a:cubicBezTo>
                <a:cubicBezTo>
                  <a:pt x="2938251" y="1139269"/>
                  <a:pt x="2856502" y="1191535"/>
                  <a:pt x="2890028" y="1195435"/>
                </a:cubicBezTo>
                <a:cubicBezTo>
                  <a:pt x="2984178" y="1206748"/>
                  <a:pt x="3067767" y="1244971"/>
                  <a:pt x="3153652" y="1276563"/>
                </a:cubicBezTo>
                <a:cubicBezTo>
                  <a:pt x="3190855" y="1290216"/>
                  <a:pt x="3235862" y="1308157"/>
                  <a:pt x="3218410" y="1356911"/>
                </a:cubicBezTo>
                <a:cubicBezTo>
                  <a:pt x="3186719" y="1370562"/>
                  <a:pt x="3163296" y="1351451"/>
                  <a:pt x="3137118" y="1349891"/>
                </a:cubicBezTo>
                <a:cubicBezTo>
                  <a:pt x="3110480" y="1348331"/>
                  <a:pt x="3050773" y="1358471"/>
                  <a:pt x="3067309" y="1365102"/>
                </a:cubicBezTo>
                <a:cubicBezTo>
                  <a:pt x="3142629" y="1395136"/>
                  <a:pt x="3007143" y="1467292"/>
                  <a:pt x="3096243" y="1467292"/>
                </a:cubicBezTo>
                <a:cubicBezTo>
                  <a:pt x="3245506" y="1467681"/>
                  <a:pt x="3324961" y="1595613"/>
                  <a:pt x="3468716" y="1599125"/>
                </a:cubicBezTo>
                <a:cubicBezTo>
                  <a:pt x="3491677" y="1599513"/>
                  <a:pt x="3502700" y="1622137"/>
                  <a:pt x="3502241" y="1642029"/>
                </a:cubicBezTo>
                <a:cubicBezTo>
                  <a:pt x="3502241" y="1665822"/>
                  <a:pt x="3481116" y="1670112"/>
                  <a:pt x="3457692" y="1672453"/>
                </a:cubicBezTo>
                <a:cubicBezTo>
                  <a:pt x="3421868" y="1675962"/>
                  <a:pt x="3384667" y="1642029"/>
                  <a:pt x="3337362" y="1688053"/>
                </a:cubicBezTo>
                <a:cubicBezTo>
                  <a:pt x="3422329" y="1714966"/>
                  <a:pt x="3507294" y="1741878"/>
                  <a:pt x="3505915" y="1834318"/>
                </a:cubicBezTo>
                <a:cubicBezTo>
                  <a:pt x="3505457" y="1859279"/>
                  <a:pt x="3540820" y="1868640"/>
                  <a:pt x="3567458" y="1874880"/>
                </a:cubicBezTo>
                <a:cubicBezTo>
                  <a:pt x="3611549" y="1885023"/>
                  <a:pt x="3648750" y="1902965"/>
                  <a:pt x="3672634" y="1937678"/>
                </a:cubicBezTo>
                <a:cubicBezTo>
                  <a:pt x="3672172" y="1944308"/>
                  <a:pt x="3671715" y="1951329"/>
                  <a:pt x="3674470" y="1956789"/>
                </a:cubicBezTo>
                <a:cubicBezTo>
                  <a:pt x="3666664" y="2040646"/>
                  <a:pt x="3602363" y="2038306"/>
                  <a:pt x="3531176" y="2024266"/>
                </a:cubicBezTo>
                <a:cubicBezTo>
                  <a:pt x="3446211" y="2007103"/>
                  <a:pt x="3362164" y="1975900"/>
                  <a:pt x="3272604" y="2005933"/>
                </a:cubicBezTo>
                <a:cubicBezTo>
                  <a:pt x="3398905" y="2046107"/>
                  <a:pt x="3536229" y="2049228"/>
                  <a:pt x="3654720" y="2106564"/>
                </a:cubicBezTo>
                <a:cubicBezTo>
                  <a:pt x="3221166" y="2117095"/>
                  <a:pt x="2838130" y="1936116"/>
                  <a:pt x="2417892" y="1866690"/>
                </a:cubicBezTo>
                <a:cubicBezTo>
                  <a:pt x="2432130" y="1913105"/>
                  <a:pt x="2466114" y="1922465"/>
                  <a:pt x="2496888" y="1929487"/>
                </a:cubicBezTo>
                <a:cubicBezTo>
                  <a:pt x="2652123" y="1964590"/>
                  <a:pt x="2788067" y="2034408"/>
                  <a:pt x="2929526" y="2094862"/>
                </a:cubicBezTo>
                <a:cubicBezTo>
                  <a:pt x="2987851" y="2119825"/>
                  <a:pt x="3030106" y="2144789"/>
                  <a:pt x="3052152" y="2198613"/>
                </a:cubicBezTo>
                <a:cubicBezTo>
                  <a:pt x="3071903" y="2247367"/>
                  <a:pt x="3110021" y="2269990"/>
                  <a:pt x="3180748" y="2255948"/>
                </a:cubicBezTo>
                <a:cubicBezTo>
                  <a:pt x="3238157" y="2244246"/>
                  <a:pt x="3301078" y="2250487"/>
                  <a:pt x="3361244" y="2254777"/>
                </a:cubicBezTo>
                <a:cubicBezTo>
                  <a:pt x="3430596" y="2259459"/>
                  <a:pt x="3508213" y="2314455"/>
                  <a:pt x="3489382" y="2342926"/>
                </a:cubicBezTo>
                <a:cubicBezTo>
                  <a:pt x="3457233" y="2391292"/>
                  <a:pt x="3403498" y="2367110"/>
                  <a:pt x="3355733" y="2361649"/>
                </a:cubicBezTo>
                <a:cubicBezTo>
                  <a:pt x="3301537" y="2355018"/>
                  <a:pt x="3200957" y="2341367"/>
                  <a:pt x="3199121" y="2347216"/>
                </a:cubicBezTo>
                <a:cubicBezTo>
                  <a:pt x="3163754" y="2468518"/>
                  <a:pt x="2914827" y="2362819"/>
                  <a:pt x="2861091" y="2351896"/>
                </a:cubicBezTo>
                <a:cubicBezTo>
                  <a:pt x="2794038" y="2338245"/>
                  <a:pt x="2731116" y="2363208"/>
                  <a:pt x="2667278" y="2369058"/>
                </a:cubicBezTo>
                <a:cubicBezTo>
                  <a:pt x="2610328" y="2374518"/>
                  <a:pt x="2288376" y="2391292"/>
                  <a:pt x="2221781" y="2339805"/>
                </a:cubicBezTo>
                <a:cubicBezTo>
                  <a:pt x="2212595" y="2379978"/>
                  <a:pt x="2231884" y="2396361"/>
                  <a:pt x="2247961" y="2414693"/>
                </a:cubicBezTo>
                <a:cubicBezTo>
                  <a:pt x="2270465" y="2440824"/>
                  <a:pt x="2274138" y="2459157"/>
                  <a:pt x="2231425" y="2479828"/>
                </a:cubicBezTo>
                <a:cubicBezTo>
                  <a:pt x="2109717" y="2539115"/>
                  <a:pt x="2111557" y="2541065"/>
                  <a:pt x="2224996" y="2621414"/>
                </a:cubicBezTo>
                <a:cubicBezTo>
                  <a:pt x="2230509" y="2624923"/>
                  <a:pt x="2228211" y="2636624"/>
                  <a:pt x="2229131" y="2644426"/>
                </a:cubicBezTo>
                <a:cubicBezTo>
                  <a:pt x="2199276" y="2656906"/>
                  <a:pt x="2164373" y="2625703"/>
                  <a:pt x="2129466" y="2659247"/>
                </a:cubicBezTo>
                <a:cubicBezTo>
                  <a:pt x="2281487" y="2806680"/>
                  <a:pt x="2513421" y="2842953"/>
                  <a:pt x="2723312" y="2953726"/>
                </a:cubicBezTo>
                <a:cubicBezTo>
                  <a:pt x="2553377" y="2990389"/>
                  <a:pt x="2451419" y="2862456"/>
                  <a:pt x="2326496" y="2878838"/>
                </a:cubicBezTo>
                <a:cubicBezTo>
                  <a:pt x="2264036" y="2919012"/>
                  <a:pt x="2449582" y="2983367"/>
                  <a:pt x="2272759" y="3002480"/>
                </a:cubicBezTo>
                <a:cubicBezTo>
                  <a:pt x="2349461" y="3037583"/>
                  <a:pt x="2406411" y="3071905"/>
                  <a:pt x="2459226" y="3112471"/>
                </a:cubicBezTo>
                <a:cubicBezTo>
                  <a:pt x="2553377" y="3185016"/>
                  <a:pt x="2571749" y="3232602"/>
                  <a:pt x="2528117" y="3330111"/>
                </a:cubicBezTo>
                <a:cubicBezTo>
                  <a:pt x="2499642" y="3394076"/>
                  <a:pt x="2457848" y="3452973"/>
                  <a:pt x="2494590" y="3529029"/>
                </a:cubicBezTo>
                <a:cubicBezTo>
                  <a:pt x="2520308" y="3581294"/>
                  <a:pt x="2510206" y="3615617"/>
                  <a:pt x="2414677" y="3592215"/>
                </a:cubicBezTo>
                <a:cubicBezTo>
                  <a:pt x="2311799" y="3567251"/>
                  <a:pt x="2273221" y="3614057"/>
                  <a:pt x="2298940" y="3705716"/>
                </a:cubicBezTo>
                <a:cubicBezTo>
                  <a:pt x="2315473" y="3764612"/>
                  <a:pt x="2298020" y="3782553"/>
                  <a:pt x="2227294" y="3775921"/>
                </a:cubicBezTo>
                <a:cubicBezTo>
                  <a:pt x="2149215" y="3768512"/>
                  <a:pt x="2074811" y="3729898"/>
                  <a:pt x="1978366" y="3748620"/>
                </a:cubicBezTo>
                <a:cubicBezTo>
                  <a:pt x="2055522" y="3855492"/>
                  <a:pt x="2220403" y="3825068"/>
                  <a:pt x="2310421" y="3926868"/>
                </a:cubicBezTo>
                <a:cubicBezTo>
                  <a:pt x="2202950" y="3927259"/>
                  <a:pt x="2120739" y="3926868"/>
                  <a:pt x="2041285" y="3904635"/>
                </a:cubicBezTo>
                <a:cubicBezTo>
                  <a:pt x="2008216" y="3895664"/>
                  <a:pt x="1971934" y="3886305"/>
                  <a:pt x="1953565" y="3917116"/>
                </a:cubicBezTo>
                <a:cubicBezTo>
                  <a:pt x="1931978" y="3954170"/>
                  <a:pt x="1976527" y="3968211"/>
                  <a:pt x="2003623" y="3974842"/>
                </a:cubicBezTo>
                <a:cubicBezTo>
                  <a:pt x="2079866" y="3993563"/>
                  <a:pt x="2138192" y="4038028"/>
                  <a:pt x="2201114" y="4072742"/>
                </a:cubicBezTo>
                <a:cubicBezTo>
                  <a:pt x="2339356" y="4148800"/>
                  <a:pt x="2490917" y="4212375"/>
                  <a:pt x="2608032" y="4337967"/>
                </a:cubicBezTo>
                <a:cubicBezTo>
                  <a:pt x="2460606" y="4305983"/>
                  <a:pt x="2350838" y="4231487"/>
                  <a:pt x="2213973" y="4216277"/>
                </a:cubicBezTo>
                <a:cubicBezTo>
                  <a:pt x="2332467" y="4330557"/>
                  <a:pt x="2484945" y="4405834"/>
                  <a:pt x="2629158" y="4488911"/>
                </a:cubicBezTo>
                <a:cubicBezTo>
                  <a:pt x="2670494" y="4512315"/>
                  <a:pt x="2712289" y="4528306"/>
                  <a:pt x="2721471" y="4579399"/>
                </a:cubicBezTo>
                <a:cubicBezTo>
                  <a:pt x="2739385" y="4678470"/>
                  <a:pt x="2793121" y="4760378"/>
                  <a:pt x="2907939" y="4804062"/>
                </a:cubicBezTo>
                <a:cubicBezTo>
                  <a:pt x="2908859" y="4804452"/>
                  <a:pt x="2902428" y="4819274"/>
                  <a:pt x="2898753" y="4829414"/>
                </a:cubicBezTo>
                <a:cubicBezTo>
                  <a:pt x="2828485" y="4832536"/>
                  <a:pt x="2772912" y="4774028"/>
                  <a:pt x="2683352" y="4793141"/>
                </a:cubicBezTo>
                <a:cubicBezTo>
                  <a:pt x="2769239" y="4872708"/>
                  <a:pt x="2840885" y="4944087"/>
                  <a:pt x="2962594" y="4981920"/>
                </a:cubicBezTo>
                <a:cubicBezTo>
                  <a:pt x="3059960" y="5011952"/>
                  <a:pt x="3180289" y="5029503"/>
                  <a:pt x="3251019" y="5127012"/>
                </a:cubicBezTo>
                <a:cubicBezTo>
                  <a:pt x="3168808" y="5146126"/>
                  <a:pt x="3107723" y="5121944"/>
                  <a:pt x="3046180" y="5104781"/>
                </a:cubicBezTo>
                <a:cubicBezTo>
                  <a:pt x="2952030" y="5078258"/>
                  <a:pt x="2858796" y="5048226"/>
                  <a:pt x="2764646" y="5021703"/>
                </a:cubicBezTo>
                <a:cubicBezTo>
                  <a:pt x="2728821" y="5011563"/>
                  <a:pt x="2689782" y="5004540"/>
                  <a:pt x="2666820" y="5052905"/>
                </a:cubicBezTo>
                <a:cubicBezTo>
                  <a:pt x="2786691" y="5063047"/>
                  <a:pt x="2858337" y="5128575"/>
                  <a:pt x="2933657" y="5190198"/>
                </a:cubicBezTo>
                <a:cubicBezTo>
                  <a:pt x="2975911" y="5224912"/>
                  <a:pt x="3010358" y="5271328"/>
                  <a:pt x="3086598" y="5253776"/>
                </a:cubicBezTo>
                <a:cubicBezTo>
                  <a:pt x="3126554" y="5244415"/>
                  <a:pt x="3151814" y="5270547"/>
                  <a:pt x="3147680" y="5302531"/>
                </a:cubicBezTo>
                <a:cubicBezTo>
                  <a:pt x="3132525" y="5415251"/>
                  <a:pt x="3225759" y="5454645"/>
                  <a:pt x="3322204" y="5476487"/>
                </a:cubicBezTo>
                <a:cubicBezTo>
                  <a:pt x="3504998" y="5517440"/>
                  <a:pt x="3657018" y="5613779"/>
                  <a:pt x="3834758" y="5666434"/>
                </a:cubicBezTo>
                <a:cubicBezTo>
                  <a:pt x="4007445" y="5717529"/>
                  <a:pt x="4141095" y="5838830"/>
                  <a:pt x="4314240" y="5902409"/>
                </a:cubicBezTo>
                <a:cubicBezTo>
                  <a:pt x="4439624" y="5948433"/>
                  <a:pt x="4559494" y="6007718"/>
                  <a:pt x="4688552" y="6049453"/>
                </a:cubicBezTo>
                <a:cubicBezTo>
                  <a:pt x="4993968" y="6148131"/>
                  <a:pt x="5305360" y="6227308"/>
                  <a:pt x="5634660" y="6238620"/>
                </a:cubicBezTo>
                <a:cubicBezTo>
                  <a:pt x="5906549" y="6247590"/>
                  <a:pt x="8264931" y="6239010"/>
                  <a:pt x="9222980" y="4955397"/>
                </a:cubicBezTo>
                <a:cubicBezTo>
                  <a:pt x="9241350" y="4949155"/>
                  <a:pt x="9262017" y="4932775"/>
                  <a:pt x="9268448" y="4917173"/>
                </a:cubicBezTo>
                <a:cubicBezTo>
                  <a:pt x="9299220" y="4844235"/>
                  <a:pt x="9374540" y="4812644"/>
                  <a:pt x="9442512" y="4773251"/>
                </a:cubicBezTo>
                <a:cubicBezTo>
                  <a:pt x="9502220" y="4738536"/>
                  <a:pt x="9565600" y="4702263"/>
                  <a:pt x="9590400" y="4643756"/>
                </a:cubicBezTo>
                <a:cubicBezTo>
                  <a:pt x="9623008" y="4565749"/>
                  <a:pt x="9530236" y="4629716"/>
                  <a:pt x="9513242" y="4600073"/>
                </a:cubicBezTo>
                <a:cubicBezTo>
                  <a:pt x="9548605" y="4559509"/>
                  <a:pt x="9603261" y="4522454"/>
                  <a:pt x="9617498" y="4476430"/>
                </a:cubicBezTo>
                <a:cubicBezTo>
                  <a:pt x="9669394" y="4310276"/>
                  <a:pt x="9781460" y="4189364"/>
                  <a:pt x="9949094" y="4095364"/>
                </a:cubicBezTo>
                <a:cubicBezTo>
                  <a:pt x="9997318" y="4068452"/>
                  <a:pt x="10029007" y="4019306"/>
                  <a:pt x="10094686" y="4011507"/>
                </a:cubicBezTo>
                <a:cubicBezTo>
                  <a:pt x="10240735" y="3994345"/>
                  <a:pt x="10194808" y="3860171"/>
                  <a:pt x="10271967" y="3800497"/>
                </a:cubicBezTo>
                <a:cubicBezTo>
                  <a:pt x="10286662" y="3789184"/>
                  <a:pt x="10299980" y="3766953"/>
                  <a:pt x="10297226" y="3751742"/>
                </a:cubicBezTo>
                <a:cubicBezTo>
                  <a:pt x="10293091" y="3729898"/>
                  <a:pt x="10275639" y="3709227"/>
                  <a:pt x="10260943" y="3689723"/>
                </a:cubicBezTo>
                <a:cubicBezTo>
                  <a:pt x="10245786" y="3670222"/>
                  <a:pt x="10222825" y="3653061"/>
                  <a:pt x="10233847" y="3627319"/>
                </a:cubicBezTo>
                <a:cubicBezTo>
                  <a:pt x="10238437" y="3616788"/>
                  <a:pt x="10235225" y="3580125"/>
                  <a:pt x="10269209" y="3608986"/>
                </a:cubicBezTo>
                <a:cubicBezTo>
                  <a:pt x="10362443" y="3688165"/>
                  <a:pt x="10416637" y="3613279"/>
                  <a:pt x="10496550" y="3577393"/>
                </a:cubicBezTo>
                <a:cubicBezTo>
                  <a:pt x="10432253" y="3540340"/>
                  <a:pt x="10374383" y="3514208"/>
                  <a:pt x="10364738" y="3458823"/>
                </a:cubicBezTo>
                <a:cubicBezTo>
                  <a:pt x="10344991" y="3344542"/>
                  <a:pt x="10260485" y="3292277"/>
                  <a:pt x="10132346" y="3282137"/>
                </a:cubicBezTo>
                <a:cubicBezTo>
                  <a:pt x="10179650" y="3171757"/>
                  <a:pt x="10179650" y="3171757"/>
                  <a:pt x="10026712" y="3156543"/>
                </a:cubicBezTo>
                <a:cubicBezTo>
                  <a:pt x="10085499" y="3086337"/>
                  <a:pt x="10085499" y="3068396"/>
                  <a:pt x="10014312" y="3044213"/>
                </a:cubicBezTo>
                <a:cubicBezTo>
                  <a:pt x="9945880" y="3021201"/>
                  <a:pt x="9870100" y="3013401"/>
                  <a:pt x="9806718" y="2977907"/>
                </a:cubicBezTo>
                <a:cubicBezTo>
                  <a:pt x="9865047" y="2888199"/>
                  <a:pt x="9881580" y="2784060"/>
                  <a:pt x="10001912" y="2740374"/>
                </a:cubicBezTo>
                <a:cubicBezTo>
                  <a:pt x="10020741" y="2733743"/>
                  <a:pt x="10033600" y="2706830"/>
                  <a:pt x="10021662" y="2691231"/>
                </a:cubicBezTo>
                <a:cubicBezTo>
                  <a:pt x="9978030" y="2634675"/>
                  <a:pt x="10040492" y="2527414"/>
                  <a:pt x="9904546" y="2515322"/>
                </a:cubicBezTo>
                <a:cubicBezTo>
                  <a:pt x="9887552" y="2514152"/>
                  <a:pt x="9871936" y="2502450"/>
                  <a:pt x="9885256" y="2487240"/>
                </a:cubicBezTo>
                <a:cubicBezTo>
                  <a:pt x="9931184" y="2434196"/>
                  <a:pt x="9875611" y="2437706"/>
                  <a:pt x="9842085" y="2431074"/>
                </a:cubicBezTo>
                <a:cubicBezTo>
                  <a:pt x="9801668" y="2422884"/>
                  <a:pt x="9755740" y="2446287"/>
                  <a:pt x="9718078" y="2417424"/>
                </a:cubicBezTo>
                <a:cubicBezTo>
                  <a:pt x="9726806" y="2386999"/>
                  <a:pt x="9759413" y="2387390"/>
                  <a:pt x="9782378" y="2377641"/>
                </a:cubicBezTo>
                <a:cubicBezTo>
                  <a:pt x="9849430" y="2349558"/>
                  <a:pt x="9904086" y="2316013"/>
                  <a:pt x="9907302" y="2243078"/>
                </a:cubicBezTo>
                <a:cubicBezTo>
                  <a:pt x="9909596" y="2184182"/>
                  <a:pt x="9916946" y="2132305"/>
                  <a:pt x="9824171" y="2114365"/>
                </a:cubicBezTo>
                <a:cubicBezTo>
                  <a:pt x="9785593" y="2106953"/>
                  <a:pt x="9796616" y="2064440"/>
                  <a:pt x="9818662" y="2043377"/>
                </a:cubicBezTo>
                <a:cubicBezTo>
                  <a:pt x="9858160" y="2005933"/>
                  <a:pt x="9890766" y="1956008"/>
                  <a:pt x="9958740" y="1952499"/>
                </a:cubicBezTo>
                <a:cubicBezTo>
                  <a:pt x="10000075" y="1950158"/>
                  <a:pt x="10031764" y="1934556"/>
                  <a:pt x="10064374" y="1916615"/>
                </a:cubicBezTo>
                <a:cubicBezTo>
                  <a:pt x="10087795" y="1903743"/>
                  <a:pt x="10115810" y="1892823"/>
                  <a:pt x="10113055" y="1865131"/>
                </a:cubicBezTo>
                <a:cubicBezTo>
                  <a:pt x="10110302" y="1838607"/>
                  <a:pt x="10083203" y="1827686"/>
                  <a:pt x="10055646" y="1822227"/>
                </a:cubicBezTo>
                <a:cubicBezTo>
                  <a:pt x="9963792" y="1804675"/>
                  <a:pt x="9877448" y="1778933"/>
                  <a:pt x="9800748" y="1720036"/>
                </a:cubicBezTo>
                <a:cubicBezTo>
                  <a:pt x="9851726" y="1688834"/>
                  <a:pt x="9900410" y="1666211"/>
                  <a:pt x="9938071" y="1634617"/>
                </a:cubicBezTo>
                <a:cubicBezTo>
                  <a:pt x="10029007" y="1558172"/>
                  <a:pt x="9258802" y="1317517"/>
                  <a:pt x="9220224" y="1231709"/>
                </a:cubicBezTo>
                <a:cubicBezTo>
                  <a:pt x="9208284" y="1205187"/>
                  <a:pt x="9167410" y="1177883"/>
                  <a:pt x="9133419" y="1170083"/>
                </a:cubicBezTo>
                <a:cubicBezTo>
                  <a:pt x="8974052" y="1133420"/>
                  <a:pt x="8835810" y="1051123"/>
                  <a:pt x="8672768" y="1020699"/>
                </a:cubicBezTo>
                <a:cubicBezTo>
                  <a:pt x="8518912" y="991837"/>
                  <a:pt x="8367350" y="953222"/>
                  <a:pt x="8198797" y="915000"/>
                </a:cubicBezTo>
                <a:cubicBezTo>
                  <a:pt x="8302134" y="819048"/>
                  <a:pt x="8485382" y="830361"/>
                  <a:pt x="8528095" y="691898"/>
                </a:cubicBezTo>
                <a:cubicBezTo>
                  <a:pt x="8361379" y="656013"/>
                  <a:pt x="8185937" y="696968"/>
                  <a:pt x="8025190" y="640021"/>
                </a:cubicBezTo>
                <a:cubicBezTo>
                  <a:pt x="8011411" y="634954"/>
                  <a:pt x="7992579" y="640021"/>
                  <a:pt x="7976047" y="641584"/>
                </a:cubicBezTo>
                <a:cubicBezTo>
                  <a:pt x="7644909" y="672005"/>
                  <a:pt x="7315149" y="645484"/>
                  <a:pt x="6988604" y="607260"/>
                </a:cubicBezTo>
                <a:cubicBezTo>
                  <a:pt x="6518305" y="552656"/>
                  <a:pt x="6046170" y="517941"/>
                  <a:pt x="5573116" y="493368"/>
                </a:cubicBezTo>
                <a:cubicBezTo>
                  <a:pt x="5182272" y="473086"/>
                  <a:pt x="4790511" y="464116"/>
                  <a:pt x="4401503" y="425112"/>
                </a:cubicBezTo>
                <a:cubicBezTo>
                  <a:pt x="3985401" y="383379"/>
                  <a:pt x="3569756" y="336184"/>
                  <a:pt x="3154109" y="292499"/>
                </a:cubicBezTo>
                <a:cubicBezTo>
                  <a:pt x="3135280" y="290549"/>
                  <a:pt x="3114499" y="284406"/>
                  <a:pt x="3094406" y="283966"/>
                </a:cubicBezTo>
                <a:close/>
                <a:moveTo>
                  <a:pt x="0" y="0"/>
                </a:moveTo>
                <a:lnTo>
                  <a:pt x="12192000" y="0"/>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dirty="0"/>
          </a:p>
        </p:txBody>
      </p:sp>
      <p:sp>
        <p:nvSpPr>
          <p:cNvPr id="8" name="Rectangle: Rounded Corners 7">
            <a:extLst>
              <a:ext uri="{FF2B5EF4-FFF2-40B4-BE49-F238E27FC236}">
                <a16:creationId xmlns:a16="http://schemas.microsoft.com/office/drawing/2014/main" id="{95B7865E-C2FD-8DFB-7003-76F9B89609F0}"/>
              </a:ext>
            </a:extLst>
          </p:cNvPr>
          <p:cNvSpPr/>
          <p:nvPr/>
        </p:nvSpPr>
        <p:spPr>
          <a:xfrm>
            <a:off x="0" y="0"/>
            <a:ext cx="2495068" cy="133860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blue and yellow logo">
            <a:extLst>
              <a:ext uri="{FF2B5EF4-FFF2-40B4-BE49-F238E27FC236}">
                <a16:creationId xmlns:a16="http://schemas.microsoft.com/office/drawing/2014/main" id="{23185641-9D94-A7CD-19A3-E6910231B9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2495068" cy="133860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3" name="Picture 2" descr="A logo of a globe and a graduation cap">
            <a:extLst>
              <a:ext uri="{FF2B5EF4-FFF2-40B4-BE49-F238E27FC236}">
                <a16:creationId xmlns:a16="http://schemas.microsoft.com/office/drawing/2014/main" id="{B8870F6D-3E2B-1175-282F-B8781ED96F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grayWhite">
          <a:xfrm>
            <a:off x="9852315" y="18854"/>
            <a:ext cx="2339684" cy="1404594"/>
          </a:xfrm>
          <a:prstGeom prst="rect">
            <a:avLst/>
          </a:prstGeom>
        </p:spPr>
      </p:pic>
      <p:sp>
        <p:nvSpPr>
          <p:cNvPr id="2" name="TextBox 1">
            <a:extLst>
              <a:ext uri="{FF2B5EF4-FFF2-40B4-BE49-F238E27FC236}">
                <a16:creationId xmlns:a16="http://schemas.microsoft.com/office/drawing/2014/main" id="{C73DBBFC-C8E3-8148-007E-FFBB49C8A025}"/>
              </a:ext>
            </a:extLst>
          </p:cNvPr>
          <p:cNvSpPr txBox="1"/>
          <p:nvPr/>
        </p:nvSpPr>
        <p:spPr>
          <a:xfrm>
            <a:off x="2743199" y="663397"/>
            <a:ext cx="3993503" cy="707886"/>
          </a:xfrm>
          <a:prstGeom prst="rect">
            <a:avLst/>
          </a:prstGeom>
          <a:solidFill>
            <a:schemeClr val="bg1"/>
          </a:solidFill>
        </p:spPr>
        <p:txBody>
          <a:bodyPr wrap="square" rtlCol="0">
            <a:spAutoFit/>
          </a:bodyPr>
          <a:lstStyle/>
          <a:p>
            <a:r>
              <a:rPr lang="en-GB" sz="4000" b="1" dirty="0"/>
              <a:t>Added columns:</a:t>
            </a:r>
          </a:p>
        </p:txBody>
      </p:sp>
      <p:sp>
        <p:nvSpPr>
          <p:cNvPr id="4" name="TextBox 3">
            <a:extLst>
              <a:ext uri="{FF2B5EF4-FFF2-40B4-BE49-F238E27FC236}">
                <a16:creationId xmlns:a16="http://schemas.microsoft.com/office/drawing/2014/main" id="{80BB009A-3A59-AE6F-E80E-BAA7BA8123A2}"/>
              </a:ext>
            </a:extLst>
          </p:cNvPr>
          <p:cNvSpPr txBox="1"/>
          <p:nvPr/>
        </p:nvSpPr>
        <p:spPr>
          <a:xfrm>
            <a:off x="1716833" y="1852126"/>
            <a:ext cx="8350897" cy="2272005"/>
          </a:xfrm>
          <a:prstGeom prst="rect">
            <a:avLst/>
          </a:prstGeom>
          <a:noFill/>
        </p:spPr>
        <p:txBody>
          <a:bodyPr wrap="square" rtlCol="0">
            <a:spAutoFit/>
          </a:bodyPr>
          <a:lstStyle/>
          <a:p>
            <a:pPr marL="342900" indent="-342900">
              <a:buFontTx/>
              <a:buChar char="-"/>
            </a:pPr>
            <a:r>
              <a:rPr lang="en-GB" sz="2000" dirty="0" err="1"/>
              <a:t>IsHoliday_Copy</a:t>
            </a:r>
            <a:r>
              <a:rPr lang="en-GB" sz="2000" dirty="0"/>
              <a:t>: replaced the values of false with 0 and true with 1.</a:t>
            </a:r>
          </a:p>
          <a:p>
            <a:pPr marL="342900" indent="-342900">
              <a:buFontTx/>
              <a:buChar char="-"/>
            </a:pPr>
            <a:r>
              <a:rPr lang="en-GB" sz="2000" dirty="0"/>
              <a:t>Total markdowns: Sum of markdown 1 to markdown 5.</a:t>
            </a:r>
          </a:p>
          <a:p>
            <a:pPr marL="342900" indent="-342900">
              <a:buFontTx/>
              <a:buChar char="-"/>
            </a:pPr>
            <a:r>
              <a:rPr lang="en-GB" sz="2000" dirty="0" err="1"/>
              <a:t>Weekly_sales_per</a:t>
            </a:r>
            <a:r>
              <a:rPr lang="en-GB" sz="2000" dirty="0"/>
              <a:t>_</a:t>
            </a:r>
            <a:r>
              <a:rPr lang="en-US" sz="2000" noProof="1"/>
              <a:t>store</a:t>
            </a:r>
            <a:r>
              <a:rPr lang="en-GB" sz="2000" dirty="0"/>
              <a:t>: sum of weekly sales of all branches in the same store over each week. </a:t>
            </a:r>
          </a:p>
          <a:p>
            <a:pPr marL="342900" indent="-342900">
              <a:buFontTx/>
              <a:buChar char="-"/>
            </a:pPr>
            <a:endParaRPr lang="en-GB" sz="2000" dirty="0"/>
          </a:p>
          <a:p>
            <a:pPr marL="342900" indent="-342900">
              <a:buFontTx/>
              <a:buChar char="-"/>
            </a:pPr>
            <a:endParaRPr lang="en-GB" sz="2000" dirty="0"/>
          </a:p>
          <a:p>
            <a:endParaRPr lang="en-GB" sz="2000" dirty="0"/>
          </a:p>
        </p:txBody>
      </p:sp>
      <p:sp>
        <p:nvSpPr>
          <p:cNvPr id="5" name="TextBox 4">
            <a:extLst>
              <a:ext uri="{FF2B5EF4-FFF2-40B4-BE49-F238E27FC236}">
                <a16:creationId xmlns:a16="http://schemas.microsoft.com/office/drawing/2014/main" id="{B088AD82-9190-30F7-F63A-296107E52ED2}"/>
              </a:ext>
            </a:extLst>
          </p:cNvPr>
          <p:cNvSpPr txBox="1"/>
          <p:nvPr/>
        </p:nvSpPr>
        <p:spPr>
          <a:xfrm>
            <a:off x="419877" y="3429000"/>
            <a:ext cx="3135086" cy="707886"/>
          </a:xfrm>
          <a:prstGeom prst="rect">
            <a:avLst/>
          </a:prstGeom>
          <a:noFill/>
        </p:spPr>
        <p:txBody>
          <a:bodyPr wrap="square" rtlCol="0">
            <a:spAutoFit/>
          </a:bodyPr>
          <a:lstStyle/>
          <a:p>
            <a:r>
              <a:rPr lang="en-GB" sz="4000" b="1" dirty="0"/>
              <a:t>Errors fixed:</a:t>
            </a:r>
          </a:p>
        </p:txBody>
      </p:sp>
      <p:sp>
        <p:nvSpPr>
          <p:cNvPr id="7" name="TextBox 6">
            <a:extLst>
              <a:ext uri="{FF2B5EF4-FFF2-40B4-BE49-F238E27FC236}">
                <a16:creationId xmlns:a16="http://schemas.microsoft.com/office/drawing/2014/main" id="{B4B28627-C083-DCED-3A86-541EDC0B6476}"/>
              </a:ext>
            </a:extLst>
          </p:cNvPr>
          <p:cNvSpPr txBox="1"/>
          <p:nvPr/>
        </p:nvSpPr>
        <p:spPr>
          <a:xfrm>
            <a:off x="1819469" y="4552809"/>
            <a:ext cx="7893698" cy="923330"/>
          </a:xfrm>
          <a:prstGeom prst="rect">
            <a:avLst/>
          </a:prstGeom>
          <a:noFill/>
        </p:spPr>
        <p:txBody>
          <a:bodyPr wrap="square" rtlCol="0">
            <a:spAutoFit/>
          </a:bodyPr>
          <a:lstStyle/>
          <a:p>
            <a:pPr marL="285750" indent="-285750">
              <a:buFontTx/>
              <a:buChar char="-"/>
            </a:pPr>
            <a:r>
              <a:rPr lang="en-GB" dirty="0"/>
              <a:t>missing values in the unemployment rate: getting the avg. of the rate for each store over all weeks and replace the missing values.</a:t>
            </a:r>
          </a:p>
          <a:p>
            <a:pPr marL="285750" indent="-285750">
              <a:buFontTx/>
              <a:buChar char="-"/>
            </a:pPr>
            <a:r>
              <a:rPr lang="en-GB" dirty="0"/>
              <a:t>Missing values od markdowns: replacing it with zeroes. </a:t>
            </a:r>
          </a:p>
        </p:txBody>
      </p:sp>
    </p:spTree>
    <p:extLst>
      <p:ext uri="{BB962C8B-B14F-4D97-AF65-F5344CB8AC3E}">
        <p14:creationId xmlns:p14="http://schemas.microsoft.com/office/powerpoint/2010/main" val="22646382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CFD18C2-B118-079C-816C-1B3AB9760E18}"/>
            </a:ext>
          </a:extLst>
        </p:cNvPr>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33FE9FED-E2B4-FF82-0A4E-CE34976953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Diagonal Corners Rounded 5">
            <a:extLst>
              <a:ext uri="{FF2B5EF4-FFF2-40B4-BE49-F238E27FC236}">
                <a16:creationId xmlns:a16="http://schemas.microsoft.com/office/drawing/2014/main" id="{3CABC9C8-C93E-AE3D-5849-9E306CEFD43A}"/>
              </a:ext>
            </a:extLst>
          </p:cNvPr>
          <p:cNvSpPr/>
          <p:nvPr/>
        </p:nvSpPr>
        <p:spPr>
          <a:xfrm>
            <a:off x="9875595" y="18854"/>
            <a:ext cx="2316405" cy="1404594"/>
          </a:xfrm>
          <a:prstGeom prst="round2DiagRect">
            <a:avLst>
              <a:gd name="adj1" fmla="val 16667"/>
              <a:gd name="adj2" fmla="val 11132"/>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Freeform: Shape 29">
            <a:extLst>
              <a:ext uri="{FF2B5EF4-FFF2-40B4-BE49-F238E27FC236}">
                <a16:creationId xmlns:a16="http://schemas.microsoft.com/office/drawing/2014/main" id="{918BCE9E-AACB-9A08-DD99-41D5F6D191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3094406 w 12192000"/>
              <a:gd name="connsiteY0" fmla="*/ 283966 h 6858000"/>
              <a:gd name="connsiteX1" fmla="*/ 3038833 w 12192000"/>
              <a:gd name="connsiteY1" fmla="*/ 309661 h 6858000"/>
              <a:gd name="connsiteX2" fmla="*/ 3348384 w 12192000"/>
              <a:gd name="connsiteY2" fmla="*/ 406000 h 6858000"/>
              <a:gd name="connsiteX3" fmla="*/ 2864309 w 12192000"/>
              <a:gd name="connsiteY3" fmla="*/ 355295 h 6858000"/>
              <a:gd name="connsiteX4" fmla="*/ 2856039 w 12192000"/>
              <a:gd name="connsiteY4" fmla="*/ 388058 h 6858000"/>
              <a:gd name="connsiteX5" fmla="*/ 3405794 w 12192000"/>
              <a:gd name="connsiteY5" fmla="*/ 512089 h 6858000"/>
              <a:gd name="connsiteX6" fmla="*/ 3356651 w 12192000"/>
              <a:gd name="connsiteY6" fmla="*/ 531204 h 6858000"/>
              <a:gd name="connsiteX7" fmla="*/ 3064552 w 12192000"/>
              <a:gd name="connsiteY7" fmla="*/ 483228 h 6858000"/>
              <a:gd name="connsiteX8" fmla="*/ 3005765 w 12192000"/>
              <a:gd name="connsiteY8" fmla="*/ 495708 h 6858000"/>
              <a:gd name="connsiteX9" fmla="*/ 3034700 w 12192000"/>
              <a:gd name="connsiteY9" fmla="*/ 553823 h 6858000"/>
              <a:gd name="connsiteX10" fmla="*/ 3161459 w 12192000"/>
              <a:gd name="connsiteY10" fmla="*/ 576445 h 6858000"/>
              <a:gd name="connsiteX11" fmla="*/ 3358949 w 12192000"/>
              <a:gd name="connsiteY11" fmla="*/ 712961 h 6858000"/>
              <a:gd name="connsiteX12" fmla="*/ 3059960 w 12192000"/>
              <a:gd name="connsiteY12" fmla="*/ 696576 h 6858000"/>
              <a:gd name="connsiteX13" fmla="*/ 3007143 w 12192000"/>
              <a:gd name="connsiteY13" fmla="*/ 729732 h 6858000"/>
              <a:gd name="connsiteX14" fmla="*/ 2986935 w 12192000"/>
              <a:gd name="connsiteY14" fmla="*/ 772635 h 6858000"/>
              <a:gd name="connsiteX15" fmla="*/ 2871197 w 12192000"/>
              <a:gd name="connsiteY15" fmla="*/ 808127 h 6858000"/>
              <a:gd name="connsiteX16" fmla="*/ 3053071 w 12192000"/>
              <a:gd name="connsiteY16" fmla="*/ 847913 h 6858000"/>
              <a:gd name="connsiteX17" fmla="*/ 2858796 w 12192000"/>
              <a:gd name="connsiteY17" fmla="*/ 847913 h 6858000"/>
              <a:gd name="connsiteX18" fmla="*/ 2635588 w 12192000"/>
              <a:gd name="connsiteY18" fmla="*/ 820611 h 6858000"/>
              <a:gd name="connsiteX19" fmla="*/ 2397683 w 12192000"/>
              <a:gd name="connsiteY19" fmla="*/ 829190 h 6858000"/>
              <a:gd name="connsiteX20" fmla="*/ 1921874 w 12192000"/>
              <a:gd name="connsiteY20" fmla="*/ 778877 h 6858000"/>
              <a:gd name="connsiteX21" fmla="*/ 1695450 w 12192000"/>
              <a:gd name="connsiteY21" fmla="*/ 782386 h 6858000"/>
              <a:gd name="connsiteX22" fmla="*/ 2954324 w 12192000"/>
              <a:gd name="connsiteY22" fmla="*/ 1120940 h 6858000"/>
              <a:gd name="connsiteX23" fmla="*/ 2890028 w 12192000"/>
              <a:gd name="connsiteY23" fmla="*/ 1195435 h 6858000"/>
              <a:gd name="connsiteX24" fmla="*/ 3153652 w 12192000"/>
              <a:gd name="connsiteY24" fmla="*/ 1276563 h 6858000"/>
              <a:gd name="connsiteX25" fmla="*/ 3218410 w 12192000"/>
              <a:gd name="connsiteY25" fmla="*/ 1356911 h 6858000"/>
              <a:gd name="connsiteX26" fmla="*/ 3137118 w 12192000"/>
              <a:gd name="connsiteY26" fmla="*/ 1349891 h 6858000"/>
              <a:gd name="connsiteX27" fmla="*/ 3067309 w 12192000"/>
              <a:gd name="connsiteY27" fmla="*/ 1365102 h 6858000"/>
              <a:gd name="connsiteX28" fmla="*/ 3096243 w 12192000"/>
              <a:gd name="connsiteY28" fmla="*/ 1467292 h 6858000"/>
              <a:gd name="connsiteX29" fmla="*/ 3468716 w 12192000"/>
              <a:gd name="connsiteY29" fmla="*/ 1599125 h 6858000"/>
              <a:gd name="connsiteX30" fmla="*/ 3502241 w 12192000"/>
              <a:gd name="connsiteY30" fmla="*/ 1642029 h 6858000"/>
              <a:gd name="connsiteX31" fmla="*/ 3457692 w 12192000"/>
              <a:gd name="connsiteY31" fmla="*/ 1672453 h 6858000"/>
              <a:gd name="connsiteX32" fmla="*/ 3337362 w 12192000"/>
              <a:gd name="connsiteY32" fmla="*/ 1688053 h 6858000"/>
              <a:gd name="connsiteX33" fmla="*/ 3505915 w 12192000"/>
              <a:gd name="connsiteY33" fmla="*/ 1834318 h 6858000"/>
              <a:gd name="connsiteX34" fmla="*/ 3567458 w 12192000"/>
              <a:gd name="connsiteY34" fmla="*/ 1874880 h 6858000"/>
              <a:gd name="connsiteX35" fmla="*/ 3672634 w 12192000"/>
              <a:gd name="connsiteY35" fmla="*/ 1937678 h 6858000"/>
              <a:gd name="connsiteX36" fmla="*/ 3674470 w 12192000"/>
              <a:gd name="connsiteY36" fmla="*/ 1956789 h 6858000"/>
              <a:gd name="connsiteX37" fmla="*/ 3531176 w 12192000"/>
              <a:gd name="connsiteY37" fmla="*/ 2024266 h 6858000"/>
              <a:gd name="connsiteX38" fmla="*/ 3272604 w 12192000"/>
              <a:gd name="connsiteY38" fmla="*/ 2005933 h 6858000"/>
              <a:gd name="connsiteX39" fmla="*/ 3654720 w 12192000"/>
              <a:gd name="connsiteY39" fmla="*/ 2106564 h 6858000"/>
              <a:gd name="connsiteX40" fmla="*/ 2417892 w 12192000"/>
              <a:gd name="connsiteY40" fmla="*/ 1866690 h 6858000"/>
              <a:gd name="connsiteX41" fmla="*/ 2496888 w 12192000"/>
              <a:gd name="connsiteY41" fmla="*/ 1929487 h 6858000"/>
              <a:gd name="connsiteX42" fmla="*/ 2929526 w 12192000"/>
              <a:gd name="connsiteY42" fmla="*/ 2094862 h 6858000"/>
              <a:gd name="connsiteX43" fmla="*/ 3052152 w 12192000"/>
              <a:gd name="connsiteY43" fmla="*/ 2198613 h 6858000"/>
              <a:gd name="connsiteX44" fmla="*/ 3180748 w 12192000"/>
              <a:gd name="connsiteY44" fmla="*/ 2255948 h 6858000"/>
              <a:gd name="connsiteX45" fmla="*/ 3361244 w 12192000"/>
              <a:gd name="connsiteY45" fmla="*/ 2254777 h 6858000"/>
              <a:gd name="connsiteX46" fmla="*/ 3489382 w 12192000"/>
              <a:gd name="connsiteY46" fmla="*/ 2342926 h 6858000"/>
              <a:gd name="connsiteX47" fmla="*/ 3355733 w 12192000"/>
              <a:gd name="connsiteY47" fmla="*/ 2361649 h 6858000"/>
              <a:gd name="connsiteX48" fmla="*/ 3199121 w 12192000"/>
              <a:gd name="connsiteY48" fmla="*/ 2347216 h 6858000"/>
              <a:gd name="connsiteX49" fmla="*/ 2861091 w 12192000"/>
              <a:gd name="connsiteY49" fmla="*/ 2351896 h 6858000"/>
              <a:gd name="connsiteX50" fmla="*/ 2667278 w 12192000"/>
              <a:gd name="connsiteY50" fmla="*/ 2369058 h 6858000"/>
              <a:gd name="connsiteX51" fmla="*/ 2221781 w 12192000"/>
              <a:gd name="connsiteY51" fmla="*/ 2339805 h 6858000"/>
              <a:gd name="connsiteX52" fmla="*/ 2247961 w 12192000"/>
              <a:gd name="connsiteY52" fmla="*/ 2414693 h 6858000"/>
              <a:gd name="connsiteX53" fmla="*/ 2231425 w 12192000"/>
              <a:gd name="connsiteY53" fmla="*/ 2479828 h 6858000"/>
              <a:gd name="connsiteX54" fmla="*/ 2224996 w 12192000"/>
              <a:gd name="connsiteY54" fmla="*/ 2621414 h 6858000"/>
              <a:gd name="connsiteX55" fmla="*/ 2229131 w 12192000"/>
              <a:gd name="connsiteY55" fmla="*/ 2644426 h 6858000"/>
              <a:gd name="connsiteX56" fmla="*/ 2129466 w 12192000"/>
              <a:gd name="connsiteY56" fmla="*/ 2659247 h 6858000"/>
              <a:gd name="connsiteX57" fmla="*/ 2723312 w 12192000"/>
              <a:gd name="connsiteY57" fmla="*/ 2953726 h 6858000"/>
              <a:gd name="connsiteX58" fmla="*/ 2326496 w 12192000"/>
              <a:gd name="connsiteY58" fmla="*/ 2878838 h 6858000"/>
              <a:gd name="connsiteX59" fmla="*/ 2272759 w 12192000"/>
              <a:gd name="connsiteY59" fmla="*/ 3002480 h 6858000"/>
              <a:gd name="connsiteX60" fmla="*/ 2459226 w 12192000"/>
              <a:gd name="connsiteY60" fmla="*/ 3112471 h 6858000"/>
              <a:gd name="connsiteX61" fmla="*/ 2528117 w 12192000"/>
              <a:gd name="connsiteY61" fmla="*/ 3330111 h 6858000"/>
              <a:gd name="connsiteX62" fmla="*/ 2494590 w 12192000"/>
              <a:gd name="connsiteY62" fmla="*/ 3529029 h 6858000"/>
              <a:gd name="connsiteX63" fmla="*/ 2414677 w 12192000"/>
              <a:gd name="connsiteY63" fmla="*/ 3592215 h 6858000"/>
              <a:gd name="connsiteX64" fmla="*/ 2298940 w 12192000"/>
              <a:gd name="connsiteY64" fmla="*/ 3705716 h 6858000"/>
              <a:gd name="connsiteX65" fmla="*/ 2227294 w 12192000"/>
              <a:gd name="connsiteY65" fmla="*/ 3775921 h 6858000"/>
              <a:gd name="connsiteX66" fmla="*/ 1978366 w 12192000"/>
              <a:gd name="connsiteY66" fmla="*/ 3748620 h 6858000"/>
              <a:gd name="connsiteX67" fmla="*/ 2310421 w 12192000"/>
              <a:gd name="connsiteY67" fmla="*/ 3926868 h 6858000"/>
              <a:gd name="connsiteX68" fmla="*/ 2041285 w 12192000"/>
              <a:gd name="connsiteY68" fmla="*/ 3904635 h 6858000"/>
              <a:gd name="connsiteX69" fmla="*/ 1953565 w 12192000"/>
              <a:gd name="connsiteY69" fmla="*/ 3917116 h 6858000"/>
              <a:gd name="connsiteX70" fmla="*/ 2003623 w 12192000"/>
              <a:gd name="connsiteY70" fmla="*/ 3974842 h 6858000"/>
              <a:gd name="connsiteX71" fmla="*/ 2201114 w 12192000"/>
              <a:gd name="connsiteY71" fmla="*/ 4072742 h 6858000"/>
              <a:gd name="connsiteX72" fmla="*/ 2608032 w 12192000"/>
              <a:gd name="connsiteY72" fmla="*/ 4337967 h 6858000"/>
              <a:gd name="connsiteX73" fmla="*/ 2213973 w 12192000"/>
              <a:gd name="connsiteY73" fmla="*/ 4216277 h 6858000"/>
              <a:gd name="connsiteX74" fmla="*/ 2629158 w 12192000"/>
              <a:gd name="connsiteY74" fmla="*/ 4488911 h 6858000"/>
              <a:gd name="connsiteX75" fmla="*/ 2721471 w 12192000"/>
              <a:gd name="connsiteY75" fmla="*/ 4579399 h 6858000"/>
              <a:gd name="connsiteX76" fmla="*/ 2907939 w 12192000"/>
              <a:gd name="connsiteY76" fmla="*/ 4804062 h 6858000"/>
              <a:gd name="connsiteX77" fmla="*/ 2898753 w 12192000"/>
              <a:gd name="connsiteY77" fmla="*/ 4829414 h 6858000"/>
              <a:gd name="connsiteX78" fmla="*/ 2683352 w 12192000"/>
              <a:gd name="connsiteY78" fmla="*/ 4793141 h 6858000"/>
              <a:gd name="connsiteX79" fmla="*/ 2962594 w 12192000"/>
              <a:gd name="connsiteY79" fmla="*/ 4981920 h 6858000"/>
              <a:gd name="connsiteX80" fmla="*/ 3251019 w 12192000"/>
              <a:gd name="connsiteY80" fmla="*/ 5127012 h 6858000"/>
              <a:gd name="connsiteX81" fmla="*/ 3046180 w 12192000"/>
              <a:gd name="connsiteY81" fmla="*/ 5104781 h 6858000"/>
              <a:gd name="connsiteX82" fmla="*/ 2764646 w 12192000"/>
              <a:gd name="connsiteY82" fmla="*/ 5021703 h 6858000"/>
              <a:gd name="connsiteX83" fmla="*/ 2666820 w 12192000"/>
              <a:gd name="connsiteY83" fmla="*/ 5052905 h 6858000"/>
              <a:gd name="connsiteX84" fmla="*/ 2933657 w 12192000"/>
              <a:gd name="connsiteY84" fmla="*/ 5190198 h 6858000"/>
              <a:gd name="connsiteX85" fmla="*/ 3086598 w 12192000"/>
              <a:gd name="connsiteY85" fmla="*/ 5253776 h 6858000"/>
              <a:gd name="connsiteX86" fmla="*/ 3147680 w 12192000"/>
              <a:gd name="connsiteY86" fmla="*/ 5302531 h 6858000"/>
              <a:gd name="connsiteX87" fmla="*/ 3322204 w 12192000"/>
              <a:gd name="connsiteY87" fmla="*/ 5476487 h 6858000"/>
              <a:gd name="connsiteX88" fmla="*/ 3834758 w 12192000"/>
              <a:gd name="connsiteY88" fmla="*/ 5666434 h 6858000"/>
              <a:gd name="connsiteX89" fmla="*/ 4314240 w 12192000"/>
              <a:gd name="connsiteY89" fmla="*/ 5902409 h 6858000"/>
              <a:gd name="connsiteX90" fmla="*/ 4688552 w 12192000"/>
              <a:gd name="connsiteY90" fmla="*/ 6049453 h 6858000"/>
              <a:gd name="connsiteX91" fmla="*/ 5634660 w 12192000"/>
              <a:gd name="connsiteY91" fmla="*/ 6238620 h 6858000"/>
              <a:gd name="connsiteX92" fmla="*/ 9222980 w 12192000"/>
              <a:gd name="connsiteY92" fmla="*/ 4955397 h 6858000"/>
              <a:gd name="connsiteX93" fmla="*/ 9268448 w 12192000"/>
              <a:gd name="connsiteY93" fmla="*/ 4917173 h 6858000"/>
              <a:gd name="connsiteX94" fmla="*/ 9442512 w 12192000"/>
              <a:gd name="connsiteY94" fmla="*/ 4773251 h 6858000"/>
              <a:gd name="connsiteX95" fmla="*/ 9590400 w 12192000"/>
              <a:gd name="connsiteY95" fmla="*/ 4643756 h 6858000"/>
              <a:gd name="connsiteX96" fmla="*/ 9513242 w 12192000"/>
              <a:gd name="connsiteY96" fmla="*/ 4600073 h 6858000"/>
              <a:gd name="connsiteX97" fmla="*/ 9617498 w 12192000"/>
              <a:gd name="connsiteY97" fmla="*/ 4476430 h 6858000"/>
              <a:gd name="connsiteX98" fmla="*/ 9949094 w 12192000"/>
              <a:gd name="connsiteY98" fmla="*/ 4095364 h 6858000"/>
              <a:gd name="connsiteX99" fmla="*/ 10094686 w 12192000"/>
              <a:gd name="connsiteY99" fmla="*/ 4011507 h 6858000"/>
              <a:gd name="connsiteX100" fmla="*/ 10271967 w 12192000"/>
              <a:gd name="connsiteY100" fmla="*/ 3800497 h 6858000"/>
              <a:gd name="connsiteX101" fmla="*/ 10297226 w 12192000"/>
              <a:gd name="connsiteY101" fmla="*/ 3751742 h 6858000"/>
              <a:gd name="connsiteX102" fmla="*/ 10260943 w 12192000"/>
              <a:gd name="connsiteY102" fmla="*/ 3689723 h 6858000"/>
              <a:gd name="connsiteX103" fmla="*/ 10233847 w 12192000"/>
              <a:gd name="connsiteY103" fmla="*/ 3627319 h 6858000"/>
              <a:gd name="connsiteX104" fmla="*/ 10269209 w 12192000"/>
              <a:gd name="connsiteY104" fmla="*/ 3608986 h 6858000"/>
              <a:gd name="connsiteX105" fmla="*/ 10496550 w 12192000"/>
              <a:gd name="connsiteY105" fmla="*/ 3577393 h 6858000"/>
              <a:gd name="connsiteX106" fmla="*/ 10364738 w 12192000"/>
              <a:gd name="connsiteY106" fmla="*/ 3458823 h 6858000"/>
              <a:gd name="connsiteX107" fmla="*/ 10132346 w 12192000"/>
              <a:gd name="connsiteY107" fmla="*/ 3282137 h 6858000"/>
              <a:gd name="connsiteX108" fmla="*/ 10026712 w 12192000"/>
              <a:gd name="connsiteY108" fmla="*/ 3156543 h 6858000"/>
              <a:gd name="connsiteX109" fmla="*/ 10014312 w 12192000"/>
              <a:gd name="connsiteY109" fmla="*/ 3044213 h 6858000"/>
              <a:gd name="connsiteX110" fmla="*/ 9806718 w 12192000"/>
              <a:gd name="connsiteY110" fmla="*/ 2977907 h 6858000"/>
              <a:gd name="connsiteX111" fmla="*/ 10001912 w 12192000"/>
              <a:gd name="connsiteY111" fmla="*/ 2740374 h 6858000"/>
              <a:gd name="connsiteX112" fmla="*/ 10021662 w 12192000"/>
              <a:gd name="connsiteY112" fmla="*/ 2691231 h 6858000"/>
              <a:gd name="connsiteX113" fmla="*/ 9904546 w 12192000"/>
              <a:gd name="connsiteY113" fmla="*/ 2515322 h 6858000"/>
              <a:gd name="connsiteX114" fmla="*/ 9885256 w 12192000"/>
              <a:gd name="connsiteY114" fmla="*/ 2487240 h 6858000"/>
              <a:gd name="connsiteX115" fmla="*/ 9842085 w 12192000"/>
              <a:gd name="connsiteY115" fmla="*/ 2431074 h 6858000"/>
              <a:gd name="connsiteX116" fmla="*/ 9718078 w 12192000"/>
              <a:gd name="connsiteY116" fmla="*/ 2417424 h 6858000"/>
              <a:gd name="connsiteX117" fmla="*/ 9782378 w 12192000"/>
              <a:gd name="connsiteY117" fmla="*/ 2377641 h 6858000"/>
              <a:gd name="connsiteX118" fmla="*/ 9907302 w 12192000"/>
              <a:gd name="connsiteY118" fmla="*/ 2243078 h 6858000"/>
              <a:gd name="connsiteX119" fmla="*/ 9824171 w 12192000"/>
              <a:gd name="connsiteY119" fmla="*/ 2114365 h 6858000"/>
              <a:gd name="connsiteX120" fmla="*/ 9818662 w 12192000"/>
              <a:gd name="connsiteY120" fmla="*/ 2043377 h 6858000"/>
              <a:gd name="connsiteX121" fmla="*/ 9958740 w 12192000"/>
              <a:gd name="connsiteY121" fmla="*/ 1952499 h 6858000"/>
              <a:gd name="connsiteX122" fmla="*/ 10064374 w 12192000"/>
              <a:gd name="connsiteY122" fmla="*/ 1916615 h 6858000"/>
              <a:gd name="connsiteX123" fmla="*/ 10113055 w 12192000"/>
              <a:gd name="connsiteY123" fmla="*/ 1865131 h 6858000"/>
              <a:gd name="connsiteX124" fmla="*/ 10055646 w 12192000"/>
              <a:gd name="connsiteY124" fmla="*/ 1822227 h 6858000"/>
              <a:gd name="connsiteX125" fmla="*/ 9800748 w 12192000"/>
              <a:gd name="connsiteY125" fmla="*/ 1720036 h 6858000"/>
              <a:gd name="connsiteX126" fmla="*/ 9938071 w 12192000"/>
              <a:gd name="connsiteY126" fmla="*/ 1634617 h 6858000"/>
              <a:gd name="connsiteX127" fmla="*/ 9220224 w 12192000"/>
              <a:gd name="connsiteY127" fmla="*/ 1231709 h 6858000"/>
              <a:gd name="connsiteX128" fmla="*/ 9133419 w 12192000"/>
              <a:gd name="connsiteY128" fmla="*/ 1170083 h 6858000"/>
              <a:gd name="connsiteX129" fmla="*/ 8672768 w 12192000"/>
              <a:gd name="connsiteY129" fmla="*/ 1020699 h 6858000"/>
              <a:gd name="connsiteX130" fmla="*/ 8198797 w 12192000"/>
              <a:gd name="connsiteY130" fmla="*/ 915000 h 6858000"/>
              <a:gd name="connsiteX131" fmla="*/ 8528095 w 12192000"/>
              <a:gd name="connsiteY131" fmla="*/ 691898 h 6858000"/>
              <a:gd name="connsiteX132" fmla="*/ 8025190 w 12192000"/>
              <a:gd name="connsiteY132" fmla="*/ 640021 h 6858000"/>
              <a:gd name="connsiteX133" fmla="*/ 7976047 w 12192000"/>
              <a:gd name="connsiteY133" fmla="*/ 641584 h 6858000"/>
              <a:gd name="connsiteX134" fmla="*/ 6988604 w 12192000"/>
              <a:gd name="connsiteY134" fmla="*/ 607260 h 6858000"/>
              <a:gd name="connsiteX135" fmla="*/ 5573116 w 12192000"/>
              <a:gd name="connsiteY135" fmla="*/ 493368 h 6858000"/>
              <a:gd name="connsiteX136" fmla="*/ 4401503 w 12192000"/>
              <a:gd name="connsiteY136" fmla="*/ 425112 h 6858000"/>
              <a:gd name="connsiteX137" fmla="*/ 3154109 w 12192000"/>
              <a:gd name="connsiteY137" fmla="*/ 292499 h 6858000"/>
              <a:gd name="connsiteX138" fmla="*/ 3094406 w 12192000"/>
              <a:gd name="connsiteY138" fmla="*/ 283966 h 6858000"/>
              <a:gd name="connsiteX139" fmla="*/ 0 w 12192000"/>
              <a:gd name="connsiteY139" fmla="*/ 0 h 6858000"/>
              <a:gd name="connsiteX140" fmla="*/ 12192000 w 12192000"/>
              <a:gd name="connsiteY140" fmla="*/ 0 h 6858000"/>
              <a:gd name="connsiteX141" fmla="*/ 12192000 w 12192000"/>
              <a:gd name="connsiteY141" fmla="*/ 6858000 h 6858000"/>
              <a:gd name="connsiteX142" fmla="*/ 0 w 12192000"/>
              <a:gd name="connsiteY14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2192000" h="6858000">
                <a:moveTo>
                  <a:pt x="3094406" y="283966"/>
                </a:moveTo>
                <a:cubicBezTo>
                  <a:pt x="3074312" y="283528"/>
                  <a:pt x="3054907" y="288795"/>
                  <a:pt x="3038833" y="309661"/>
                </a:cubicBezTo>
                <a:cubicBezTo>
                  <a:pt x="3124259" y="364657"/>
                  <a:pt x="3233105" y="343983"/>
                  <a:pt x="3348384" y="406000"/>
                </a:cubicBezTo>
                <a:cubicBezTo>
                  <a:pt x="3161001" y="386497"/>
                  <a:pt x="3012653" y="370896"/>
                  <a:pt x="2864309" y="355295"/>
                </a:cubicBezTo>
                <a:cubicBezTo>
                  <a:pt x="2861553" y="366216"/>
                  <a:pt x="2858796" y="377136"/>
                  <a:pt x="2856039" y="388058"/>
                </a:cubicBezTo>
                <a:cubicBezTo>
                  <a:pt x="3045722" y="411070"/>
                  <a:pt x="3221166" y="470356"/>
                  <a:pt x="3405794" y="512089"/>
                </a:cubicBezTo>
                <a:cubicBezTo>
                  <a:pt x="3388799" y="537835"/>
                  <a:pt x="3371808" y="532763"/>
                  <a:pt x="3356651" y="531204"/>
                </a:cubicBezTo>
                <a:cubicBezTo>
                  <a:pt x="3257907" y="521062"/>
                  <a:pt x="3159164" y="510922"/>
                  <a:pt x="3064552" y="483228"/>
                </a:cubicBezTo>
                <a:cubicBezTo>
                  <a:pt x="3043427" y="476987"/>
                  <a:pt x="3017704" y="476987"/>
                  <a:pt x="3005765" y="495708"/>
                </a:cubicBezTo>
                <a:cubicBezTo>
                  <a:pt x="2988771" y="522231"/>
                  <a:pt x="3013113" y="539393"/>
                  <a:pt x="3034700" y="553823"/>
                </a:cubicBezTo>
                <a:cubicBezTo>
                  <a:pt x="3072360" y="578787"/>
                  <a:pt x="3117827" y="571767"/>
                  <a:pt x="3161459" y="576445"/>
                </a:cubicBezTo>
                <a:cubicBezTo>
                  <a:pt x="3277655" y="588537"/>
                  <a:pt x="3333228" y="626370"/>
                  <a:pt x="3358949" y="712961"/>
                </a:cubicBezTo>
                <a:cubicBezTo>
                  <a:pt x="3256987" y="677857"/>
                  <a:pt x="3158703" y="721151"/>
                  <a:pt x="3059960" y="696576"/>
                </a:cubicBezTo>
                <a:cubicBezTo>
                  <a:pt x="3034240" y="690338"/>
                  <a:pt x="2993364" y="699698"/>
                  <a:pt x="3007143" y="729732"/>
                </a:cubicBezTo>
                <a:cubicBezTo>
                  <a:pt x="3020003" y="757814"/>
                  <a:pt x="3062716" y="778096"/>
                  <a:pt x="2986935" y="772635"/>
                </a:cubicBezTo>
                <a:cubicBezTo>
                  <a:pt x="2932740" y="768735"/>
                  <a:pt x="2826647" y="800329"/>
                  <a:pt x="2871197" y="808127"/>
                </a:cubicBezTo>
                <a:cubicBezTo>
                  <a:pt x="2927228" y="817881"/>
                  <a:pt x="2981883" y="831921"/>
                  <a:pt x="3053071" y="847913"/>
                </a:cubicBezTo>
                <a:cubicBezTo>
                  <a:pt x="2974533" y="874043"/>
                  <a:pt x="2918042" y="868584"/>
                  <a:pt x="2858796" y="847913"/>
                </a:cubicBezTo>
                <a:cubicBezTo>
                  <a:pt x="2787150" y="822949"/>
                  <a:pt x="2693916" y="792528"/>
                  <a:pt x="2635588" y="820611"/>
                </a:cubicBezTo>
                <a:cubicBezTo>
                  <a:pt x="2548326" y="862734"/>
                  <a:pt x="2475760" y="836211"/>
                  <a:pt x="2397683" y="829190"/>
                </a:cubicBezTo>
                <a:cubicBezTo>
                  <a:pt x="2238775" y="814759"/>
                  <a:pt x="2081241" y="790576"/>
                  <a:pt x="1921874" y="778877"/>
                </a:cubicBezTo>
                <a:cubicBezTo>
                  <a:pt x="1858036" y="774195"/>
                  <a:pt x="1789143" y="751964"/>
                  <a:pt x="1695450" y="782386"/>
                </a:cubicBezTo>
                <a:cubicBezTo>
                  <a:pt x="2119822" y="938012"/>
                  <a:pt x="2575423" y="928262"/>
                  <a:pt x="2954324" y="1120940"/>
                </a:cubicBezTo>
                <a:cubicBezTo>
                  <a:pt x="2938251" y="1139269"/>
                  <a:pt x="2856502" y="1191535"/>
                  <a:pt x="2890028" y="1195435"/>
                </a:cubicBezTo>
                <a:cubicBezTo>
                  <a:pt x="2984178" y="1206748"/>
                  <a:pt x="3067767" y="1244971"/>
                  <a:pt x="3153652" y="1276563"/>
                </a:cubicBezTo>
                <a:cubicBezTo>
                  <a:pt x="3190855" y="1290216"/>
                  <a:pt x="3235862" y="1308157"/>
                  <a:pt x="3218410" y="1356911"/>
                </a:cubicBezTo>
                <a:cubicBezTo>
                  <a:pt x="3186719" y="1370562"/>
                  <a:pt x="3163296" y="1351451"/>
                  <a:pt x="3137118" y="1349891"/>
                </a:cubicBezTo>
                <a:cubicBezTo>
                  <a:pt x="3110480" y="1348331"/>
                  <a:pt x="3050773" y="1358471"/>
                  <a:pt x="3067309" y="1365102"/>
                </a:cubicBezTo>
                <a:cubicBezTo>
                  <a:pt x="3142629" y="1395136"/>
                  <a:pt x="3007143" y="1467292"/>
                  <a:pt x="3096243" y="1467292"/>
                </a:cubicBezTo>
                <a:cubicBezTo>
                  <a:pt x="3245506" y="1467681"/>
                  <a:pt x="3324961" y="1595613"/>
                  <a:pt x="3468716" y="1599125"/>
                </a:cubicBezTo>
                <a:cubicBezTo>
                  <a:pt x="3491677" y="1599513"/>
                  <a:pt x="3502700" y="1622137"/>
                  <a:pt x="3502241" y="1642029"/>
                </a:cubicBezTo>
                <a:cubicBezTo>
                  <a:pt x="3502241" y="1665822"/>
                  <a:pt x="3481116" y="1670112"/>
                  <a:pt x="3457692" y="1672453"/>
                </a:cubicBezTo>
                <a:cubicBezTo>
                  <a:pt x="3421868" y="1675962"/>
                  <a:pt x="3384667" y="1642029"/>
                  <a:pt x="3337362" y="1688053"/>
                </a:cubicBezTo>
                <a:cubicBezTo>
                  <a:pt x="3422329" y="1714966"/>
                  <a:pt x="3507294" y="1741878"/>
                  <a:pt x="3505915" y="1834318"/>
                </a:cubicBezTo>
                <a:cubicBezTo>
                  <a:pt x="3505457" y="1859279"/>
                  <a:pt x="3540820" y="1868640"/>
                  <a:pt x="3567458" y="1874880"/>
                </a:cubicBezTo>
                <a:cubicBezTo>
                  <a:pt x="3611549" y="1885023"/>
                  <a:pt x="3648750" y="1902965"/>
                  <a:pt x="3672634" y="1937678"/>
                </a:cubicBezTo>
                <a:cubicBezTo>
                  <a:pt x="3672172" y="1944308"/>
                  <a:pt x="3671715" y="1951329"/>
                  <a:pt x="3674470" y="1956789"/>
                </a:cubicBezTo>
                <a:cubicBezTo>
                  <a:pt x="3666664" y="2040646"/>
                  <a:pt x="3602363" y="2038306"/>
                  <a:pt x="3531176" y="2024266"/>
                </a:cubicBezTo>
                <a:cubicBezTo>
                  <a:pt x="3446211" y="2007103"/>
                  <a:pt x="3362164" y="1975900"/>
                  <a:pt x="3272604" y="2005933"/>
                </a:cubicBezTo>
                <a:cubicBezTo>
                  <a:pt x="3398905" y="2046107"/>
                  <a:pt x="3536229" y="2049228"/>
                  <a:pt x="3654720" y="2106564"/>
                </a:cubicBezTo>
                <a:cubicBezTo>
                  <a:pt x="3221166" y="2117095"/>
                  <a:pt x="2838130" y="1936116"/>
                  <a:pt x="2417892" y="1866690"/>
                </a:cubicBezTo>
                <a:cubicBezTo>
                  <a:pt x="2432130" y="1913105"/>
                  <a:pt x="2466114" y="1922465"/>
                  <a:pt x="2496888" y="1929487"/>
                </a:cubicBezTo>
                <a:cubicBezTo>
                  <a:pt x="2652123" y="1964590"/>
                  <a:pt x="2788067" y="2034408"/>
                  <a:pt x="2929526" y="2094862"/>
                </a:cubicBezTo>
                <a:cubicBezTo>
                  <a:pt x="2987851" y="2119825"/>
                  <a:pt x="3030106" y="2144789"/>
                  <a:pt x="3052152" y="2198613"/>
                </a:cubicBezTo>
                <a:cubicBezTo>
                  <a:pt x="3071903" y="2247367"/>
                  <a:pt x="3110021" y="2269990"/>
                  <a:pt x="3180748" y="2255948"/>
                </a:cubicBezTo>
                <a:cubicBezTo>
                  <a:pt x="3238157" y="2244246"/>
                  <a:pt x="3301078" y="2250487"/>
                  <a:pt x="3361244" y="2254777"/>
                </a:cubicBezTo>
                <a:cubicBezTo>
                  <a:pt x="3430596" y="2259459"/>
                  <a:pt x="3508213" y="2314455"/>
                  <a:pt x="3489382" y="2342926"/>
                </a:cubicBezTo>
                <a:cubicBezTo>
                  <a:pt x="3457233" y="2391292"/>
                  <a:pt x="3403498" y="2367110"/>
                  <a:pt x="3355733" y="2361649"/>
                </a:cubicBezTo>
                <a:cubicBezTo>
                  <a:pt x="3301537" y="2355018"/>
                  <a:pt x="3200957" y="2341367"/>
                  <a:pt x="3199121" y="2347216"/>
                </a:cubicBezTo>
                <a:cubicBezTo>
                  <a:pt x="3163754" y="2468518"/>
                  <a:pt x="2914827" y="2362819"/>
                  <a:pt x="2861091" y="2351896"/>
                </a:cubicBezTo>
                <a:cubicBezTo>
                  <a:pt x="2794038" y="2338245"/>
                  <a:pt x="2731116" y="2363208"/>
                  <a:pt x="2667278" y="2369058"/>
                </a:cubicBezTo>
                <a:cubicBezTo>
                  <a:pt x="2610328" y="2374518"/>
                  <a:pt x="2288376" y="2391292"/>
                  <a:pt x="2221781" y="2339805"/>
                </a:cubicBezTo>
                <a:cubicBezTo>
                  <a:pt x="2212595" y="2379978"/>
                  <a:pt x="2231884" y="2396361"/>
                  <a:pt x="2247961" y="2414693"/>
                </a:cubicBezTo>
                <a:cubicBezTo>
                  <a:pt x="2270465" y="2440824"/>
                  <a:pt x="2274138" y="2459157"/>
                  <a:pt x="2231425" y="2479828"/>
                </a:cubicBezTo>
                <a:cubicBezTo>
                  <a:pt x="2109717" y="2539115"/>
                  <a:pt x="2111557" y="2541065"/>
                  <a:pt x="2224996" y="2621414"/>
                </a:cubicBezTo>
                <a:cubicBezTo>
                  <a:pt x="2230509" y="2624923"/>
                  <a:pt x="2228211" y="2636624"/>
                  <a:pt x="2229131" y="2644426"/>
                </a:cubicBezTo>
                <a:cubicBezTo>
                  <a:pt x="2199276" y="2656906"/>
                  <a:pt x="2164373" y="2625703"/>
                  <a:pt x="2129466" y="2659247"/>
                </a:cubicBezTo>
                <a:cubicBezTo>
                  <a:pt x="2281487" y="2806680"/>
                  <a:pt x="2513421" y="2842953"/>
                  <a:pt x="2723312" y="2953726"/>
                </a:cubicBezTo>
                <a:cubicBezTo>
                  <a:pt x="2553377" y="2990389"/>
                  <a:pt x="2451419" y="2862456"/>
                  <a:pt x="2326496" y="2878838"/>
                </a:cubicBezTo>
                <a:cubicBezTo>
                  <a:pt x="2264036" y="2919012"/>
                  <a:pt x="2449582" y="2983367"/>
                  <a:pt x="2272759" y="3002480"/>
                </a:cubicBezTo>
                <a:cubicBezTo>
                  <a:pt x="2349461" y="3037583"/>
                  <a:pt x="2406411" y="3071905"/>
                  <a:pt x="2459226" y="3112471"/>
                </a:cubicBezTo>
                <a:cubicBezTo>
                  <a:pt x="2553377" y="3185016"/>
                  <a:pt x="2571749" y="3232602"/>
                  <a:pt x="2528117" y="3330111"/>
                </a:cubicBezTo>
                <a:cubicBezTo>
                  <a:pt x="2499642" y="3394076"/>
                  <a:pt x="2457848" y="3452973"/>
                  <a:pt x="2494590" y="3529029"/>
                </a:cubicBezTo>
                <a:cubicBezTo>
                  <a:pt x="2520308" y="3581294"/>
                  <a:pt x="2510206" y="3615617"/>
                  <a:pt x="2414677" y="3592215"/>
                </a:cubicBezTo>
                <a:cubicBezTo>
                  <a:pt x="2311799" y="3567251"/>
                  <a:pt x="2273221" y="3614057"/>
                  <a:pt x="2298940" y="3705716"/>
                </a:cubicBezTo>
                <a:cubicBezTo>
                  <a:pt x="2315473" y="3764612"/>
                  <a:pt x="2298020" y="3782553"/>
                  <a:pt x="2227294" y="3775921"/>
                </a:cubicBezTo>
                <a:cubicBezTo>
                  <a:pt x="2149215" y="3768512"/>
                  <a:pt x="2074811" y="3729898"/>
                  <a:pt x="1978366" y="3748620"/>
                </a:cubicBezTo>
                <a:cubicBezTo>
                  <a:pt x="2055522" y="3855492"/>
                  <a:pt x="2220403" y="3825068"/>
                  <a:pt x="2310421" y="3926868"/>
                </a:cubicBezTo>
                <a:cubicBezTo>
                  <a:pt x="2202950" y="3927259"/>
                  <a:pt x="2120739" y="3926868"/>
                  <a:pt x="2041285" y="3904635"/>
                </a:cubicBezTo>
                <a:cubicBezTo>
                  <a:pt x="2008216" y="3895664"/>
                  <a:pt x="1971934" y="3886305"/>
                  <a:pt x="1953565" y="3917116"/>
                </a:cubicBezTo>
                <a:cubicBezTo>
                  <a:pt x="1931978" y="3954170"/>
                  <a:pt x="1976527" y="3968211"/>
                  <a:pt x="2003623" y="3974842"/>
                </a:cubicBezTo>
                <a:cubicBezTo>
                  <a:pt x="2079866" y="3993563"/>
                  <a:pt x="2138192" y="4038028"/>
                  <a:pt x="2201114" y="4072742"/>
                </a:cubicBezTo>
                <a:cubicBezTo>
                  <a:pt x="2339356" y="4148800"/>
                  <a:pt x="2490917" y="4212375"/>
                  <a:pt x="2608032" y="4337967"/>
                </a:cubicBezTo>
                <a:cubicBezTo>
                  <a:pt x="2460606" y="4305983"/>
                  <a:pt x="2350838" y="4231487"/>
                  <a:pt x="2213973" y="4216277"/>
                </a:cubicBezTo>
                <a:cubicBezTo>
                  <a:pt x="2332467" y="4330557"/>
                  <a:pt x="2484945" y="4405834"/>
                  <a:pt x="2629158" y="4488911"/>
                </a:cubicBezTo>
                <a:cubicBezTo>
                  <a:pt x="2670494" y="4512315"/>
                  <a:pt x="2712289" y="4528306"/>
                  <a:pt x="2721471" y="4579399"/>
                </a:cubicBezTo>
                <a:cubicBezTo>
                  <a:pt x="2739385" y="4678470"/>
                  <a:pt x="2793121" y="4760378"/>
                  <a:pt x="2907939" y="4804062"/>
                </a:cubicBezTo>
                <a:cubicBezTo>
                  <a:pt x="2908859" y="4804452"/>
                  <a:pt x="2902428" y="4819274"/>
                  <a:pt x="2898753" y="4829414"/>
                </a:cubicBezTo>
                <a:cubicBezTo>
                  <a:pt x="2828485" y="4832536"/>
                  <a:pt x="2772912" y="4774028"/>
                  <a:pt x="2683352" y="4793141"/>
                </a:cubicBezTo>
                <a:cubicBezTo>
                  <a:pt x="2769239" y="4872708"/>
                  <a:pt x="2840885" y="4944087"/>
                  <a:pt x="2962594" y="4981920"/>
                </a:cubicBezTo>
                <a:cubicBezTo>
                  <a:pt x="3059960" y="5011952"/>
                  <a:pt x="3180289" y="5029503"/>
                  <a:pt x="3251019" y="5127012"/>
                </a:cubicBezTo>
                <a:cubicBezTo>
                  <a:pt x="3168808" y="5146126"/>
                  <a:pt x="3107723" y="5121944"/>
                  <a:pt x="3046180" y="5104781"/>
                </a:cubicBezTo>
                <a:cubicBezTo>
                  <a:pt x="2952030" y="5078258"/>
                  <a:pt x="2858796" y="5048226"/>
                  <a:pt x="2764646" y="5021703"/>
                </a:cubicBezTo>
                <a:cubicBezTo>
                  <a:pt x="2728821" y="5011563"/>
                  <a:pt x="2689782" y="5004540"/>
                  <a:pt x="2666820" y="5052905"/>
                </a:cubicBezTo>
                <a:cubicBezTo>
                  <a:pt x="2786691" y="5063047"/>
                  <a:pt x="2858337" y="5128575"/>
                  <a:pt x="2933657" y="5190198"/>
                </a:cubicBezTo>
                <a:cubicBezTo>
                  <a:pt x="2975911" y="5224912"/>
                  <a:pt x="3010358" y="5271328"/>
                  <a:pt x="3086598" y="5253776"/>
                </a:cubicBezTo>
                <a:cubicBezTo>
                  <a:pt x="3126554" y="5244415"/>
                  <a:pt x="3151814" y="5270547"/>
                  <a:pt x="3147680" y="5302531"/>
                </a:cubicBezTo>
                <a:cubicBezTo>
                  <a:pt x="3132525" y="5415251"/>
                  <a:pt x="3225759" y="5454645"/>
                  <a:pt x="3322204" y="5476487"/>
                </a:cubicBezTo>
                <a:cubicBezTo>
                  <a:pt x="3504998" y="5517440"/>
                  <a:pt x="3657018" y="5613779"/>
                  <a:pt x="3834758" y="5666434"/>
                </a:cubicBezTo>
                <a:cubicBezTo>
                  <a:pt x="4007445" y="5717529"/>
                  <a:pt x="4141095" y="5838830"/>
                  <a:pt x="4314240" y="5902409"/>
                </a:cubicBezTo>
                <a:cubicBezTo>
                  <a:pt x="4439624" y="5948433"/>
                  <a:pt x="4559494" y="6007718"/>
                  <a:pt x="4688552" y="6049453"/>
                </a:cubicBezTo>
                <a:cubicBezTo>
                  <a:pt x="4993968" y="6148131"/>
                  <a:pt x="5305360" y="6227308"/>
                  <a:pt x="5634660" y="6238620"/>
                </a:cubicBezTo>
                <a:cubicBezTo>
                  <a:pt x="5906549" y="6247590"/>
                  <a:pt x="8264931" y="6239010"/>
                  <a:pt x="9222980" y="4955397"/>
                </a:cubicBezTo>
                <a:cubicBezTo>
                  <a:pt x="9241350" y="4949155"/>
                  <a:pt x="9262017" y="4932775"/>
                  <a:pt x="9268448" y="4917173"/>
                </a:cubicBezTo>
                <a:cubicBezTo>
                  <a:pt x="9299220" y="4844235"/>
                  <a:pt x="9374540" y="4812644"/>
                  <a:pt x="9442512" y="4773251"/>
                </a:cubicBezTo>
                <a:cubicBezTo>
                  <a:pt x="9502220" y="4738536"/>
                  <a:pt x="9565600" y="4702263"/>
                  <a:pt x="9590400" y="4643756"/>
                </a:cubicBezTo>
                <a:cubicBezTo>
                  <a:pt x="9623008" y="4565749"/>
                  <a:pt x="9530236" y="4629716"/>
                  <a:pt x="9513242" y="4600073"/>
                </a:cubicBezTo>
                <a:cubicBezTo>
                  <a:pt x="9548605" y="4559509"/>
                  <a:pt x="9603261" y="4522454"/>
                  <a:pt x="9617498" y="4476430"/>
                </a:cubicBezTo>
                <a:cubicBezTo>
                  <a:pt x="9669394" y="4310276"/>
                  <a:pt x="9781460" y="4189364"/>
                  <a:pt x="9949094" y="4095364"/>
                </a:cubicBezTo>
                <a:cubicBezTo>
                  <a:pt x="9997318" y="4068452"/>
                  <a:pt x="10029007" y="4019306"/>
                  <a:pt x="10094686" y="4011507"/>
                </a:cubicBezTo>
                <a:cubicBezTo>
                  <a:pt x="10240735" y="3994345"/>
                  <a:pt x="10194808" y="3860171"/>
                  <a:pt x="10271967" y="3800497"/>
                </a:cubicBezTo>
                <a:cubicBezTo>
                  <a:pt x="10286662" y="3789184"/>
                  <a:pt x="10299980" y="3766953"/>
                  <a:pt x="10297226" y="3751742"/>
                </a:cubicBezTo>
                <a:cubicBezTo>
                  <a:pt x="10293091" y="3729898"/>
                  <a:pt x="10275639" y="3709227"/>
                  <a:pt x="10260943" y="3689723"/>
                </a:cubicBezTo>
                <a:cubicBezTo>
                  <a:pt x="10245786" y="3670222"/>
                  <a:pt x="10222825" y="3653061"/>
                  <a:pt x="10233847" y="3627319"/>
                </a:cubicBezTo>
                <a:cubicBezTo>
                  <a:pt x="10238437" y="3616788"/>
                  <a:pt x="10235225" y="3580125"/>
                  <a:pt x="10269209" y="3608986"/>
                </a:cubicBezTo>
                <a:cubicBezTo>
                  <a:pt x="10362443" y="3688165"/>
                  <a:pt x="10416637" y="3613279"/>
                  <a:pt x="10496550" y="3577393"/>
                </a:cubicBezTo>
                <a:cubicBezTo>
                  <a:pt x="10432253" y="3540340"/>
                  <a:pt x="10374383" y="3514208"/>
                  <a:pt x="10364738" y="3458823"/>
                </a:cubicBezTo>
                <a:cubicBezTo>
                  <a:pt x="10344991" y="3344542"/>
                  <a:pt x="10260485" y="3292277"/>
                  <a:pt x="10132346" y="3282137"/>
                </a:cubicBezTo>
                <a:cubicBezTo>
                  <a:pt x="10179650" y="3171757"/>
                  <a:pt x="10179650" y="3171757"/>
                  <a:pt x="10026712" y="3156543"/>
                </a:cubicBezTo>
                <a:cubicBezTo>
                  <a:pt x="10085499" y="3086337"/>
                  <a:pt x="10085499" y="3068396"/>
                  <a:pt x="10014312" y="3044213"/>
                </a:cubicBezTo>
                <a:cubicBezTo>
                  <a:pt x="9945880" y="3021201"/>
                  <a:pt x="9870100" y="3013401"/>
                  <a:pt x="9806718" y="2977907"/>
                </a:cubicBezTo>
                <a:cubicBezTo>
                  <a:pt x="9865047" y="2888199"/>
                  <a:pt x="9881580" y="2784060"/>
                  <a:pt x="10001912" y="2740374"/>
                </a:cubicBezTo>
                <a:cubicBezTo>
                  <a:pt x="10020741" y="2733743"/>
                  <a:pt x="10033600" y="2706830"/>
                  <a:pt x="10021662" y="2691231"/>
                </a:cubicBezTo>
                <a:cubicBezTo>
                  <a:pt x="9978030" y="2634675"/>
                  <a:pt x="10040492" y="2527414"/>
                  <a:pt x="9904546" y="2515322"/>
                </a:cubicBezTo>
                <a:cubicBezTo>
                  <a:pt x="9887552" y="2514152"/>
                  <a:pt x="9871936" y="2502450"/>
                  <a:pt x="9885256" y="2487240"/>
                </a:cubicBezTo>
                <a:cubicBezTo>
                  <a:pt x="9931184" y="2434196"/>
                  <a:pt x="9875611" y="2437706"/>
                  <a:pt x="9842085" y="2431074"/>
                </a:cubicBezTo>
                <a:cubicBezTo>
                  <a:pt x="9801668" y="2422884"/>
                  <a:pt x="9755740" y="2446287"/>
                  <a:pt x="9718078" y="2417424"/>
                </a:cubicBezTo>
                <a:cubicBezTo>
                  <a:pt x="9726806" y="2386999"/>
                  <a:pt x="9759413" y="2387390"/>
                  <a:pt x="9782378" y="2377641"/>
                </a:cubicBezTo>
                <a:cubicBezTo>
                  <a:pt x="9849430" y="2349558"/>
                  <a:pt x="9904086" y="2316013"/>
                  <a:pt x="9907302" y="2243078"/>
                </a:cubicBezTo>
                <a:cubicBezTo>
                  <a:pt x="9909596" y="2184182"/>
                  <a:pt x="9916946" y="2132305"/>
                  <a:pt x="9824171" y="2114365"/>
                </a:cubicBezTo>
                <a:cubicBezTo>
                  <a:pt x="9785593" y="2106953"/>
                  <a:pt x="9796616" y="2064440"/>
                  <a:pt x="9818662" y="2043377"/>
                </a:cubicBezTo>
                <a:cubicBezTo>
                  <a:pt x="9858160" y="2005933"/>
                  <a:pt x="9890766" y="1956008"/>
                  <a:pt x="9958740" y="1952499"/>
                </a:cubicBezTo>
                <a:cubicBezTo>
                  <a:pt x="10000075" y="1950158"/>
                  <a:pt x="10031764" y="1934556"/>
                  <a:pt x="10064374" y="1916615"/>
                </a:cubicBezTo>
                <a:cubicBezTo>
                  <a:pt x="10087795" y="1903743"/>
                  <a:pt x="10115810" y="1892823"/>
                  <a:pt x="10113055" y="1865131"/>
                </a:cubicBezTo>
                <a:cubicBezTo>
                  <a:pt x="10110302" y="1838607"/>
                  <a:pt x="10083203" y="1827686"/>
                  <a:pt x="10055646" y="1822227"/>
                </a:cubicBezTo>
                <a:cubicBezTo>
                  <a:pt x="9963792" y="1804675"/>
                  <a:pt x="9877448" y="1778933"/>
                  <a:pt x="9800748" y="1720036"/>
                </a:cubicBezTo>
                <a:cubicBezTo>
                  <a:pt x="9851726" y="1688834"/>
                  <a:pt x="9900410" y="1666211"/>
                  <a:pt x="9938071" y="1634617"/>
                </a:cubicBezTo>
                <a:cubicBezTo>
                  <a:pt x="10029007" y="1558172"/>
                  <a:pt x="9258802" y="1317517"/>
                  <a:pt x="9220224" y="1231709"/>
                </a:cubicBezTo>
                <a:cubicBezTo>
                  <a:pt x="9208284" y="1205187"/>
                  <a:pt x="9167410" y="1177883"/>
                  <a:pt x="9133419" y="1170083"/>
                </a:cubicBezTo>
                <a:cubicBezTo>
                  <a:pt x="8974052" y="1133420"/>
                  <a:pt x="8835810" y="1051123"/>
                  <a:pt x="8672768" y="1020699"/>
                </a:cubicBezTo>
                <a:cubicBezTo>
                  <a:pt x="8518912" y="991837"/>
                  <a:pt x="8367350" y="953222"/>
                  <a:pt x="8198797" y="915000"/>
                </a:cubicBezTo>
                <a:cubicBezTo>
                  <a:pt x="8302134" y="819048"/>
                  <a:pt x="8485382" y="830361"/>
                  <a:pt x="8528095" y="691898"/>
                </a:cubicBezTo>
                <a:cubicBezTo>
                  <a:pt x="8361379" y="656013"/>
                  <a:pt x="8185937" y="696968"/>
                  <a:pt x="8025190" y="640021"/>
                </a:cubicBezTo>
                <a:cubicBezTo>
                  <a:pt x="8011411" y="634954"/>
                  <a:pt x="7992579" y="640021"/>
                  <a:pt x="7976047" y="641584"/>
                </a:cubicBezTo>
                <a:cubicBezTo>
                  <a:pt x="7644909" y="672005"/>
                  <a:pt x="7315149" y="645484"/>
                  <a:pt x="6988604" y="607260"/>
                </a:cubicBezTo>
                <a:cubicBezTo>
                  <a:pt x="6518305" y="552656"/>
                  <a:pt x="6046170" y="517941"/>
                  <a:pt x="5573116" y="493368"/>
                </a:cubicBezTo>
                <a:cubicBezTo>
                  <a:pt x="5182272" y="473086"/>
                  <a:pt x="4790511" y="464116"/>
                  <a:pt x="4401503" y="425112"/>
                </a:cubicBezTo>
                <a:cubicBezTo>
                  <a:pt x="3985401" y="383379"/>
                  <a:pt x="3569756" y="336184"/>
                  <a:pt x="3154109" y="292499"/>
                </a:cubicBezTo>
                <a:cubicBezTo>
                  <a:pt x="3135280" y="290549"/>
                  <a:pt x="3114499" y="284406"/>
                  <a:pt x="3094406" y="283966"/>
                </a:cubicBezTo>
                <a:close/>
                <a:moveTo>
                  <a:pt x="0" y="0"/>
                </a:moveTo>
                <a:lnTo>
                  <a:pt x="12192000" y="0"/>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dirty="0"/>
          </a:p>
        </p:txBody>
      </p:sp>
      <p:sp>
        <p:nvSpPr>
          <p:cNvPr id="8" name="Rectangle: Rounded Corners 7">
            <a:extLst>
              <a:ext uri="{FF2B5EF4-FFF2-40B4-BE49-F238E27FC236}">
                <a16:creationId xmlns:a16="http://schemas.microsoft.com/office/drawing/2014/main" id="{3C25B48B-7AA9-0CA7-B0FB-44FB3680BC71}"/>
              </a:ext>
            </a:extLst>
          </p:cNvPr>
          <p:cNvSpPr/>
          <p:nvPr/>
        </p:nvSpPr>
        <p:spPr>
          <a:xfrm>
            <a:off x="0" y="0"/>
            <a:ext cx="2495068" cy="133860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blue and yellow logo">
            <a:extLst>
              <a:ext uri="{FF2B5EF4-FFF2-40B4-BE49-F238E27FC236}">
                <a16:creationId xmlns:a16="http://schemas.microsoft.com/office/drawing/2014/main" id="{C5C6DE9C-C1DB-180A-7449-F47633E425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2495068" cy="133860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3" name="Picture 2" descr="A logo of a globe and a graduation cap">
            <a:extLst>
              <a:ext uri="{FF2B5EF4-FFF2-40B4-BE49-F238E27FC236}">
                <a16:creationId xmlns:a16="http://schemas.microsoft.com/office/drawing/2014/main" id="{B4DAD1FC-8114-90C3-E5B0-4943869487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grayWhite">
          <a:xfrm>
            <a:off x="9852315" y="18854"/>
            <a:ext cx="2339684" cy="1404594"/>
          </a:xfrm>
          <a:prstGeom prst="rect">
            <a:avLst/>
          </a:prstGeom>
        </p:spPr>
      </p:pic>
      <p:sp>
        <p:nvSpPr>
          <p:cNvPr id="2" name="TextBox 1">
            <a:extLst>
              <a:ext uri="{FF2B5EF4-FFF2-40B4-BE49-F238E27FC236}">
                <a16:creationId xmlns:a16="http://schemas.microsoft.com/office/drawing/2014/main" id="{90C164F1-57DC-BC53-7497-9A87013B58E7}"/>
              </a:ext>
            </a:extLst>
          </p:cNvPr>
          <p:cNvSpPr txBox="1"/>
          <p:nvPr/>
        </p:nvSpPr>
        <p:spPr>
          <a:xfrm>
            <a:off x="2495068" y="707673"/>
            <a:ext cx="8743596" cy="707886"/>
          </a:xfrm>
          <a:prstGeom prst="rect">
            <a:avLst/>
          </a:prstGeom>
          <a:noFill/>
        </p:spPr>
        <p:txBody>
          <a:bodyPr wrap="square" rtlCol="0">
            <a:spAutoFit/>
          </a:bodyPr>
          <a:lstStyle/>
          <a:p>
            <a:r>
              <a:rPr lang="en-GB" sz="4000" dirty="0" err="1"/>
              <a:t>Analyzing</a:t>
            </a:r>
            <a:r>
              <a:rPr lang="en-GB" sz="4000" dirty="0"/>
              <a:t> the dataset(power bi):</a:t>
            </a:r>
          </a:p>
        </p:txBody>
      </p:sp>
      <p:pic>
        <p:nvPicPr>
          <p:cNvPr id="5" name="Picture 4" descr="A screenshot of a blue screen&#10;&#10;Description automatically generated">
            <a:extLst>
              <a:ext uri="{FF2B5EF4-FFF2-40B4-BE49-F238E27FC236}">
                <a16:creationId xmlns:a16="http://schemas.microsoft.com/office/drawing/2014/main" id="{60813183-230F-E1BC-08BB-86673A555D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416" y="1438357"/>
            <a:ext cx="11999167" cy="5396845"/>
          </a:xfrm>
          <a:prstGeom prst="rect">
            <a:avLst/>
          </a:prstGeom>
        </p:spPr>
      </p:pic>
    </p:spTree>
    <p:extLst>
      <p:ext uri="{BB962C8B-B14F-4D97-AF65-F5344CB8AC3E}">
        <p14:creationId xmlns:p14="http://schemas.microsoft.com/office/powerpoint/2010/main" val="9774347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6AD81D9-DF63-2EA5-3F48-5EEC121388DE}"/>
            </a:ext>
          </a:extLst>
        </p:cNvPr>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19369789-FC29-7F75-602D-1C739EA28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Diagonal Corners Rounded 5">
            <a:extLst>
              <a:ext uri="{FF2B5EF4-FFF2-40B4-BE49-F238E27FC236}">
                <a16:creationId xmlns:a16="http://schemas.microsoft.com/office/drawing/2014/main" id="{0F6E77A8-A20F-6EB4-940E-E218D0C96ECA}"/>
              </a:ext>
            </a:extLst>
          </p:cNvPr>
          <p:cNvSpPr/>
          <p:nvPr/>
        </p:nvSpPr>
        <p:spPr>
          <a:xfrm>
            <a:off x="9875595" y="18854"/>
            <a:ext cx="2316405" cy="1404594"/>
          </a:xfrm>
          <a:prstGeom prst="round2DiagRect">
            <a:avLst>
              <a:gd name="adj1" fmla="val 16667"/>
              <a:gd name="adj2" fmla="val 11132"/>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Freeform: Shape 29">
            <a:extLst>
              <a:ext uri="{FF2B5EF4-FFF2-40B4-BE49-F238E27FC236}">
                <a16:creationId xmlns:a16="http://schemas.microsoft.com/office/drawing/2014/main" id="{E29DAC11-0838-DBB5-0DAA-DAEEA464C1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3094406 w 12192000"/>
              <a:gd name="connsiteY0" fmla="*/ 283966 h 6858000"/>
              <a:gd name="connsiteX1" fmla="*/ 3038833 w 12192000"/>
              <a:gd name="connsiteY1" fmla="*/ 309661 h 6858000"/>
              <a:gd name="connsiteX2" fmla="*/ 3348384 w 12192000"/>
              <a:gd name="connsiteY2" fmla="*/ 406000 h 6858000"/>
              <a:gd name="connsiteX3" fmla="*/ 2864309 w 12192000"/>
              <a:gd name="connsiteY3" fmla="*/ 355295 h 6858000"/>
              <a:gd name="connsiteX4" fmla="*/ 2856039 w 12192000"/>
              <a:gd name="connsiteY4" fmla="*/ 388058 h 6858000"/>
              <a:gd name="connsiteX5" fmla="*/ 3405794 w 12192000"/>
              <a:gd name="connsiteY5" fmla="*/ 512089 h 6858000"/>
              <a:gd name="connsiteX6" fmla="*/ 3356651 w 12192000"/>
              <a:gd name="connsiteY6" fmla="*/ 531204 h 6858000"/>
              <a:gd name="connsiteX7" fmla="*/ 3064552 w 12192000"/>
              <a:gd name="connsiteY7" fmla="*/ 483228 h 6858000"/>
              <a:gd name="connsiteX8" fmla="*/ 3005765 w 12192000"/>
              <a:gd name="connsiteY8" fmla="*/ 495708 h 6858000"/>
              <a:gd name="connsiteX9" fmla="*/ 3034700 w 12192000"/>
              <a:gd name="connsiteY9" fmla="*/ 553823 h 6858000"/>
              <a:gd name="connsiteX10" fmla="*/ 3161459 w 12192000"/>
              <a:gd name="connsiteY10" fmla="*/ 576445 h 6858000"/>
              <a:gd name="connsiteX11" fmla="*/ 3358949 w 12192000"/>
              <a:gd name="connsiteY11" fmla="*/ 712961 h 6858000"/>
              <a:gd name="connsiteX12" fmla="*/ 3059960 w 12192000"/>
              <a:gd name="connsiteY12" fmla="*/ 696576 h 6858000"/>
              <a:gd name="connsiteX13" fmla="*/ 3007143 w 12192000"/>
              <a:gd name="connsiteY13" fmla="*/ 729732 h 6858000"/>
              <a:gd name="connsiteX14" fmla="*/ 2986935 w 12192000"/>
              <a:gd name="connsiteY14" fmla="*/ 772635 h 6858000"/>
              <a:gd name="connsiteX15" fmla="*/ 2871197 w 12192000"/>
              <a:gd name="connsiteY15" fmla="*/ 808127 h 6858000"/>
              <a:gd name="connsiteX16" fmla="*/ 3053071 w 12192000"/>
              <a:gd name="connsiteY16" fmla="*/ 847913 h 6858000"/>
              <a:gd name="connsiteX17" fmla="*/ 2858796 w 12192000"/>
              <a:gd name="connsiteY17" fmla="*/ 847913 h 6858000"/>
              <a:gd name="connsiteX18" fmla="*/ 2635588 w 12192000"/>
              <a:gd name="connsiteY18" fmla="*/ 820611 h 6858000"/>
              <a:gd name="connsiteX19" fmla="*/ 2397683 w 12192000"/>
              <a:gd name="connsiteY19" fmla="*/ 829190 h 6858000"/>
              <a:gd name="connsiteX20" fmla="*/ 1921874 w 12192000"/>
              <a:gd name="connsiteY20" fmla="*/ 778877 h 6858000"/>
              <a:gd name="connsiteX21" fmla="*/ 1695450 w 12192000"/>
              <a:gd name="connsiteY21" fmla="*/ 782386 h 6858000"/>
              <a:gd name="connsiteX22" fmla="*/ 2954324 w 12192000"/>
              <a:gd name="connsiteY22" fmla="*/ 1120940 h 6858000"/>
              <a:gd name="connsiteX23" fmla="*/ 2890028 w 12192000"/>
              <a:gd name="connsiteY23" fmla="*/ 1195435 h 6858000"/>
              <a:gd name="connsiteX24" fmla="*/ 3153652 w 12192000"/>
              <a:gd name="connsiteY24" fmla="*/ 1276563 h 6858000"/>
              <a:gd name="connsiteX25" fmla="*/ 3218410 w 12192000"/>
              <a:gd name="connsiteY25" fmla="*/ 1356911 h 6858000"/>
              <a:gd name="connsiteX26" fmla="*/ 3137118 w 12192000"/>
              <a:gd name="connsiteY26" fmla="*/ 1349891 h 6858000"/>
              <a:gd name="connsiteX27" fmla="*/ 3067309 w 12192000"/>
              <a:gd name="connsiteY27" fmla="*/ 1365102 h 6858000"/>
              <a:gd name="connsiteX28" fmla="*/ 3096243 w 12192000"/>
              <a:gd name="connsiteY28" fmla="*/ 1467292 h 6858000"/>
              <a:gd name="connsiteX29" fmla="*/ 3468716 w 12192000"/>
              <a:gd name="connsiteY29" fmla="*/ 1599125 h 6858000"/>
              <a:gd name="connsiteX30" fmla="*/ 3502241 w 12192000"/>
              <a:gd name="connsiteY30" fmla="*/ 1642029 h 6858000"/>
              <a:gd name="connsiteX31" fmla="*/ 3457692 w 12192000"/>
              <a:gd name="connsiteY31" fmla="*/ 1672453 h 6858000"/>
              <a:gd name="connsiteX32" fmla="*/ 3337362 w 12192000"/>
              <a:gd name="connsiteY32" fmla="*/ 1688053 h 6858000"/>
              <a:gd name="connsiteX33" fmla="*/ 3505915 w 12192000"/>
              <a:gd name="connsiteY33" fmla="*/ 1834318 h 6858000"/>
              <a:gd name="connsiteX34" fmla="*/ 3567458 w 12192000"/>
              <a:gd name="connsiteY34" fmla="*/ 1874880 h 6858000"/>
              <a:gd name="connsiteX35" fmla="*/ 3672634 w 12192000"/>
              <a:gd name="connsiteY35" fmla="*/ 1937678 h 6858000"/>
              <a:gd name="connsiteX36" fmla="*/ 3674470 w 12192000"/>
              <a:gd name="connsiteY36" fmla="*/ 1956789 h 6858000"/>
              <a:gd name="connsiteX37" fmla="*/ 3531176 w 12192000"/>
              <a:gd name="connsiteY37" fmla="*/ 2024266 h 6858000"/>
              <a:gd name="connsiteX38" fmla="*/ 3272604 w 12192000"/>
              <a:gd name="connsiteY38" fmla="*/ 2005933 h 6858000"/>
              <a:gd name="connsiteX39" fmla="*/ 3654720 w 12192000"/>
              <a:gd name="connsiteY39" fmla="*/ 2106564 h 6858000"/>
              <a:gd name="connsiteX40" fmla="*/ 2417892 w 12192000"/>
              <a:gd name="connsiteY40" fmla="*/ 1866690 h 6858000"/>
              <a:gd name="connsiteX41" fmla="*/ 2496888 w 12192000"/>
              <a:gd name="connsiteY41" fmla="*/ 1929487 h 6858000"/>
              <a:gd name="connsiteX42" fmla="*/ 2929526 w 12192000"/>
              <a:gd name="connsiteY42" fmla="*/ 2094862 h 6858000"/>
              <a:gd name="connsiteX43" fmla="*/ 3052152 w 12192000"/>
              <a:gd name="connsiteY43" fmla="*/ 2198613 h 6858000"/>
              <a:gd name="connsiteX44" fmla="*/ 3180748 w 12192000"/>
              <a:gd name="connsiteY44" fmla="*/ 2255948 h 6858000"/>
              <a:gd name="connsiteX45" fmla="*/ 3361244 w 12192000"/>
              <a:gd name="connsiteY45" fmla="*/ 2254777 h 6858000"/>
              <a:gd name="connsiteX46" fmla="*/ 3489382 w 12192000"/>
              <a:gd name="connsiteY46" fmla="*/ 2342926 h 6858000"/>
              <a:gd name="connsiteX47" fmla="*/ 3355733 w 12192000"/>
              <a:gd name="connsiteY47" fmla="*/ 2361649 h 6858000"/>
              <a:gd name="connsiteX48" fmla="*/ 3199121 w 12192000"/>
              <a:gd name="connsiteY48" fmla="*/ 2347216 h 6858000"/>
              <a:gd name="connsiteX49" fmla="*/ 2861091 w 12192000"/>
              <a:gd name="connsiteY49" fmla="*/ 2351896 h 6858000"/>
              <a:gd name="connsiteX50" fmla="*/ 2667278 w 12192000"/>
              <a:gd name="connsiteY50" fmla="*/ 2369058 h 6858000"/>
              <a:gd name="connsiteX51" fmla="*/ 2221781 w 12192000"/>
              <a:gd name="connsiteY51" fmla="*/ 2339805 h 6858000"/>
              <a:gd name="connsiteX52" fmla="*/ 2247961 w 12192000"/>
              <a:gd name="connsiteY52" fmla="*/ 2414693 h 6858000"/>
              <a:gd name="connsiteX53" fmla="*/ 2231425 w 12192000"/>
              <a:gd name="connsiteY53" fmla="*/ 2479828 h 6858000"/>
              <a:gd name="connsiteX54" fmla="*/ 2224996 w 12192000"/>
              <a:gd name="connsiteY54" fmla="*/ 2621414 h 6858000"/>
              <a:gd name="connsiteX55" fmla="*/ 2229131 w 12192000"/>
              <a:gd name="connsiteY55" fmla="*/ 2644426 h 6858000"/>
              <a:gd name="connsiteX56" fmla="*/ 2129466 w 12192000"/>
              <a:gd name="connsiteY56" fmla="*/ 2659247 h 6858000"/>
              <a:gd name="connsiteX57" fmla="*/ 2723312 w 12192000"/>
              <a:gd name="connsiteY57" fmla="*/ 2953726 h 6858000"/>
              <a:gd name="connsiteX58" fmla="*/ 2326496 w 12192000"/>
              <a:gd name="connsiteY58" fmla="*/ 2878838 h 6858000"/>
              <a:gd name="connsiteX59" fmla="*/ 2272759 w 12192000"/>
              <a:gd name="connsiteY59" fmla="*/ 3002480 h 6858000"/>
              <a:gd name="connsiteX60" fmla="*/ 2459226 w 12192000"/>
              <a:gd name="connsiteY60" fmla="*/ 3112471 h 6858000"/>
              <a:gd name="connsiteX61" fmla="*/ 2528117 w 12192000"/>
              <a:gd name="connsiteY61" fmla="*/ 3330111 h 6858000"/>
              <a:gd name="connsiteX62" fmla="*/ 2494590 w 12192000"/>
              <a:gd name="connsiteY62" fmla="*/ 3529029 h 6858000"/>
              <a:gd name="connsiteX63" fmla="*/ 2414677 w 12192000"/>
              <a:gd name="connsiteY63" fmla="*/ 3592215 h 6858000"/>
              <a:gd name="connsiteX64" fmla="*/ 2298940 w 12192000"/>
              <a:gd name="connsiteY64" fmla="*/ 3705716 h 6858000"/>
              <a:gd name="connsiteX65" fmla="*/ 2227294 w 12192000"/>
              <a:gd name="connsiteY65" fmla="*/ 3775921 h 6858000"/>
              <a:gd name="connsiteX66" fmla="*/ 1978366 w 12192000"/>
              <a:gd name="connsiteY66" fmla="*/ 3748620 h 6858000"/>
              <a:gd name="connsiteX67" fmla="*/ 2310421 w 12192000"/>
              <a:gd name="connsiteY67" fmla="*/ 3926868 h 6858000"/>
              <a:gd name="connsiteX68" fmla="*/ 2041285 w 12192000"/>
              <a:gd name="connsiteY68" fmla="*/ 3904635 h 6858000"/>
              <a:gd name="connsiteX69" fmla="*/ 1953565 w 12192000"/>
              <a:gd name="connsiteY69" fmla="*/ 3917116 h 6858000"/>
              <a:gd name="connsiteX70" fmla="*/ 2003623 w 12192000"/>
              <a:gd name="connsiteY70" fmla="*/ 3974842 h 6858000"/>
              <a:gd name="connsiteX71" fmla="*/ 2201114 w 12192000"/>
              <a:gd name="connsiteY71" fmla="*/ 4072742 h 6858000"/>
              <a:gd name="connsiteX72" fmla="*/ 2608032 w 12192000"/>
              <a:gd name="connsiteY72" fmla="*/ 4337967 h 6858000"/>
              <a:gd name="connsiteX73" fmla="*/ 2213973 w 12192000"/>
              <a:gd name="connsiteY73" fmla="*/ 4216277 h 6858000"/>
              <a:gd name="connsiteX74" fmla="*/ 2629158 w 12192000"/>
              <a:gd name="connsiteY74" fmla="*/ 4488911 h 6858000"/>
              <a:gd name="connsiteX75" fmla="*/ 2721471 w 12192000"/>
              <a:gd name="connsiteY75" fmla="*/ 4579399 h 6858000"/>
              <a:gd name="connsiteX76" fmla="*/ 2907939 w 12192000"/>
              <a:gd name="connsiteY76" fmla="*/ 4804062 h 6858000"/>
              <a:gd name="connsiteX77" fmla="*/ 2898753 w 12192000"/>
              <a:gd name="connsiteY77" fmla="*/ 4829414 h 6858000"/>
              <a:gd name="connsiteX78" fmla="*/ 2683352 w 12192000"/>
              <a:gd name="connsiteY78" fmla="*/ 4793141 h 6858000"/>
              <a:gd name="connsiteX79" fmla="*/ 2962594 w 12192000"/>
              <a:gd name="connsiteY79" fmla="*/ 4981920 h 6858000"/>
              <a:gd name="connsiteX80" fmla="*/ 3251019 w 12192000"/>
              <a:gd name="connsiteY80" fmla="*/ 5127012 h 6858000"/>
              <a:gd name="connsiteX81" fmla="*/ 3046180 w 12192000"/>
              <a:gd name="connsiteY81" fmla="*/ 5104781 h 6858000"/>
              <a:gd name="connsiteX82" fmla="*/ 2764646 w 12192000"/>
              <a:gd name="connsiteY82" fmla="*/ 5021703 h 6858000"/>
              <a:gd name="connsiteX83" fmla="*/ 2666820 w 12192000"/>
              <a:gd name="connsiteY83" fmla="*/ 5052905 h 6858000"/>
              <a:gd name="connsiteX84" fmla="*/ 2933657 w 12192000"/>
              <a:gd name="connsiteY84" fmla="*/ 5190198 h 6858000"/>
              <a:gd name="connsiteX85" fmla="*/ 3086598 w 12192000"/>
              <a:gd name="connsiteY85" fmla="*/ 5253776 h 6858000"/>
              <a:gd name="connsiteX86" fmla="*/ 3147680 w 12192000"/>
              <a:gd name="connsiteY86" fmla="*/ 5302531 h 6858000"/>
              <a:gd name="connsiteX87" fmla="*/ 3322204 w 12192000"/>
              <a:gd name="connsiteY87" fmla="*/ 5476487 h 6858000"/>
              <a:gd name="connsiteX88" fmla="*/ 3834758 w 12192000"/>
              <a:gd name="connsiteY88" fmla="*/ 5666434 h 6858000"/>
              <a:gd name="connsiteX89" fmla="*/ 4314240 w 12192000"/>
              <a:gd name="connsiteY89" fmla="*/ 5902409 h 6858000"/>
              <a:gd name="connsiteX90" fmla="*/ 4688552 w 12192000"/>
              <a:gd name="connsiteY90" fmla="*/ 6049453 h 6858000"/>
              <a:gd name="connsiteX91" fmla="*/ 5634660 w 12192000"/>
              <a:gd name="connsiteY91" fmla="*/ 6238620 h 6858000"/>
              <a:gd name="connsiteX92" fmla="*/ 9222980 w 12192000"/>
              <a:gd name="connsiteY92" fmla="*/ 4955397 h 6858000"/>
              <a:gd name="connsiteX93" fmla="*/ 9268448 w 12192000"/>
              <a:gd name="connsiteY93" fmla="*/ 4917173 h 6858000"/>
              <a:gd name="connsiteX94" fmla="*/ 9442512 w 12192000"/>
              <a:gd name="connsiteY94" fmla="*/ 4773251 h 6858000"/>
              <a:gd name="connsiteX95" fmla="*/ 9590400 w 12192000"/>
              <a:gd name="connsiteY95" fmla="*/ 4643756 h 6858000"/>
              <a:gd name="connsiteX96" fmla="*/ 9513242 w 12192000"/>
              <a:gd name="connsiteY96" fmla="*/ 4600073 h 6858000"/>
              <a:gd name="connsiteX97" fmla="*/ 9617498 w 12192000"/>
              <a:gd name="connsiteY97" fmla="*/ 4476430 h 6858000"/>
              <a:gd name="connsiteX98" fmla="*/ 9949094 w 12192000"/>
              <a:gd name="connsiteY98" fmla="*/ 4095364 h 6858000"/>
              <a:gd name="connsiteX99" fmla="*/ 10094686 w 12192000"/>
              <a:gd name="connsiteY99" fmla="*/ 4011507 h 6858000"/>
              <a:gd name="connsiteX100" fmla="*/ 10271967 w 12192000"/>
              <a:gd name="connsiteY100" fmla="*/ 3800497 h 6858000"/>
              <a:gd name="connsiteX101" fmla="*/ 10297226 w 12192000"/>
              <a:gd name="connsiteY101" fmla="*/ 3751742 h 6858000"/>
              <a:gd name="connsiteX102" fmla="*/ 10260943 w 12192000"/>
              <a:gd name="connsiteY102" fmla="*/ 3689723 h 6858000"/>
              <a:gd name="connsiteX103" fmla="*/ 10233847 w 12192000"/>
              <a:gd name="connsiteY103" fmla="*/ 3627319 h 6858000"/>
              <a:gd name="connsiteX104" fmla="*/ 10269209 w 12192000"/>
              <a:gd name="connsiteY104" fmla="*/ 3608986 h 6858000"/>
              <a:gd name="connsiteX105" fmla="*/ 10496550 w 12192000"/>
              <a:gd name="connsiteY105" fmla="*/ 3577393 h 6858000"/>
              <a:gd name="connsiteX106" fmla="*/ 10364738 w 12192000"/>
              <a:gd name="connsiteY106" fmla="*/ 3458823 h 6858000"/>
              <a:gd name="connsiteX107" fmla="*/ 10132346 w 12192000"/>
              <a:gd name="connsiteY107" fmla="*/ 3282137 h 6858000"/>
              <a:gd name="connsiteX108" fmla="*/ 10026712 w 12192000"/>
              <a:gd name="connsiteY108" fmla="*/ 3156543 h 6858000"/>
              <a:gd name="connsiteX109" fmla="*/ 10014312 w 12192000"/>
              <a:gd name="connsiteY109" fmla="*/ 3044213 h 6858000"/>
              <a:gd name="connsiteX110" fmla="*/ 9806718 w 12192000"/>
              <a:gd name="connsiteY110" fmla="*/ 2977907 h 6858000"/>
              <a:gd name="connsiteX111" fmla="*/ 10001912 w 12192000"/>
              <a:gd name="connsiteY111" fmla="*/ 2740374 h 6858000"/>
              <a:gd name="connsiteX112" fmla="*/ 10021662 w 12192000"/>
              <a:gd name="connsiteY112" fmla="*/ 2691231 h 6858000"/>
              <a:gd name="connsiteX113" fmla="*/ 9904546 w 12192000"/>
              <a:gd name="connsiteY113" fmla="*/ 2515322 h 6858000"/>
              <a:gd name="connsiteX114" fmla="*/ 9885256 w 12192000"/>
              <a:gd name="connsiteY114" fmla="*/ 2487240 h 6858000"/>
              <a:gd name="connsiteX115" fmla="*/ 9842085 w 12192000"/>
              <a:gd name="connsiteY115" fmla="*/ 2431074 h 6858000"/>
              <a:gd name="connsiteX116" fmla="*/ 9718078 w 12192000"/>
              <a:gd name="connsiteY116" fmla="*/ 2417424 h 6858000"/>
              <a:gd name="connsiteX117" fmla="*/ 9782378 w 12192000"/>
              <a:gd name="connsiteY117" fmla="*/ 2377641 h 6858000"/>
              <a:gd name="connsiteX118" fmla="*/ 9907302 w 12192000"/>
              <a:gd name="connsiteY118" fmla="*/ 2243078 h 6858000"/>
              <a:gd name="connsiteX119" fmla="*/ 9824171 w 12192000"/>
              <a:gd name="connsiteY119" fmla="*/ 2114365 h 6858000"/>
              <a:gd name="connsiteX120" fmla="*/ 9818662 w 12192000"/>
              <a:gd name="connsiteY120" fmla="*/ 2043377 h 6858000"/>
              <a:gd name="connsiteX121" fmla="*/ 9958740 w 12192000"/>
              <a:gd name="connsiteY121" fmla="*/ 1952499 h 6858000"/>
              <a:gd name="connsiteX122" fmla="*/ 10064374 w 12192000"/>
              <a:gd name="connsiteY122" fmla="*/ 1916615 h 6858000"/>
              <a:gd name="connsiteX123" fmla="*/ 10113055 w 12192000"/>
              <a:gd name="connsiteY123" fmla="*/ 1865131 h 6858000"/>
              <a:gd name="connsiteX124" fmla="*/ 10055646 w 12192000"/>
              <a:gd name="connsiteY124" fmla="*/ 1822227 h 6858000"/>
              <a:gd name="connsiteX125" fmla="*/ 9800748 w 12192000"/>
              <a:gd name="connsiteY125" fmla="*/ 1720036 h 6858000"/>
              <a:gd name="connsiteX126" fmla="*/ 9938071 w 12192000"/>
              <a:gd name="connsiteY126" fmla="*/ 1634617 h 6858000"/>
              <a:gd name="connsiteX127" fmla="*/ 9220224 w 12192000"/>
              <a:gd name="connsiteY127" fmla="*/ 1231709 h 6858000"/>
              <a:gd name="connsiteX128" fmla="*/ 9133419 w 12192000"/>
              <a:gd name="connsiteY128" fmla="*/ 1170083 h 6858000"/>
              <a:gd name="connsiteX129" fmla="*/ 8672768 w 12192000"/>
              <a:gd name="connsiteY129" fmla="*/ 1020699 h 6858000"/>
              <a:gd name="connsiteX130" fmla="*/ 8198797 w 12192000"/>
              <a:gd name="connsiteY130" fmla="*/ 915000 h 6858000"/>
              <a:gd name="connsiteX131" fmla="*/ 8528095 w 12192000"/>
              <a:gd name="connsiteY131" fmla="*/ 691898 h 6858000"/>
              <a:gd name="connsiteX132" fmla="*/ 8025190 w 12192000"/>
              <a:gd name="connsiteY132" fmla="*/ 640021 h 6858000"/>
              <a:gd name="connsiteX133" fmla="*/ 7976047 w 12192000"/>
              <a:gd name="connsiteY133" fmla="*/ 641584 h 6858000"/>
              <a:gd name="connsiteX134" fmla="*/ 6988604 w 12192000"/>
              <a:gd name="connsiteY134" fmla="*/ 607260 h 6858000"/>
              <a:gd name="connsiteX135" fmla="*/ 5573116 w 12192000"/>
              <a:gd name="connsiteY135" fmla="*/ 493368 h 6858000"/>
              <a:gd name="connsiteX136" fmla="*/ 4401503 w 12192000"/>
              <a:gd name="connsiteY136" fmla="*/ 425112 h 6858000"/>
              <a:gd name="connsiteX137" fmla="*/ 3154109 w 12192000"/>
              <a:gd name="connsiteY137" fmla="*/ 292499 h 6858000"/>
              <a:gd name="connsiteX138" fmla="*/ 3094406 w 12192000"/>
              <a:gd name="connsiteY138" fmla="*/ 283966 h 6858000"/>
              <a:gd name="connsiteX139" fmla="*/ 0 w 12192000"/>
              <a:gd name="connsiteY139" fmla="*/ 0 h 6858000"/>
              <a:gd name="connsiteX140" fmla="*/ 12192000 w 12192000"/>
              <a:gd name="connsiteY140" fmla="*/ 0 h 6858000"/>
              <a:gd name="connsiteX141" fmla="*/ 12192000 w 12192000"/>
              <a:gd name="connsiteY141" fmla="*/ 6858000 h 6858000"/>
              <a:gd name="connsiteX142" fmla="*/ 0 w 12192000"/>
              <a:gd name="connsiteY14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2192000" h="6858000">
                <a:moveTo>
                  <a:pt x="3094406" y="283966"/>
                </a:moveTo>
                <a:cubicBezTo>
                  <a:pt x="3074312" y="283528"/>
                  <a:pt x="3054907" y="288795"/>
                  <a:pt x="3038833" y="309661"/>
                </a:cubicBezTo>
                <a:cubicBezTo>
                  <a:pt x="3124259" y="364657"/>
                  <a:pt x="3233105" y="343983"/>
                  <a:pt x="3348384" y="406000"/>
                </a:cubicBezTo>
                <a:cubicBezTo>
                  <a:pt x="3161001" y="386497"/>
                  <a:pt x="3012653" y="370896"/>
                  <a:pt x="2864309" y="355295"/>
                </a:cubicBezTo>
                <a:cubicBezTo>
                  <a:pt x="2861553" y="366216"/>
                  <a:pt x="2858796" y="377136"/>
                  <a:pt x="2856039" y="388058"/>
                </a:cubicBezTo>
                <a:cubicBezTo>
                  <a:pt x="3045722" y="411070"/>
                  <a:pt x="3221166" y="470356"/>
                  <a:pt x="3405794" y="512089"/>
                </a:cubicBezTo>
                <a:cubicBezTo>
                  <a:pt x="3388799" y="537835"/>
                  <a:pt x="3371808" y="532763"/>
                  <a:pt x="3356651" y="531204"/>
                </a:cubicBezTo>
                <a:cubicBezTo>
                  <a:pt x="3257907" y="521062"/>
                  <a:pt x="3159164" y="510922"/>
                  <a:pt x="3064552" y="483228"/>
                </a:cubicBezTo>
                <a:cubicBezTo>
                  <a:pt x="3043427" y="476987"/>
                  <a:pt x="3017704" y="476987"/>
                  <a:pt x="3005765" y="495708"/>
                </a:cubicBezTo>
                <a:cubicBezTo>
                  <a:pt x="2988771" y="522231"/>
                  <a:pt x="3013113" y="539393"/>
                  <a:pt x="3034700" y="553823"/>
                </a:cubicBezTo>
                <a:cubicBezTo>
                  <a:pt x="3072360" y="578787"/>
                  <a:pt x="3117827" y="571767"/>
                  <a:pt x="3161459" y="576445"/>
                </a:cubicBezTo>
                <a:cubicBezTo>
                  <a:pt x="3277655" y="588537"/>
                  <a:pt x="3333228" y="626370"/>
                  <a:pt x="3358949" y="712961"/>
                </a:cubicBezTo>
                <a:cubicBezTo>
                  <a:pt x="3256987" y="677857"/>
                  <a:pt x="3158703" y="721151"/>
                  <a:pt x="3059960" y="696576"/>
                </a:cubicBezTo>
                <a:cubicBezTo>
                  <a:pt x="3034240" y="690338"/>
                  <a:pt x="2993364" y="699698"/>
                  <a:pt x="3007143" y="729732"/>
                </a:cubicBezTo>
                <a:cubicBezTo>
                  <a:pt x="3020003" y="757814"/>
                  <a:pt x="3062716" y="778096"/>
                  <a:pt x="2986935" y="772635"/>
                </a:cubicBezTo>
                <a:cubicBezTo>
                  <a:pt x="2932740" y="768735"/>
                  <a:pt x="2826647" y="800329"/>
                  <a:pt x="2871197" y="808127"/>
                </a:cubicBezTo>
                <a:cubicBezTo>
                  <a:pt x="2927228" y="817881"/>
                  <a:pt x="2981883" y="831921"/>
                  <a:pt x="3053071" y="847913"/>
                </a:cubicBezTo>
                <a:cubicBezTo>
                  <a:pt x="2974533" y="874043"/>
                  <a:pt x="2918042" y="868584"/>
                  <a:pt x="2858796" y="847913"/>
                </a:cubicBezTo>
                <a:cubicBezTo>
                  <a:pt x="2787150" y="822949"/>
                  <a:pt x="2693916" y="792528"/>
                  <a:pt x="2635588" y="820611"/>
                </a:cubicBezTo>
                <a:cubicBezTo>
                  <a:pt x="2548326" y="862734"/>
                  <a:pt x="2475760" y="836211"/>
                  <a:pt x="2397683" y="829190"/>
                </a:cubicBezTo>
                <a:cubicBezTo>
                  <a:pt x="2238775" y="814759"/>
                  <a:pt x="2081241" y="790576"/>
                  <a:pt x="1921874" y="778877"/>
                </a:cubicBezTo>
                <a:cubicBezTo>
                  <a:pt x="1858036" y="774195"/>
                  <a:pt x="1789143" y="751964"/>
                  <a:pt x="1695450" y="782386"/>
                </a:cubicBezTo>
                <a:cubicBezTo>
                  <a:pt x="2119822" y="938012"/>
                  <a:pt x="2575423" y="928262"/>
                  <a:pt x="2954324" y="1120940"/>
                </a:cubicBezTo>
                <a:cubicBezTo>
                  <a:pt x="2938251" y="1139269"/>
                  <a:pt x="2856502" y="1191535"/>
                  <a:pt x="2890028" y="1195435"/>
                </a:cubicBezTo>
                <a:cubicBezTo>
                  <a:pt x="2984178" y="1206748"/>
                  <a:pt x="3067767" y="1244971"/>
                  <a:pt x="3153652" y="1276563"/>
                </a:cubicBezTo>
                <a:cubicBezTo>
                  <a:pt x="3190855" y="1290216"/>
                  <a:pt x="3235862" y="1308157"/>
                  <a:pt x="3218410" y="1356911"/>
                </a:cubicBezTo>
                <a:cubicBezTo>
                  <a:pt x="3186719" y="1370562"/>
                  <a:pt x="3163296" y="1351451"/>
                  <a:pt x="3137118" y="1349891"/>
                </a:cubicBezTo>
                <a:cubicBezTo>
                  <a:pt x="3110480" y="1348331"/>
                  <a:pt x="3050773" y="1358471"/>
                  <a:pt x="3067309" y="1365102"/>
                </a:cubicBezTo>
                <a:cubicBezTo>
                  <a:pt x="3142629" y="1395136"/>
                  <a:pt x="3007143" y="1467292"/>
                  <a:pt x="3096243" y="1467292"/>
                </a:cubicBezTo>
                <a:cubicBezTo>
                  <a:pt x="3245506" y="1467681"/>
                  <a:pt x="3324961" y="1595613"/>
                  <a:pt x="3468716" y="1599125"/>
                </a:cubicBezTo>
                <a:cubicBezTo>
                  <a:pt x="3491677" y="1599513"/>
                  <a:pt x="3502700" y="1622137"/>
                  <a:pt x="3502241" y="1642029"/>
                </a:cubicBezTo>
                <a:cubicBezTo>
                  <a:pt x="3502241" y="1665822"/>
                  <a:pt x="3481116" y="1670112"/>
                  <a:pt x="3457692" y="1672453"/>
                </a:cubicBezTo>
                <a:cubicBezTo>
                  <a:pt x="3421868" y="1675962"/>
                  <a:pt x="3384667" y="1642029"/>
                  <a:pt x="3337362" y="1688053"/>
                </a:cubicBezTo>
                <a:cubicBezTo>
                  <a:pt x="3422329" y="1714966"/>
                  <a:pt x="3507294" y="1741878"/>
                  <a:pt x="3505915" y="1834318"/>
                </a:cubicBezTo>
                <a:cubicBezTo>
                  <a:pt x="3505457" y="1859279"/>
                  <a:pt x="3540820" y="1868640"/>
                  <a:pt x="3567458" y="1874880"/>
                </a:cubicBezTo>
                <a:cubicBezTo>
                  <a:pt x="3611549" y="1885023"/>
                  <a:pt x="3648750" y="1902965"/>
                  <a:pt x="3672634" y="1937678"/>
                </a:cubicBezTo>
                <a:cubicBezTo>
                  <a:pt x="3672172" y="1944308"/>
                  <a:pt x="3671715" y="1951329"/>
                  <a:pt x="3674470" y="1956789"/>
                </a:cubicBezTo>
                <a:cubicBezTo>
                  <a:pt x="3666664" y="2040646"/>
                  <a:pt x="3602363" y="2038306"/>
                  <a:pt x="3531176" y="2024266"/>
                </a:cubicBezTo>
                <a:cubicBezTo>
                  <a:pt x="3446211" y="2007103"/>
                  <a:pt x="3362164" y="1975900"/>
                  <a:pt x="3272604" y="2005933"/>
                </a:cubicBezTo>
                <a:cubicBezTo>
                  <a:pt x="3398905" y="2046107"/>
                  <a:pt x="3536229" y="2049228"/>
                  <a:pt x="3654720" y="2106564"/>
                </a:cubicBezTo>
                <a:cubicBezTo>
                  <a:pt x="3221166" y="2117095"/>
                  <a:pt x="2838130" y="1936116"/>
                  <a:pt x="2417892" y="1866690"/>
                </a:cubicBezTo>
                <a:cubicBezTo>
                  <a:pt x="2432130" y="1913105"/>
                  <a:pt x="2466114" y="1922465"/>
                  <a:pt x="2496888" y="1929487"/>
                </a:cubicBezTo>
                <a:cubicBezTo>
                  <a:pt x="2652123" y="1964590"/>
                  <a:pt x="2788067" y="2034408"/>
                  <a:pt x="2929526" y="2094862"/>
                </a:cubicBezTo>
                <a:cubicBezTo>
                  <a:pt x="2987851" y="2119825"/>
                  <a:pt x="3030106" y="2144789"/>
                  <a:pt x="3052152" y="2198613"/>
                </a:cubicBezTo>
                <a:cubicBezTo>
                  <a:pt x="3071903" y="2247367"/>
                  <a:pt x="3110021" y="2269990"/>
                  <a:pt x="3180748" y="2255948"/>
                </a:cubicBezTo>
                <a:cubicBezTo>
                  <a:pt x="3238157" y="2244246"/>
                  <a:pt x="3301078" y="2250487"/>
                  <a:pt x="3361244" y="2254777"/>
                </a:cubicBezTo>
                <a:cubicBezTo>
                  <a:pt x="3430596" y="2259459"/>
                  <a:pt x="3508213" y="2314455"/>
                  <a:pt x="3489382" y="2342926"/>
                </a:cubicBezTo>
                <a:cubicBezTo>
                  <a:pt x="3457233" y="2391292"/>
                  <a:pt x="3403498" y="2367110"/>
                  <a:pt x="3355733" y="2361649"/>
                </a:cubicBezTo>
                <a:cubicBezTo>
                  <a:pt x="3301537" y="2355018"/>
                  <a:pt x="3200957" y="2341367"/>
                  <a:pt x="3199121" y="2347216"/>
                </a:cubicBezTo>
                <a:cubicBezTo>
                  <a:pt x="3163754" y="2468518"/>
                  <a:pt x="2914827" y="2362819"/>
                  <a:pt x="2861091" y="2351896"/>
                </a:cubicBezTo>
                <a:cubicBezTo>
                  <a:pt x="2794038" y="2338245"/>
                  <a:pt x="2731116" y="2363208"/>
                  <a:pt x="2667278" y="2369058"/>
                </a:cubicBezTo>
                <a:cubicBezTo>
                  <a:pt x="2610328" y="2374518"/>
                  <a:pt x="2288376" y="2391292"/>
                  <a:pt x="2221781" y="2339805"/>
                </a:cubicBezTo>
                <a:cubicBezTo>
                  <a:pt x="2212595" y="2379978"/>
                  <a:pt x="2231884" y="2396361"/>
                  <a:pt x="2247961" y="2414693"/>
                </a:cubicBezTo>
                <a:cubicBezTo>
                  <a:pt x="2270465" y="2440824"/>
                  <a:pt x="2274138" y="2459157"/>
                  <a:pt x="2231425" y="2479828"/>
                </a:cubicBezTo>
                <a:cubicBezTo>
                  <a:pt x="2109717" y="2539115"/>
                  <a:pt x="2111557" y="2541065"/>
                  <a:pt x="2224996" y="2621414"/>
                </a:cubicBezTo>
                <a:cubicBezTo>
                  <a:pt x="2230509" y="2624923"/>
                  <a:pt x="2228211" y="2636624"/>
                  <a:pt x="2229131" y="2644426"/>
                </a:cubicBezTo>
                <a:cubicBezTo>
                  <a:pt x="2199276" y="2656906"/>
                  <a:pt x="2164373" y="2625703"/>
                  <a:pt x="2129466" y="2659247"/>
                </a:cubicBezTo>
                <a:cubicBezTo>
                  <a:pt x="2281487" y="2806680"/>
                  <a:pt x="2513421" y="2842953"/>
                  <a:pt x="2723312" y="2953726"/>
                </a:cubicBezTo>
                <a:cubicBezTo>
                  <a:pt x="2553377" y="2990389"/>
                  <a:pt x="2451419" y="2862456"/>
                  <a:pt x="2326496" y="2878838"/>
                </a:cubicBezTo>
                <a:cubicBezTo>
                  <a:pt x="2264036" y="2919012"/>
                  <a:pt x="2449582" y="2983367"/>
                  <a:pt x="2272759" y="3002480"/>
                </a:cubicBezTo>
                <a:cubicBezTo>
                  <a:pt x="2349461" y="3037583"/>
                  <a:pt x="2406411" y="3071905"/>
                  <a:pt x="2459226" y="3112471"/>
                </a:cubicBezTo>
                <a:cubicBezTo>
                  <a:pt x="2553377" y="3185016"/>
                  <a:pt x="2571749" y="3232602"/>
                  <a:pt x="2528117" y="3330111"/>
                </a:cubicBezTo>
                <a:cubicBezTo>
                  <a:pt x="2499642" y="3394076"/>
                  <a:pt x="2457848" y="3452973"/>
                  <a:pt x="2494590" y="3529029"/>
                </a:cubicBezTo>
                <a:cubicBezTo>
                  <a:pt x="2520308" y="3581294"/>
                  <a:pt x="2510206" y="3615617"/>
                  <a:pt x="2414677" y="3592215"/>
                </a:cubicBezTo>
                <a:cubicBezTo>
                  <a:pt x="2311799" y="3567251"/>
                  <a:pt x="2273221" y="3614057"/>
                  <a:pt x="2298940" y="3705716"/>
                </a:cubicBezTo>
                <a:cubicBezTo>
                  <a:pt x="2315473" y="3764612"/>
                  <a:pt x="2298020" y="3782553"/>
                  <a:pt x="2227294" y="3775921"/>
                </a:cubicBezTo>
                <a:cubicBezTo>
                  <a:pt x="2149215" y="3768512"/>
                  <a:pt x="2074811" y="3729898"/>
                  <a:pt x="1978366" y="3748620"/>
                </a:cubicBezTo>
                <a:cubicBezTo>
                  <a:pt x="2055522" y="3855492"/>
                  <a:pt x="2220403" y="3825068"/>
                  <a:pt x="2310421" y="3926868"/>
                </a:cubicBezTo>
                <a:cubicBezTo>
                  <a:pt x="2202950" y="3927259"/>
                  <a:pt x="2120739" y="3926868"/>
                  <a:pt x="2041285" y="3904635"/>
                </a:cubicBezTo>
                <a:cubicBezTo>
                  <a:pt x="2008216" y="3895664"/>
                  <a:pt x="1971934" y="3886305"/>
                  <a:pt x="1953565" y="3917116"/>
                </a:cubicBezTo>
                <a:cubicBezTo>
                  <a:pt x="1931978" y="3954170"/>
                  <a:pt x="1976527" y="3968211"/>
                  <a:pt x="2003623" y="3974842"/>
                </a:cubicBezTo>
                <a:cubicBezTo>
                  <a:pt x="2079866" y="3993563"/>
                  <a:pt x="2138192" y="4038028"/>
                  <a:pt x="2201114" y="4072742"/>
                </a:cubicBezTo>
                <a:cubicBezTo>
                  <a:pt x="2339356" y="4148800"/>
                  <a:pt x="2490917" y="4212375"/>
                  <a:pt x="2608032" y="4337967"/>
                </a:cubicBezTo>
                <a:cubicBezTo>
                  <a:pt x="2460606" y="4305983"/>
                  <a:pt x="2350838" y="4231487"/>
                  <a:pt x="2213973" y="4216277"/>
                </a:cubicBezTo>
                <a:cubicBezTo>
                  <a:pt x="2332467" y="4330557"/>
                  <a:pt x="2484945" y="4405834"/>
                  <a:pt x="2629158" y="4488911"/>
                </a:cubicBezTo>
                <a:cubicBezTo>
                  <a:pt x="2670494" y="4512315"/>
                  <a:pt x="2712289" y="4528306"/>
                  <a:pt x="2721471" y="4579399"/>
                </a:cubicBezTo>
                <a:cubicBezTo>
                  <a:pt x="2739385" y="4678470"/>
                  <a:pt x="2793121" y="4760378"/>
                  <a:pt x="2907939" y="4804062"/>
                </a:cubicBezTo>
                <a:cubicBezTo>
                  <a:pt x="2908859" y="4804452"/>
                  <a:pt x="2902428" y="4819274"/>
                  <a:pt x="2898753" y="4829414"/>
                </a:cubicBezTo>
                <a:cubicBezTo>
                  <a:pt x="2828485" y="4832536"/>
                  <a:pt x="2772912" y="4774028"/>
                  <a:pt x="2683352" y="4793141"/>
                </a:cubicBezTo>
                <a:cubicBezTo>
                  <a:pt x="2769239" y="4872708"/>
                  <a:pt x="2840885" y="4944087"/>
                  <a:pt x="2962594" y="4981920"/>
                </a:cubicBezTo>
                <a:cubicBezTo>
                  <a:pt x="3059960" y="5011952"/>
                  <a:pt x="3180289" y="5029503"/>
                  <a:pt x="3251019" y="5127012"/>
                </a:cubicBezTo>
                <a:cubicBezTo>
                  <a:pt x="3168808" y="5146126"/>
                  <a:pt x="3107723" y="5121944"/>
                  <a:pt x="3046180" y="5104781"/>
                </a:cubicBezTo>
                <a:cubicBezTo>
                  <a:pt x="2952030" y="5078258"/>
                  <a:pt x="2858796" y="5048226"/>
                  <a:pt x="2764646" y="5021703"/>
                </a:cubicBezTo>
                <a:cubicBezTo>
                  <a:pt x="2728821" y="5011563"/>
                  <a:pt x="2689782" y="5004540"/>
                  <a:pt x="2666820" y="5052905"/>
                </a:cubicBezTo>
                <a:cubicBezTo>
                  <a:pt x="2786691" y="5063047"/>
                  <a:pt x="2858337" y="5128575"/>
                  <a:pt x="2933657" y="5190198"/>
                </a:cubicBezTo>
                <a:cubicBezTo>
                  <a:pt x="2975911" y="5224912"/>
                  <a:pt x="3010358" y="5271328"/>
                  <a:pt x="3086598" y="5253776"/>
                </a:cubicBezTo>
                <a:cubicBezTo>
                  <a:pt x="3126554" y="5244415"/>
                  <a:pt x="3151814" y="5270547"/>
                  <a:pt x="3147680" y="5302531"/>
                </a:cubicBezTo>
                <a:cubicBezTo>
                  <a:pt x="3132525" y="5415251"/>
                  <a:pt x="3225759" y="5454645"/>
                  <a:pt x="3322204" y="5476487"/>
                </a:cubicBezTo>
                <a:cubicBezTo>
                  <a:pt x="3504998" y="5517440"/>
                  <a:pt x="3657018" y="5613779"/>
                  <a:pt x="3834758" y="5666434"/>
                </a:cubicBezTo>
                <a:cubicBezTo>
                  <a:pt x="4007445" y="5717529"/>
                  <a:pt x="4141095" y="5838830"/>
                  <a:pt x="4314240" y="5902409"/>
                </a:cubicBezTo>
                <a:cubicBezTo>
                  <a:pt x="4439624" y="5948433"/>
                  <a:pt x="4559494" y="6007718"/>
                  <a:pt x="4688552" y="6049453"/>
                </a:cubicBezTo>
                <a:cubicBezTo>
                  <a:pt x="4993968" y="6148131"/>
                  <a:pt x="5305360" y="6227308"/>
                  <a:pt x="5634660" y="6238620"/>
                </a:cubicBezTo>
                <a:cubicBezTo>
                  <a:pt x="5906549" y="6247590"/>
                  <a:pt x="8264931" y="6239010"/>
                  <a:pt x="9222980" y="4955397"/>
                </a:cubicBezTo>
                <a:cubicBezTo>
                  <a:pt x="9241350" y="4949155"/>
                  <a:pt x="9262017" y="4932775"/>
                  <a:pt x="9268448" y="4917173"/>
                </a:cubicBezTo>
                <a:cubicBezTo>
                  <a:pt x="9299220" y="4844235"/>
                  <a:pt x="9374540" y="4812644"/>
                  <a:pt x="9442512" y="4773251"/>
                </a:cubicBezTo>
                <a:cubicBezTo>
                  <a:pt x="9502220" y="4738536"/>
                  <a:pt x="9565600" y="4702263"/>
                  <a:pt x="9590400" y="4643756"/>
                </a:cubicBezTo>
                <a:cubicBezTo>
                  <a:pt x="9623008" y="4565749"/>
                  <a:pt x="9530236" y="4629716"/>
                  <a:pt x="9513242" y="4600073"/>
                </a:cubicBezTo>
                <a:cubicBezTo>
                  <a:pt x="9548605" y="4559509"/>
                  <a:pt x="9603261" y="4522454"/>
                  <a:pt x="9617498" y="4476430"/>
                </a:cubicBezTo>
                <a:cubicBezTo>
                  <a:pt x="9669394" y="4310276"/>
                  <a:pt x="9781460" y="4189364"/>
                  <a:pt x="9949094" y="4095364"/>
                </a:cubicBezTo>
                <a:cubicBezTo>
                  <a:pt x="9997318" y="4068452"/>
                  <a:pt x="10029007" y="4019306"/>
                  <a:pt x="10094686" y="4011507"/>
                </a:cubicBezTo>
                <a:cubicBezTo>
                  <a:pt x="10240735" y="3994345"/>
                  <a:pt x="10194808" y="3860171"/>
                  <a:pt x="10271967" y="3800497"/>
                </a:cubicBezTo>
                <a:cubicBezTo>
                  <a:pt x="10286662" y="3789184"/>
                  <a:pt x="10299980" y="3766953"/>
                  <a:pt x="10297226" y="3751742"/>
                </a:cubicBezTo>
                <a:cubicBezTo>
                  <a:pt x="10293091" y="3729898"/>
                  <a:pt x="10275639" y="3709227"/>
                  <a:pt x="10260943" y="3689723"/>
                </a:cubicBezTo>
                <a:cubicBezTo>
                  <a:pt x="10245786" y="3670222"/>
                  <a:pt x="10222825" y="3653061"/>
                  <a:pt x="10233847" y="3627319"/>
                </a:cubicBezTo>
                <a:cubicBezTo>
                  <a:pt x="10238437" y="3616788"/>
                  <a:pt x="10235225" y="3580125"/>
                  <a:pt x="10269209" y="3608986"/>
                </a:cubicBezTo>
                <a:cubicBezTo>
                  <a:pt x="10362443" y="3688165"/>
                  <a:pt x="10416637" y="3613279"/>
                  <a:pt x="10496550" y="3577393"/>
                </a:cubicBezTo>
                <a:cubicBezTo>
                  <a:pt x="10432253" y="3540340"/>
                  <a:pt x="10374383" y="3514208"/>
                  <a:pt x="10364738" y="3458823"/>
                </a:cubicBezTo>
                <a:cubicBezTo>
                  <a:pt x="10344991" y="3344542"/>
                  <a:pt x="10260485" y="3292277"/>
                  <a:pt x="10132346" y="3282137"/>
                </a:cubicBezTo>
                <a:cubicBezTo>
                  <a:pt x="10179650" y="3171757"/>
                  <a:pt x="10179650" y="3171757"/>
                  <a:pt x="10026712" y="3156543"/>
                </a:cubicBezTo>
                <a:cubicBezTo>
                  <a:pt x="10085499" y="3086337"/>
                  <a:pt x="10085499" y="3068396"/>
                  <a:pt x="10014312" y="3044213"/>
                </a:cubicBezTo>
                <a:cubicBezTo>
                  <a:pt x="9945880" y="3021201"/>
                  <a:pt x="9870100" y="3013401"/>
                  <a:pt x="9806718" y="2977907"/>
                </a:cubicBezTo>
                <a:cubicBezTo>
                  <a:pt x="9865047" y="2888199"/>
                  <a:pt x="9881580" y="2784060"/>
                  <a:pt x="10001912" y="2740374"/>
                </a:cubicBezTo>
                <a:cubicBezTo>
                  <a:pt x="10020741" y="2733743"/>
                  <a:pt x="10033600" y="2706830"/>
                  <a:pt x="10021662" y="2691231"/>
                </a:cubicBezTo>
                <a:cubicBezTo>
                  <a:pt x="9978030" y="2634675"/>
                  <a:pt x="10040492" y="2527414"/>
                  <a:pt x="9904546" y="2515322"/>
                </a:cubicBezTo>
                <a:cubicBezTo>
                  <a:pt x="9887552" y="2514152"/>
                  <a:pt x="9871936" y="2502450"/>
                  <a:pt x="9885256" y="2487240"/>
                </a:cubicBezTo>
                <a:cubicBezTo>
                  <a:pt x="9931184" y="2434196"/>
                  <a:pt x="9875611" y="2437706"/>
                  <a:pt x="9842085" y="2431074"/>
                </a:cubicBezTo>
                <a:cubicBezTo>
                  <a:pt x="9801668" y="2422884"/>
                  <a:pt x="9755740" y="2446287"/>
                  <a:pt x="9718078" y="2417424"/>
                </a:cubicBezTo>
                <a:cubicBezTo>
                  <a:pt x="9726806" y="2386999"/>
                  <a:pt x="9759413" y="2387390"/>
                  <a:pt x="9782378" y="2377641"/>
                </a:cubicBezTo>
                <a:cubicBezTo>
                  <a:pt x="9849430" y="2349558"/>
                  <a:pt x="9904086" y="2316013"/>
                  <a:pt x="9907302" y="2243078"/>
                </a:cubicBezTo>
                <a:cubicBezTo>
                  <a:pt x="9909596" y="2184182"/>
                  <a:pt x="9916946" y="2132305"/>
                  <a:pt x="9824171" y="2114365"/>
                </a:cubicBezTo>
                <a:cubicBezTo>
                  <a:pt x="9785593" y="2106953"/>
                  <a:pt x="9796616" y="2064440"/>
                  <a:pt x="9818662" y="2043377"/>
                </a:cubicBezTo>
                <a:cubicBezTo>
                  <a:pt x="9858160" y="2005933"/>
                  <a:pt x="9890766" y="1956008"/>
                  <a:pt x="9958740" y="1952499"/>
                </a:cubicBezTo>
                <a:cubicBezTo>
                  <a:pt x="10000075" y="1950158"/>
                  <a:pt x="10031764" y="1934556"/>
                  <a:pt x="10064374" y="1916615"/>
                </a:cubicBezTo>
                <a:cubicBezTo>
                  <a:pt x="10087795" y="1903743"/>
                  <a:pt x="10115810" y="1892823"/>
                  <a:pt x="10113055" y="1865131"/>
                </a:cubicBezTo>
                <a:cubicBezTo>
                  <a:pt x="10110302" y="1838607"/>
                  <a:pt x="10083203" y="1827686"/>
                  <a:pt x="10055646" y="1822227"/>
                </a:cubicBezTo>
                <a:cubicBezTo>
                  <a:pt x="9963792" y="1804675"/>
                  <a:pt x="9877448" y="1778933"/>
                  <a:pt x="9800748" y="1720036"/>
                </a:cubicBezTo>
                <a:cubicBezTo>
                  <a:pt x="9851726" y="1688834"/>
                  <a:pt x="9900410" y="1666211"/>
                  <a:pt x="9938071" y="1634617"/>
                </a:cubicBezTo>
                <a:cubicBezTo>
                  <a:pt x="10029007" y="1558172"/>
                  <a:pt x="9258802" y="1317517"/>
                  <a:pt x="9220224" y="1231709"/>
                </a:cubicBezTo>
                <a:cubicBezTo>
                  <a:pt x="9208284" y="1205187"/>
                  <a:pt x="9167410" y="1177883"/>
                  <a:pt x="9133419" y="1170083"/>
                </a:cubicBezTo>
                <a:cubicBezTo>
                  <a:pt x="8974052" y="1133420"/>
                  <a:pt x="8835810" y="1051123"/>
                  <a:pt x="8672768" y="1020699"/>
                </a:cubicBezTo>
                <a:cubicBezTo>
                  <a:pt x="8518912" y="991837"/>
                  <a:pt x="8367350" y="953222"/>
                  <a:pt x="8198797" y="915000"/>
                </a:cubicBezTo>
                <a:cubicBezTo>
                  <a:pt x="8302134" y="819048"/>
                  <a:pt x="8485382" y="830361"/>
                  <a:pt x="8528095" y="691898"/>
                </a:cubicBezTo>
                <a:cubicBezTo>
                  <a:pt x="8361379" y="656013"/>
                  <a:pt x="8185937" y="696968"/>
                  <a:pt x="8025190" y="640021"/>
                </a:cubicBezTo>
                <a:cubicBezTo>
                  <a:pt x="8011411" y="634954"/>
                  <a:pt x="7992579" y="640021"/>
                  <a:pt x="7976047" y="641584"/>
                </a:cubicBezTo>
                <a:cubicBezTo>
                  <a:pt x="7644909" y="672005"/>
                  <a:pt x="7315149" y="645484"/>
                  <a:pt x="6988604" y="607260"/>
                </a:cubicBezTo>
                <a:cubicBezTo>
                  <a:pt x="6518305" y="552656"/>
                  <a:pt x="6046170" y="517941"/>
                  <a:pt x="5573116" y="493368"/>
                </a:cubicBezTo>
                <a:cubicBezTo>
                  <a:pt x="5182272" y="473086"/>
                  <a:pt x="4790511" y="464116"/>
                  <a:pt x="4401503" y="425112"/>
                </a:cubicBezTo>
                <a:cubicBezTo>
                  <a:pt x="3985401" y="383379"/>
                  <a:pt x="3569756" y="336184"/>
                  <a:pt x="3154109" y="292499"/>
                </a:cubicBezTo>
                <a:cubicBezTo>
                  <a:pt x="3135280" y="290549"/>
                  <a:pt x="3114499" y="284406"/>
                  <a:pt x="3094406" y="283966"/>
                </a:cubicBezTo>
                <a:close/>
                <a:moveTo>
                  <a:pt x="0" y="0"/>
                </a:moveTo>
                <a:lnTo>
                  <a:pt x="12192000" y="0"/>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dirty="0"/>
          </a:p>
        </p:txBody>
      </p:sp>
      <p:sp>
        <p:nvSpPr>
          <p:cNvPr id="8" name="Rectangle: Rounded Corners 7">
            <a:extLst>
              <a:ext uri="{FF2B5EF4-FFF2-40B4-BE49-F238E27FC236}">
                <a16:creationId xmlns:a16="http://schemas.microsoft.com/office/drawing/2014/main" id="{08D438D4-8DB1-90A4-A698-A0F514739860}"/>
              </a:ext>
            </a:extLst>
          </p:cNvPr>
          <p:cNvSpPr/>
          <p:nvPr/>
        </p:nvSpPr>
        <p:spPr>
          <a:xfrm>
            <a:off x="0" y="0"/>
            <a:ext cx="2495068" cy="133860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blue and yellow logo">
            <a:extLst>
              <a:ext uri="{FF2B5EF4-FFF2-40B4-BE49-F238E27FC236}">
                <a16:creationId xmlns:a16="http://schemas.microsoft.com/office/drawing/2014/main" id="{364FD18D-0D3F-0474-3283-70785FC96F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2495068" cy="133860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3" name="Picture 2" descr="A logo of a globe and a graduation cap">
            <a:extLst>
              <a:ext uri="{FF2B5EF4-FFF2-40B4-BE49-F238E27FC236}">
                <a16:creationId xmlns:a16="http://schemas.microsoft.com/office/drawing/2014/main" id="{C4457C71-9F59-C13B-1356-CAED232929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grayWhite">
          <a:xfrm>
            <a:off x="9852315" y="18854"/>
            <a:ext cx="2339684" cy="1404594"/>
          </a:xfrm>
          <a:prstGeom prst="rect">
            <a:avLst/>
          </a:prstGeom>
        </p:spPr>
      </p:pic>
      <p:pic>
        <p:nvPicPr>
          <p:cNvPr id="4" name="Picture 3" descr="A screenshot of a graph&#10;&#10;Description automatically generated">
            <a:extLst>
              <a:ext uri="{FF2B5EF4-FFF2-40B4-BE49-F238E27FC236}">
                <a16:creationId xmlns:a16="http://schemas.microsoft.com/office/drawing/2014/main" id="{B7FEAD2C-B602-690B-BC67-ABEE635960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53704" y="1526181"/>
            <a:ext cx="7338295" cy="5229086"/>
          </a:xfrm>
          <a:prstGeom prst="rect">
            <a:avLst/>
          </a:prstGeom>
        </p:spPr>
      </p:pic>
      <p:sp>
        <p:nvSpPr>
          <p:cNvPr id="20" name="TextBox 19">
            <a:extLst>
              <a:ext uri="{FF2B5EF4-FFF2-40B4-BE49-F238E27FC236}">
                <a16:creationId xmlns:a16="http://schemas.microsoft.com/office/drawing/2014/main" id="{FF447324-B4C4-F4E3-531A-CB5F9C571F4C}"/>
              </a:ext>
            </a:extLst>
          </p:cNvPr>
          <p:cNvSpPr txBox="1"/>
          <p:nvPr/>
        </p:nvSpPr>
        <p:spPr>
          <a:xfrm>
            <a:off x="979712" y="1824760"/>
            <a:ext cx="3564295" cy="4093428"/>
          </a:xfrm>
          <a:prstGeom prst="rect">
            <a:avLst/>
          </a:prstGeom>
          <a:noFill/>
        </p:spPr>
        <p:txBody>
          <a:bodyPr wrap="square" rtlCol="0">
            <a:spAutoFit/>
          </a:bodyPr>
          <a:lstStyle/>
          <a:p>
            <a:r>
              <a:rPr lang="en-GB" sz="4000" b="1" dirty="0"/>
              <a:t>Insights:</a:t>
            </a:r>
          </a:p>
          <a:p>
            <a:pPr marL="285750" indent="-285750">
              <a:buFontTx/>
              <a:buChar char="-"/>
            </a:pPr>
            <a:r>
              <a:rPr lang="en-GB" sz="2000" dirty="0"/>
              <a:t>A huge markdowns promotion in the A type especially , due to increase in demand and sales.</a:t>
            </a:r>
          </a:p>
          <a:p>
            <a:pPr marL="285750" indent="-285750">
              <a:buFontTx/>
              <a:buChar char="-"/>
            </a:pPr>
            <a:r>
              <a:rPr lang="en-GB" sz="2000" dirty="0"/>
              <a:t>2012 was the least in sales due to increase in the B and C store type with decrease in the store size.</a:t>
            </a:r>
          </a:p>
          <a:p>
            <a:pPr marL="285750" indent="-285750">
              <a:buFontTx/>
              <a:buChar char="-"/>
            </a:pPr>
            <a:r>
              <a:rPr lang="en-GB" sz="2000" dirty="0"/>
              <a:t>The larger the size of the store, the greater the sales are.  </a:t>
            </a:r>
          </a:p>
        </p:txBody>
      </p:sp>
    </p:spTree>
    <p:extLst>
      <p:ext uri="{BB962C8B-B14F-4D97-AF65-F5344CB8AC3E}">
        <p14:creationId xmlns:p14="http://schemas.microsoft.com/office/powerpoint/2010/main" val="2651651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0BE8B90-2DB6-B610-99E9-A95ECB418972}"/>
            </a:ext>
          </a:extLst>
        </p:cNvPr>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AE0900A4-B537-60A4-C593-175D004AD1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Diagonal Corners Rounded 5">
            <a:extLst>
              <a:ext uri="{FF2B5EF4-FFF2-40B4-BE49-F238E27FC236}">
                <a16:creationId xmlns:a16="http://schemas.microsoft.com/office/drawing/2014/main" id="{0B9AF66B-5065-659B-EB7D-80A263890BC3}"/>
              </a:ext>
            </a:extLst>
          </p:cNvPr>
          <p:cNvSpPr/>
          <p:nvPr/>
        </p:nvSpPr>
        <p:spPr>
          <a:xfrm>
            <a:off x="9875595" y="18854"/>
            <a:ext cx="2316405" cy="1404594"/>
          </a:xfrm>
          <a:prstGeom prst="round2DiagRect">
            <a:avLst>
              <a:gd name="adj1" fmla="val 16667"/>
              <a:gd name="adj2" fmla="val 11132"/>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Freeform: Shape 29">
            <a:extLst>
              <a:ext uri="{FF2B5EF4-FFF2-40B4-BE49-F238E27FC236}">
                <a16:creationId xmlns:a16="http://schemas.microsoft.com/office/drawing/2014/main" id="{43C2E29F-BACA-8B03-AB19-F982D95262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3094406 w 12192000"/>
              <a:gd name="connsiteY0" fmla="*/ 283966 h 6858000"/>
              <a:gd name="connsiteX1" fmla="*/ 3038833 w 12192000"/>
              <a:gd name="connsiteY1" fmla="*/ 309661 h 6858000"/>
              <a:gd name="connsiteX2" fmla="*/ 3348384 w 12192000"/>
              <a:gd name="connsiteY2" fmla="*/ 406000 h 6858000"/>
              <a:gd name="connsiteX3" fmla="*/ 2864309 w 12192000"/>
              <a:gd name="connsiteY3" fmla="*/ 355295 h 6858000"/>
              <a:gd name="connsiteX4" fmla="*/ 2856039 w 12192000"/>
              <a:gd name="connsiteY4" fmla="*/ 388058 h 6858000"/>
              <a:gd name="connsiteX5" fmla="*/ 3405794 w 12192000"/>
              <a:gd name="connsiteY5" fmla="*/ 512089 h 6858000"/>
              <a:gd name="connsiteX6" fmla="*/ 3356651 w 12192000"/>
              <a:gd name="connsiteY6" fmla="*/ 531204 h 6858000"/>
              <a:gd name="connsiteX7" fmla="*/ 3064552 w 12192000"/>
              <a:gd name="connsiteY7" fmla="*/ 483228 h 6858000"/>
              <a:gd name="connsiteX8" fmla="*/ 3005765 w 12192000"/>
              <a:gd name="connsiteY8" fmla="*/ 495708 h 6858000"/>
              <a:gd name="connsiteX9" fmla="*/ 3034700 w 12192000"/>
              <a:gd name="connsiteY9" fmla="*/ 553823 h 6858000"/>
              <a:gd name="connsiteX10" fmla="*/ 3161459 w 12192000"/>
              <a:gd name="connsiteY10" fmla="*/ 576445 h 6858000"/>
              <a:gd name="connsiteX11" fmla="*/ 3358949 w 12192000"/>
              <a:gd name="connsiteY11" fmla="*/ 712961 h 6858000"/>
              <a:gd name="connsiteX12" fmla="*/ 3059960 w 12192000"/>
              <a:gd name="connsiteY12" fmla="*/ 696576 h 6858000"/>
              <a:gd name="connsiteX13" fmla="*/ 3007143 w 12192000"/>
              <a:gd name="connsiteY13" fmla="*/ 729732 h 6858000"/>
              <a:gd name="connsiteX14" fmla="*/ 2986935 w 12192000"/>
              <a:gd name="connsiteY14" fmla="*/ 772635 h 6858000"/>
              <a:gd name="connsiteX15" fmla="*/ 2871197 w 12192000"/>
              <a:gd name="connsiteY15" fmla="*/ 808127 h 6858000"/>
              <a:gd name="connsiteX16" fmla="*/ 3053071 w 12192000"/>
              <a:gd name="connsiteY16" fmla="*/ 847913 h 6858000"/>
              <a:gd name="connsiteX17" fmla="*/ 2858796 w 12192000"/>
              <a:gd name="connsiteY17" fmla="*/ 847913 h 6858000"/>
              <a:gd name="connsiteX18" fmla="*/ 2635588 w 12192000"/>
              <a:gd name="connsiteY18" fmla="*/ 820611 h 6858000"/>
              <a:gd name="connsiteX19" fmla="*/ 2397683 w 12192000"/>
              <a:gd name="connsiteY19" fmla="*/ 829190 h 6858000"/>
              <a:gd name="connsiteX20" fmla="*/ 1921874 w 12192000"/>
              <a:gd name="connsiteY20" fmla="*/ 778877 h 6858000"/>
              <a:gd name="connsiteX21" fmla="*/ 1695450 w 12192000"/>
              <a:gd name="connsiteY21" fmla="*/ 782386 h 6858000"/>
              <a:gd name="connsiteX22" fmla="*/ 2954324 w 12192000"/>
              <a:gd name="connsiteY22" fmla="*/ 1120940 h 6858000"/>
              <a:gd name="connsiteX23" fmla="*/ 2890028 w 12192000"/>
              <a:gd name="connsiteY23" fmla="*/ 1195435 h 6858000"/>
              <a:gd name="connsiteX24" fmla="*/ 3153652 w 12192000"/>
              <a:gd name="connsiteY24" fmla="*/ 1276563 h 6858000"/>
              <a:gd name="connsiteX25" fmla="*/ 3218410 w 12192000"/>
              <a:gd name="connsiteY25" fmla="*/ 1356911 h 6858000"/>
              <a:gd name="connsiteX26" fmla="*/ 3137118 w 12192000"/>
              <a:gd name="connsiteY26" fmla="*/ 1349891 h 6858000"/>
              <a:gd name="connsiteX27" fmla="*/ 3067309 w 12192000"/>
              <a:gd name="connsiteY27" fmla="*/ 1365102 h 6858000"/>
              <a:gd name="connsiteX28" fmla="*/ 3096243 w 12192000"/>
              <a:gd name="connsiteY28" fmla="*/ 1467292 h 6858000"/>
              <a:gd name="connsiteX29" fmla="*/ 3468716 w 12192000"/>
              <a:gd name="connsiteY29" fmla="*/ 1599125 h 6858000"/>
              <a:gd name="connsiteX30" fmla="*/ 3502241 w 12192000"/>
              <a:gd name="connsiteY30" fmla="*/ 1642029 h 6858000"/>
              <a:gd name="connsiteX31" fmla="*/ 3457692 w 12192000"/>
              <a:gd name="connsiteY31" fmla="*/ 1672453 h 6858000"/>
              <a:gd name="connsiteX32" fmla="*/ 3337362 w 12192000"/>
              <a:gd name="connsiteY32" fmla="*/ 1688053 h 6858000"/>
              <a:gd name="connsiteX33" fmla="*/ 3505915 w 12192000"/>
              <a:gd name="connsiteY33" fmla="*/ 1834318 h 6858000"/>
              <a:gd name="connsiteX34" fmla="*/ 3567458 w 12192000"/>
              <a:gd name="connsiteY34" fmla="*/ 1874880 h 6858000"/>
              <a:gd name="connsiteX35" fmla="*/ 3672634 w 12192000"/>
              <a:gd name="connsiteY35" fmla="*/ 1937678 h 6858000"/>
              <a:gd name="connsiteX36" fmla="*/ 3674470 w 12192000"/>
              <a:gd name="connsiteY36" fmla="*/ 1956789 h 6858000"/>
              <a:gd name="connsiteX37" fmla="*/ 3531176 w 12192000"/>
              <a:gd name="connsiteY37" fmla="*/ 2024266 h 6858000"/>
              <a:gd name="connsiteX38" fmla="*/ 3272604 w 12192000"/>
              <a:gd name="connsiteY38" fmla="*/ 2005933 h 6858000"/>
              <a:gd name="connsiteX39" fmla="*/ 3654720 w 12192000"/>
              <a:gd name="connsiteY39" fmla="*/ 2106564 h 6858000"/>
              <a:gd name="connsiteX40" fmla="*/ 2417892 w 12192000"/>
              <a:gd name="connsiteY40" fmla="*/ 1866690 h 6858000"/>
              <a:gd name="connsiteX41" fmla="*/ 2496888 w 12192000"/>
              <a:gd name="connsiteY41" fmla="*/ 1929487 h 6858000"/>
              <a:gd name="connsiteX42" fmla="*/ 2929526 w 12192000"/>
              <a:gd name="connsiteY42" fmla="*/ 2094862 h 6858000"/>
              <a:gd name="connsiteX43" fmla="*/ 3052152 w 12192000"/>
              <a:gd name="connsiteY43" fmla="*/ 2198613 h 6858000"/>
              <a:gd name="connsiteX44" fmla="*/ 3180748 w 12192000"/>
              <a:gd name="connsiteY44" fmla="*/ 2255948 h 6858000"/>
              <a:gd name="connsiteX45" fmla="*/ 3361244 w 12192000"/>
              <a:gd name="connsiteY45" fmla="*/ 2254777 h 6858000"/>
              <a:gd name="connsiteX46" fmla="*/ 3489382 w 12192000"/>
              <a:gd name="connsiteY46" fmla="*/ 2342926 h 6858000"/>
              <a:gd name="connsiteX47" fmla="*/ 3355733 w 12192000"/>
              <a:gd name="connsiteY47" fmla="*/ 2361649 h 6858000"/>
              <a:gd name="connsiteX48" fmla="*/ 3199121 w 12192000"/>
              <a:gd name="connsiteY48" fmla="*/ 2347216 h 6858000"/>
              <a:gd name="connsiteX49" fmla="*/ 2861091 w 12192000"/>
              <a:gd name="connsiteY49" fmla="*/ 2351896 h 6858000"/>
              <a:gd name="connsiteX50" fmla="*/ 2667278 w 12192000"/>
              <a:gd name="connsiteY50" fmla="*/ 2369058 h 6858000"/>
              <a:gd name="connsiteX51" fmla="*/ 2221781 w 12192000"/>
              <a:gd name="connsiteY51" fmla="*/ 2339805 h 6858000"/>
              <a:gd name="connsiteX52" fmla="*/ 2247961 w 12192000"/>
              <a:gd name="connsiteY52" fmla="*/ 2414693 h 6858000"/>
              <a:gd name="connsiteX53" fmla="*/ 2231425 w 12192000"/>
              <a:gd name="connsiteY53" fmla="*/ 2479828 h 6858000"/>
              <a:gd name="connsiteX54" fmla="*/ 2224996 w 12192000"/>
              <a:gd name="connsiteY54" fmla="*/ 2621414 h 6858000"/>
              <a:gd name="connsiteX55" fmla="*/ 2229131 w 12192000"/>
              <a:gd name="connsiteY55" fmla="*/ 2644426 h 6858000"/>
              <a:gd name="connsiteX56" fmla="*/ 2129466 w 12192000"/>
              <a:gd name="connsiteY56" fmla="*/ 2659247 h 6858000"/>
              <a:gd name="connsiteX57" fmla="*/ 2723312 w 12192000"/>
              <a:gd name="connsiteY57" fmla="*/ 2953726 h 6858000"/>
              <a:gd name="connsiteX58" fmla="*/ 2326496 w 12192000"/>
              <a:gd name="connsiteY58" fmla="*/ 2878838 h 6858000"/>
              <a:gd name="connsiteX59" fmla="*/ 2272759 w 12192000"/>
              <a:gd name="connsiteY59" fmla="*/ 3002480 h 6858000"/>
              <a:gd name="connsiteX60" fmla="*/ 2459226 w 12192000"/>
              <a:gd name="connsiteY60" fmla="*/ 3112471 h 6858000"/>
              <a:gd name="connsiteX61" fmla="*/ 2528117 w 12192000"/>
              <a:gd name="connsiteY61" fmla="*/ 3330111 h 6858000"/>
              <a:gd name="connsiteX62" fmla="*/ 2494590 w 12192000"/>
              <a:gd name="connsiteY62" fmla="*/ 3529029 h 6858000"/>
              <a:gd name="connsiteX63" fmla="*/ 2414677 w 12192000"/>
              <a:gd name="connsiteY63" fmla="*/ 3592215 h 6858000"/>
              <a:gd name="connsiteX64" fmla="*/ 2298940 w 12192000"/>
              <a:gd name="connsiteY64" fmla="*/ 3705716 h 6858000"/>
              <a:gd name="connsiteX65" fmla="*/ 2227294 w 12192000"/>
              <a:gd name="connsiteY65" fmla="*/ 3775921 h 6858000"/>
              <a:gd name="connsiteX66" fmla="*/ 1978366 w 12192000"/>
              <a:gd name="connsiteY66" fmla="*/ 3748620 h 6858000"/>
              <a:gd name="connsiteX67" fmla="*/ 2310421 w 12192000"/>
              <a:gd name="connsiteY67" fmla="*/ 3926868 h 6858000"/>
              <a:gd name="connsiteX68" fmla="*/ 2041285 w 12192000"/>
              <a:gd name="connsiteY68" fmla="*/ 3904635 h 6858000"/>
              <a:gd name="connsiteX69" fmla="*/ 1953565 w 12192000"/>
              <a:gd name="connsiteY69" fmla="*/ 3917116 h 6858000"/>
              <a:gd name="connsiteX70" fmla="*/ 2003623 w 12192000"/>
              <a:gd name="connsiteY70" fmla="*/ 3974842 h 6858000"/>
              <a:gd name="connsiteX71" fmla="*/ 2201114 w 12192000"/>
              <a:gd name="connsiteY71" fmla="*/ 4072742 h 6858000"/>
              <a:gd name="connsiteX72" fmla="*/ 2608032 w 12192000"/>
              <a:gd name="connsiteY72" fmla="*/ 4337967 h 6858000"/>
              <a:gd name="connsiteX73" fmla="*/ 2213973 w 12192000"/>
              <a:gd name="connsiteY73" fmla="*/ 4216277 h 6858000"/>
              <a:gd name="connsiteX74" fmla="*/ 2629158 w 12192000"/>
              <a:gd name="connsiteY74" fmla="*/ 4488911 h 6858000"/>
              <a:gd name="connsiteX75" fmla="*/ 2721471 w 12192000"/>
              <a:gd name="connsiteY75" fmla="*/ 4579399 h 6858000"/>
              <a:gd name="connsiteX76" fmla="*/ 2907939 w 12192000"/>
              <a:gd name="connsiteY76" fmla="*/ 4804062 h 6858000"/>
              <a:gd name="connsiteX77" fmla="*/ 2898753 w 12192000"/>
              <a:gd name="connsiteY77" fmla="*/ 4829414 h 6858000"/>
              <a:gd name="connsiteX78" fmla="*/ 2683352 w 12192000"/>
              <a:gd name="connsiteY78" fmla="*/ 4793141 h 6858000"/>
              <a:gd name="connsiteX79" fmla="*/ 2962594 w 12192000"/>
              <a:gd name="connsiteY79" fmla="*/ 4981920 h 6858000"/>
              <a:gd name="connsiteX80" fmla="*/ 3251019 w 12192000"/>
              <a:gd name="connsiteY80" fmla="*/ 5127012 h 6858000"/>
              <a:gd name="connsiteX81" fmla="*/ 3046180 w 12192000"/>
              <a:gd name="connsiteY81" fmla="*/ 5104781 h 6858000"/>
              <a:gd name="connsiteX82" fmla="*/ 2764646 w 12192000"/>
              <a:gd name="connsiteY82" fmla="*/ 5021703 h 6858000"/>
              <a:gd name="connsiteX83" fmla="*/ 2666820 w 12192000"/>
              <a:gd name="connsiteY83" fmla="*/ 5052905 h 6858000"/>
              <a:gd name="connsiteX84" fmla="*/ 2933657 w 12192000"/>
              <a:gd name="connsiteY84" fmla="*/ 5190198 h 6858000"/>
              <a:gd name="connsiteX85" fmla="*/ 3086598 w 12192000"/>
              <a:gd name="connsiteY85" fmla="*/ 5253776 h 6858000"/>
              <a:gd name="connsiteX86" fmla="*/ 3147680 w 12192000"/>
              <a:gd name="connsiteY86" fmla="*/ 5302531 h 6858000"/>
              <a:gd name="connsiteX87" fmla="*/ 3322204 w 12192000"/>
              <a:gd name="connsiteY87" fmla="*/ 5476487 h 6858000"/>
              <a:gd name="connsiteX88" fmla="*/ 3834758 w 12192000"/>
              <a:gd name="connsiteY88" fmla="*/ 5666434 h 6858000"/>
              <a:gd name="connsiteX89" fmla="*/ 4314240 w 12192000"/>
              <a:gd name="connsiteY89" fmla="*/ 5902409 h 6858000"/>
              <a:gd name="connsiteX90" fmla="*/ 4688552 w 12192000"/>
              <a:gd name="connsiteY90" fmla="*/ 6049453 h 6858000"/>
              <a:gd name="connsiteX91" fmla="*/ 5634660 w 12192000"/>
              <a:gd name="connsiteY91" fmla="*/ 6238620 h 6858000"/>
              <a:gd name="connsiteX92" fmla="*/ 9222980 w 12192000"/>
              <a:gd name="connsiteY92" fmla="*/ 4955397 h 6858000"/>
              <a:gd name="connsiteX93" fmla="*/ 9268448 w 12192000"/>
              <a:gd name="connsiteY93" fmla="*/ 4917173 h 6858000"/>
              <a:gd name="connsiteX94" fmla="*/ 9442512 w 12192000"/>
              <a:gd name="connsiteY94" fmla="*/ 4773251 h 6858000"/>
              <a:gd name="connsiteX95" fmla="*/ 9590400 w 12192000"/>
              <a:gd name="connsiteY95" fmla="*/ 4643756 h 6858000"/>
              <a:gd name="connsiteX96" fmla="*/ 9513242 w 12192000"/>
              <a:gd name="connsiteY96" fmla="*/ 4600073 h 6858000"/>
              <a:gd name="connsiteX97" fmla="*/ 9617498 w 12192000"/>
              <a:gd name="connsiteY97" fmla="*/ 4476430 h 6858000"/>
              <a:gd name="connsiteX98" fmla="*/ 9949094 w 12192000"/>
              <a:gd name="connsiteY98" fmla="*/ 4095364 h 6858000"/>
              <a:gd name="connsiteX99" fmla="*/ 10094686 w 12192000"/>
              <a:gd name="connsiteY99" fmla="*/ 4011507 h 6858000"/>
              <a:gd name="connsiteX100" fmla="*/ 10271967 w 12192000"/>
              <a:gd name="connsiteY100" fmla="*/ 3800497 h 6858000"/>
              <a:gd name="connsiteX101" fmla="*/ 10297226 w 12192000"/>
              <a:gd name="connsiteY101" fmla="*/ 3751742 h 6858000"/>
              <a:gd name="connsiteX102" fmla="*/ 10260943 w 12192000"/>
              <a:gd name="connsiteY102" fmla="*/ 3689723 h 6858000"/>
              <a:gd name="connsiteX103" fmla="*/ 10233847 w 12192000"/>
              <a:gd name="connsiteY103" fmla="*/ 3627319 h 6858000"/>
              <a:gd name="connsiteX104" fmla="*/ 10269209 w 12192000"/>
              <a:gd name="connsiteY104" fmla="*/ 3608986 h 6858000"/>
              <a:gd name="connsiteX105" fmla="*/ 10496550 w 12192000"/>
              <a:gd name="connsiteY105" fmla="*/ 3577393 h 6858000"/>
              <a:gd name="connsiteX106" fmla="*/ 10364738 w 12192000"/>
              <a:gd name="connsiteY106" fmla="*/ 3458823 h 6858000"/>
              <a:gd name="connsiteX107" fmla="*/ 10132346 w 12192000"/>
              <a:gd name="connsiteY107" fmla="*/ 3282137 h 6858000"/>
              <a:gd name="connsiteX108" fmla="*/ 10026712 w 12192000"/>
              <a:gd name="connsiteY108" fmla="*/ 3156543 h 6858000"/>
              <a:gd name="connsiteX109" fmla="*/ 10014312 w 12192000"/>
              <a:gd name="connsiteY109" fmla="*/ 3044213 h 6858000"/>
              <a:gd name="connsiteX110" fmla="*/ 9806718 w 12192000"/>
              <a:gd name="connsiteY110" fmla="*/ 2977907 h 6858000"/>
              <a:gd name="connsiteX111" fmla="*/ 10001912 w 12192000"/>
              <a:gd name="connsiteY111" fmla="*/ 2740374 h 6858000"/>
              <a:gd name="connsiteX112" fmla="*/ 10021662 w 12192000"/>
              <a:gd name="connsiteY112" fmla="*/ 2691231 h 6858000"/>
              <a:gd name="connsiteX113" fmla="*/ 9904546 w 12192000"/>
              <a:gd name="connsiteY113" fmla="*/ 2515322 h 6858000"/>
              <a:gd name="connsiteX114" fmla="*/ 9885256 w 12192000"/>
              <a:gd name="connsiteY114" fmla="*/ 2487240 h 6858000"/>
              <a:gd name="connsiteX115" fmla="*/ 9842085 w 12192000"/>
              <a:gd name="connsiteY115" fmla="*/ 2431074 h 6858000"/>
              <a:gd name="connsiteX116" fmla="*/ 9718078 w 12192000"/>
              <a:gd name="connsiteY116" fmla="*/ 2417424 h 6858000"/>
              <a:gd name="connsiteX117" fmla="*/ 9782378 w 12192000"/>
              <a:gd name="connsiteY117" fmla="*/ 2377641 h 6858000"/>
              <a:gd name="connsiteX118" fmla="*/ 9907302 w 12192000"/>
              <a:gd name="connsiteY118" fmla="*/ 2243078 h 6858000"/>
              <a:gd name="connsiteX119" fmla="*/ 9824171 w 12192000"/>
              <a:gd name="connsiteY119" fmla="*/ 2114365 h 6858000"/>
              <a:gd name="connsiteX120" fmla="*/ 9818662 w 12192000"/>
              <a:gd name="connsiteY120" fmla="*/ 2043377 h 6858000"/>
              <a:gd name="connsiteX121" fmla="*/ 9958740 w 12192000"/>
              <a:gd name="connsiteY121" fmla="*/ 1952499 h 6858000"/>
              <a:gd name="connsiteX122" fmla="*/ 10064374 w 12192000"/>
              <a:gd name="connsiteY122" fmla="*/ 1916615 h 6858000"/>
              <a:gd name="connsiteX123" fmla="*/ 10113055 w 12192000"/>
              <a:gd name="connsiteY123" fmla="*/ 1865131 h 6858000"/>
              <a:gd name="connsiteX124" fmla="*/ 10055646 w 12192000"/>
              <a:gd name="connsiteY124" fmla="*/ 1822227 h 6858000"/>
              <a:gd name="connsiteX125" fmla="*/ 9800748 w 12192000"/>
              <a:gd name="connsiteY125" fmla="*/ 1720036 h 6858000"/>
              <a:gd name="connsiteX126" fmla="*/ 9938071 w 12192000"/>
              <a:gd name="connsiteY126" fmla="*/ 1634617 h 6858000"/>
              <a:gd name="connsiteX127" fmla="*/ 9220224 w 12192000"/>
              <a:gd name="connsiteY127" fmla="*/ 1231709 h 6858000"/>
              <a:gd name="connsiteX128" fmla="*/ 9133419 w 12192000"/>
              <a:gd name="connsiteY128" fmla="*/ 1170083 h 6858000"/>
              <a:gd name="connsiteX129" fmla="*/ 8672768 w 12192000"/>
              <a:gd name="connsiteY129" fmla="*/ 1020699 h 6858000"/>
              <a:gd name="connsiteX130" fmla="*/ 8198797 w 12192000"/>
              <a:gd name="connsiteY130" fmla="*/ 915000 h 6858000"/>
              <a:gd name="connsiteX131" fmla="*/ 8528095 w 12192000"/>
              <a:gd name="connsiteY131" fmla="*/ 691898 h 6858000"/>
              <a:gd name="connsiteX132" fmla="*/ 8025190 w 12192000"/>
              <a:gd name="connsiteY132" fmla="*/ 640021 h 6858000"/>
              <a:gd name="connsiteX133" fmla="*/ 7976047 w 12192000"/>
              <a:gd name="connsiteY133" fmla="*/ 641584 h 6858000"/>
              <a:gd name="connsiteX134" fmla="*/ 6988604 w 12192000"/>
              <a:gd name="connsiteY134" fmla="*/ 607260 h 6858000"/>
              <a:gd name="connsiteX135" fmla="*/ 5573116 w 12192000"/>
              <a:gd name="connsiteY135" fmla="*/ 493368 h 6858000"/>
              <a:gd name="connsiteX136" fmla="*/ 4401503 w 12192000"/>
              <a:gd name="connsiteY136" fmla="*/ 425112 h 6858000"/>
              <a:gd name="connsiteX137" fmla="*/ 3154109 w 12192000"/>
              <a:gd name="connsiteY137" fmla="*/ 292499 h 6858000"/>
              <a:gd name="connsiteX138" fmla="*/ 3094406 w 12192000"/>
              <a:gd name="connsiteY138" fmla="*/ 283966 h 6858000"/>
              <a:gd name="connsiteX139" fmla="*/ 0 w 12192000"/>
              <a:gd name="connsiteY139" fmla="*/ 0 h 6858000"/>
              <a:gd name="connsiteX140" fmla="*/ 12192000 w 12192000"/>
              <a:gd name="connsiteY140" fmla="*/ 0 h 6858000"/>
              <a:gd name="connsiteX141" fmla="*/ 12192000 w 12192000"/>
              <a:gd name="connsiteY141" fmla="*/ 6858000 h 6858000"/>
              <a:gd name="connsiteX142" fmla="*/ 0 w 12192000"/>
              <a:gd name="connsiteY14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2192000" h="6858000">
                <a:moveTo>
                  <a:pt x="3094406" y="283966"/>
                </a:moveTo>
                <a:cubicBezTo>
                  <a:pt x="3074312" y="283528"/>
                  <a:pt x="3054907" y="288795"/>
                  <a:pt x="3038833" y="309661"/>
                </a:cubicBezTo>
                <a:cubicBezTo>
                  <a:pt x="3124259" y="364657"/>
                  <a:pt x="3233105" y="343983"/>
                  <a:pt x="3348384" y="406000"/>
                </a:cubicBezTo>
                <a:cubicBezTo>
                  <a:pt x="3161001" y="386497"/>
                  <a:pt x="3012653" y="370896"/>
                  <a:pt x="2864309" y="355295"/>
                </a:cubicBezTo>
                <a:cubicBezTo>
                  <a:pt x="2861553" y="366216"/>
                  <a:pt x="2858796" y="377136"/>
                  <a:pt x="2856039" y="388058"/>
                </a:cubicBezTo>
                <a:cubicBezTo>
                  <a:pt x="3045722" y="411070"/>
                  <a:pt x="3221166" y="470356"/>
                  <a:pt x="3405794" y="512089"/>
                </a:cubicBezTo>
                <a:cubicBezTo>
                  <a:pt x="3388799" y="537835"/>
                  <a:pt x="3371808" y="532763"/>
                  <a:pt x="3356651" y="531204"/>
                </a:cubicBezTo>
                <a:cubicBezTo>
                  <a:pt x="3257907" y="521062"/>
                  <a:pt x="3159164" y="510922"/>
                  <a:pt x="3064552" y="483228"/>
                </a:cubicBezTo>
                <a:cubicBezTo>
                  <a:pt x="3043427" y="476987"/>
                  <a:pt x="3017704" y="476987"/>
                  <a:pt x="3005765" y="495708"/>
                </a:cubicBezTo>
                <a:cubicBezTo>
                  <a:pt x="2988771" y="522231"/>
                  <a:pt x="3013113" y="539393"/>
                  <a:pt x="3034700" y="553823"/>
                </a:cubicBezTo>
                <a:cubicBezTo>
                  <a:pt x="3072360" y="578787"/>
                  <a:pt x="3117827" y="571767"/>
                  <a:pt x="3161459" y="576445"/>
                </a:cubicBezTo>
                <a:cubicBezTo>
                  <a:pt x="3277655" y="588537"/>
                  <a:pt x="3333228" y="626370"/>
                  <a:pt x="3358949" y="712961"/>
                </a:cubicBezTo>
                <a:cubicBezTo>
                  <a:pt x="3256987" y="677857"/>
                  <a:pt x="3158703" y="721151"/>
                  <a:pt x="3059960" y="696576"/>
                </a:cubicBezTo>
                <a:cubicBezTo>
                  <a:pt x="3034240" y="690338"/>
                  <a:pt x="2993364" y="699698"/>
                  <a:pt x="3007143" y="729732"/>
                </a:cubicBezTo>
                <a:cubicBezTo>
                  <a:pt x="3020003" y="757814"/>
                  <a:pt x="3062716" y="778096"/>
                  <a:pt x="2986935" y="772635"/>
                </a:cubicBezTo>
                <a:cubicBezTo>
                  <a:pt x="2932740" y="768735"/>
                  <a:pt x="2826647" y="800329"/>
                  <a:pt x="2871197" y="808127"/>
                </a:cubicBezTo>
                <a:cubicBezTo>
                  <a:pt x="2927228" y="817881"/>
                  <a:pt x="2981883" y="831921"/>
                  <a:pt x="3053071" y="847913"/>
                </a:cubicBezTo>
                <a:cubicBezTo>
                  <a:pt x="2974533" y="874043"/>
                  <a:pt x="2918042" y="868584"/>
                  <a:pt x="2858796" y="847913"/>
                </a:cubicBezTo>
                <a:cubicBezTo>
                  <a:pt x="2787150" y="822949"/>
                  <a:pt x="2693916" y="792528"/>
                  <a:pt x="2635588" y="820611"/>
                </a:cubicBezTo>
                <a:cubicBezTo>
                  <a:pt x="2548326" y="862734"/>
                  <a:pt x="2475760" y="836211"/>
                  <a:pt x="2397683" y="829190"/>
                </a:cubicBezTo>
                <a:cubicBezTo>
                  <a:pt x="2238775" y="814759"/>
                  <a:pt x="2081241" y="790576"/>
                  <a:pt x="1921874" y="778877"/>
                </a:cubicBezTo>
                <a:cubicBezTo>
                  <a:pt x="1858036" y="774195"/>
                  <a:pt x="1789143" y="751964"/>
                  <a:pt x="1695450" y="782386"/>
                </a:cubicBezTo>
                <a:cubicBezTo>
                  <a:pt x="2119822" y="938012"/>
                  <a:pt x="2575423" y="928262"/>
                  <a:pt x="2954324" y="1120940"/>
                </a:cubicBezTo>
                <a:cubicBezTo>
                  <a:pt x="2938251" y="1139269"/>
                  <a:pt x="2856502" y="1191535"/>
                  <a:pt x="2890028" y="1195435"/>
                </a:cubicBezTo>
                <a:cubicBezTo>
                  <a:pt x="2984178" y="1206748"/>
                  <a:pt x="3067767" y="1244971"/>
                  <a:pt x="3153652" y="1276563"/>
                </a:cubicBezTo>
                <a:cubicBezTo>
                  <a:pt x="3190855" y="1290216"/>
                  <a:pt x="3235862" y="1308157"/>
                  <a:pt x="3218410" y="1356911"/>
                </a:cubicBezTo>
                <a:cubicBezTo>
                  <a:pt x="3186719" y="1370562"/>
                  <a:pt x="3163296" y="1351451"/>
                  <a:pt x="3137118" y="1349891"/>
                </a:cubicBezTo>
                <a:cubicBezTo>
                  <a:pt x="3110480" y="1348331"/>
                  <a:pt x="3050773" y="1358471"/>
                  <a:pt x="3067309" y="1365102"/>
                </a:cubicBezTo>
                <a:cubicBezTo>
                  <a:pt x="3142629" y="1395136"/>
                  <a:pt x="3007143" y="1467292"/>
                  <a:pt x="3096243" y="1467292"/>
                </a:cubicBezTo>
                <a:cubicBezTo>
                  <a:pt x="3245506" y="1467681"/>
                  <a:pt x="3324961" y="1595613"/>
                  <a:pt x="3468716" y="1599125"/>
                </a:cubicBezTo>
                <a:cubicBezTo>
                  <a:pt x="3491677" y="1599513"/>
                  <a:pt x="3502700" y="1622137"/>
                  <a:pt x="3502241" y="1642029"/>
                </a:cubicBezTo>
                <a:cubicBezTo>
                  <a:pt x="3502241" y="1665822"/>
                  <a:pt x="3481116" y="1670112"/>
                  <a:pt x="3457692" y="1672453"/>
                </a:cubicBezTo>
                <a:cubicBezTo>
                  <a:pt x="3421868" y="1675962"/>
                  <a:pt x="3384667" y="1642029"/>
                  <a:pt x="3337362" y="1688053"/>
                </a:cubicBezTo>
                <a:cubicBezTo>
                  <a:pt x="3422329" y="1714966"/>
                  <a:pt x="3507294" y="1741878"/>
                  <a:pt x="3505915" y="1834318"/>
                </a:cubicBezTo>
                <a:cubicBezTo>
                  <a:pt x="3505457" y="1859279"/>
                  <a:pt x="3540820" y="1868640"/>
                  <a:pt x="3567458" y="1874880"/>
                </a:cubicBezTo>
                <a:cubicBezTo>
                  <a:pt x="3611549" y="1885023"/>
                  <a:pt x="3648750" y="1902965"/>
                  <a:pt x="3672634" y="1937678"/>
                </a:cubicBezTo>
                <a:cubicBezTo>
                  <a:pt x="3672172" y="1944308"/>
                  <a:pt x="3671715" y="1951329"/>
                  <a:pt x="3674470" y="1956789"/>
                </a:cubicBezTo>
                <a:cubicBezTo>
                  <a:pt x="3666664" y="2040646"/>
                  <a:pt x="3602363" y="2038306"/>
                  <a:pt x="3531176" y="2024266"/>
                </a:cubicBezTo>
                <a:cubicBezTo>
                  <a:pt x="3446211" y="2007103"/>
                  <a:pt x="3362164" y="1975900"/>
                  <a:pt x="3272604" y="2005933"/>
                </a:cubicBezTo>
                <a:cubicBezTo>
                  <a:pt x="3398905" y="2046107"/>
                  <a:pt x="3536229" y="2049228"/>
                  <a:pt x="3654720" y="2106564"/>
                </a:cubicBezTo>
                <a:cubicBezTo>
                  <a:pt x="3221166" y="2117095"/>
                  <a:pt x="2838130" y="1936116"/>
                  <a:pt x="2417892" y="1866690"/>
                </a:cubicBezTo>
                <a:cubicBezTo>
                  <a:pt x="2432130" y="1913105"/>
                  <a:pt x="2466114" y="1922465"/>
                  <a:pt x="2496888" y="1929487"/>
                </a:cubicBezTo>
                <a:cubicBezTo>
                  <a:pt x="2652123" y="1964590"/>
                  <a:pt x="2788067" y="2034408"/>
                  <a:pt x="2929526" y="2094862"/>
                </a:cubicBezTo>
                <a:cubicBezTo>
                  <a:pt x="2987851" y="2119825"/>
                  <a:pt x="3030106" y="2144789"/>
                  <a:pt x="3052152" y="2198613"/>
                </a:cubicBezTo>
                <a:cubicBezTo>
                  <a:pt x="3071903" y="2247367"/>
                  <a:pt x="3110021" y="2269990"/>
                  <a:pt x="3180748" y="2255948"/>
                </a:cubicBezTo>
                <a:cubicBezTo>
                  <a:pt x="3238157" y="2244246"/>
                  <a:pt x="3301078" y="2250487"/>
                  <a:pt x="3361244" y="2254777"/>
                </a:cubicBezTo>
                <a:cubicBezTo>
                  <a:pt x="3430596" y="2259459"/>
                  <a:pt x="3508213" y="2314455"/>
                  <a:pt x="3489382" y="2342926"/>
                </a:cubicBezTo>
                <a:cubicBezTo>
                  <a:pt x="3457233" y="2391292"/>
                  <a:pt x="3403498" y="2367110"/>
                  <a:pt x="3355733" y="2361649"/>
                </a:cubicBezTo>
                <a:cubicBezTo>
                  <a:pt x="3301537" y="2355018"/>
                  <a:pt x="3200957" y="2341367"/>
                  <a:pt x="3199121" y="2347216"/>
                </a:cubicBezTo>
                <a:cubicBezTo>
                  <a:pt x="3163754" y="2468518"/>
                  <a:pt x="2914827" y="2362819"/>
                  <a:pt x="2861091" y="2351896"/>
                </a:cubicBezTo>
                <a:cubicBezTo>
                  <a:pt x="2794038" y="2338245"/>
                  <a:pt x="2731116" y="2363208"/>
                  <a:pt x="2667278" y="2369058"/>
                </a:cubicBezTo>
                <a:cubicBezTo>
                  <a:pt x="2610328" y="2374518"/>
                  <a:pt x="2288376" y="2391292"/>
                  <a:pt x="2221781" y="2339805"/>
                </a:cubicBezTo>
                <a:cubicBezTo>
                  <a:pt x="2212595" y="2379978"/>
                  <a:pt x="2231884" y="2396361"/>
                  <a:pt x="2247961" y="2414693"/>
                </a:cubicBezTo>
                <a:cubicBezTo>
                  <a:pt x="2270465" y="2440824"/>
                  <a:pt x="2274138" y="2459157"/>
                  <a:pt x="2231425" y="2479828"/>
                </a:cubicBezTo>
                <a:cubicBezTo>
                  <a:pt x="2109717" y="2539115"/>
                  <a:pt x="2111557" y="2541065"/>
                  <a:pt x="2224996" y="2621414"/>
                </a:cubicBezTo>
                <a:cubicBezTo>
                  <a:pt x="2230509" y="2624923"/>
                  <a:pt x="2228211" y="2636624"/>
                  <a:pt x="2229131" y="2644426"/>
                </a:cubicBezTo>
                <a:cubicBezTo>
                  <a:pt x="2199276" y="2656906"/>
                  <a:pt x="2164373" y="2625703"/>
                  <a:pt x="2129466" y="2659247"/>
                </a:cubicBezTo>
                <a:cubicBezTo>
                  <a:pt x="2281487" y="2806680"/>
                  <a:pt x="2513421" y="2842953"/>
                  <a:pt x="2723312" y="2953726"/>
                </a:cubicBezTo>
                <a:cubicBezTo>
                  <a:pt x="2553377" y="2990389"/>
                  <a:pt x="2451419" y="2862456"/>
                  <a:pt x="2326496" y="2878838"/>
                </a:cubicBezTo>
                <a:cubicBezTo>
                  <a:pt x="2264036" y="2919012"/>
                  <a:pt x="2449582" y="2983367"/>
                  <a:pt x="2272759" y="3002480"/>
                </a:cubicBezTo>
                <a:cubicBezTo>
                  <a:pt x="2349461" y="3037583"/>
                  <a:pt x="2406411" y="3071905"/>
                  <a:pt x="2459226" y="3112471"/>
                </a:cubicBezTo>
                <a:cubicBezTo>
                  <a:pt x="2553377" y="3185016"/>
                  <a:pt x="2571749" y="3232602"/>
                  <a:pt x="2528117" y="3330111"/>
                </a:cubicBezTo>
                <a:cubicBezTo>
                  <a:pt x="2499642" y="3394076"/>
                  <a:pt x="2457848" y="3452973"/>
                  <a:pt x="2494590" y="3529029"/>
                </a:cubicBezTo>
                <a:cubicBezTo>
                  <a:pt x="2520308" y="3581294"/>
                  <a:pt x="2510206" y="3615617"/>
                  <a:pt x="2414677" y="3592215"/>
                </a:cubicBezTo>
                <a:cubicBezTo>
                  <a:pt x="2311799" y="3567251"/>
                  <a:pt x="2273221" y="3614057"/>
                  <a:pt x="2298940" y="3705716"/>
                </a:cubicBezTo>
                <a:cubicBezTo>
                  <a:pt x="2315473" y="3764612"/>
                  <a:pt x="2298020" y="3782553"/>
                  <a:pt x="2227294" y="3775921"/>
                </a:cubicBezTo>
                <a:cubicBezTo>
                  <a:pt x="2149215" y="3768512"/>
                  <a:pt x="2074811" y="3729898"/>
                  <a:pt x="1978366" y="3748620"/>
                </a:cubicBezTo>
                <a:cubicBezTo>
                  <a:pt x="2055522" y="3855492"/>
                  <a:pt x="2220403" y="3825068"/>
                  <a:pt x="2310421" y="3926868"/>
                </a:cubicBezTo>
                <a:cubicBezTo>
                  <a:pt x="2202950" y="3927259"/>
                  <a:pt x="2120739" y="3926868"/>
                  <a:pt x="2041285" y="3904635"/>
                </a:cubicBezTo>
                <a:cubicBezTo>
                  <a:pt x="2008216" y="3895664"/>
                  <a:pt x="1971934" y="3886305"/>
                  <a:pt x="1953565" y="3917116"/>
                </a:cubicBezTo>
                <a:cubicBezTo>
                  <a:pt x="1931978" y="3954170"/>
                  <a:pt x="1976527" y="3968211"/>
                  <a:pt x="2003623" y="3974842"/>
                </a:cubicBezTo>
                <a:cubicBezTo>
                  <a:pt x="2079866" y="3993563"/>
                  <a:pt x="2138192" y="4038028"/>
                  <a:pt x="2201114" y="4072742"/>
                </a:cubicBezTo>
                <a:cubicBezTo>
                  <a:pt x="2339356" y="4148800"/>
                  <a:pt x="2490917" y="4212375"/>
                  <a:pt x="2608032" y="4337967"/>
                </a:cubicBezTo>
                <a:cubicBezTo>
                  <a:pt x="2460606" y="4305983"/>
                  <a:pt x="2350838" y="4231487"/>
                  <a:pt x="2213973" y="4216277"/>
                </a:cubicBezTo>
                <a:cubicBezTo>
                  <a:pt x="2332467" y="4330557"/>
                  <a:pt x="2484945" y="4405834"/>
                  <a:pt x="2629158" y="4488911"/>
                </a:cubicBezTo>
                <a:cubicBezTo>
                  <a:pt x="2670494" y="4512315"/>
                  <a:pt x="2712289" y="4528306"/>
                  <a:pt x="2721471" y="4579399"/>
                </a:cubicBezTo>
                <a:cubicBezTo>
                  <a:pt x="2739385" y="4678470"/>
                  <a:pt x="2793121" y="4760378"/>
                  <a:pt x="2907939" y="4804062"/>
                </a:cubicBezTo>
                <a:cubicBezTo>
                  <a:pt x="2908859" y="4804452"/>
                  <a:pt x="2902428" y="4819274"/>
                  <a:pt x="2898753" y="4829414"/>
                </a:cubicBezTo>
                <a:cubicBezTo>
                  <a:pt x="2828485" y="4832536"/>
                  <a:pt x="2772912" y="4774028"/>
                  <a:pt x="2683352" y="4793141"/>
                </a:cubicBezTo>
                <a:cubicBezTo>
                  <a:pt x="2769239" y="4872708"/>
                  <a:pt x="2840885" y="4944087"/>
                  <a:pt x="2962594" y="4981920"/>
                </a:cubicBezTo>
                <a:cubicBezTo>
                  <a:pt x="3059960" y="5011952"/>
                  <a:pt x="3180289" y="5029503"/>
                  <a:pt x="3251019" y="5127012"/>
                </a:cubicBezTo>
                <a:cubicBezTo>
                  <a:pt x="3168808" y="5146126"/>
                  <a:pt x="3107723" y="5121944"/>
                  <a:pt x="3046180" y="5104781"/>
                </a:cubicBezTo>
                <a:cubicBezTo>
                  <a:pt x="2952030" y="5078258"/>
                  <a:pt x="2858796" y="5048226"/>
                  <a:pt x="2764646" y="5021703"/>
                </a:cubicBezTo>
                <a:cubicBezTo>
                  <a:pt x="2728821" y="5011563"/>
                  <a:pt x="2689782" y="5004540"/>
                  <a:pt x="2666820" y="5052905"/>
                </a:cubicBezTo>
                <a:cubicBezTo>
                  <a:pt x="2786691" y="5063047"/>
                  <a:pt x="2858337" y="5128575"/>
                  <a:pt x="2933657" y="5190198"/>
                </a:cubicBezTo>
                <a:cubicBezTo>
                  <a:pt x="2975911" y="5224912"/>
                  <a:pt x="3010358" y="5271328"/>
                  <a:pt x="3086598" y="5253776"/>
                </a:cubicBezTo>
                <a:cubicBezTo>
                  <a:pt x="3126554" y="5244415"/>
                  <a:pt x="3151814" y="5270547"/>
                  <a:pt x="3147680" y="5302531"/>
                </a:cubicBezTo>
                <a:cubicBezTo>
                  <a:pt x="3132525" y="5415251"/>
                  <a:pt x="3225759" y="5454645"/>
                  <a:pt x="3322204" y="5476487"/>
                </a:cubicBezTo>
                <a:cubicBezTo>
                  <a:pt x="3504998" y="5517440"/>
                  <a:pt x="3657018" y="5613779"/>
                  <a:pt x="3834758" y="5666434"/>
                </a:cubicBezTo>
                <a:cubicBezTo>
                  <a:pt x="4007445" y="5717529"/>
                  <a:pt x="4141095" y="5838830"/>
                  <a:pt x="4314240" y="5902409"/>
                </a:cubicBezTo>
                <a:cubicBezTo>
                  <a:pt x="4439624" y="5948433"/>
                  <a:pt x="4559494" y="6007718"/>
                  <a:pt x="4688552" y="6049453"/>
                </a:cubicBezTo>
                <a:cubicBezTo>
                  <a:pt x="4993968" y="6148131"/>
                  <a:pt x="5305360" y="6227308"/>
                  <a:pt x="5634660" y="6238620"/>
                </a:cubicBezTo>
                <a:cubicBezTo>
                  <a:pt x="5906549" y="6247590"/>
                  <a:pt x="8264931" y="6239010"/>
                  <a:pt x="9222980" y="4955397"/>
                </a:cubicBezTo>
                <a:cubicBezTo>
                  <a:pt x="9241350" y="4949155"/>
                  <a:pt x="9262017" y="4932775"/>
                  <a:pt x="9268448" y="4917173"/>
                </a:cubicBezTo>
                <a:cubicBezTo>
                  <a:pt x="9299220" y="4844235"/>
                  <a:pt x="9374540" y="4812644"/>
                  <a:pt x="9442512" y="4773251"/>
                </a:cubicBezTo>
                <a:cubicBezTo>
                  <a:pt x="9502220" y="4738536"/>
                  <a:pt x="9565600" y="4702263"/>
                  <a:pt x="9590400" y="4643756"/>
                </a:cubicBezTo>
                <a:cubicBezTo>
                  <a:pt x="9623008" y="4565749"/>
                  <a:pt x="9530236" y="4629716"/>
                  <a:pt x="9513242" y="4600073"/>
                </a:cubicBezTo>
                <a:cubicBezTo>
                  <a:pt x="9548605" y="4559509"/>
                  <a:pt x="9603261" y="4522454"/>
                  <a:pt x="9617498" y="4476430"/>
                </a:cubicBezTo>
                <a:cubicBezTo>
                  <a:pt x="9669394" y="4310276"/>
                  <a:pt x="9781460" y="4189364"/>
                  <a:pt x="9949094" y="4095364"/>
                </a:cubicBezTo>
                <a:cubicBezTo>
                  <a:pt x="9997318" y="4068452"/>
                  <a:pt x="10029007" y="4019306"/>
                  <a:pt x="10094686" y="4011507"/>
                </a:cubicBezTo>
                <a:cubicBezTo>
                  <a:pt x="10240735" y="3994345"/>
                  <a:pt x="10194808" y="3860171"/>
                  <a:pt x="10271967" y="3800497"/>
                </a:cubicBezTo>
                <a:cubicBezTo>
                  <a:pt x="10286662" y="3789184"/>
                  <a:pt x="10299980" y="3766953"/>
                  <a:pt x="10297226" y="3751742"/>
                </a:cubicBezTo>
                <a:cubicBezTo>
                  <a:pt x="10293091" y="3729898"/>
                  <a:pt x="10275639" y="3709227"/>
                  <a:pt x="10260943" y="3689723"/>
                </a:cubicBezTo>
                <a:cubicBezTo>
                  <a:pt x="10245786" y="3670222"/>
                  <a:pt x="10222825" y="3653061"/>
                  <a:pt x="10233847" y="3627319"/>
                </a:cubicBezTo>
                <a:cubicBezTo>
                  <a:pt x="10238437" y="3616788"/>
                  <a:pt x="10235225" y="3580125"/>
                  <a:pt x="10269209" y="3608986"/>
                </a:cubicBezTo>
                <a:cubicBezTo>
                  <a:pt x="10362443" y="3688165"/>
                  <a:pt x="10416637" y="3613279"/>
                  <a:pt x="10496550" y="3577393"/>
                </a:cubicBezTo>
                <a:cubicBezTo>
                  <a:pt x="10432253" y="3540340"/>
                  <a:pt x="10374383" y="3514208"/>
                  <a:pt x="10364738" y="3458823"/>
                </a:cubicBezTo>
                <a:cubicBezTo>
                  <a:pt x="10344991" y="3344542"/>
                  <a:pt x="10260485" y="3292277"/>
                  <a:pt x="10132346" y="3282137"/>
                </a:cubicBezTo>
                <a:cubicBezTo>
                  <a:pt x="10179650" y="3171757"/>
                  <a:pt x="10179650" y="3171757"/>
                  <a:pt x="10026712" y="3156543"/>
                </a:cubicBezTo>
                <a:cubicBezTo>
                  <a:pt x="10085499" y="3086337"/>
                  <a:pt x="10085499" y="3068396"/>
                  <a:pt x="10014312" y="3044213"/>
                </a:cubicBezTo>
                <a:cubicBezTo>
                  <a:pt x="9945880" y="3021201"/>
                  <a:pt x="9870100" y="3013401"/>
                  <a:pt x="9806718" y="2977907"/>
                </a:cubicBezTo>
                <a:cubicBezTo>
                  <a:pt x="9865047" y="2888199"/>
                  <a:pt x="9881580" y="2784060"/>
                  <a:pt x="10001912" y="2740374"/>
                </a:cubicBezTo>
                <a:cubicBezTo>
                  <a:pt x="10020741" y="2733743"/>
                  <a:pt x="10033600" y="2706830"/>
                  <a:pt x="10021662" y="2691231"/>
                </a:cubicBezTo>
                <a:cubicBezTo>
                  <a:pt x="9978030" y="2634675"/>
                  <a:pt x="10040492" y="2527414"/>
                  <a:pt x="9904546" y="2515322"/>
                </a:cubicBezTo>
                <a:cubicBezTo>
                  <a:pt x="9887552" y="2514152"/>
                  <a:pt x="9871936" y="2502450"/>
                  <a:pt x="9885256" y="2487240"/>
                </a:cubicBezTo>
                <a:cubicBezTo>
                  <a:pt x="9931184" y="2434196"/>
                  <a:pt x="9875611" y="2437706"/>
                  <a:pt x="9842085" y="2431074"/>
                </a:cubicBezTo>
                <a:cubicBezTo>
                  <a:pt x="9801668" y="2422884"/>
                  <a:pt x="9755740" y="2446287"/>
                  <a:pt x="9718078" y="2417424"/>
                </a:cubicBezTo>
                <a:cubicBezTo>
                  <a:pt x="9726806" y="2386999"/>
                  <a:pt x="9759413" y="2387390"/>
                  <a:pt x="9782378" y="2377641"/>
                </a:cubicBezTo>
                <a:cubicBezTo>
                  <a:pt x="9849430" y="2349558"/>
                  <a:pt x="9904086" y="2316013"/>
                  <a:pt x="9907302" y="2243078"/>
                </a:cubicBezTo>
                <a:cubicBezTo>
                  <a:pt x="9909596" y="2184182"/>
                  <a:pt x="9916946" y="2132305"/>
                  <a:pt x="9824171" y="2114365"/>
                </a:cubicBezTo>
                <a:cubicBezTo>
                  <a:pt x="9785593" y="2106953"/>
                  <a:pt x="9796616" y="2064440"/>
                  <a:pt x="9818662" y="2043377"/>
                </a:cubicBezTo>
                <a:cubicBezTo>
                  <a:pt x="9858160" y="2005933"/>
                  <a:pt x="9890766" y="1956008"/>
                  <a:pt x="9958740" y="1952499"/>
                </a:cubicBezTo>
                <a:cubicBezTo>
                  <a:pt x="10000075" y="1950158"/>
                  <a:pt x="10031764" y="1934556"/>
                  <a:pt x="10064374" y="1916615"/>
                </a:cubicBezTo>
                <a:cubicBezTo>
                  <a:pt x="10087795" y="1903743"/>
                  <a:pt x="10115810" y="1892823"/>
                  <a:pt x="10113055" y="1865131"/>
                </a:cubicBezTo>
                <a:cubicBezTo>
                  <a:pt x="10110302" y="1838607"/>
                  <a:pt x="10083203" y="1827686"/>
                  <a:pt x="10055646" y="1822227"/>
                </a:cubicBezTo>
                <a:cubicBezTo>
                  <a:pt x="9963792" y="1804675"/>
                  <a:pt x="9877448" y="1778933"/>
                  <a:pt x="9800748" y="1720036"/>
                </a:cubicBezTo>
                <a:cubicBezTo>
                  <a:pt x="9851726" y="1688834"/>
                  <a:pt x="9900410" y="1666211"/>
                  <a:pt x="9938071" y="1634617"/>
                </a:cubicBezTo>
                <a:cubicBezTo>
                  <a:pt x="10029007" y="1558172"/>
                  <a:pt x="9258802" y="1317517"/>
                  <a:pt x="9220224" y="1231709"/>
                </a:cubicBezTo>
                <a:cubicBezTo>
                  <a:pt x="9208284" y="1205187"/>
                  <a:pt x="9167410" y="1177883"/>
                  <a:pt x="9133419" y="1170083"/>
                </a:cubicBezTo>
                <a:cubicBezTo>
                  <a:pt x="8974052" y="1133420"/>
                  <a:pt x="8835810" y="1051123"/>
                  <a:pt x="8672768" y="1020699"/>
                </a:cubicBezTo>
                <a:cubicBezTo>
                  <a:pt x="8518912" y="991837"/>
                  <a:pt x="8367350" y="953222"/>
                  <a:pt x="8198797" y="915000"/>
                </a:cubicBezTo>
                <a:cubicBezTo>
                  <a:pt x="8302134" y="819048"/>
                  <a:pt x="8485382" y="830361"/>
                  <a:pt x="8528095" y="691898"/>
                </a:cubicBezTo>
                <a:cubicBezTo>
                  <a:pt x="8361379" y="656013"/>
                  <a:pt x="8185937" y="696968"/>
                  <a:pt x="8025190" y="640021"/>
                </a:cubicBezTo>
                <a:cubicBezTo>
                  <a:pt x="8011411" y="634954"/>
                  <a:pt x="7992579" y="640021"/>
                  <a:pt x="7976047" y="641584"/>
                </a:cubicBezTo>
                <a:cubicBezTo>
                  <a:pt x="7644909" y="672005"/>
                  <a:pt x="7315149" y="645484"/>
                  <a:pt x="6988604" y="607260"/>
                </a:cubicBezTo>
                <a:cubicBezTo>
                  <a:pt x="6518305" y="552656"/>
                  <a:pt x="6046170" y="517941"/>
                  <a:pt x="5573116" y="493368"/>
                </a:cubicBezTo>
                <a:cubicBezTo>
                  <a:pt x="5182272" y="473086"/>
                  <a:pt x="4790511" y="464116"/>
                  <a:pt x="4401503" y="425112"/>
                </a:cubicBezTo>
                <a:cubicBezTo>
                  <a:pt x="3985401" y="383379"/>
                  <a:pt x="3569756" y="336184"/>
                  <a:pt x="3154109" y="292499"/>
                </a:cubicBezTo>
                <a:cubicBezTo>
                  <a:pt x="3135280" y="290549"/>
                  <a:pt x="3114499" y="284406"/>
                  <a:pt x="3094406" y="283966"/>
                </a:cubicBezTo>
                <a:close/>
                <a:moveTo>
                  <a:pt x="0" y="0"/>
                </a:moveTo>
                <a:lnTo>
                  <a:pt x="12192000" y="0"/>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dirty="0"/>
          </a:p>
        </p:txBody>
      </p:sp>
      <p:sp>
        <p:nvSpPr>
          <p:cNvPr id="8" name="Rectangle: Rounded Corners 7">
            <a:extLst>
              <a:ext uri="{FF2B5EF4-FFF2-40B4-BE49-F238E27FC236}">
                <a16:creationId xmlns:a16="http://schemas.microsoft.com/office/drawing/2014/main" id="{910E4795-F6B0-FF8A-BF12-BF48A578F5B3}"/>
              </a:ext>
            </a:extLst>
          </p:cNvPr>
          <p:cNvSpPr/>
          <p:nvPr/>
        </p:nvSpPr>
        <p:spPr>
          <a:xfrm>
            <a:off x="0" y="0"/>
            <a:ext cx="2495068" cy="133860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blue and yellow logo">
            <a:extLst>
              <a:ext uri="{FF2B5EF4-FFF2-40B4-BE49-F238E27FC236}">
                <a16:creationId xmlns:a16="http://schemas.microsoft.com/office/drawing/2014/main" id="{E99F555A-82DB-B20E-6AF6-1C2A5704EA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2495068" cy="133860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3" name="Picture 2" descr="A logo of a globe and a graduation cap">
            <a:extLst>
              <a:ext uri="{FF2B5EF4-FFF2-40B4-BE49-F238E27FC236}">
                <a16:creationId xmlns:a16="http://schemas.microsoft.com/office/drawing/2014/main" id="{7F6D9450-1004-206F-5000-E0C7802C85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grayWhite">
          <a:xfrm>
            <a:off x="9852315" y="18854"/>
            <a:ext cx="2339684" cy="1404594"/>
          </a:xfrm>
          <a:prstGeom prst="rect">
            <a:avLst/>
          </a:prstGeom>
        </p:spPr>
      </p:pic>
      <p:sp>
        <p:nvSpPr>
          <p:cNvPr id="4" name="TextBox 3">
            <a:extLst>
              <a:ext uri="{FF2B5EF4-FFF2-40B4-BE49-F238E27FC236}">
                <a16:creationId xmlns:a16="http://schemas.microsoft.com/office/drawing/2014/main" id="{C4BA043C-A63E-4D5F-02C8-B09A68C2B5B4}"/>
              </a:ext>
            </a:extLst>
          </p:cNvPr>
          <p:cNvSpPr txBox="1"/>
          <p:nvPr/>
        </p:nvSpPr>
        <p:spPr>
          <a:xfrm>
            <a:off x="895739" y="1539551"/>
            <a:ext cx="8220269" cy="5139869"/>
          </a:xfrm>
          <a:prstGeom prst="rect">
            <a:avLst/>
          </a:prstGeom>
          <a:noFill/>
        </p:spPr>
        <p:txBody>
          <a:bodyPr wrap="square">
            <a:spAutoFit/>
          </a:bodyPr>
          <a:lstStyle/>
          <a:p>
            <a:r>
              <a:rPr lang="en-US" sz="4000" b="1" dirty="0"/>
              <a:t>Recommendations:</a:t>
            </a:r>
          </a:p>
          <a:p>
            <a:endParaRPr lang="en-US" sz="2400" b="1" dirty="0"/>
          </a:p>
          <a:p>
            <a:pPr>
              <a:buFont typeface="+mj-lt"/>
              <a:buAutoNum type="arabicPeriod"/>
            </a:pPr>
            <a:r>
              <a:rPr lang="en-US" sz="2400" b="1" dirty="0"/>
              <a:t>Investigate 2011 Factors:</a:t>
            </a:r>
            <a:r>
              <a:rPr lang="en-US" sz="2400" dirty="0"/>
              <a:t> Conduct a deeper analysis to identify the specific reasons for the exceptional sales performance in 2011.</a:t>
            </a:r>
          </a:p>
          <a:p>
            <a:pPr>
              <a:buFont typeface="+mj-lt"/>
              <a:buAutoNum type="arabicPeriod"/>
            </a:pPr>
            <a:endParaRPr lang="en-US" sz="2400" dirty="0"/>
          </a:p>
          <a:p>
            <a:pPr>
              <a:buFont typeface="+mj-lt"/>
              <a:buAutoNum type="arabicPeriod"/>
            </a:pPr>
            <a:endParaRPr lang="en-US" sz="2400" dirty="0"/>
          </a:p>
          <a:p>
            <a:pPr>
              <a:buFont typeface="+mj-lt"/>
              <a:buAutoNum type="arabicPeriod"/>
            </a:pPr>
            <a:r>
              <a:rPr lang="en-GB" sz="2400" b="1" dirty="0"/>
              <a:t>Considering Type C Optimization: </a:t>
            </a:r>
            <a:r>
              <a:rPr lang="en-GB" sz="2400" dirty="0"/>
              <a:t>due to the decrease in sales we must optimize the C type and upgrade it to the A type</a:t>
            </a:r>
          </a:p>
          <a:p>
            <a:endParaRPr lang="en-GB" sz="2400" dirty="0"/>
          </a:p>
          <a:p>
            <a:r>
              <a:rPr lang="en-US" sz="2400" dirty="0"/>
              <a:t>3.expanding existing stores or opening new ones in strategic locations.</a:t>
            </a:r>
            <a:endParaRPr lang="en-US" sz="2400" b="1" dirty="0"/>
          </a:p>
        </p:txBody>
      </p:sp>
    </p:spTree>
    <p:extLst>
      <p:ext uri="{BB962C8B-B14F-4D97-AF65-F5344CB8AC3E}">
        <p14:creationId xmlns:p14="http://schemas.microsoft.com/office/powerpoint/2010/main" val="24174157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172</TotalTime>
  <Words>758</Words>
  <Application>Microsoft Office PowerPoint</Application>
  <PresentationFormat>Widescreen</PresentationFormat>
  <Paragraphs>71</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Mohamed Mansor</dc:creator>
  <cp:lastModifiedBy>الحسن شريف ابراهيم بكر</cp:lastModifiedBy>
  <cp:revision>6</cp:revision>
  <dcterms:created xsi:type="dcterms:W3CDTF">2024-10-14T19:01:24Z</dcterms:created>
  <dcterms:modified xsi:type="dcterms:W3CDTF">2024-10-16T11:59:30Z</dcterms:modified>
</cp:coreProperties>
</file>