
<file path=[Content_Types].xml><?xml version="1.0" encoding="utf-8"?>
<Types xmlns="http://schemas.openxmlformats.org/package/2006/content-types"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  <p:sldId id="267" r:id="rId9"/>
    <p:sldId id="279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EED9-A4EE-37EA-B908-CB424AE28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22" y="3727938"/>
            <a:ext cx="6794695" cy="19696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Single Cycle RISCV Processor - Cache Memory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B9208-BD5C-CA73-AABF-6426A0FE1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3220" y="1160444"/>
            <a:ext cx="5416654" cy="1492816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Mostafa Masoud Ali</a:t>
            </a:r>
          </a:p>
          <a:p>
            <a:pPr algn="l"/>
            <a:r>
              <a:rPr lang="en-US" sz="2400"/>
              <a:t>.. Alexandria University 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0AC223-F052-486B-0774-25F0581B50C8}"/>
              </a:ext>
            </a:extLst>
          </p:cNvPr>
          <p:cNvGrpSpPr/>
          <p:nvPr/>
        </p:nvGrpSpPr>
        <p:grpSpPr>
          <a:xfrm>
            <a:off x="10007663" y="327788"/>
            <a:ext cx="1350655" cy="1579064"/>
            <a:chOff x="10846270" y="4505732"/>
            <a:chExt cx="1350655" cy="1579064"/>
          </a:xfrm>
          <a:effectLst>
            <a:outerShdw blurRad="114300" dist="38100" dir="2700000" algn="tl" rotWithShape="0">
              <a:prstClr val="black">
                <a:alpha val="38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731930-0BD4-2D83-A24D-49F65E85C2D1}"/>
                </a:ext>
              </a:extLst>
            </p:cNvPr>
            <p:cNvSpPr/>
            <p:nvPr/>
          </p:nvSpPr>
          <p:spPr>
            <a:xfrm>
              <a:off x="10846270" y="4638414"/>
              <a:ext cx="1350655" cy="1446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871E2-1F25-5443-94DF-2C9883F51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7712" y="4505732"/>
              <a:ext cx="952323" cy="1437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75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8D9-0A75-FDD0-6611-53CD8152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Sample assembly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E30BB9-9350-D7BA-A4D1-4271EAE6A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61" y="1575582"/>
            <a:ext cx="9266534" cy="4474361"/>
          </a:xfrm>
        </p:spPr>
      </p:pic>
    </p:spTree>
    <p:extLst>
      <p:ext uri="{BB962C8B-B14F-4D97-AF65-F5344CB8AC3E}">
        <p14:creationId xmlns:p14="http://schemas.microsoft.com/office/powerpoint/2010/main" val="187779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60B0-6EC7-E87A-4532-A8646578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Output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2863-F074-D760-06A1-3D75F588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34760-7A6E-FFC0-760E-A119C77D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75" y="1448973"/>
            <a:ext cx="9481625" cy="47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2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0A40-E805-FB1A-EA4D-29FFE48B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3429000"/>
            <a:ext cx="7956560" cy="1143000"/>
          </a:xfrm>
        </p:spPr>
        <p:txBody>
          <a:bodyPr/>
          <a:lstStyle/>
          <a:p>
            <a:pPr algn="l"/>
            <a:r>
              <a:rPr lang="en-US" dirty="0"/>
              <a:t>Why cache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9CBE0-400A-BE59-FEE4-BEC2FCEF2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/>
              <a:t>Cache memory</a:t>
            </a:r>
          </a:p>
        </p:txBody>
      </p:sp>
    </p:spTree>
    <p:extLst>
      <p:ext uri="{BB962C8B-B14F-4D97-AF65-F5344CB8AC3E}">
        <p14:creationId xmlns:p14="http://schemas.microsoft.com/office/powerpoint/2010/main" val="165790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E81315-9FDD-81DB-A60C-20D619CC8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514" y="824460"/>
            <a:ext cx="7644983" cy="5522114"/>
          </a:xfrm>
        </p:spPr>
      </p:pic>
    </p:spTree>
    <p:extLst>
      <p:ext uri="{BB962C8B-B14F-4D97-AF65-F5344CB8AC3E}">
        <p14:creationId xmlns:p14="http://schemas.microsoft.com/office/powerpoint/2010/main" val="367151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6B43-8486-E5A5-B88E-6414A940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System Integration</a:t>
            </a:r>
          </a:p>
        </p:txBody>
      </p:sp>
    </p:spTree>
    <p:extLst>
      <p:ext uri="{BB962C8B-B14F-4D97-AF65-F5344CB8AC3E}">
        <p14:creationId xmlns:p14="http://schemas.microsoft.com/office/powerpoint/2010/main" val="123621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74A91-EB2F-F335-00C8-D1BAF3B8C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957" y="419725"/>
            <a:ext cx="8980618" cy="5531370"/>
          </a:xfrm>
        </p:spPr>
      </p:pic>
    </p:spTree>
    <p:extLst>
      <p:ext uri="{BB962C8B-B14F-4D97-AF65-F5344CB8AC3E}">
        <p14:creationId xmlns:p14="http://schemas.microsoft.com/office/powerpoint/2010/main" val="169990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623C-4837-D19D-F191-70EBAA5A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Modifications</a:t>
            </a:r>
          </a:p>
        </p:txBody>
      </p:sp>
    </p:spTree>
    <p:extLst>
      <p:ext uri="{BB962C8B-B14F-4D97-AF65-F5344CB8AC3E}">
        <p14:creationId xmlns:p14="http://schemas.microsoft.com/office/powerpoint/2010/main" val="346458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A916-0353-A713-C87A-771650DC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Cascaded muxes for program counter 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17E13-8851-2B28-A777-2628FD50A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918" y="2903969"/>
            <a:ext cx="9054059" cy="3145975"/>
          </a:xfrm>
        </p:spPr>
      </p:pic>
    </p:spTree>
    <p:extLst>
      <p:ext uri="{BB962C8B-B14F-4D97-AF65-F5344CB8AC3E}">
        <p14:creationId xmlns:p14="http://schemas.microsoft.com/office/powerpoint/2010/main" val="278756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CF9E-E996-5AE1-0658-1A3A5375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Extra control signal named </a:t>
            </a:r>
            <a:r>
              <a:rPr lang="en-US" dirty="0" err="1"/>
              <a:t>MemRead</a:t>
            </a:r>
            <a:r>
              <a:rPr lang="en-US" dirty="0"/>
              <a:t> 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9832D-E827-FFA5-85D7-6AA40DD82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739" y="2052638"/>
            <a:ext cx="5493874" cy="3997325"/>
          </a:xfrm>
        </p:spPr>
      </p:pic>
    </p:spTree>
    <p:extLst>
      <p:ext uri="{BB962C8B-B14F-4D97-AF65-F5344CB8AC3E}">
        <p14:creationId xmlns:p14="http://schemas.microsoft.com/office/powerpoint/2010/main" val="54643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55BC-216B-BCB0-BF69-F768887E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Remember me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AC5AD-7603-FE7C-F6C4-6802C494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62" y="1573967"/>
            <a:ext cx="8706362" cy="44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1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654F-B1AF-8CEA-FB07-41EA864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33CB-303A-0F9E-3D07-DBD49CAA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52116"/>
            <a:ext cx="7958331" cy="2730899"/>
          </a:xfrm>
        </p:spPr>
        <p:txBody>
          <a:bodyPr/>
          <a:lstStyle/>
          <a:p>
            <a:r>
              <a:rPr lang="en-US" dirty="0"/>
              <a:t>RISCV processor architecture .</a:t>
            </a:r>
          </a:p>
          <a:p>
            <a:r>
              <a:rPr lang="en-US" dirty="0"/>
              <a:t>Cache memory implementation .</a:t>
            </a:r>
          </a:p>
          <a:p>
            <a:r>
              <a:rPr lang="en-US" dirty="0"/>
              <a:t>System integration .</a:t>
            </a:r>
          </a:p>
        </p:txBody>
      </p:sp>
    </p:spTree>
    <p:extLst>
      <p:ext uri="{BB962C8B-B14F-4D97-AF65-F5344CB8AC3E}">
        <p14:creationId xmlns:p14="http://schemas.microsoft.com/office/powerpoint/2010/main" val="94061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6A17-79D8-5324-F536-74355E35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9900E-F941-328D-937C-274A47DB8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022" y="1573968"/>
            <a:ext cx="8981553" cy="4475976"/>
          </a:xfrm>
        </p:spPr>
      </p:pic>
    </p:spTree>
    <p:extLst>
      <p:ext uri="{BB962C8B-B14F-4D97-AF65-F5344CB8AC3E}">
        <p14:creationId xmlns:p14="http://schemas.microsoft.com/office/powerpoint/2010/main" val="357935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2F9A-6518-709D-12A3-0C92313A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Cache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9B1B9-EB54-13D0-725A-ACCB84F37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387" y="1588956"/>
            <a:ext cx="8111188" cy="4272197"/>
          </a:xfrm>
        </p:spPr>
      </p:pic>
    </p:spTree>
    <p:extLst>
      <p:ext uri="{BB962C8B-B14F-4D97-AF65-F5344CB8AC3E}">
        <p14:creationId xmlns:p14="http://schemas.microsoft.com/office/powerpoint/2010/main" val="95610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D07CA-1EEE-2BC1-FE4D-2549AFB90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794479"/>
            <a:ext cx="8945223" cy="50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A30E-60F3-EB8C-54D5-C3316143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RISC-V Processor Architecture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9A673-708B-24B5-21C9-80211DFA2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088" y="1603718"/>
            <a:ext cx="8726487" cy="4446226"/>
          </a:xfrm>
        </p:spPr>
      </p:pic>
    </p:spTree>
    <p:extLst>
      <p:ext uri="{BB962C8B-B14F-4D97-AF65-F5344CB8AC3E}">
        <p14:creationId xmlns:p14="http://schemas.microsoft.com/office/powerpoint/2010/main" val="82628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36A6-4B14-87CA-F2E3-AEA25EA6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3" y="1282452"/>
            <a:ext cx="2503203" cy="954312"/>
          </a:xfrm>
        </p:spPr>
        <p:txBody>
          <a:bodyPr>
            <a:normAutofit/>
          </a:bodyPr>
          <a:lstStyle/>
          <a:p>
            <a:r>
              <a:rPr lang="en-US" sz="3200" dirty="0"/>
              <a:t>Control unit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30816F-D52F-54CC-2646-4E2A43AAE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683" y="998806"/>
            <a:ext cx="6366252" cy="47126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454F4-08E7-95A8-79D0-E54249510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Controls the whole blocks using </a:t>
            </a:r>
            <a:r>
              <a:rPr lang="en-US" sz="2000" dirty="0" err="1"/>
              <a:t>multible</a:t>
            </a:r>
            <a:r>
              <a:rPr lang="en-US" sz="2000" dirty="0"/>
              <a:t> control signals </a:t>
            </a:r>
          </a:p>
        </p:txBody>
      </p:sp>
    </p:spTree>
    <p:extLst>
      <p:ext uri="{BB962C8B-B14F-4D97-AF65-F5344CB8AC3E}">
        <p14:creationId xmlns:p14="http://schemas.microsoft.com/office/powerpoint/2010/main" val="404477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7F47-8217-CD6E-2951-D3A03881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3" y="1282452"/>
            <a:ext cx="2664361" cy="771432"/>
          </a:xfrm>
        </p:spPr>
        <p:txBody>
          <a:bodyPr>
            <a:normAutofit/>
          </a:bodyPr>
          <a:lstStyle/>
          <a:p>
            <a:r>
              <a:rPr lang="en-US" sz="3200" dirty="0"/>
              <a:t>Datapath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6FCC5E-3AF6-7FCB-52D0-796F0A952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683" y="1167619"/>
            <a:ext cx="6225575" cy="45297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320D9-9925-471B-6310-E24901B3C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Determines the flow of data in the processor </a:t>
            </a:r>
          </a:p>
        </p:txBody>
      </p:sp>
    </p:spTree>
    <p:extLst>
      <p:ext uri="{BB962C8B-B14F-4D97-AF65-F5344CB8AC3E}">
        <p14:creationId xmlns:p14="http://schemas.microsoft.com/office/powerpoint/2010/main" val="142401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482-5844-683E-59A7-5C83D08A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3" y="1282452"/>
            <a:ext cx="2664361" cy="1066854"/>
          </a:xfrm>
        </p:spPr>
        <p:txBody>
          <a:bodyPr>
            <a:normAutofit/>
          </a:bodyPr>
          <a:lstStyle/>
          <a:p>
            <a:r>
              <a:rPr lang="en-US" sz="3200" dirty="0"/>
              <a:t>Instruction memory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212C72-A848-3A31-1B85-CA292ED79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3859" y="1665697"/>
            <a:ext cx="4847818" cy="23863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D0392-635F-706D-EB1A-17349BC87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rom we store our executable program in. </a:t>
            </a:r>
          </a:p>
        </p:txBody>
      </p:sp>
    </p:spTree>
    <p:extLst>
      <p:ext uri="{BB962C8B-B14F-4D97-AF65-F5344CB8AC3E}">
        <p14:creationId xmlns:p14="http://schemas.microsoft.com/office/powerpoint/2010/main" val="411388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C9DD-438B-93CB-DA10-9A51D308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3" y="1282452"/>
            <a:ext cx="2664361" cy="602620"/>
          </a:xfrm>
        </p:spPr>
        <p:txBody>
          <a:bodyPr>
            <a:normAutofit/>
          </a:bodyPr>
          <a:lstStyle/>
          <a:p>
            <a:r>
              <a:rPr lang="en-US" sz="3200" dirty="0"/>
              <a:t>Data memory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928A80-02AB-7316-684F-D570A81B7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078" y="1716258"/>
            <a:ext cx="5275384" cy="36294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D2FEC-197A-0EDD-21BA-85E10802C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ram our processor uses to read and write data .</a:t>
            </a:r>
          </a:p>
        </p:txBody>
      </p:sp>
    </p:spTree>
    <p:extLst>
      <p:ext uri="{BB962C8B-B14F-4D97-AF65-F5344CB8AC3E}">
        <p14:creationId xmlns:p14="http://schemas.microsoft.com/office/powerpoint/2010/main" val="168252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3E4D-4F13-A472-3566-BD9A6C9B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Instructions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95FA5-BC8C-3145-8E20-26204BAF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. R-Type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: add, sub, and, or</a:t>
            </a:r>
          </a:p>
          <a:p>
            <a:pPr algn="l"/>
            <a:r>
              <a:rPr lang="it-IT" sz="2400" b="0" i="0" u="none" strike="noStrike" baseline="0" dirty="0">
                <a:latin typeface="Times New Roman" panose="02020603050405020304" pitchFamily="18" charset="0"/>
              </a:rPr>
              <a:t>b</a:t>
            </a:r>
            <a:r>
              <a:rPr lang="it-IT" sz="2400" b="1" i="0" u="none" strike="noStrike" baseline="0" dirty="0">
                <a:latin typeface="Times New Roman" panose="02020603050405020304" pitchFamily="18" charset="0"/>
              </a:rPr>
              <a:t>. I-Type</a:t>
            </a:r>
            <a:r>
              <a:rPr lang="it-IT" sz="2400" b="0" i="0" u="none" strike="noStrike" baseline="0" dirty="0">
                <a:latin typeface="Times New Roman" panose="02020603050405020304" pitchFamily="18" charset="0"/>
              </a:rPr>
              <a:t>: addi, andi, ori</a:t>
            </a:r>
            <a:r>
              <a:rPr lang="it-IT" sz="2400" b="0" i="0" u="none" strike="noStrike" baseline="0">
                <a:latin typeface="Times New Roman" panose="02020603050405020304" pitchFamily="18" charset="0"/>
              </a:rPr>
              <a:t>, lw</a:t>
            </a:r>
            <a:endParaRPr lang="it-IT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c.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B-Type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beq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bne</a:t>
            </a:r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d.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J-Type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jal</a:t>
            </a:r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e.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S-Type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sw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16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60958-D07D-BA25-74E2-FE9356D7E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810" y="1094282"/>
            <a:ext cx="8649324" cy="4976734"/>
          </a:xfrm>
        </p:spPr>
      </p:pic>
    </p:spTree>
    <p:extLst>
      <p:ext uri="{BB962C8B-B14F-4D97-AF65-F5344CB8AC3E}">
        <p14:creationId xmlns:p14="http://schemas.microsoft.com/office/powerpoint/2010/main" val="4015098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319</TotalTime>
  <Words>148</Words>
  <Application>Microsoft Office PowerPoint</Application>
  <PresentationFormat>Widescreen</PresentationFormat>
  <Paragraphs>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MS Shell Dlg 2</vt:lpstr>
      <vt:lpstr>Times New Roman</vt:lpstr>
      <vt:lpstr>Wingdings</vt:lpstr>
      <vt:lpstr>Wingdings 3</vt:lpstr>
      <vt:lpstr>Madison</vt:lpstr>
      <vt:lpstr>Single Cycle RISCV Processor - Cache Memory Integration</vt:lpstr>
      <vt:lpstr>OUTLINES </vt:lpstr>
      <vt:lpstr>RISC-V Processor Architecture</vt:lpstr>
      <vt:lpstr>Control unit </vt:lpstr>
      <vt:lpstr>Datapath</vt:lpstr>
      <vt:lpstr>Instruction memory </vt:lpstr>
      <vt:lpstr>Data memory</vt:lpstr>
      <vt:lpstr>Instructions to be covered</vt:lpstr>
      <vt:lpstr>PowerPoint Presentation</vt:lpstr>
      <vt:lpstr>Sample assembly program</vt:lpstr>
      <vt:lpstr>Output  </vt:lpstr>
      <vt:lpstr>Why cache ?</vt:lpstr>
      <vt:lpstr>PowerPoint Presentation</vt:lpstr>
      <vt:lpstr>System Integration</vt:lpstr>
      <vt:lpstr>PowerPoint Presentation</vt:lpstr>
      <vt:lpstr>Modifications</vt:lpstr>
      <vt:lpstr>Cascaded muxes for program counter .</vt:lpstr>
      <vt:lpstr>Extra control signal named MemRead . </vt:lpstr>
      <vt:lpstr>Remember me ?</vt:lpstr>
      <vt:lpstr>Data memory</vt:lpstr>
      <vt:lpstr>Cache memory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9</cp:revision>
  <dcterms:created xsi:type="dcterms:W3CDTF">2024-08-05T17:02:46Z</dcterms:created>
  <dcterms:modified xsi:type="dcterms:W3CDTF">2024-08-15T00:08:40Z</dcterms:modified>
</cp:coreProperties>
</file>