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95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6357" autoAdjust="0"/>
  </p:normalViewPr>
  <p:slideViewPr>
    <p:cSldViewPr snapToGrid="0">
      <p:cViewPr>
        <p:scale>
          <a:sx n="150" d="100"/>
          <a:sy n="150" d="100"/>
        </p:scale>
        <p:origin x="1392" y="-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9D1FB-29E8-40D8-A313-A1B57AB99E81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C88FD-084C-458C-933D-008CA6567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61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982-981C-4F21-B6F9-8A9855C19E2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02C-88C5-4C82-86EC-00F6A9AB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2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982-981C-4F21-B6F9-8A9855C19E2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02C-88C5-4C82-86EC-00F6A9AB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9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982-981C-4F21-B6F9-8A9855C19E2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02C-88C5-4C82-86EC-00F6A9AB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5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982-981C-4F21-B6F9-8A9855C19E2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02C-88C5-4C82-86EC-00F6A9AB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982-981C-4F21-B6F9-8A9855C19E2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02C-88C5-4C82-86EC-00F6A9AB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4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982-981C-4F21-B6F9-8A9855C19E2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02C-88C5-4C82-86EC-00F6A9AB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7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982-981C-4F21-B6F9-8A9855C19E2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02C-88C5-4C82-86EC-00F6A9AB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4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982-981C-4F21-B6F9-8A9855C19E2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02C-88C5-4C82-86EC-00F6A9AB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8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982-981C-4F21-B6F9-8A9855C19E2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02C-88C5-4C82-86EC-00F6A9AB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982-981C-4F21-B6F9-8A9855C19E2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02C-88C5-4C82-86EC-00F6A9AB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8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2982-981C-4F21-B6F9-8A9855C19E2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02C-88C5-4C82-86EC-00F6A9AB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3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E2982-981C-4F21-B6F9-8A9855C19E26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8002C-88C5-4C82-86EC-00F6A9AB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4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9437AF3-6B8C-752E-C080-2F0D85C04C05}"/>
                  </a:ext>
                </a:extLst>
              </p:cNvPr>
              <p:cNvSpPr/>
              <p:nvPr/>
            </p:nvSpPr>
            <p:spPr>
              <a:xfrm>
                <a:off x="2014430" y="3458133"/>
                <a:ext cx="2630570" cy="59055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𝛥</m:t>
                      </m:r>
                      <m:sSubSup>
                        <m:sSubSupPr>
                          <m:ctrlPr>
                            <a:rPr lang="en-US" sz="7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7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7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7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7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7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sz="7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𝛥</m:t>
                          </m:r>
                          <m:sSub>
                            <m:sSubPr>
                              <m:ctrlPr>
                                <a:rPr lang="en-US" sz="7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7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en-US" sz="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  <m:sup>
                          <m:r>
                            <a:rPr lang="en-US" sz="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7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𝐻</m:t>
                          </m:r>
                          <m:r>
                            <a:rPr lang="en-US" sz="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7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7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7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mbria Math" panose="02040503050406030204" pitchFamily="18" charset="0"/>
                                    </a:rPr>
                                    <m:t>𝛥</m:t>
                                  </m:r>
                                  <m:sSub>
                                    <m:sSubPr>
                                      <m:ctrlPr>
                                        <a:rPr lang="en-US" sz="7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7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7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𝜼</m:t>
                          </m:r>
                          <m:r>
                            <a:rPr lang="en-US" sz="7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7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7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omfort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7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avg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7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7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7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mbria Math" panose="02040503050406030204" pitchFamily="18" charset="0"/>
                                        </a:rPr>
                                        <m:t>𝛥</m:t>
                                      </m:r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𝐶𝑜𝑚𝑓𝑜𝑟</m:t>
                              </m:r>
                              <m:sSub>
                                <m:sSubPr>
                                  <m:ctrlPr>
                                    <a:rPr lang="en-US" sz="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700" dirty="0">
                  <a:solidFill>
                    <a:schemeClr val="tx1"/>
                  </a:solidFill>
                  <a:effectLst/>
                  <a:latin typeface="Abadi Extra Light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300" dirty="0">
                  <a:solidFill>
                    <a:schemeClr val="tx1"/>
                  </a:solidFill>
                  <a:effectLst/>
                  <a:latin typeface="Abadi Extra Light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7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sz="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om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𝑓𝑜𝑟𝑡</m:t>
                      </m:r>
                      <m:d>
                        <m:dPr>
                          <m:ctrlPr>
                            <a:rPr lang="en-US" sz="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7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7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𝛥</m:t>
                              </m:r>
                              <m:sSub>
                                <m:sSubPr>
                                  <m:ctrlPr>
                                    <a:rPr lang="en-US" sz="7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7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≥ 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700" dirty="0">
                  <a:solidFill>
                    <a:schemeClr val="tx1"/>
                  </a:solidFill>
                  <a:latin typeface="Abadi Extra Light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9437AF3-6B8C-752E-C080-2F0D85C04C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430" y="3458133"/>
                <a:ext cx="2630570" cy="590550"/>
              </a:xfrm>
              <a:prstGeom prst="roundRect">
                <a:avLst/>
              </a:prstGeom>
              <a:blipFill>
                <a:blip r:embed="rId2"/>
                <a:stretch>
                  <a:fillRect t="-49000" b="-550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8B26EE4-C778-E09E-703C-8B8292EEEB6D}"/>
              </a:ext>
            </a:extLst>
          </p:cNvPr>
          <p:cNvCxnSpPr>
            <a:cxnSpLocks/>
            <a:stCxn id="5" idx="3"/>
            <a:endCxn id="94" idx="2"/>
          </p:cNvCxnSpPr>
          <p:nvPr/>
        </p:nvCxnSpPr>
        <p:spPr>
          <a:xfrm flipV="1">
            <a:off x="4645000" y="3464494"/>
            <a:ext cx="696012" cy="28891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CBE195C-DB8C-038F-15FA-5CA0A3F8B7A9}"/>
              </a:ext>
            </a:extLst>
          </p:cNvPr>
          <p:cNvCxnSpPr>
            <a:cxnSpLocks/>
            <a:stCxn id="5" idx="3"/>
            <a:endCxn id="32" idx="3"/>
          </p:cNvCxnSpPr>
          <p:nvPr/>
        </p:nvCxnSpPr>
        <p:spPr>
          <a:xfrm flipH="1" flipV="1">
            <a:off x="3968146" y="2607320"/>
            <a:ext cx="676854" cy="1146088"/>
          </a:xfrm>
          <a:prstGeom prst="bentConnector3">
            <a:avLst>
              <a:gd name="adj1" fmla="val -3377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6774F52-F02E-916A-FBF4-36583530D77F}"/>
              </a:ext>
            </a:extLst>
          </p:cNvPr>
          <p:cNvSpPr/>
          <p:nvPr/>
        </p:nvSpPr>
        <p:spPr>
          <a:xfrm>
            <a:off x="2386997" y="2172206"/>
            <a:ext cx="1581149" cy="8702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badi Extra Light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E803075-E902-13D8-CFC3-79BBEB57F64D}"/>
              </a:ext>
            </a:extLst>
          </p:cNvPr>
          <p:cNvSpPr/>
          <p:nvPr/>
        </p:nvSpPr>
        <p:spPr>
          <a:xfrm>
            <a:off x="4775690" y="3498589"/>
            <a:ext cx="652130" cy="30797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badi Extra Light" panose="020F0502020204030204" pitchFamily="34" charset="0"/>
                <a:cs typeface="Times New Roman" panose="02020603050405020304" pitchFamily="18" charset="0"/>
              </a:rPr>
              <a:t>Actions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52BEBA1-7B4C-05B2-9725-2519CB092DAE}"/>
              </a:ext>
            </a:extLst>
          </p:cNvPr>
          <p:cNvSpPr/>
          <p:nvPr/>
        </p:nvSpPr>
        <p:spPr>
          <a:xfrm>
            <a:off x="4067862" y="2339220"/>
            <a:ext cx="752182" cy="30797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badi Extra Light" panose="020F0502020204030204" pitchFamily="34" charset="0"/>
                <a:cs typeface="Times New Roman" panose="02020603050405020304" pitchFamily="18" charset="0"/>
              </a:rPr>
              <a:t>rewards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60F69EE-A065-662A-3F55-C950DE3FB423}"/>
              </a:ext>
            </a:extLst>
          </p:cNvPr>
          <p:cNvCxnSpPr>
            <a:cxnSpLocks/>
            <a:stCxn id="94" idx="0"/>
            <a:endCxn id="32" idx="3"/>
          </p:cNvCxnSpPr>
          <p:nvPr/>
        </p:nvCxnSpPr>
        <p:spPr>
          <a:xfrm rot="16200000" flipV="1">
            <a:off x="4526315" y="2049152"/>
            <a:ext cx="256529" cy="137286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44F0AB1-0115-93C8-86FD-47B9386C8136}"/>
              </a:ext>
            </a:extLst>
          </p:cNvPr>
          <p:cNvSpPr/>
          <p:nvPr/>
        </p:nvSpPr>
        <p:spPr>
          <a:xfrm>
            <a:off x="2662499" y="3170836"/>
            <a:ext cx="1341505" cy="30797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badi Extra Light" panose="020F0502020204030204" pitchFamily="34" charset="0"/>
                <a:cs typeface="Times New Roman" panose="02020603050405020304" pitchFamily="18" charset="0"/>
              </a:rPr>
              <a:t>Optimization formulation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2D69B487-DFE7-099B-1BCB-B46111F72FE7}"/>
              </a:ext>
            </a:extLst>
          </p:cNvPr>
          <p:cNvCxnSpPr>
            <a:cxnSpLocks/>
            <a:stCxn id="32" idx="1"/>
            <a:endCxn id="5" idx="1"/>
          </p:cNvCxnSpPr>
          <p:nvPr/>
        </p:nvCxnSpPr>
        <p:spPr>
          <a:xfrm rot="10800000" flipV="1">
            <a:off x="2014431" y="2607320"/>
            <a:ext cx="372567" cy="1146088"/>
          </a:xfrm>
          <a:prstGeom prst="bentConnector3">
            <a:avLst>
              <a:gd name="adj1" fmla="val 16135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3E3478-93D7-B957-ECAA-E730FEFABE65}"/>
                  </a:ext>
                </a:extLst>
              </p:cNvPr>
              <p:cNvSpPr txBox="1"/>
              <p:nvPr/>
            </p:nvSpPr>
            <p:spPr>
              <a:xfrm>
                <a:off x="4775690" y="3782138"/>
                <a:ext cx="3036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𝛥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latin typeface="Abadi Extra Light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3E3478-93D7-B957-ECAA-E730FEFAB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3782138"/>
                <a:ext cx="303673" cy="184666"/>
              </a:xfrm>
              <a:prstGeom prst="rect">
                <a:avLst/>
              </a:prstGeom>
              <a:blipFill>
                <a:blip r:embed="rId3"/>
                <a:stretch>
                  <a:fillRect l="-12000" r="-2000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8D394BB-4533-520B-E7E2-089DB3EA9612}"/>
              </a:ext>
            </a:extLst>
          </p:cNvPr>
          <p:cNvSpPr txBox="1"/>
          <p:nvPr/>
        </p:nvSpPr>
        <p:spPr>
          <a:xfrm rot="16200000">
            <a:off x="1104682" y="3049673"/>
            <a:ext cx="113561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badi Extra Light" panose="020F0502020204030204" pitchFamily="34" charset="0"/>
                <a:cs typeface="Times New Roman" panose="02020603050405020304" pitchFamily="18" charset="0"/>
              </a:rPr>
              <a:t>Adapt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A77A8C-9D98-FF13-7CC8-3D394C76B8CA}"/>
                  </a:ext>
                </a:extLst>
              </p:cNvPr>
              <p:cNvSpPr txBox="1"/>
              <p:nvPr/>
            </p:nvSpPr>
            <p:spPr>
              <a:xfrm>
                <a:off x="1830676" y="3042433"/>
                <a:ext cx="1399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>
                  <a:latin typeface="Abadi Extra Light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A77A8C-9D98-FF13-7CC8-3D394C76B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676" y="3042433"/>
                <a:ext cx="139910" cy="215444"/>
              </a:xfrm>
              <a:prstGeom prst="rect">
                <a:avLst/>
              </a:prstGeom>
              <a:blipFill>
                <a:blip r:embed="rId4"/>
                <a:stretch>
                  <a:fillRect l="-30435" r="-2608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F189C642-E350-27DA-DDC2-BC9B2202D641}"/>
              </a:ext>
            </a:extLst>
          </p:cNvPr>
          <p:cNvSpPr/>
          <p:nvPr/>
        </p:nvSpPr>
        <p:spPr>
          <a:xfrm>
            <a:off x="4450213" y="2729979"/>
            <a:ext cx="1003541" cy="30797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badi Extra Light" panose="020F0502020204030204" pitchFamily="34" charset="0"/>
                <a:cs typeface="Times New Roman" panose="02020603050405020304" pitchFamily="18" charset="0"/>
              </a:rPr>
              <a:t>Environment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BCAD5451-904B-3476-03FA-01B048FBE5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4331" y="2863849"/>
            <a:ext cx="593361" cy="600645"/>
          </a:xfrm>
          <a:prstGeom prst="rect">
            <a:avLst/>
          </a:prstGeom>
        </p:spPr>
      </p:pic>
      <p:pic>
        <p:nvPicPr>
          <p:cNvPr id="97" name="Graphic 96" descr="Robot outline">
            <a:extLst>
              <a:ext uri="{FF2B5EF4-FFF2-40B4-BE49-F238E27FC236}">
                <a16:creationId xmlns:a16="http://schemas.microsoft.com/office/drawing/2014/main" id="{A33E459F-9104-2013-F776-99E00EB267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12074" y="2153791"/>
            <a:ext cx="730995" cy="730995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4121847C-4E98-5364-922D-F826C577A64E}"/>
              </a:ext>
            </a:extLst>
          </p:cNvPr>
          <p:cNvSpPr txBox="1"/>
          <p:nvPr/>
        </p:nvSpPr>
        <p:spPr>
          <a:xfrm>
            <a:off x="2386995" y="2799259"/>
            <a:ext cx="15811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Abadi Extra Light" panose="020F0502020204030204" pitchFamily="34" charset="0"/>
                <a:cs typeface="Times New Roman" panose="02020603050405020304" pitchFamily="18" charset="0"/>
              </a:rPr>
              <a:t>Reinforcement Learning Agent</a:t>
            </a:r>
          </a:p>
        </p:txBody>
      </p:sp>
    </p:spTree>
    <p:extLst>
      <p:ext uri="{BB962C8B-B14F-4D97-AF65-F5344CB8AC3E}">
        <p14:creationId xmlns:p14="http://schemas.microsoft.com/office/powerpoint/2010/main" val="181800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1693</TotalTime>
  <Words>24</Words>
  <Application>Microsoft Office PowerPoint</Application>
  <PresentationFormat>A4 Paper (210x297 mm)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 Extra Light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Meimand, Mostafa</dc:creator>
  <cp:lastModifiedBy>Meimand, Mostafa</cp:lastModifiedBy>
  <cp:revision>121</cp:revision>
  <dcterms:created xsi:type="dcterms:W3CDTF">2022-05-05T15:21:13Z</dcterms:created>
  <dcterms:modified xsi:type="dcterms:W3CDTF">2023-07-20T17:39:20Z</dcterms:modified>
</cp:coreProperties>
</file>