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156E-2327-4F2A-A5A0-FC59968A0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92428"/>
            <a:ext cx="10058400" cy="3732684"/>
          </a:xfrm>
        </p:spPr>
        <p:txBody>
          <a:bodyPr/>
          <a:lstStyle/>
          <a:p>
            <a:r>
              <a:rPr lang="en-US" dirty="0"/>
              <a:t>School Management System Project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691C3-445E-4C0A-BCC1-3D0CC980382F}"/>
              </a:ext>
            </a:extLst>
          </p:cNvPr>
          <p:cNvSpPr txBox="1"/>
          <p:nvPr/>
        </p:nvSpPr>
        <p:spPr>
          <a:xfrm>
            <a:off x="1317939" y="4325112"/>
            <a:ext cx="9461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Members :- </a:t>
            </a:r>
          </a:p>
          <a:p>
            <a:r>
              <a:rPr lang="en-US" sz="2400" dirty="0"/>
              <a:t>Leader: Mahmoud Ahmed Azmi</a:t>
            </a:r>
          </a:p>
          <a:p>
            <a:r>
              <a:rPr lang="en-US" sz="2400" dirty="0"/>
              <a:t>Member: Mohamed Mahmoud </a:t>
            </a:r>
            <a:r>
              <a:rPr lang="en-US" sz="2400" dirty="0" err="1"/>
              <a:t>Sedeek</a:t>
            </a:r>
            <a:r>
              <a:rPr lang="en-US" sz="2400" dirty="0"/>
              <a:t> </a:t>
            </a:r>
          </a:p>
          <a:p>
            <a:r>
              <a:rPr lang="en-US" sz="2400" dirty="0"/>
              <a:t>Member : Mostafa Mohamed Tawfik</a:t>
            </a:r>
          </a:p>
          <a:p>
            <a:r>
              <a:rPr lang="en-US" sz="2400" dirty="0"/>
              <a:t>Member : Mohamed </a:t>
            </a:r>
            <a:r>
              <a:rPr lang="en-US" sz="2400" dirty="0" err="1"/>
              <a:t>ahmed</a:t>
            </a:r>
            <a:r>
              <a:rPr lang="en-US" sz="2400" dirty="0"/>
              <a:t> </a:t>
            </a:r>
            <a:r>
              <a:rPr lang="en-US" sz="2400" dirty="0" err="1"/>
              <a:t>elsayed</a:t>
            </a:r>
            <a:r>
              <a:rPr lang="en-US" sz="2400" dirty="0"/>
              <a:t> </a:t>
            </a:r>
          </a:p>
          <a:p>
            <a:r>
              <a:rPr lang="en-US" sz="2400" dirty="0"/>
              <a:t>Member : Mahmoud </a:t>
            </a:r>
            <a:r>
              <a:rPr lang="en-US" sz="2400" dirty="0" err="1"/>
              <a:t>gamal</a:t>
            </a:r>
            <a:r>
              <a:rPr lang="en-US" sz="2400" dirty="0"/>
              <a:t> </a:t>
            </a:r>
            <a:r>
              <a:rPr lang="en-US" sz="2400" dirty="0" err="1"/>
              <a:t>abdelfatah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4708B-D49E-439B-87D1-577E8E97CF32}"/>
              </a:ext>
            </a:extLst>
          </p:cNvPr>
          <p:cNvSpPr txBox="1"/>
          <p:nvPr/>
        </p:nvSpPr>
        <p:spPr>
          <a:xfrm>
            <a:off x="5237408" y="3567447"/>
            <a:ext cx="69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</a:t>
            </a:r>
            <a:r>
              <a:rPr lang="en-US" dirty="0" err="1"/>
              <a:t>T.A.:Aya</a:t>
            </a:r>
            <a:r>
              <a:rPr lang="en-US" dirty="0"/>
              <a:t> Saad </a:t>
            </a:r>
          </a:p>
        </p:txBody>
      </p:sp>
    </p:spTree>
    <p:extLst>
      <p:ext uri="{BB962C8B-B14F-4D97-AF65-F5344CB8AC3E}">
        <p14:creationId xmlns:p14="http://schemas.microsoft.com/office/powerpoint/2010/main" val="347344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B00A-99DF-4939-BE8E-2B805F58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53" y="283335"/>
            <a:ext cx="10058400" cy="5666704"/>
          </a:xfrm>
        </p:spPr>
        <p:txBody>
          <a:bodyPr>
            <a:normAutofit/>
          </a:bodyPr>
          <a:lstStyle/>
          <a:p>
            <a:r>
              <a:rPr lang="en-US" sz="2800" dirty="0"/>
              <a:t>Description :- </a:t>
            </a:r>
          </a:p>
          <a:p>
            <a:r>
              <a:rPr lang="en-US" sz="2800" dirty="0"/>
              <a:t>The Project Is Allowing The Manager To  Controls The school</a:t>
            </a:r>
          </a:p>
          <a:p>
            <a:r>
              <a:rPr lang="en-US" sz="2800" dirty="0"/>
              <a:t>System , improving education  , improve the </a:t>
            </a:r>
            <a:r>
              <a:rPr lang="en-US" sz="2800" dirty="0" err="1"/>
              <a:t>communcations</a:t>
            </a:r>
            <a:endParaRPr lang="en-US" sz="2800" dirty="0"/>
          </a:p>
          <a:p>
            <a:r>
              <a:rPr lang="en-US" sz="2800" dirty="0"/>
              <a:t> between the student and teacher and the manager  </a:t>
            </a:r>
          </a:p>
          <a:p>
            <a:r>
              <a:rPr lang="en-US" sz="2800" dirty="0"/>
              <a:t>By using the application make the controlling very </a:t>
            </a:r>
            <a:r>
              <a:rPr lang="en-US" sz="2800" dirty="0" err="1"/>
              <a:t>easly</a:t>
            </a:r>
            <a:r>
              <a:rPr lang="en-US" sz="2800" dirty="0"/>
              <a:t> to  </a:t>
            </a:r>
          </a:p>
          <a:p>
            <a:r>
              <a:rPr lang="en-US" sz="2800" dirty="0"/>
              <a:t>The manager </a:t>
            </a:r>
          </a:p>
        </p:txBody>
      </p:sp>
    </p:spTree>
    <p:extLst>
      <p:ext uri="{BB962C8B-B14F-4D97-AF65-F5344CB8AC3E}">
        <p14:creationId xmlns:p14="http://schemas.microsoft.com/office/powerpoint/2010/main" val="32022866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</TotalTime>
  <Words>80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School Management System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 Project </dc:title>
  <dc:creator>Lenovo</dc:creator>
  <cp:lastModifiedBy>Lenovo</cp:lastModifiedBy>
  <cp:revision>1</cp:revision>
  <dcterms:created xsi:type="dcterms:W3CDTF">2019-05-07T06:19:42Z</dcterms:created>
  <dcterms:modified xsi:type="dcterms:W3CDTF">2019-05-07T06:33:30Z</dcterms:modified>
</cp:coreProperties>
</file>