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E73E-388D-4B4F-AA2E-1509C8124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26430-4D40-4C13-BF8E-76309CDF0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D9930-4B73-41B8-B7E2-8777A91F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9943-4184-403F-B4D8-AE4E1A48287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067C-1696-4685-BDE1-2F98E71F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C0A57-0F96-40FB-AFFA-0C67AE6A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B3B-C4A5-4A5A-B7E1-7D4D22AD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9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EADE-3936-42C5-A743-64D6DA8D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382BA-DAAD-478E-A456-3B008E725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4D6DB-5CF9-4467-9CD2-75F48A35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9943-4184-403F-B4D8-AE4E1A48287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9780-0CD5-4F9D-908F-F91311C0A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833CA-A2BB-46AF-989B-8F12C16F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B3B-C4A5-4A5A-B7E1-7D4D22AD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9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B792C-FEC1-4AD8-B724-A158519F5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DA939-C902-46F9-873E-23F405D71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F8530-556A-4BD6-8052-85A7F6BD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9943-4184-403F-B4D8-AE4E1A48287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6233C-7640-4E0B-B3F0-227E6D47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5015B-9F8D-47AF-9E86-C92AF30C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B3B-C4A5-4A5A-B7E1-7D4D22AD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0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5FEE-9F97-4828-8CEE-67285E9A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2F88D-81E4-406A-81EB-1FB1E6A06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BE99B-63CD-4ACF-808D-7F6E8693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9943-4184-403F-B4D8-AE4E1A48287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E7CB1-5FD1-4754-AC72-F281913C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A5443-BB72-472E-96F3-22000A6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B3B-C4A5-4A5A-B7E1-7D4D22AD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F225-D92E-4402-9B54-FA4BB3DE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4390-37B9-4848-AAA5-B742F995D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6C650-3B40-4147-B771-7218917B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9943-4184-403F-B4D8-AE4E1A48287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78658-5F98-4BD0-B978-E04929C2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9690F-25DD-4052-B1B4-81C742B1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B3B-C4A5-4A5A-B7E1-7D4D22AD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1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0F48-34DC-4055-9A56-8E649B66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1C09-AC36-46DB-8799-2B0A158F0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73842-3564-4FB5-B584-7615D35D9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93829-DA48-4E0A-8B3A-A2FD6811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9943-4184-403F-B4D8-AE4E1A48287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F3D12-948D-45BA-9FD8-432C7F7B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EA228-FE21-4778-9BD1-AB0D269B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B3B-C4A5-4A5A-B7E1-7D4D22AD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3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8702-0A2D-4276-B0C7-81A05950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BEC81-D1D3-429D-95F0-76EF7A726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7E851-8443-4A96-959C-E70B0DE5E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311FF-A6D2-4F55-A8E0-18494A475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CFB69-833B-4138-B60B-0EE7F9343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80FF6-8470-4639-86BA-3C53D539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9943-4184-403F-B4D8-AE4E1A48287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4017B-2A1F-4795-85A0-7CAE63AF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7E4B82-79F0-4D24-A0DD-26747BC0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B3B-C4A5-4A5A-B7E1-7D4D22AD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7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75F5-10F9-4E70-BD1B-FC15BE8D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F501B-58E1-43DB-8802-0A03D6C6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9943-4184-403F-B4D8-AE4E1A48287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B71BE-3807-4221-B25B-C01B73CF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D2FC5-8364-4F65-BAB4-C99BE057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B3B-C4A5-4A5A-B7E1-7D4D22AD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9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28D41-C071-4EC5-8BC1-CBAA5048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9943-4184-403F-B4D8-AE4E1A48287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1FE26-7DAF-4F8C-BC13-5169BEBF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2A4D6-3D72-41BC-8192-9A767E42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B3B-C4A5-4A5A-B7E1-7D4D22AD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7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AC88-CDA4-4C93-82FE-40DF1E33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F9DE0-C05F-4B71-A59F-7A67E0C18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15402-DD97-4B6F-96F2-E7D28074E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6CC7E-C33B-4E81-9659-B9A06DD1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9943-4184-403F-B4D8-AE4E1A48287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79227-5BAF-47D0-B2E4-71D5784A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638CC-266F-46FD-B190-B06682AF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B3B-C4A5-4A5A-B7E1-7D4D22AD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2F48-F38C-47A1-9FB0-EECA7932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45F31-5C6D-4102-8A90-FCC1B547A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D1FDD-F914-4F28-8C4F-07EF04DFD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34BD3-4E64-4660-B437-8A2D3264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9943-4184-403F-B4D8-AE4E1A48287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8D307-C6BA-44DC-9F09-65EB4A35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D0DA3-26A5-4E1C-BD1C-4C3C4901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B3B-C4A5-4A5A-B7E1-7D4D22AD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92BAC-0CC7-4635-B259-C6B04BA1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3507B-6BD5-403C-B733-7AF2DADED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B17B5-12F5-4B30-860C-1143AAB38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C9943-4184-403F-B4D8-AE4E1A48287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DFDAC-A029-436A-9BD4-A1CE84D49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7EA97-9D3A-41BA-B500-C6390A1D7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F4B3B-C4A5-4A5A-B7E1-7D4D22AD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FDE1EC16-A6F3-4470-87AE-52EC51D206DE}"/>
              </a:ext>
            </a:extLst>
          </p:cNvPr>
          <p:cNvCxnSpPr/>
          <p:nvPr/>
        </p:nvCxnSpPr>
        <p:spPr>
          <a:xfrm>
            <a:off x="11616744" y="3912525"/>
            <a:ext cx="772732" cy="37197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9C2A4803-1911-465A-B2F0-F1B4EF672525}"/>
              </a:ext>
            </a:extLst>
          </p:cNvPr>
          <p:cNvSpPr/>
          <p:nvPr/>
        </p:nvSpPr>
        <p:spPr>
          <a:xfrm>
            <a:off x="4494728" y="103031"/>
            <a:ext cx="2498501" cy="6053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07" name="Parallelogram 106">
            <a:extLst>
              <a:ext uri="{FF2B5EF4-FFF2-40B4-BE49-F238E27FC236}">
                <a16:creationId xmlns:a16="http://schemas.microsoft.com/office/drawing/2014/main" id="{DD288D54-FAE4-4BD4-A265-8727DBA74CB3}"/>
              </a:ext>
            </a:extLst>
          </p:cNvPr>
          <p:cNvSpPr/>
          <p:nvPr/>
        </p:nvSpPr>
        <p:spPr>
          <a:xfrm>
            <a:off x="4198513" y="1403797"/>
            <a:ext cx="3026535" cy="605307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in form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D76E585-CCC6-4B83-BFBA-1A855E9C2D82}"/>
              </a:ext>
            </a:extLst>
          </p:cNvPr>
          <p:cNvCxnSpPr>
            <a:cxnSpLocks/>
          </p:cNvCxnSpPr>
          <p:nvPr/>
        </p:nvCxnSpPr>
        <p:spPr>
          <a:xfrm flipH="1">
            <a:off x="5690852" y="753414"/>
            <a:ext cx="20928" cy="60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iamond 109">
            <a:extLst>
              <a:ext uri="{FF2B5EF4-FFF2-40B4-BE49-F238E27FC236}">
                <a16:creationId xmlns:a16="http://schemas.microsoft.com/office/drawing/2014/main" id="{DA2366A7-4235-4BA9-800C-98B702A93C5E}"/>
              </a:ext>
            </a:extLst>
          </p:cNvPr>
          <p:cNvSpPr/>
          <p:nvPr/>
        </p:nvSpPr>
        <p:spPr>
          <a:xfrm>
            <a:off x="4823136" y="2657594"/>
            <a:ext cx="1600202" cy="154281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if username =admin&amp;&amp;password=admin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9C41616-F9A4-4A5F-B19F-B1AEBC66D143}"/>
              </a:ext>
            </a:extLst>
          </p:cNvPr>
          <p:cNvCxnSpPr/>
          <p:nvPr/>
        </p:nvCxnSpPr>
        <p:spPr>
          <a:xfrm>
            <a:off x="5602309" y="1982020"/>
            <a:ext cx="20928" cy="55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A4CBBC5-BBEA-4306-9FB3-E0F1DAC12A87}"/>
              </a:ext>
            </a:extLst>
          </p:cNvPr>
          <p:cNvSpPr/>
          <p:nvPr/>
        </p:nvSpPr>
        <p:spPr>
          <a:xfrm>
            <a:off x="7492285" y="2986809"/>
            <a:ext cx="1600202" cy="884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Adminform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D0CA166B-83BF-4A5B-8644-3130B75200FD}"/>
              </a:ext>
            </a:extLst>
          </p:cNvPr>
          <p:cNvSpPr/>
          <p:nvPr/>
        </p:nvSpPr>
        <p:spPr>
          <a:xfrm>
            <a:off x="6423338" y="3264227"/>
            <a:ext cx="1068947" cy="286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Arrow: Left 118">
            <a:extLst>
              <a:ext uri="{FF2B5EF4-FFF2-40B4-BE49-F238E27FC236}">
                <a16:creationId xmlns:a16="http://schemas.microsoft.com/office/drawing/2014/main" id="{0B33ECBC-8028-469C-8E94-71615506BE95}"/>
              </a:ext>
            </a:extLst>
          </p:cNvPr>
          <p:cNvSpPr/>
          <p:nvPr/>
        </p:nvSpPr>
        <p:spPr>
          <a:xfrm>
            <a:off x="3702671" y="3285722"/>
            <a:ext cx="1120465" cy="2650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421C6A4-1069-44A7-99AA-0925C81324FE}"/>
              </a:ext>
            </a:extLst>
          </p:cNvPr>
          <p:cNvSpPr/>
          <p:nvPr/>
        </p:nvSpPr>
        <p:spPr>
          <a:xfrm>
            <a:off x="2102469" y="2976061"/>
            <a:ext cx="1600202" cy="884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teacherform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82E67109-C8D1-4A70-9CBA-A254D0B8A8C3}"/>
              </a:ext>
            </a:extLst>
          </p:cNvPr>
          <p:cNvSpPr/>
          <p:nvPr/>
        </p:nvSpPr>
        <p:spPr>
          <a:xfrm>
            <a:off x="6685414" y="2780290"/>
            <a:ext cx="544794" cy="34522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08615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317270-6BEE-46D2-89E9-641E95A11C73}"/>
              </a:ext>
            </a:extLst>
          </p:cNvPr>
          <p:cNvSpPr/>
          <p:nvPr/>
        </p:nvSpPr>
        <p:spPr>
          <a:xfrm>
            <a:off x="4495798" y="578460"/>
            <a:ext cx="1600202" cy="884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Adminform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C75BC6-8B24-49D9-BE0E-F14FF6FE6F95}"/>
              </a:ext>
            </a:extLst>
          </p:cNvPr>
          <p:cNvCxnSpPr>
            <a:cxnSpLocks/>
          </p:cNvCxnSpPr>
          <p:nvPr/>
        </p:nvCxnSpPr>
        <p:spPr>
          <a:xfrm>
            <a:off x="6096000" y="1462841"/>
            <a:ext cx="819955" cy="67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D620DB-F226-41C0-9E6E-205A5551A764}"/>
              </a:ext>
            </a:extLst>
          </p:cNvPr>
          <p:cNvCxnSpPr>
            <a:cxnSpLocks/>
          </p:cNvCxnSpPr>
          <p:nvPr/>
        </p:nvCxnSpPr>
        <p:spPr>
          <a:xfrm flipH="1">
            <a:off x="3773510" y="1462841"/>
            <a:ext cx="722289" cy="79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EBB7B24-3DA4-4A3D-8FD8-5C35A97928E2}"/>
              </a:ext>
            </a:extLst>
          </p:cNvPr>
          <p:cNvSpPr/>
          <p:nvPr/>
        </p:nvSpPr>
        <p:spPr>
          <a:xfrm>
            <a:off x="6915954" y="2195895"/>
            <a:ext cx="2356835" cy="826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Teacher__form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43FE6C-C66D-4C7A-B752-E99DD2507051}"/>
              </a:ext>
            </a:extLst>
          </p:cNvPr>
          <p:cNvSpPr/>
          <p:nvPr/>
        </p:nvSpPr>
        <p:spPr>
          <a:xfrm>
            <a:off x="2380444" y="2253803"/>
            <a:ext cx="2356835" cy="826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>
                <a:solidFill>
                  <a:schemeClr val="tx1"/>
                </a:solidFill>
              </a:rPr>
              <a:t>student</a:t>
            </a:r>
            <a:r>
              <a:rPr lang="en-US" dirty="0">
                <a:solidFill>
                  <a:schemeClr val="tx1"/>
                </a:solidFill>
              </a:rPr>
              <a:t>__form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6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8451F2-8F18-4512-BFED-8EAED79AD869}"/>
              </a:ext>
            </a:extLst>
          </p:cNvPr>
          <p:cNvSpPr/>
          <p:nvPr/>
        </p:nvSpPr>
        <p:spPr>
          <a:xfrm>
            <a:off x="4456089" y="161033"/>
            <a:ext cx="2356835" cy="826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Teacher__form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1D88DB-9F75-4BB0-AD33-F8C1544B0740}"/>
              </a:ext>
            </a:extLst>
          </p:cNvPr>
          <p:cNvCxnSpPr>
            <a:cxnSpLocks/>
          </p:cNvCxnSpPr>
          <p:nvPr/>
        </p:nvCxnSpPr>
        <p:spPr>
          <a:xfrm>
            <a:off x="6825803" y="721217"/>
            <a:ext cx="3412892" cy="20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769725-6C6D-443A-8EE4-62E863DA82FC}"/>
              </a:ext>
            </a:extLst>
          </p:cNvPr>
          <p:cNvCxnSpPr>
            <a:cxnSpLocks/>
          </p:cNvCxnSpPr>
          <p:nvPr/>
        </p:nvCxnSpPr>
        <p:spPr>
          <a:xfrm>
            <a:off x="10264453" y="921928"/>
            <a:ext cx="0" cy="136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8E2D34-802D-4A0E-874E-8AC8D61B8120}"/>
              </a:ext>
            </a:extLst>
          </p:cNvPr>
          <p:cNvCxnSpPr>
            <a:cxnSpLocks/>
          </p:cNvCxnSpPr>
          <p:nvPr/>
        </p:nvCxnSpPr>
        <p:spPr>
          <a:xfrm>
            <a:off x="6444654" y="979363"/>
            <a:ext cx="158814" cy="188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4C2A7-8E33-40FA-8A41-998E565AAF8E}"/>
              </a:ext>
            </a:extLst>
          </p:cNvPr>
          <p:cNvCxnSpPr>
            <a:cxnSpLocks/>
          </p:cNvCxnSpPr>
          <p:nvPr/>
        </p:nvCxnSpPr>
        <p:spPr>
          <a:xfrm flipH="1">
            <a:off x="3601797" y="1006730"/>
            <a:ext cx="892928" cy="164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E80E3C-1019-4D15-924A-1F5AF4A1274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954371" y="574223"/>
            <a:ext cx="2501718" cy="13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100BEA-9289-488B-A635-E68AF4F9F52E}"/>
              </a:ext>
            </a:extLst>
          </p:cNvPr>
          <p:cNvCxnSpPr>
            <a:cxnSpLocks/>
          </p:cNvCxnSpPr>
          <p:nvPr/>
        </p:nvCxnSpPr>
        <p:spPr>
          <a:xfrm flipH="1">
            <a:off x="1625961" y="758644"/>
            <a:ext cx="328410" cy="144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9BA7FF-2C3A-4B32-9142-DD233CCAE0A1}"/>
              </a:ext>
            </a:extLst>
          </p:cNvPr>
          <p:cNvCxnSpPr>
            <a:cxnSpLocks/>
          </p:cNvCxnSpPr>
          <p:nvPr/>
        </p:nvCxnSpPr>
        <p:spPr>
          <a:xfrm>
            <a:off x="6657835" y="1006730"/>
            <a:ext cx="1417750" cy="172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FF746FE-2758-4E89-A067-3F4EE953D857}"/>
              </a:ext>
            </a:extLst>
          </p:cNvPr>
          <p:cNvSpPr/>
          <p:nvPr/>
        </p:nvSpPr>
        <p:spPr>
          <a:xfrm>
            <a:off x="9459527" y="2354686"/>
            <a:ext cx="1558336" cy="602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</a:t>
            </a:r>
            <a:r>
              <a:rPr lang="en-US" dirty="0" err="1">
                <a:solidFill>
                  <a:schemeClr val="tx1"/>
                </a:solidFill>
              </a:rPr>
              <a:t>addteacher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0BF6B8-1B83-4D15-B88A-8AECFD45F8B9}"/>
              </a:ext>
            </a:extLst>
          </p:cNvPr>
          <p:cNvSpPr/>
          <p:nvPr/>
        </p:nvSpPr>
        <p:spPr>
          <a:xfrm>
            <a:off x="7296417" y="2661124"/>
            <a:ext cx="1558336" cy="602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</a:t>
            </a:r>
            <a:r>
              <a:rPr lang="en-US" dirty="0" err="1">
                <a:solidFill>
                  <a:schemeClr val="tx1"/>
                </a:solidFill>
              </a:rPr>
              <a:t>editteacher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1A98E5-4515-4A71-91A9-3A596D4C6342}"/>
              </a:ext>
            </a:extLst>
          </p:cNvPr>
          <p:cNvSpPr/>
          <p:nvPr/>
        </p:nvSpPr>
        <p:spPr>
          <a:xfrm>
            <a:off x="4980907" y="2817250"/>
            <a:ext cx="1844896" cy="602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</a:t>
            </a:r>
            <a:r>
              <a:rPr lang="en-US" dirty="0" err="1">
                <a:solidFill>
                  <a:schemeClr val="tx1"/>
                </a:solidFill>
              </a:rPr>
              <a:t>desplayteacher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1947D4-8DB5-4B7F-B056-26B90A027200}"/>
              </a:ext>
            </a:extLst>
          </p:cNvPr>
          <p:cNvSpPr/>
          <p:nvPr/>
        </p:nvSpPr>
        <p:spPr>
          <a:xfrm>
            <a:off x="2783989" y="2661124"/>
            <a:ext cx="1558336" cy="602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Setsupervisor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838F09-C866-44AB-B2B6-46124C620DEC}"/>
              </a:ext>
            </a:extLst>
          </p:cNvPr>
          <p:cNvSpPr/>
          <p:nvPr/>
        </p:nvSpPr>
        <p:spPr>
          <a:xfrm>
            <a:off x="716924" y="2265069"/>
            <a:ext cx="1558336" cy="602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deleteteacher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F0132E42-A842-4542-98A2-1AE8CFC46669}"/>
              </a:ext>
            </a:extLst>
          </p:cNvPr>
          <p:cNvSpPr/>
          <p:nvPr/>
        </p:nvSpPr>
        <p:spPr>
          <a:xfrm>
            <a:off x="10219376" y="4389531"/>
            <a:ext cx="1011001" cy="174725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if back  button___ checked==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18FE8F53-2AB9-481D-87CC-8E2275C71484}"/>
              </a:ext>
            </a:extLst>
          </p:cNvPr>
          <p:cNvSpPr/>
          <p:nvPr/>
        </p:nvSpPr>
        <p:spPr>
          <a:xfrm>
            <a:off x="7678595" y="4647087"/>
            <a:ext cx="1176158" cy="148969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if back  button___ checked==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true</a:t>
            </a:r>
          </a:p>
          <a:p>
            <a:pPr algn="ctr"/>
            <a:endParaRPr lang="en-US" sz="1000" dirty="0"/>
          </a:p>
        </p:txBody>
      </p: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E4BBBF78-0B0B-4019-A3B8-0D91AF624321}"/>
              </a:ext>
            </a:extLst>
          </p:cNvPr>
          <p:cNvSpPr/>
          <p:nvPr/>
        </p:nvSpPr>
        <p:spPr>
          <a:xfrm>
            <a:off x="5763151" y="4990733"/>
            <a:ext cx="894684" cy="143275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if back  button___ checked==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true</a:t>
            </a:r>
          </a:p>
          <a:p>
            <a:pPr algn="ctr"/>
            <a:endParaRPr lang="en-US" sz="1000" dirty="0"/>
          </a:p>
        </p:txBody>
      </p: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C5114179-75C7-4D92-AB3A-A29D02D4DC60}"/>
              </a:ext>
            </a:extLst>
          </p:cNvPr>
          <p:cNvSpPr/>
          <p:nvPr/>
        </p:nvSpPr>
        <p:spPr>
          <a:xfrm>
            <a:off x="2754878" y="4919639"/>
            <a:ext cx="1083562" cy="135228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if back  button___ checked==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true</a:t>
            </a:r>
          </a:p>
          <a:p>
            <a:pPr algn="ctr"/>
            <a:endParaRPr lang="en-US" sz="1000" dirty="0"/>
          </a:p>
        </p:txBody>
      </p: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A2FD5504-4217-492F-A64C-FBD72AA84B57}"/>
              </a:ext>
            </a:extLst>
          </p:cNvPr>
          <p:cNvSpPr/>
          <p:nvPr/>
        </p:nvSpPr>
        <p:spPr>
          <a:xfrm>
            <a:off x="347702" y="4861758"/>
            <a:ext cx="1001867" cy="165642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if back  button___ checked==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true</a:t>
            </a:r>
          </a:p>
          <a:p>
            <a:pPr algn="ctr"/>
            <a:endParaRPr lang="en-US" sz="1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CF47699-0711-4244-8EE1-D631272FECA3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0429732" y="2956773"/>
            <a:ext cx="295145" cy="1432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E6C90B8-8101-47E5-99EB-944738E2367B}"/>
              </a:ext>
            </a:extLst>
          </p:cNvPr>
          <p:cNvCxnSpPr>
            <a:cxnSpLocks/>
          </p:cNvCxnSpPr>
          <p:nvPr/>
        </p:nvCxnSpPr>
        <p:spPr>
          <a:xfrm>
            <a:off x="8083627" y="3263211"/>
            <a:ext cx="169572" cy="1432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85C4A9D-6763-4A42-AA08-0C03F41EE895}"/>
              </a:ext>
            </a:extLst>
          </p:cNvPr>
          <p:cNvCxnSpPr>
            <a:cxnSpLocks/>
          </p:cNvCxnSpPr>
          <p:nvPr/>
        </p:nvCxnSpPr>
        <p:spPr>
          <a:xfrm>
            <a:off x="6011214" y="3540835"/>
            <a:ext cx="169572" cy="1432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43C9D0-76D2-4647-96AE-2B03AB999A37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3296659" y="3263211"/>
            <a:ext cx="276028" cy="165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9FC59A-FAB1-405E-80AF-F31F2713D9E5}"/>
              </a:ext>
            </a:extLst>
          </p:cNvPr>
          <p:cNvCxnSpPr>
            <a:cxnSpLocks/>
          </p:cNvCxnSpPr>
          <p:nvPr/>
        </p:nvCxnSpPr>
        <p:spPr>
          <a:xfrm flipH="1">
            <a:off x="817812" y="2963751"/>
            <a:ext cx="122896" cy="187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7B131F8-78E0-40FF-8207-E4881C36A9E8}"/>
              </a:ext>
            </a:extLst>
          </p:cNvPr>
          <p:cNvCxnSpPr>
            <a:cxnSpLocks/>
          </p:cNvCxnSpPr>
          <p:nvPr/>
        </p:nvCxnSpPr>
        <p:spPr>
          <a:xfrm>
            <a:off x="1348136" y="5707112"/>
            <a:ext cx="606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2BFE65-CBCE-41FA-A42E-F3690B1809AE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838440" y="5595780"/>
            <a:ext cx="1365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F5F1F18-9C6A-4426-A3F5-B0B43AE2CA9E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6657835" y="5707112"/>
            <a:ext cx="638582" cy="2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ED4E78E-6D31-433C-AC53-00A1F7BE2C61}"/>
              </a:ext>
            </a:extLst>
          </p:cNvPr>
          <p:cNvCxnSpPr>
            <a:cxnSpLocks/>
          </p:cNvCxnSpPr>
          <p:nvPr/>
        </p:nvCxnSpPr>
        <p:spPr>
          <a:xfrm flipV="1">
            <a:off x="1888018" y="758644"/>
            <a:ext cx="1013367" cy="493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6899257-EEBB-4913-8E3A-7AAA5F55115A}"/>
              </a:ext>
            </a:extLst>
          </p:cNvPr>
          <p:cNvCxnSpPr>
            <a:cxnSpLocks/>
          </p:cNvCxnSpPr>
          <p:nvPr/>
        </p:nvCxnSpPr>
        <p:spPr>
          <a:xfrm flipH="1" flipV="1">
            <a:off x="4397597" y="1480465"/>
            <a:ext cx="764000" cy="411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4AB3624-A4E2-4FB5-8675-96F3226F993C}"/>
              </a:ext>
            </a:extLst>
          </p:cNvPr>
          <p:cNvCxnSpPr>
            <a:cxnSpLocks/>
          </p:cNvCxnSpPr>
          <p:nvPr/>
        </p:nvCxnSpPr>
        <p:spPr>
          <a:xfrm flipH="1" flipV="1">
            <a:off x="6599068" y="1615494"/>
            <a:ext cx="764000" cy="411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EDE4D9A-4FA6-47A0-86D1-9E4F867701AD}"/>
              </a:ext>
            </a:extLst>
          </p:cNvPr>
          <p:cNvCxnSpPr>
            <a:cxnSpLocks/>
          </p:cNvCxnSpPr>
          <p:nvPr/>
        </p:nvCxnSpPr>
        <p:spPr>
          <a:xfrm flipH="1" flipV="1">
            <a:off x="9274698" y="2114550"/>
            <a:ext cx="268743" cy="327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563B6C4-C063-4D7C-AB9C-ECC6692B3780}"/>
              </a:ext>
            </a:extLst>
          </p:cNvPr>
          <p:cNvCxnSpPr>
            <a:cxnSpLocks/>
          </p:cNvCxnSpPr>
          <p:nvPr/>
        </p:nvCxnSpPr>
        <p:spPr>
          <a:xfrm flipH="1" flipV="1">
            <a:off x="7021750" y="1413865"/>
            <a:ext cx="2215182" cy="78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A9F10F4-8951-4DA2-B632-D4BAF8040256}"/>
              </a:ext>
            </a:extLst>
          </p:cNvPr>
          <p:cNvCxnSpPr>
            <a:cxnSpLocks/>
          </p:cNvCxnSpPr>
          <p:nvPr/>
        </p:nvCxnSpPr>
        <p:spPr>
          <a:xfrm flipV="1">
            <a:off x="11673863" y="2202287"/>
            <a:ext cx="62707" cy="311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4BE89E1-B40A-4E95-9D51-BC43A343D545}"/>
              </a:ext>
            </a:extLst>
          </p:cNvPr>
          <p:cNvCxnSpPr>
            <a:cxnSpLocks/>
          </p:cNvCxnSpPr>
          <p:nvPr/>
        </p:nvCxnSpPr>
        <p:spPr>
          <a:xfrm flipH="1" flipV="1">
            <a:off x="10303982" y="1480465"/>
            <a:ext cx="1341528" cy="61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74979DE-1265-4B52-9BC9-8B52CCF31D20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1230377" y="5263157"/>
            <a:ext cx="443486" cy="6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A7744F-FA3E-4031-B542-90AC2BFDE865}"/>
              </a:ext>
            </a:extLst>
          </p:cNvPr>
          <p:cNvCxnSpPr>
            <a:cxnSpLocks/>
          </p:cNvCxnSpPr>
          <p:nvPr/>
        </p:nvCxnSpPr>
        <p:spPr>
          <a:xfrm flipV="1">
            <a:off x="8948537" y="5391935"/>
            <a:ext cx="582151" cy="2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Process 94">
            <a:extLst>
              <a:ext uri="{FF2B5EF4-FFF2-40B4-BE49-F238E27FC236}">
                <a16:creationId xmlns:a16="http://schemas.microsoft.com/office/drawing/2014/main" id="{FA25633A-DAE8-4D6E-9930-5F22B44FC0E1}"/>
              </a:ext>
            </a:extLst>
          </p:cNvPr>
          <p:cNvSpPr/>
          <p:nvPr/>
        </p:nvSpPr>
        <p:spPr>
          <a:xfrm>
            <a:off x="4033974" y="5193169"/>
            <a:ext cx="544794" cy="34522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96" name="Flowchart: Process 95">
            <a:extLst>
              <a:ext uri="{FF2B5EF4-FFF2-40B4-BE49-F238E27FC236}">
                <a16:creationId xmlns:a16="http://schemas.microsoft.com/office/drawing/2014/main" id="{A2129B13-DC2E-4272-908B-59FADDFFC569}"/>
              </a:ext>
            </a:extLst>
          </p:cNvPr>
          <p:cNvSpPr/>
          <p:nvPr/>
        </p:nvSpPr>
        <p:spPr>
          <a:xfrm>
            <a:off x="6657809" y="5293711"/>
            <a:ext cx="556017" cy="34522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97" name="Flowchart: Process 96">
            <a:extLst>
              <a:ext uri="{FF2B5EF4-FFF2-40B4-BE49-F238E27FC236}">
                <a16:creationId xmlns:a16="http://schemas.microsoft.com/office/drawing/2014/main" id="{5A34253F-7FE8-488E-A8AB-D580F30A59B8}"/>
              </a:ext>
            </a:extLst>
          </p:cNvPr>
          <p:cNvSpPr/>
          <p:nvPr/>
        </p:nvSpPr>
        <p:spPr>
          <a:xfrm>
            <a:off x="8884734" y="4949644"/>
            <a:ext cx="544794" cy="34522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98" name="Flowchart: Process 97">
            <a:extLst>
              <a:ext uri="{FF2B5EF4-FFF2-40B4-BE49-F238E27FC236}">
                <a16:creationId xmlns:a16="http://schemas.microsoft.com/office/drawing/2014/main" id="{04EF1D20-CE19-43E3-B811-9968DFFCA693}"/>
              </a:ext>
            </a:extLst>
          </p:cNvPr>
          <p:cNvSpPr/>
          <p:nvPr/>
        </p:nvSpPr>
        <p:spPr>
          <a:xfrm>
            <a:off x="11182611" y="4747025"/>
            <a:ext cx="553959" cy="34522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99" name="Flowchart: Process 98">
            <a:extLst>
              <a:ext uri="{FF2B5EF4-FFF2-40B4-BE49-F238E27FC236}">
                <a16:creationId xmlns:a16="http://schemas.microsoft.com/office/drawing/2014/main" id="{53FFEBED-827F-401F-A816-A62368A89842}"/>
              </a:ext>
            </a:extLst>
          </p:cNvPr>
          <p:cNvSpPr/>
          <p:nvPr/>
        </p:nvSpPr>
        <p:spPr>
          <a:xfrm>
            <a:off x="1353252" y="5240966"/>
            <a:ext cx="501536" cy="34522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17620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ACF72C4-F65C-4EFE-8D5D-4B58E55FD3E7}"/>
              </a:ext>
            </a:extLst>
          </p:cNvPr>
          <p:cNvCxnSpPr>
            <a:cxnSpLocks/>
          </p:cNvCxnSpPr>
          <p:nvPr/>
        </p:nvCxnSpPr>
        <p:spPr>
          <a:xfrm>
            <a:off x="6787166" y="887006"/>
            <a:ext cx="3412892" cy="20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FC7CAC-611B-4E43-9698-54F816E6113B}"/>
              </a:ext>
            </a:extLst>
          </p:cNvPr>
          <p:cNvCxnSpPr>
            <a:cxnSpLocks/>
          </p:cNvCxnSpPr>
          <p:nvPr/>
        </p:nvCxnSpPr>
        <p:spPr>
          <a:xfrm>
            <a:off x="10225816" y="1087717"/>
            <a:ext cx="0" cy="136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424620-199A-4D60-A1A5-FF776BD4D1A9}"/>
              </a:ext>
            </a:extLst>
          </p:cNvPr>
          <p:cNvCxnSpPr>
            <a:cxnSpLocks/>
          </p:cNvCxnSpPr>
          <p:nvPr/>
        </p:nvCxnSpPr>
        <p:spPr>
          <a:xfrm flipH="1">
            <a:off x="4852691" y="1029968"/>
            <a:ext cx="57241" cy="140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469D77-DC0A-49AE-B52B-97E29DAECE9C}"/>
              </a:ext>
            </a:extLst>
          </p:cNvPr>
          <p:cNvCxnSpPr>
            <a:cxnSpLocks/>
          </p:cNvCxnSpPr>
          <p:nvPr/>
        </p:nvCxnSpPr>
        <p:spPr>
          <a:xfrm flipH="1">
            <a:off x="1915734" y="740012"/>
            <a:ext cx="2501718" cy="13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738A9F-38EA-4713-9E51-6BED7F78ADE9}"/>
              </a:ext>
            </a:extLst>
          </p:cNvPr>
          <p:cNvCxnSpPr>
            <a:cxnSpLocks/>
          </p:cNvCxnSpPr>
          <p:nvPr/>
        </p:nvCxnSpPr>
        <p:spPr>
          <a:xfrm flipH="1">
            <a:off x="1587324" y="924433"/>
            <a:ext cx="328410" cy="144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21E167-A57E-4590-8860-9F49067C5FC0}"/>
              </a:ext>
            </a:extLst>
          </p:cNvPr>
          <p:cNvCxnSpPr>
            <a:cxnSpLocks/>
          </p:cNvCxnSpPr>
          <p:nvPr/>
        </p:nvCxnSpPr>
        <p:spPr>
          <a:xfrm>
            <a:off x="6284850" y="1036029"/>
            <a:ext cx="842848" cy="161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4F3A432-F821-4F4D-9776-E1001D20A26C}"/>
              </a:ext>
            </a:extLst>
          </p:cNvPr>
          <p:cNvSpPr/>
          <p:nvPr/>
        </p:nvSpPr>
        <p:spPr>
          <a:xfrm>
            <a:off x="9420890" y="2520475"/>
            <a:ext cx="1558336" cy="602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</a:t>
            </a:r>
            <a:r>
              <a:rPr lang="en-US" dirty="0" err="1">
                <a:solidFill>
                  <a:schemeClr val="tx1"/>
                </a:solidFill>
              </a:rPr>
              <a:t>addstudent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931A2-6F7B-4267-8113-B4865CF1387C}"/>
              </a:ext>
            </a:extLst>
          </p:cNvPr>
          <p:cNvSpPr/>
          <p:nvPr/>
        </p:nvSpPr>
        <p:spPr>
          <a:xfrm>
            <a:off x="6570557" y="2652717"/>
            <a:ext cx="1558336" cy="602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</a:t>
            </a:r>
            <a:r>
              <a:rPr lang="en-US" dirty="0" err="1">
                <a:solidFill>
                  <a:schemeClr val="tx1"/>
                </a:solidFill>
              </a:rPr>
              <a:t>editstudent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F7215B-CA33-4E87-BD93-7D55F14D988A}"/>
              </a:ext>
            </a:extLst>
          </p:cNvPr>
          <p:cNvSpPr/>
          <p:nvPr/>
        </p:nvSpPr>
        <p:spPr>
          <a:xfrm>
            <a:off x="3826600" y="2465240"/>
            <a:ext cx="1844896" cy="602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</a:t>
            </a:r>
            <a:r>
              <a:rPr lang="en-US" dirty="0" err="1">
                <a:solidFill>
                  <a:schemeClr val="tx1"/>
                </a:solidFill>
              </a:rPr>
              <a:t>desplaystudent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9E72D4-14F0-405C-82AA-3EEC2F9CE06B}"/>
              </a:ext>
            </a:extLst>
          </p:cNvPr>
          <p:cNvSpPr/>
          <p:nvPr/>
        </p:nvSpPr>
        <p:spPr>
          <a:xfrm>
            <a:off x="4482579" y="376046"/>
            <a:ext cx="2230233" cy="602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Student__form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7556A-0755-40B4-ACAB-F34DCEB8BD2F}"/>
              </a:ext>
            </a:extLst>
          </p:cNvPr>
          <p:cNvSpPr/>
          <p:nvPr/>
        </p:nvSpPr>
        <p:spPr>
          <a:xfrm>
            <a:off x="678287" y="2430858"/>
            <a:ext cx="1558336" cy="602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deletestudent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BCC7C1EE-A227-4CB0-AEEE-C02D720EF589}"/>
              </a:ext>
            </a:extLst>
          </p:cNvPr>
          <p:cNvSpPr/>
          <p:nvPr/>
        </p:nvSpPr>
        <p:spPr>
          <a:xfrm>
            <a:off x="9842129" y="4618753"/>
            <a:ext cx="1011001" cy="174725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if back  button___ checked==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6FD3DE6C-B5C6-4DBA-8860-3C7F60375F88}"/>
              </a:ext>
            </a:extLst>
          </p:cNvPr>
          <p:cNvSpPr/>
          <p:nvPr/>
        </p:nvSpPr>
        <p:spPr>
          <a:xfrm>
            <a:off x="6872773" y="4720952"/>
            <a:ext cx="1176158" cy="148969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if back  button___ checked==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true</a:t>
            </a:r>
          </a:p>
          <a:p>
            <a:pPr algn="ctr"/>
            <a:endParaRPr lang="en-US" sz="1000" dirty="0"/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E9BCF9B5-736C-4B37-87ED-0BD25411CC81}"/>
              </a:ext>
            </a:extLst>
          </p:cNvPr>
          <p:cNvSpPr/>
          <p:nvPr/>
        </p:nvSpPr>
        <p:spPr>
          <a:xfrm>
            <a:off x="4373019" y="4658440"/>
            <a:ext cx="894684" cy="143275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if back  button___ checked==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true</a:t>
            </a:r>
          </a:p>
          <a:p>
            <a:pPr algn="ctr"/>
            <a:endParaRPr lang="en-US" sz="1000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17ABC33F-026C-40B7-906A-8B6A61AFAC51}"/>
              </a:ext>
            </a:extLst>
          </p:cNvPr>
          <p:cNvSpPr/>
          <p:nvPr/>
        </p:nvSpPr>
        <p:spPr>
          <a:xfrm>
            <a:off x="229549" y="5037639"/>
            <a:ext cx="1083562" cy="135228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if back  button___ checked==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true</a:t>
            </a:r>
          </a:p>
          <a:p>
            <a:pPr algn="ctr"/>
            <a:endParaRPr lang="en-US" sz="1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4D3248-C59B-42AE-AC47-C1131373D7B0}"/>
              </a:ext>
            </a:extLst>
          </p:cNvPr>
          <p:cNvCxnSpPr>
            <a:cxnSpLocks/>
          </p:cNvCxnSpPr>
          <p:nvPr/>
        </p:nvCxnSpPr>
        <p:spPr>
          <a:xfrm>
            <a:off x="10052485" y="3169256"/>
            <a:ext cx="295145" cy="1432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0FB272-C379-4181-826C-A1A6AC5F7C8E}"/>
              </a:ext>
            </a:extLst>
          </p:cNvPr>
          <p:cNvCxnSpPr>
            <a:cxnSpLocks/>
          </p:cNvCxnSpPr>
          <p:nvPr/>
        </p:nvCxnSpPr>
        <p:spPr>
          <a:xfrm>
            <a:off x="7291280" y="3268385"/>
            <a:ext cx="169572" cy="1432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71F137-8985-40BC-9F24-8A5BAE6C21F3}"/>
              </a:ext>
            </a:extLst>
          </p:cNvPr>
          <p:cNvCxnSpPr>
            <a:cxnSpLocks/>
          </p:cNvCxnSpPr>
          <p:nvPr/>
        </p:nvCxnSpPr>
        <p:spPr>
          <a:xfrm>
            <a:off x="4791817" y="3064252"/>
            <a:ext cx="60874" cy="159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BA064A-0DD5-46C9-8400-6573EB6958CC}"/>
              </a:ext>
            </a:extLst>
          </p:cNvPr>
          <p:cNvCxnSpPr>
            <a:cxnSpLocks/>
          </p:cNvCxnSpPr>
          <p:nvPr/>
        </p:nvCxnSpPr>
        <p:spPr>
          <a:xfrm flipH="1">
            <a:off x="779175" y="3129540"/>
            <a:ext cx="122896" cy="187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B89388-77D8-4CAD-8C24-71C373CA0A55}"/>
              </a:ext>
            </a:extLst>
          </p:cNvPr>
          <p:cNvCxnSpPr>
            <a:cxnSpLocks/>
          </p:cNvCxnSpPr>
          <p:nvPr/>
        </p:nvCxnSpPr>
        <p:spPr>
          <a:xfrm>
            <a:off x="1386774" y="5713780"/>
            <a:ext cx="1335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0D4FBD-F494-4C99-9119-E5EABD3C55E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267703" y="5374819"/>
            <a:ext cx="638582" cy="2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548BFC-0308-4307-84F5-B1E9C33B9790}"/>
              </a:ext>
            </a:extLst>
          </p:cNvPr>
          <p:cNvCxnSpPr>
            <a:cxnSpLocks/>
          </p:cNvCxnSpPr>
          <p:nvPr/>
        </p:nvCxnSpPr>
        <p:spPr>
          <a:xfrm flipH="1" flipV="1">
            <a:off x="2722520" y="978133"/>
            <a:ext cx="108447" cy="489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A2BAF4-1414-435F-867A-5D8C25E0ACA0}"/>
              </a:ext>
            </a:extLst>
          </p:cNvPr>
          <p:cNvCxnSpPr>
            <a:cxnSpLocks/>
          </p:cNvCxnSpPr>
          <p:nvPr/>
        </p:nvCxnSpPr>
        <p:spPr>
          <a:xfrm flipH="1" flipV="1">
            <a:off x="5847067" y="1459484"/>
            <a:ext cx="48595" cy="390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F51818-E78B-465C-8EB0-A4BC9EBFEACA}"/>
              </a:ext>
            </a:extLst>
          </p:cNvPr>
          <p:cNvCxnSpPr>
            <a:cxnSpLocks/>
          </p:cNvCxnSpPr>
          <p:nvPr/>
        </p:nvCxnSpPr>
        <p:spPr>
          <a:xfrm flipH="1" flipV="1">
            <a:off x="8462661" y="2151561"/>
            <a:ext cx="268743" cy="327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EF3681-A3D4-4F39-816B-8E7A590E5832}"/>
              </a:ext>
            </a:extLst>
          </p:cNvPr>
          <p:cNvCxnSpPr>
            <a:cxnSpLocks/>
          </p:cNvCxnSpPr>
          <p:nvPr/>
        </p:nvCxnSpPr>
        <p:spPr>
          <a:xfrm flipH="1" flipV="1">
            <a:off x="6712812" y="1762062"/>
            <a:ext cx="1749849" cy="4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C34CBB-A6E7-4784-9CDA-7F38F429442E}"/>
              </a:ext>
            </a:extLst>
          </p:cNvPr>
          <p:cNvCxnSpPr>
            <a:cxnSpLocks/>
          </p:cNvCxnSpPr>
          <p:nvPr/>
        </p:nvCxnSpPr>
        <p:spPr>
          <a:xfrm flipV="1">
            <a:off x="11635226" y="2368076"/>
            <a:ext cx="62707" cy="311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9DC9A0-B622-4C3D-82CC-3A92C0AD54D3}"/>
              </a:ext>
            </a:extLst>
          </p:cNvPr>
          <p:cNvCxnSpPr>
            <a:cxnSpLocks/>
          </p:cNvCxnSpPr>
          <p:nvPr/>
        </p:nvCxnSpPr>
        <p:spPr>
          <a:xfrm flipH="1" flipV="1">
            <a:off x="10265345" y="1646254"/>
            <a:ext cx="1341528" cy="61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C65D2A-63FA-4611-9353-9EF40425C5F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0853130" y="5333003"/>
            <a:ext cx="753743" cy="15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E373B4-68E7-404C-9BA7-DEACBC844B72}"/>
              </a:ext>
            </a:extLst>
          </p:cNvPr>
          <p:cNvCxnSpPr>
            <a:cxnSpLocks/>
          </p:cNvCxnSpPr>
          <p:nvPr/>
        </p:nvCxnSpPr>
        <p:spPr>
          <a:xfrm flipV="1">
            <a:off x="8086697" y="5440694"/>
            <a:ext cx="582151" cy="2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14741F-652E-426E-A76F-E147255E8616}"/>
              </a:ext>
            </a:extLst>
          </p:cNvPr>
          <p:cNvCxnSpPr>
            <a:cxnSpLocks/>
          </p:cNvCxnSpPr>
          <p:nvPr/>
        </p:nvCxnSpPr>
        <p:spPr>
          <a:xfrm flipH="1" flipV="1">
            <a:off x="5010726" y="1133610"/>
            <a:ext cx="836341" cy="44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3C89995C-FC2C-4D30-80B6-89465E2FD3A6}"/>
              </a:ext>
            </a:extLst>
          </p:cNvPr>
          <p:cNvSpPr/>
          <p:nvPr/>
        </p:nvSpPr>
        <p:spPr>
          <a:xfrm>
            <a:off x="1549239" y="5279467"/>
            <a:ext cx="544794" cy="32245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2A16E5D5-9CB6-4B57-B23D-3C9BE90090B8}"/>
              </a:ext>
            </a:extLst>
          </p:cNvPr>
          <p:cNvSpPr/>
          <p:nvPr/>
        </p:nvSpPr>
        <p:spPr>
          <a:xfrm>
            <a:off x="5270389" y="4934239"/>
            <a:ext cx="544794" cy="34522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121EDEB7-0D0E-432F-8296-CD237181FC1B}"/>
              </a:ext>
            </a:extLst>
          </p:cNvPr>
          <p:cNvSpPr/>
          <p:nvPr/>
        </p:nvSpPr>
        <p:spPr>
          <a:xfrm>
            <a:off x="8052238" y="4987775"/>
            <a:ext cx="544794" cy="34522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BF9EAAF-81F2-47E2-AB2F-598720450521}"/>
              </a:ext>
            </a:extLst>
          </p:cNvPr>
          <p:cNvSpPr/>
          <p:nvPr/>
        </p:nvSpPr>
        <p:spPr>
          <a:xfrm>
            <a:off x="10910530" y="4934239"/>
            <a:ext cx="544794" cy="34522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63088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F97CCD8-5197-448B-8C55-0860292A714F}"/>
              </a:ext>
            </a:extLst>
          </p:cNvPr>
          <p:cNvCxnSpPr>
            <a:cxnSpLocks/>
          </p:cNvCxnSpPr>
          <p:nvPr/>
        </p:nvCxnSpPr>
        <p:spPr>
          <a:xfrm>
            <a:off x="6941712" y="693823"/>
            <a:ext cx="3412892" cy="20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326F40-80DF-443C-A003-9B7C0414379C}"/>
              </a:ext>
            </a:extLst>
          </p:cNvPr>
          <p:cNvCxnSpPr>
            <a:cxnSpLocks/>
          </p:cNvCxnSpPr>
          <p:nvPr/>
        </p:nvCxnSpPr>
        <p:spPr>
          <a:xfrm>
            <a:off x="10380362" y="894534"/>
            <a:ext cx="0" cy="136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773853-6359-470F-ADE4-3114413F1E44}"/>
              </a:ext>
            </a:extLst>
          </p:cNvPr>
          <p:cNvCxnSpPr>
            <a:cxnSpLocks/>
          </p:cNvCxnSpPr>
          <p:nvPr/>
        </p:nvCxnSpPr>
        <p:spPr>
          <a:xfrm flipH="1">
            <a:off x="2768958" y="836744"/>
            <a:ext cx="1780745" cy="142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D60441-48C3-41B0-A49C-E80D3FBF5C62}"/>
              </a:ext>
            </a:extLst>
          </p:cNvPr>
          <p:cNvCxnSpPr>
            <a:cxnSpLocks/>
          </p:cNvCxnSpPr>
          <p:nvPr/>
        </p:nvCxnSpPr>
        <p:spPr>
          <a:xfrm>
            <a:off x="5564357" y="859248"/>
            <a:ext cx="380673" cy="121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FBCE692-E68D-43E9-BDFA-A6E8F4B10F94}"/>
              </a:ext>
            </a:extLst>
          </p:cNvPr>
          <p:cNvSpPr/>
          <p:nvPr/>
        </p:nvSpPr>
        <p:spPr>
          <a:xfrm>
            <a:off x="9575435" y="2327292"/>
            <a:ext cx="1616303" cy="602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personaldetailsform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0BDD9-9083-4CD7-B6D2-1476A6644879}"/>
              </a:ext>
            </a:extLst>
          </p:cNvPr>
          <p:cNvSpPr/>
          <p:nvPr/>
        </p:nvSpPr>
        <p:spPr>
          <a:xfrm>
            <a:off x="5383489" y="2174893"/>
            <a:ext cx="1558336" cy="602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</a:t>
            </a:r>
            <a:r>
              <a:rPr lang="en-US" dirty="0" err="1">
                <a:solidFill>
                  <a:schemeClr val="tx1"/>
                </a:solidFill>
              </a:rPr>
              <a:t>desplayclass</a:t>
            </a:r>
            <a:r>
              <a:rPr lang="en-US" dirty="0">
                <a:solidFill>
                  <a:schemeClr val="tx1"/>
                </a:solidFill>
              </a:rPr>
              <a:t> student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EC68D2-A2D1-4EB4-995F-249CD81B49F0}"/>
              </a:ext>
            </a:extLst>
          </p:cNvPr>
          <p:cNvSpPr/>
          <p:nvPr/>
        </p:nvSpPr>
        <p:spPr>
          <a:xfrm>
            <a:off x="1607055" y="2268982"/>
            <a:ext cx="1844896" cy="602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</a:t>
            </a:r>
            <a:r>
              <a:rPr lang="en-US" dirty="0" err="1">
                <a:solidFill>
                  <a:schemeClr val="tx1"/>
                </a:solidFill>
              </a:rPr>
              <a:t>setdegrees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BA53CA-F005-4336-9C3B-829F4CDC5FA0}"/>
              </a:ext>
            </a:extLst>
          </p:cNvPr>
          <p:cNvSpPr/>
          <p:nvPr/>
        </p:nvSpPr>
        <p:spPr>
          <a:xfrm>
            <a:off x="4563856" y="200234"/>
            <a:ext cx="2303502" cy="602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teacherform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5E4BFCDB-FF40-4592-AC60-E382502ED476}"/>
              </a:ext>
            </a:extLst>
          </p:cNvPr>
          <p:cNvSpPr/>
          <p:nvPr/>
        </p:nvSpPr>
        <p:spPr>
          <a:xfrm>
            <a:off x="9996675" y="4425570"/>
            <a:ext cx="1011001" cy="174725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if back  button___ checked==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7EDFDECC-4CF8-4405-AA6D-F8036C159A85}"/>
              </a:ext>
            </a:extLst>
          </p:cNvPr>
          <p:cNvSpPr/>
          <p:nvPr/>
        </p:nvSpPr>
        <p:spPr>
          <a:xfrm>
            <a:off x="5639315" y="4253962"/>
            <a:ext cx="1176158" cy="148969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if back  button___ checked==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true</a:t>
            </a:r>
          </a:p>
          <a:p>
            <a:pPr algn="ctr"/>
            <a:endParaRPr lang="en-US" sz="1000" dirty="0"/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EE0E1533-72E0-4AD1-A87D-D102724C0A5D}"/>
              </a:ext>
            </a:extLst>
          </p:cNvPr>
          <p:cNvSpPr/>
          <p:nvPr/>
        </p:nvSpPr>
        <p:spPr>
          <a:xfrm>
            <a:off x="1883734" y="4052476"/>
            <a:ext cx="894684" cy="143275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if back  button___ checked==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true</a:t>
            </a:r>
          </a:p>
          <a:p>
            <a:pPr algn="ctr"/>
            <a:endParaRPr lang="en-US" sz="1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8309BE-92E2-4CE3-969E-94CCC54840A0}"/>
              </a:ext>
            </a:extLst>
          </p:cNvPr>
          <p:cNvCxnSpPr>
            <a:cxnSpLocks/>
          </p:cNvCxnSpPr>
          <p:nvPr/>
        </p:nvCxnSpPr>
        <p:spPr>
          <a:xfrm>
            <a:off x="10207031" y="2976073"/>
            <a:ext cx="295145" cy="1432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ACBA4A-6381-40D2-B56D-3E7A6BFCB19E}"/>
              </a:ext>
            </a:extLst>
          </p:cNvPr>
          <p:cNvCxnSpPr>
            <a:cxnSpLocks/>
          </p:cNvCxnSpPr>
          <p:nvPr/>
        </p:nvCxnSpPr>
        <p:spPr>
          <a:xfrm>
            <a:off x="6077871" y="2821204"/>
            <a:ext cx="169572" cy="1432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95EAFD-1B76-46DE-BB76-76C4043B697F}"/>
              </a:ext>
            </a:extLst>
          </p:cNvPr>
          <p:cNvCxnSpPr>
            <a:cxnSpLocks/>
          </p:cNvCxnSpPr>
          <p:nvPr/>
        </p:nvCxnSpPr>
        <p:spPr>
          <a:xfrm flipH="1">
            <a:off x="2331076" y="2870023"/>
            <a:ext cx="137553" cy="111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062CB3-4B66-4B6C-8CF7-C77A7BBFF9A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778418" y="4768855"/>
            <a:ext cx="638582" cy="2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8AFBBA-FC36-4F60-9D39-1088121F2252}"/>
              </a:ext>
            </a:extLst>
          </p:cNvPr>
          <p:cNvCxnSpPr>
            <a:cxnSpLocks/>
          </p:cNvCxnSpPr>
          <p:nvPr/>
        </p:nvCxnSpPr>
        <p:spPr>
          <a:xfrm flipV="1">
            <a:off x="3461063" y="1812149"/>
            <a:ext cx="1266426" cy="295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03BDB7-8288-45FB-892C-D5672619C95F}"/>
              </a:ext>
            </a:extLst>
          </p:cNvPr>
          <p:cNvCxnSpPr>
            <a:cxnSpLocks/>
          </p:cNvCxnSpPr>
          <p:nvPr/>
        </p:nvCxnSpPr>
        <p:spPr>
          <a:xfrm flipH="1" flipV="1">
            <a:off x="7741855" y="1721425"/>
            <a:ext cx="268743" cy="327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BFE764-9FC9-453B-9956-656B637C78E9}"/>
              </a:ext>
            </a:extLst>
          </p:cNvPr>
          <p:cNvCxnSpPr>
            <a:cxnSpLocks/>
          </p:cNvCxnSpPr>
          <p:nvPr/>
        </p:nvCxnSpPr>
        <p:spPr>
          <a:xfrm flipH="1" flipV="1">
            <a:off x="5852525" y="1387836"/>
            <a:ext cx="1837873" cy="34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56C312-3BAE-4E8C-9E41-0052DC5D9982}"/>
              </a:ext>
            </a:extLst>
          </p:cNvPr>
          <p:cNvCxnSpPr>
            <a:cxnSpLocks/>
          </p:cNvCxnSpPr>
          <p:nvPr/>
        </p:nvCxnSpPr>
        <p:spPr>
          <a:xfrm flipV="1">
            <a:off x="11789772" y="2174893"/>
            <a:ext cx="62707" cy="311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72BCE6-22D6-43AE-B41A-2B743E553E9B}"/>
              </a:ext>
            </a:extLst>
          </p:cNvPr>
          <p:cNvCxnSpPr>
            <a:cxnSpLocks/>
          </p:cNvCxnSpPr>
          <p:nvPr/>
        </p:nvCxnSpPr>
        <p:spPr>
          <a:xfrm flipH="1" flipV="1">
            <a:off x="10419891" y="1453071"/>
            <a:ext cx="1341528" cy="61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8B9E4F-BCCA-4A3F-AC60-60AE045E2CC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11007676" y="5139820"/>
            <a:ext cx="753743" cy="15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C09E07-8626-45C7-A191-D1EB78EAC01D}"/>
              </a:ext>
            </a:extLst>
          </p:cNvPr>
          <p:cNvCxnSpPr>
            <a:cxnSpLocks/>
          </p:cNvCxnSpPr>
          <p:nvPr/>
        </p:nvCxnSpPr>
        <p:spPr>
          <a:xfrm flipV="1">
            <a:off x="6788684" y="4998810"/>
            <a:ext cx="1209448" cy="1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254BEA-F4EC-483F-8DA7-B1B39ED70394}"/>
              </a:ext>
            </a:extLst>
          </p:cNvPr>
          <p:cNvCxnSpPr>
            <a:cxnSpLocks/>
          </p:cNvCxnSpPr>
          <p:nvPr/>
        </p:nvCxnSpPr>
        <p:spPr>
          <a:xfrm flipH="1" flipV="1">
            <a:off x="3888201" y="1387836"/>
            <a:ext cx="836341" cy="44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770EB058-6116-4ABE-805B-AC7C380F7445}"/>
              </a:ext>
            </a:extLst>
          </p:cNvPr>
          <p:cNvSpPr/>
          <p:nvPr/>
        </p:nvSpPr>
        <p:spPr>
          <a:xfrm>
            <a:off x="2796271" y="4405474"/>
            <a:ext cx="515729" cy="29285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82DFFF05-2160-429E-BAFF-AD968707861A}"/>
              </a:ext>
            </a:extLst>
          </p:cNvPr>
          <p:cNvSpPr/>
          <p:nvPr/>
        </p:nvSpPr>
        <p:spPr>
          <a:xfrm>
            <a:off x="6898936" y="4596241"/>
            <a:ext cx="544794" cy="34522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1A59EFE2-AB32-4D94-A1BB-63377F043BC2}"/>
              </a:ext>
            </a:extLst>
          </p:cNvPr>
          <p:cNvSpPr/>
          <p:nvPr/>
        </p:nvSpPr>
        <p:spPr>
          <a:xfrm>
            <a:off x="11060916" y="4804114"/>
            <a:ext cx="544794" cy="34522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92543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138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11</cp:revision>
  <dcterms:created xsi:type="dcterms:W3CDTF">2019-05-07T08:08:06Z</dcterms:created>
  <dcterms:modified xsi:type="dcterms:W3CDTF">2019-05-07T10:10:49Z</dcterms:modified>
</cp:coreProperties>
</file>