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5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Predictive Maintenance Project Proposal</a:t>
            </a:r>
            <a:endParaRPr sz="1800" b="1" u="sng" dirty="0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3A5D9C"/>
                </a:solidFill>
                <a:latin typeface="Roboto"/>
                <a:ea typeface="Roboto"/>
                <a:cs typeface="Roboto"/>
                <a:sym typeface="Roboto"/>
              </a:rPr>
              <a:t>The data team’s objective is to develop a machine learning model that will accurately predict equipment failures before they occur on the fleet of delivery vehicles.</a:t>
            </a:r>
            <a:endParaRPr sz="1100" b="1" dirty="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sz="11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Milestone</a:t>
            </a:r>
            <a:endParaRPr sz="800" b="1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Tasks</a:t>
            </a:r>
            <a:endParaRPr sz="800" b="1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Outcome/Deliverables</a:t>
            </a:r>
            <a:endParaRPr sz="800" b="1" dirty="0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Estimated Time</a:t>
            </a:r>
            <a:endParaRPr sz="800" b="1"/>
          </a:p>
        </p:txBody>
      </p:sp>
      <p:sp>
        <p:nvSpPr>
          <p:cNvPr id="242" name="Google Shape;242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1</a:t>
            </a:r>
            <a:endParaRPr sz="900"/>
          </a:p>
        </p:txBody>
      </p:sp>
      <p:sp>
        <p:nvSpPr>
          <p:cNvPr id="243" name="Google Shape;243;p38"/>
          <p:cNvSpPr txBox="1"/>
          <p:nvPr/>
        </p:nvSpPr>
        <p:spPr>
          <a:xfrm>
            <a:off x="6189800" y="26021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2-3 weeks</a:t>
            </a:r>
            <a:endParaRPr sz="900" dirty="0"/>
          </a:p>
        </p:txBody>
      </p:sp>
      <p:sp>
        <p:nvSpPr>
          <p:cNvPr id="244" name="Google Shape;244;p38"/>
          <p:cNvSpPr/>
          <p:nvPr/>
        </p:nvSpPr>
        <p:spPr>
          <a:xfrm>
            <a:off x="-12475" y="3931824"/>
            <a:ext cx="7772400" cy="1291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2</a:t>
            </a:r>
            <a:endParaRPr sz="900"/>
          </a:p>
        </p:txBody>
      </p:sp>
      <p:sp>
        <p:nvSpPr>
          <p:cNvPr id="248" name="Google Shape;248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3</a:t>
            </a:r>
            <a:endParaRPr sz="900"/>
          </a:p>
        </p:txBody>
      </p:sp>
      <p:sp>
        <p:nvSpPr>
          <p:cNvPr id="253" name="Google Shape;253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4</a:t>
            </a:r>
            <a:endParaRPr sz="900"/>
          </a:p>
        </p:txBody>
      </p:sp>
      <p:sp>
        <p:nvSpPr>
          <p:cNvPr id="258" name="Google Shape;258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Constructing and Executing stages</a:t>
            </a:r>
            <a:endParaRPr sz="11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43;p38">
            <a:extLst>
              <a:ext uri="{FF2B5EF4-FFF2-40B4-BE49-F238E27FC236}">
                <a16:creationId xmlns:a16="http://schemas.microsoft.com/office/drawing/2014/main" id="{C3ADA748-8385-D619-EE86-8E737D93374B}"/>
              </a:ext>
            </a:extLst>
          </p:cNvPr>
          <p:cNvSpPr txBox="1"/>
          <p:nvPr/>
        </p:nvSpPr>
        <p:spPr>
          <a:xfrm>
            <a:off x="3720450" y="2638575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Stakeholders updated</a:t>
            </a:r>
            <a:endParaRPr sz="900" dirty="0"/>
          </a:p>
        </p:txBody>
      </p:sp>
      <p:sp>
        <p:nvSpPr>
          <p:cNvPr id="3" name="Google Shape;242;p38">
            <a:extLst>
              <a:ext uri="{FF2B5EF4-FFF2-40B4-BE49-F238E27FC236}">
                <a16:creationId xmlns:a16="http://schemas.microsoft.com/office/drawing/2014/main" id="{397F904D-463F-8774-1153-DC7D7675D40F}"/>
              </a:ext>
            </a:extLst>
          </p:cNvPr>
          <p:cNvSpPr txBox="1"/>
          <p:nvPr/>
        </p:nvSpPr>
        <p:spPr>
          <a:xfrm>
            <a:off x="1596825" y="2649450"/>
            <a:ext cx="20610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Outline project workflow </a:t>
            </a: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Gather data from various sources</a:t>
            </a: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Identify software/hardware needs </a:t>
            </a:r>
            <a:endParaRPr sz="900" dirty="0"/>
          </a:p>
        </p:txBody>
      </p:sp>
      <p:sp>
        <p:nvSpPr>
          <p:cNvPr id="5" name="Google Shape;242;p38">
            <a:extLst>
              <a:ext uri="{FF2B5EF4-FFF2-40B4-BE49-F238E27FC236}">
                <a16:creationId xmlns:a16="http://schemas.microsoft.com/office/drawing/2014/main" id="{1E20AFC2-BC0D-AF17-7E8B-2FD02248D8CF}"/>
              </a:ext>
            </a:extLst>
          </p:cNvPr>
          <p:cNvSpPr txBox="1"/>
          <p:nvPr/>
        </p:nvSpPr>
        <p:spPr>
          <a:xfrm>
            <a:off x="1596825" y="4140800"/>
            <a:ext cx="2061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Clean the data for analysis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Dive in some EDA for gaining initial insights about the data</a:t>
            </a:r>
          </a:p>
        </p:txBody>
      </p:sp>
      <p:sp>
        <p:nvSpPr>
          <p:cNvPr id="6" name="Google Shape;243;p38">
            <a:extLst>
              <a:ext uri="{FF2B5EF4-FFF2-40B4-BE49-F238E27FC236}">
                <a16:creationId xmlns:a16="http://schemas.microsoft.com/office/drawing/2014/main" id="{580631A6-6CA4-C1C8-AEC1-A755B18CF03A}"/>
              </a:ext>
            </a:extLst>
          </p:cNvPr>
          <p:cNvSpPr txBox="1"/>
          <p:nvPr/>
        </p:nvSpPr>
        <p:spPr>
          <a:xfrm>
            <a:off x="3720227" y="4232200"/>
            <a:ext cx="1959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EDA initail insights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D</a:t>
            </a:r>
            <a:r>
              <a:rPr lang="en" sz="900" dirty="0"/>
              <a:t>ata ready for modeling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Stakeholders updated</a:t>
            </a:r>
          </a:p>
        </p:txBody>
      </p:sp>
      <p:sp>
        <p:nvSpPr>
          <p:cNvPr id="7" name="Google Shape;243;p38">
            <a:extLst>
              <a:ext uri="{FF2B5EF4-FFF2-40B4-BE49-F238E27FC236}">
                <a16:creationId xmlns:a16="http://schemas.microsoft.com/office/drawing/2014/main" id="{AF7FF66A-EBD7-CBDC-0B57-A0F3DD3D7838}"/>
              </a:ext>
            </a:extLst>
          </p:cNvPr>
          <p:cNvSpPr txBox="1"/>
          <p:nvPr/>
        </p:nvSpPr>
        <p:spPr>
          <a:xfrm>
            <a:off x="6088750" y="4427365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2-3 weeks</a:t>
            </a:r>
            <a:endParaRPr sz="900" dirty="0"/>
          </a:p>
        </p:txBody>
      </p:sp>
      <p:sp>
        <p:nvSpPr>
          <p:cNvPr id="8" name="Google Shape;242;p38">
            <a:extLst>
              <a:ext uri="{FF2B5EF4-FFF2-40B4-BE49-F238E27FC236}">
                <a16:creationId xmlns:a16="http://schemas.microsoft.com/office/drawing/2014/main" id="{F31E4E8F-29DD-7F00-FFFF-B1D0E6F78A42}"/>
              </a:ext>
            </a:extLst>
          </p:cNvPr>
          <p:cNvSpPr txBox="1"/>
          <p:nvPr/>
        </p:nvSpPr>
        <p:spPr>
          <a:xfrm>
            <a:off x="1596825" y="6306213"/>
            <a:ext cx="2061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Build multiple models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Compare them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Test the models for accuracy</a:t>
            </a:r>
          </a:p>
        </p:txBody>
      </p:sp>
      <p:sp>
        <p:nvSpPr>
          <p:cNvPr id="9" name="Google Shape;243;p38">
            <a:extLst>
              <a:ext uri="{FF2B5EF4-FFF2-40B4-BE49-F238E27FC236}">
                <a16:creationId xmlns:a16="http://schemas.microsoft.com/office/drawing/2014/main" id="{B3281264-4C3F-BFD9-93DC-FAC47D8D3853}"/>
              </a:ext>
            </a:extLst>
          </p:cNvPr>
          <p:cNvSpPr txBox="1"/>
          <p:nvPr/>
        </p:nvSpPr>
        <p:spPr>
          <a:xfrm>
            <a:off x="3720227" y="6162229"/>
            <a:ext cx="19590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Model tested and ready</a:t>
            </a:r>
          </a:p>
          <a:p>
            <a:pPr marL="457200" indent="-285750">
              <a:buSzPts val="900"/>
              <a:buFont typeface="Arial"/>
              <a:buChar char="●"/>
            </a:pPr>
            <a:r>
              <a:rPr lang="en" sz="900" dirty="0"/>
              <a:t>Stakeholders updated</a:t>
            </a:r>
          </a:p>
        </p:txBody>
      </p:sp>
      <p:sp>
        <p:nvSpPr>
          <p:cNvPr id="10" name="Google Shape;243;p38">
            <a:extLst>
              <a:ext uri="{FF2B5EF4-FFF2-40B4-BE49-F238E27FC236}">
                <a16:creationId xmlns:a16="http://schemas.microsoft.com/office/drawing/2014/main" id="{0DB17659-C1E8-C7F8-96A8-4C6C98DF2F10}"/>
              </a:ext>
            </a:extLst>
          </p:cNvPr>
          <p:cNvSpPr txBox="1"/>
          <p:nvPr/>
        </p:nvSpPr>
        <p:spPr>
          <a:xfrm>
            <a:off x="6088750" y="638204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4 weeks</a:t>
            </a:r>
            <a:endParaRPr sz="900" dirty="0"/>
          </a:p>
        </p:txBody>
      </p:sp>
      <p:sp>
        <p:nvSpPr>
          <p:cNvPr id="11" name="Google Shape;242;p38">
            <a:extLst>
              <a:ext uri="{FF2B5EF4-FFF2-40B4-BE49-F238E27FC236}">
                <a16:creationId xmlns:a16="http://schemas.microsoft.com/office/drawing/2014/main" id="{CC3F1FD6-F690-8C25-187D-7E13EFBFBDF9}"/>
              </a:ext>
            </a:extLst>
          </p:cNvPr>
          <p:cNvSpPr txBox="1"/>
          <p:nvPr/>
        </p:nvSpPr>
        <p:spPr>
          <a:xfrm>
            <a:off x="1596825" y="8038403"/>
            <a:ext cx="2061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Finalize results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Share results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Validate insights and incorporate feedback</a:t>
            </a:r>
          </a:p>
        </p:txBody>
      </p:sp>
      <p:sp>
        <p:nvSpPr>
          <p:cNvPr id="13" name="Google Shape;243;p38">
            <a:extLst>
              <a:ext uri="{FF2B5EF4-FFF2-40B4-BE49-F238E27FC236}">
                <a16:creationId xmlns:a16="http://schemas.microsoft.com/office/drawing/2014/main" id="{484B8389-3686-26BA-B66E-7A0A96641F7D}"/>
              </a:ext>
            </a:extLst>
          </p:cNvPr>
          <p:cNvSpPr txBox="1"/>
          <p:nvPr/>
        </p:nvSpPr>
        <p:spPr>
          <a:xfrm>
            <a:off x="6088750" y="811423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3 weeks</a:t>
            </a:r>
            <a:endParaRPr sz="900" dirty="0"/>
          </a:p>
        </p:txBody>
      </p:sp>
      <p:sp>
        <p:nvSpPr>
          <p:cNvPr id="14" name="Google Shape;243;p38">
            <a:extLst>
              <a:ext uri="{FF2B5EF4-FFF2-40B4-BE49-F238E27FC236}">
                <a16:creationId xmlns:a16="http://schemas.microsoft.com/office/drawing/2014/main" id="{6403074A-A48E-01FA-89DB-AF7415A95D56}"/>
              </a:ext>
            </a:extLst>
          </p:cNvPr>
          <p:cNvSpPr txBox="1"/>
          <p:nvPr/>
        </p:nvSpPr>
        <p:spPr>
          <a:xfrm>
            <a:off x="3720227" y="7899904"/>
            <a:ext cx="1959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Visualizations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Executive summaries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Results</a:t>
            </a:r>
            <a:endParaRPr lang="en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134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Helvetica Neue</vt:lpstr>
      <vt:lpstr>Open Sans</vt:lpstr>
      <vt:lpstr>Global Master</vt:lpstr>
      <vt:lpstr>Predictive Maintenance Project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Mostafa Badr</cp:lastModifiedBy>
  <cp:revision>2</cp:revision>
  <dcterms:modified xsi:type="dcterms:W3CDTF">2024-08-22T16:05:19Z</dcterms:modified>
</cp:coreProperties>
</file>