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y="6858000" cx="12192000"/>
  <p:notesSz cx="6858000" cy="9144000"/>
  <p:embeddedFontLst>
    <p:embeddedFont>
      <p:font typeface="Gill Sans"/>
      <p:regular r:id="rId62"/>
      <p:bold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4" roundtripDataSignature="AMtx7mjk/dJrgLNxOCQv2fu58fqWzQfg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92DB7E-4C75-4778-9687-434CEEFF4B1A}">
  <a:tblStyle styleId="{1192DB7E-4C75-4778-9687-434CEEFF4B1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2D13D2C-EAAB-4D41-B9D9-6DFF7F9ACC97}" styleName="Table_1">
    <a:wholeTbl>
      <a:tcTxStyle b="off" i="off">
        <a:font>
          <a:latin typeface="Cambria"/>
          <a:ea typeface="Cambria"/>
          <a:cs typeface="Cambri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mbria"/>
          <a:ea typeface="Cambria"/>
          <a:cs typeface="Cambria"/>
        </a:font>
        <a:schemeClr val="lt1"/>
      </a:tcTxStyle>
      <a:tcStyle>
        <a:fill>
          <a:solidFill>
            <a:schemeClr val="accent1"/>
          </a:solidFill>
        </a:fill>
      </a:tcStyle>
    </a:lastCol>
    <a:firstCol>
      <a:tcTxStyle b="on" i="off">
        <a:font>
          <a:latin typeface="Cambria"/>
          <a:ea typeface="Cambria"/>
          <a:cs typeface="Cambria"/>
        </a:font>
        <a:schemeClr val="lt1"/>
      </a:tcTxStyle>
      <a:tcStyle>
        <a:fill>
          <a:solidFill>
            <a:schemeClr val="accent1"/>
          </a:solidFill>
        </a:fill>
      </a:tcStyle>
    </a:firstCol>
    <a:lastRow>
      <a:tcTxStyle b="on" i="off">
        <a:font>
          <a:latin typeface="Cambria"/>
          <a:ea typeface="Cambria"/>
          <a:cs typeface="Cambri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mbria"/>
          <a:ea typeface="Cambria"/>
          <a:cs typeface="Cambri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GillSans-regular.fntdata"/><Relationship Id="rId61" Type="http://schemas.openxmlformats.org/officeDocument/2006/relationships/slide" Target="slides/slide55.xml"/><Relationship Id="rId20" Type="http://schemas.openxmlformats.org/officeDocument/2006/relationships/slide" Target="slides/slide14.xml"/><Relationship Id="rId64" Type="http://customschemas.google.com/relationships/presentationmetadata" Target="metadata"/><Relationship Id="rId63" Type="http://schemas.openxmlformats.org/officeDocument/2006/relationships/font" Target="fonts/GillSans-bold.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88" name="Google Shape;28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97" name="Google Shape;29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306" name="Google Shape;30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316" name="Google Shape;31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 name="Google Shape;415;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0" name="Google Shape;500;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5C5962"/>
              </a:buClr>
              <a:buSzPts val="1200"/>
              <a:buFont typeface="Calibri"/>
              <a:buNone/>
            </a:pPr>
            <a:r>
              <a:rPr b="0" i="0" lang="en-US" u="none" cap="none" strike="noStrike">
                <a:solidFill>
                  <a:srgbClr val="5C5962"/>
                </a:solidFill>
                <a:latin typeface="Calibri"/>
                <a:ea typeface="Calibri"/>
                <a:cs typeface="Calibri"/>
                <a:sym typeface="Calibri"/>
              </a:rPr>
              <a:t>The break marks the end of the mapped memory space. It should be the first address past the end of the heap. Above the break lies virtual addresses which have not been mapped to physical addresses by the operating system. </a:t>
            </a:r>
            <a:r>
              <a:rPr b="1" i="0" lang="en-US" u="none" cap="none" strike="noStrike">
                <a:solidFill>
                  <a:srgbClr val="5C5962"/>
                </a:solidFill>
                <a:latin typeface="Calibri"/>
                <a:ea typeface="Calibri"/>
                <a:cs typeface="Calibri"/>
                <a:sym typeface="Calibri"/>
              </a:rPr>
              <a:t> The user program should be able to write data starting at the start of the heap, up to and not including the segment break.</a:t>
            </a:r>
            <a:r>
              <a:rPr b="0" i="0" lang="en-US" u="none" cap="none" strike="noStrike">
                <a:solidFill>
                  <a:srgbClr val="5C5962"/>
                </a:solidFill>
                <a:latin typeface="Calibri"/>
                <a:ea typeface="Calibri"/>
                <a:cs typeface="Calibri"/>
                <a:sym typeface="Calibri"/>
              </a:rPr>
              <a:t> </a:t>
            </a:r>
            <a:r>
              <a:rPr b="1" i="0" lang="en-US" u="none" cap="none" strike="noStrike">
                <a:solidFill>
                  <a:srgbClr val="5C5962"/>
                </a:solidFill>
                <a:latin typeface="Calibri"/>
                <a:ea typeface="Calibri"/>
                <a:cs typeface="Calibri"/>
                <a:sym typeface="Calibri"/>
              </a:rPr>
              <a:t>You should implement </a:t>
            </a:r>
            <a:r>
              <a:rPr b="0" i="0" lang="en-US" u="none" cap="none" strike="noStrike">
                <a:solidFill>
                  <a:srgbClr val="5C5962"/>
                </a:solidFill>
                <a:latin typeface="Calibri"/>
                <a:ea typeface="Calibri"/>
                <a:cs typeface="Calibri"/>
                <a:sym typeface="Calibri"/>
              </a:rPr>
              <a:t>sbrk</a:t>
            </a:r>
            <a:r>
              <a:rPr b="1" i="0" lang="en-US" u="none" cap="none" strike="noStrike">
                <a:solidFill>
                  <a:srgbClr val="5C5962"/>
                </a:solidFill>
                <a:latin typeface="Calibri"/>
                <a:ea typeface="Calibri"/>
                <a:cs typeface="Calibri"/>
                <a:sym typeface="Calibri"/>
              </a:rPr>
              <a:t> as a new system call in FOS.</a:t>
            </a:r>
            <a:endParaRPr>
              <a:solidFill>
                <a:srgbClr val="5C5962"/>
              </a:solidFill>
              <a:latin typeface="Calibri"/>
              <a:ea typeface="Calibri"/>
              <a:cs typeface="Calibri"/>
              <a:sym typeface="Calibri"/>
            </a:endParaRPr>
          </a:p>
          <a:p>
            <a:pPr indent="0" lvl="0" marL="0" rtl="0" algn="l">
              <a:spcBef>
                <a:spcPts val="0"/>
              </a:spcBef>
              <a:spcAft>
                <a:spcPts val="0"/>
              </a:spcAft>
              <a:buNone/>
            </a:pPr>
            <a:r>
              <a:t/>
            </a:r>
            <a:endParaRPr/>
          </a:p>
        </p:txBody>
      </p:sp>
      <p:sp>
        <p:nvSpPr>
          <p:cNvPr id="501" name="Google Shape;501;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7" name="Google Shape;55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4" name="Google Shape;564;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9" name="Google Shape;619;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6" name="Google Shape;626;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3" name="Google Shape;633;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2" name="Google Shape;682;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9" name="Google Shape;689;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6" name="Google Shape;696;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3" name="Google Shape;703;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0" name="Google Shape;710;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7" name="Google Shape;717;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4" name="Google Shape;724;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2" name="Google Shape;732;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9" name="Google Shape;739;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7" name="Google Shape;757;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4" name="Google Shape;764;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1" name="Google Shape;771;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8" name="Google Shape;778;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85" name="Google Shape;785;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6" name="Google Shape;786;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7: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64" name="Google Shape;264;p7:notes"/>
          <p:cNvSpPr/>
          <p:nvPr>
            <p:ph idx="2" type="sldImg"/>
          </p:nvPr>
        </p:nvSpPr>
        <p:spPr>
          <a:xfrm>
            <a:off x="533400" y="754063"/>
            <a:ext cx="6705600" cy="3771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70" name="Google Shape;27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79" name="Google Shape;27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57"/>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57"/>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57"/>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mbria"/>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7"/>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mbria"/>
                <a:ea typeface="Cambria"/>
                <a:cs typeface="Cambria"/>
                <a:sym typeface="Cambria"/>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5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57"/>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8" name="Shape 88"/>
        <p:cNvGrpSpPr/>
        <p:nvPr/>
      </p:nvGrpSpPr>
      <p:grpSpPr>
        <a:xfrm>
          <a:off x="0" y="0"/>
          <a:ext cx="0" cy="0"/>
          <a:chOff x="0" y="0"/>
          <a:chExt cx="0" cy="0"/>
        </a:xfrm>
      </p:grpSpPr>
      <p:sp>
        <p:nvSpPr>
          <p:cNvPr id="89" name="Google Shape;89;p68"/>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8"/>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8"/>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mbria"/>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92" name="Google Shape;92;p68"/>
          <p:cNvPicPr preferRelativeResize="0"/>
          <p:nvPr>
            <p:ph idx="2" type="pic"/>
          </p:nvPr>
        </p:nvPicPr>
        <p:blipFill/>
        <p:spPr>
          <a:xfrm>
            <a:off x="15" y="0"/>
            <a:ext cx="12191985" cy="4915076"/>
          </a:xfrm>
          <a:prstGeom prst="rect">
            <a:avLst/>
          </a:prstGeom>
          <a:blipFill rotWithShape="1">
            <a:blip r:embed="rId2">
              <a:alphaModFix/>
            </a:blip>
            <a:stretch>
              <a:fillRect b="0" l="0" r="0" t="0"/>
            </a:stretch>
          </a:blipFill>
          <a:ln>
            <a:noFill/>
          </a:ln>
        </p:spPr>
      </p:pic>
      <p:sp>
        <p:nvSpPr>
          <p:cNvPr id="93" name="Google Shape;93;p68"/>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4" name="Google Shape;94;p6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6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6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7" name="Shape 97"/>
        <p:cNvGrpSpPr/>
        <p:nvPr/>
      </p:nvGrpSpPr>
      <p:grpSpPr>
        <a:xfrm>
          <a:off x="0" y="0"/>
          <a:ext cx="0" cy="0"/>
          <a:chOff x="0" y="0"/>
          <a:chExt cx="0" cy="0"/>
        </a:xfrm>
      </p:grpSpPr>
      <p:sp>
        <p:nvSpPr>
          <p:cNvPr id="98" name="Google Shape;98;p6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69"/>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0" name="Google Shape;100;p6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6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6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3" name="Shape 103"/>
        <p:cNvGrpSpPr/>
        <p:nvPr/>
      </p:nvGrpSpPr>
      <p:grpSpPr>
        <a:xfrm>
          <a:off x="0" y="0"/>
          <a:ext cx="0" cy="0"/>
          <a:chOff x="0" y="0"/>
          <a:chExt cx="0" cy="0"/>
        </a:xfrm>
      </p:grpSpPr>
      <p:sp>
        <p:nvSpPr>
          <p:cNvPr id="104" name="Google Shape;104;p70"/>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70"/>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0"/>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70"/>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8" name="Google Shape;108;p7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7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7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7" name="Shape 117"/>
        <p:cNvGrpSpPr/>
        <p:nvPr/>
      </p:nvGrpSpPr>
      <p:grpSpPr>
        <a:xfrm>
          <a:off x="0" y="0"/>
          <a:ext cx="0" cy="0"/>
          <a:chOff x="0" y="0"/>
          <a:chExt cx="0" cy="0"/>
        </a:xfrm>
      </p:grpSpPr>
      <p:sp>
        <p:nvSpPr>
          <p:cNvPr id="118" name="Google Shape;118;p6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63"/>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0" name="Google Shape;120;p6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6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6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3" name="Shape 123"/>
        <p:cNvGrpSpPr/>
        <p:nvPr/>
      </p:nvGrpSpPr>
      <p:grpSpPr>
        <a:xfrm>
          <a:off x="0" y="0"/>
          <a:ext cx="0" cy="0"/>
          <a:chOff x="0" y="0"/>
          <a:chExt cx="0" cy="0"/>
        </a:xfrm>
      </p:grpSpPr>
      <p:sp>
        <p:nvSpPr>
          <p:cNvPr id="124" name="Google Shape;124;p71"/>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71"/>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26" name="Google Shape;126;p7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7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7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9" name="Shape 129"/>
        <p:cNvGrpSpPr/>
        <p:nvPr/>
      </p:nvGrpSpPr>
      <p:grpSpPr>
        <a:xfrm>
          <a:off x="0" y="0"/>
          <a:ext cx="0" cy="0"/>
          <a:chOff x="0" y="0"/>
          <a:chExt cx="0" cy="0"/>
        </a:xfrm>
      </p:grpSpPr>
      <p:sp>
        <p:nvSpPr>
          <p:cNvPr id="130" name="Google Shape;130;p72"/>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72"/>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32" name="Google Shape;132;p7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7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7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5" name="Shape 135"/>
        <p:cNvGrpSpPr/>
        <p:nvPr/>
      </p:nvGrpSpPr>
      <p:grpSpPr>
        <a:xfrm>
          <a:off x="0" y="0"/>
          <a:ext cx="0" cy="0"/>
          <a:chOff x="0" y="0"/>
          <a:chExt cx="0" cy="0"/>
        </a:xfrm>
      </p:grpSpPr>
      <p:sp>
        <p:nvSpPr>
          <p:cNvPr id="136" name="Google Shape;136;p7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73"/>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38" name="Google Shape;138;p73"/>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39" name="Google Shape;139;p7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7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7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2" name="Shape 142"/>
        <p:cNvGrpSpPr/>
        <p:nvPr/>
      </p:nvGrpSpPr>
      <p:grpSpPr>
        <a:xfrm>
          <a:off x="0" y="0"/>
          <a:ext cx="0" cy="0"/>
          <a:chOff x="0" y="0"/>
          <a:chExt cx="0" cy="0"/>
        </a:xfrm>
      </p:grpSpPr>
      <p:sp>
        <p:nvSpPr>
          <p:cNvPr id="143" name="Google Shape;143;p7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74"/>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45" name="Google Shape;145;p74"/>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46" name="Google Shape;146;p74"/>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47" name="Google Shape;147;p74"/>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48" name="Google Shape;148;p7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7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7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1" name="Shape 151"/>
        <p:cNvGrpSpPr/>
        <p:nvPr/>
      </p:nvGrpSpPr>
      <p:grpSpPr>
        <a:xfrm>
          <a:off x="0" y="0"/>
          <a:ext cx="0" cy="0"/>
          <a:chOff x="0" y="0"/>
          <a:chExt cx="0" cy="0"/>
        </a:xfrm>
      </p:grpSpPr>
      <p:sp>
        <p:nvSpPr>
          <p:cNvPr id="152" name="Google Shape;152;p7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7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7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7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6" name="Shape 156"/>
        <p:cNvGrpSpPr/>
        <p:nvPr/>
      </p:nvGrpSpPr>
      <p:grpSpPr>
        <a:xfrm>
          <a:off x="0" y="0"/>
          <a:ext cx="0" cy="0"/>
          <a:chOff x="0" y="0"/>
          <a:chExt cx="0" cy="0"/>
        </a:xfrm>
      </p:grpSpPr>
      <p:sp>
        <p:nvSpPr>
          <p:cNvPr id="157" name="Google Shape;157;p7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7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7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5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mbr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 name="Google Shape;30;p5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0" name="Shape 160"/>
        <p:cNvGrpSpPr/>
        <p:nvPr/>
      </p:nvGrpSpPr>
      <p:grpSpPr>
        <a:xfrm>
          <a:off x="0" y="0"/>
          <a:ext cx="0" cy="0"/>
          <a:chOff x="0" y="0"/>
          <a:chExt cx="0" cy="0"/>
        </a:xfrm>
      </p:grpSpPr>
      <p:sp>
        <p:nvSpPr>
          <p:cNvPr id="161" name="Google Shape;161;p77"/>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 name="Google Shape;162;p77"/>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63" name="Google Shape;163;p77"/>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64" name="Google Shape;164;p7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7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7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7" name="Shape 167"/>
        <p:cNvGrpSpPr/>
        <p:nvPr/>
      </p:nvGrpSpPr>
      <p:grpSpPr>
        <a:xfrm>
          <a:off x="0" y="0"/>
          <a:ext cx="0" cy="0"/>
          <a:chOff x="0" y="0"/>
          <a:chExt cx="0" cy="0"/>
        </a:xfrm>
      </p:grpSpPr>
      <p:sp>
        <p:nvSpPr>
          <p:cNvPr id="168" name="Google Shape;168;p78"/>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 name="Google Shape;169;p78"/>
          <p:cNvSpPr/>
          <p:nvPr>
            <p:ph idx="2" type="pic"/>
          </p:nvPr>
        </p:nvSpPr>
        <p:spPr>
          <a:xfrm>
            <a:off x="2389717" y="612775"/>
            <a:ext cx="7315200" cy="4114800"/>
          </a:xfrm>
          <a:prstGeom prst="rect">
            <a:avLst/>
          </a:prstGeom>
          <a:noFill/>
          <a:ln>
            <a:noFill/>
          </a:ln>
        </p:spPr>
      </p:sp>
      <p:sp>
        <p:nvSpPr>
          <p:cNvPr id="170" name="Google Shape;170;p78"/>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71" name="Google Shape;171;p7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7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7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4" name="Shape 174"/>
        <p:cNvGrpSpPr/>
        <p:nvPr/>
      </p:nvGrpSpPr>
      <p:grpSpPr>
        <a:xfrm>
          <a:off x="0" y="0"/>
          <a:ext cx="0" cy="0"/>
          <a:chOff x="0" y="0"/>
          <a:chExt cx="0" cy="0"/>
        </a:xfrm>
      </p:grpSpPr>
      <p:sp>
        <p:nvSpPr>
          <p:cNvPr id="175" name="Google Shape;175;p7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 name="Google Shape;176;p79"/>
          <p:cNvSpPr txBox="1"/>
          <p:nvPr>
            <p:ph idx="1" type="body"/>
          </p:nvPr>
        </p:nvSpPr>
        <p:spPr>
          <a:xfrm rot="5400000">
            <a:off x="3833019" y="-1623218"/>
            <a:ext cx="4525963"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7" name="Google Shape;177;p7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7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7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0" name="Shape 180"/>
        <p:cNvGrpSpPr/>
        <p:nvPr/>
      </p:nvGrpSpPr>
      <p:grpSpPr>
        <a:xfrm>
          <a:off x="0" y="0"/>
          <a:ext cx="0" cy="0"/>
          <a:chOff x="0" y="0"/>
          <a:chExt cx="0" cy="0"/>
        </a:xfrm>
      </p:grpSpPr>
      <p:sp>
        <p:nvSpPr>
          <p:cNvPr id="181" name="Google Shape;181;p80"/>
          <p:cNvSpPr txBox="1"/>
          <p:nvPr>
            <p:ph type="title"/>
          </p:nvPr>
        </p:nvSpPr>
        <p:spPr>
          <a:xfrm rot="5400000">
            <a:off x="7285038" y="1828802"/>
            <a:ext cx="5851525" cy="2743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80"/>
          <p:cNvSpPr txBox="1"/>
          <p:nvPr>
            <p:ph idx="1" type="body"/>
          </p:nvPr>
        </p:nvSpPr>
        <p:spPr>
          <a:xfrm rot="5400000">
            <a:off x="1697038"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3" name="Google Shape;183;p8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8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8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3" name="Shape 33"/>
        <p:cNvGrpSpPr/>
        <p:nvPr/>
      </p:nvGrpSpPr>
      <p:grpSpPr>
        <a:xfrm>
          <a:off x="0" y="0"/>
          <a:ext cx="0" cy="0"/>
          <a:chOff x="0" y="0"/>
          <a:chExt cx="0" cy="0"/>
        </a:xfrm>
      </p:grpSpPr>
      <p:sp>
        <p:nvSpPr>
          <p:cNvPr id="34" name="Google Shape;34;p59"/>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9"/>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9"/>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mbria"/>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9"/>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mbria"/>
                <a:ea typeface="Cambria"/>
                <a:cs typeface="Cambria"/>
                <a:sym typeface="Cambria"/>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8" name="Google Shape;38;p5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1" name="Google Shape;41;p59"/>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 Different and similar">
  <p:cSld name="Comparison - Different and similar">
    <p:spTree>
      <p:nvGrpSpPr>
        <p:cNvPr id="42" name="Shape 42"/>
        <p:cNvGrpSpPr/>
        <p:nvPr/>
      </p:nvGrpSpPr>
      <p:grpSpPr>
        <a:xfrm>
          <a:off x="0" y="0"/>
          <a:ext cx="0" cy="0"/>
          <a:chOff x="0" y="0"/>
          <a:chExt cx="0" cy="0"/>
        </a:xfrm>
      </p:grpSpPr>
      <p:sp>
        <p:nvSpPr>
          <p:cNvPr id="43" name="Google Shape;43;p60"/>
          <p:cNvSpPr txBox="1"/>
          <p:nvPr>
            <p:ph type="title"/>
          </p:nvPr>
        </p:nvSpPr>
        <p:spPr>
          <a:xfrm>
            <a:off x="203201" y="76201"/>
            <a:ext cx="11785600" cy="990599"/>
          </a:xfrm>
          <a:prstGeom prst="rect">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lvl1pPr lvl="0" algn="r">
              <a:lnSpc>
                <a:spcPct val="85000"/>
              </a:lnSpc>
              <a:spcBef>
                <a:spcPts val="0"/>
              </a:spcBef>
              <a:spcAft>
                <a:spcPts val="0"/>
              </a:spcAft>
              <a:buClr>
                <a:schemeClr val="lt1"/>
              </a:buClr>
              <a:buSzPts val="44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0"/>
          <p:cNvSpPr txBox="1"/>
          <p:nvPr>
            <p:ph idx="1" type="body"/>
          </p:nvPr>
        </p:nvSpPr>
        <p:spPr>
          <a:xfrm>
            <a:off x="609600" y="1981201"/>
            <a:ext cx="5181600" cy="2667001"/>
          </a:xfrm>
          <a:prstGeom prst="rect">
            <a:avLst/>
          </a:prstGeom>
          <a:noFill/>
          <a:ln>
            <a:noFill/>
          </a:ln>
        </p:spPr>
        <p:txBody>
          <a:bodyPr anchorCtr="0" anchor="t" bIns="45700" lIns="91425" spcFirstLastPara="1" rIns="91425" wrap="square" tIns="45700">
            <a:noAutofit/>
          </a:bodyPr>
          <a:lstStyle>
            <a:lvl1pPr indent="-355600" lvl="0" marL="457200" algn="l">
              <a:lnSpc>
                <a:spcPct val="90000"/>
              </a:lnSpc>
              <a:spcBef>
                <a:spcPts val="400"/>
              </a:spcBef>
              <a:spcAft>
                <a:spcPts val="0"/>
              </a:spcAft>
              <a:buClr>
                <a:schemeClr val="dk1"/>
              </a:buClr>
              <a:buSzPts val="2000"/>
              <a:buChar char="•"/>
              <a:defRPr sz="2000"/>
            </a:lvl1pPr>
            <a:lvl2pPr indent="-342900" lvl="1" marL="914400" algn="l">
              <a:lnSpc>
                <a:spcPct val="90000"/>
              </a:lnSpc>
              <a:spcBef>
                <a:spcPts val="360"/>
              </a:spcBef>
              <a:spcAft>
                <a:spcPts val="0"/>
              </a:spcAft>
              <a:buClr>
                <a:schemeClr val="dk1"/>
              </a:buClr>
              <a:buSzPts val="1800"/>
              <a:buFont typeface="Noto Sans Symbols"/>
              <a:buChar char="▪"/>
              <a:defRPr sz="1800"/>
            </a:lvl2pPr>
            <a:lvl3pPr indent="-330200" lvl="2" marL="1371600" algn="l">
              <a:lnSpc>
                <a:spcPct val="90000"/>
              </a:lnSpc>
              <a:spcBef>
                <a:spcPts val="320"/>
              </a:spcBef>
              <a:spcAft>
                <a:spcPts val="0"/>
              </a:spcAft>
              <a:buClr>
                <a:schemeClr val="dk1"/>
              </a:buClr>
              <a:buSzPts val="1600"/>
              <a:buChar char="•"/>
              <a:defRPr sz="1600"/>
            </a:lvl3pPr>
            <a:lvl4pPr indent="-317500" lvl="3" marL="1828800" algn="l">
              <a:lnSpc>
                <a:spcPct val="90000"/>
              </a:lnSpc>
              <a:spcBef>
                <a:spcPts val="281"/>
              </a:spcBef>
              <a:spcAft>
                <a:spcPts val="0"/>
              </a:spcAft>
              <a:buClr>
                <a:schemeClr val="dk1"/>
              </a:buClr>
              <a:buSzPts val="1400"/>
              <a:buFont typeface="Noto Sans Symbols"/>
              <a:buChar char="▪"/>
              <a:defRPr sz="1400"/>
            </a:lvl4pPr>
            <a:lvl5pPr indent="-304800" lvl="4" marL="2286000" algn="l">
              <a:lnSpc>
                <a:spcPct val="90000"/>
              </a:lnSpc>
              <a:spcBef>
                <a:spcPts val="239"/>
              </a:spcBef>
              <a:spcAft>
                <a:spcPts val="0"/>
              </a:spcAft>
              <a:buClr>
                <a:schemeClr val="dk1"/>
              </a:buClr>
              <a:buSzPts val="1200"/>
              <a:buChar char="»"/>
              <a:defRPr sz="1200"/>
            </a:lvl5pPr>
            <a:lvl6pPr indent="-342900" lvl="5" marL="2743200" algn="l">
              <a:lnSpc>
                <a:spcPct val="90000"/>
              </a:lnSpc>
              <a:spcBef>
                <a:spcPts val="360"/>
              </a:spcBef>
              <a:spcAft>
                <a:spcPts val="0"/>
              </a:spcAft>
              <a:buClr>
                <a:schemeClr val="dk1"/>
              </a:buClr>
              <a:buSzPts val="1800"/>
              <a:buChar char="•"/>
              <a:defRPr/>
            </a:lvl6pPr>
            <a:lvl7pPr indent="-342900" lvl="6" marL="3200400" algn="l">
              <a:lnSpc>
                <a:spcPct val="90000"/>
              </a:lnSpc>
              <a:spcBef>
                <a:spcPts val="360"/>
              </a:spcBef>
              <a:spcAft>
                <a:spcPts val="0"/>
              </a:spcAft>
              <a:buClr>
                <a:schemeClr val="dk1"/>
              </a:buClr>
              <a:buSzPts val="1800"/>
              <a:buChar char="•"/>
              <a:defRPr/>
            </a:lvl7pPr>
            <a:lvl8pPr indent="-342900" lvl="7" marL="3657600" algn="l">
              <a:lnSpc>
                <a:spcPct val="90000"/>
              </a:lnSpc>
              <a:spcBef>
                <a:spcPts val="360"/>
              </a:spcBef>
              <a:spcAft>
                <a:spcPts val="0"/>
              </a:spcAft>
              <a:buClr>
                <a:schemeClr val="dk1"/>
              </a:buClr>
              <a:buSzPts val="1800"/>
              <a:buChar char="•"/>
              <a:defRPr/>
            </a:lvl8pPr>
            <a:lvl9pPr indent="-342900" lvl="8" marL="4114800" algn="l">
              <a:lnSpc>
                <a:spcPct val="90000"/>
              </a:lnSpc>
              <a:spcBef>
                <a:spcPts val="360"/>
              </a:spcBef>
              <a:spcAft>
                <a:spcPts val="0"/>
              </a:spcAft>
              <a:buClr>
                <a:schemeClr val="dk1"/>
              </a:buClr>
              <a:buSzPts val="1800"/>
              <a:buChar char="•"/>
              <a:defRPr/>
            </a:lvl9pPr>
          </a:lstStyle>
          <a:p/>
        </p:txBody>
      </p:sp>
      <p:sp>
        <p:nvSpPr>
          <p:cNvPr id="45" name="Google Shape;45;p6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1400"/>
              <a:buFont typeface="Cambria"/>
              <a:buNone/>
              <a:defRPr/>
            </a:lvl1pPr>
            <a:lvl2pPr lvl="1" algn="l">
              <a:spcBef>
                <a:spcPts val="0"/>
              </a:spcBef>
              <a:spcAft>
                <a:spcPts val="0"/>
              </a:spcAft>
              <a:buClr>
                <a:schemeClr val="dk1"/>
              </a:buClr>
              <a:buSzPts val="1400"/>
              <a:buFont typeface="Cambria"/>
              <a:buNone/>
              <a:defRPr/>
            </a:lvl2pPr>
            <a:lvl3pPr lvl="2" algn="l">
              <a:spcBef>
                <a:spcPts val="0"/>
              </a:spcBef>
              <a:spcAft>
                <a:spcPts val="0"/>
              </a:spcAft>
              <a:buClr>
                <a:schemeClr val="dk1"/>
              </a:buClr>
              <a:buSzPts val="1400"/>
              <a:buFont typeface="Cambria"/>
              <a:buNone/>
              <a:defRPr/>
            </a:lvl3pPr>
            <a:lvl4pPr lvl="3" algn="l">
              <a:spcBef>
                <a:spcPts val="0"/>
              </a:spcBef>
              <a:spcAft>
                <a:spcPts val="0"/>
              </a:spcAft>
              <a:buClr>
                <a:schemeClr val="dk1"/>
              </a:buClr>
              <a:buSzPts val="1400"/>
              <a:buFont typeface="Cambria"/>
              <a:buNone/>
              <a:defRPr/>
            </a:lvl4pPr>
            <a:lvl5pPr lvl="4" algn="l">
              <a:spcBef>
                <a:spcPts val="0"/>
              </a:spcBef>
              <a:spcAft>
                <a:spcPts val="0"/>
              </a:spcAft>
              <a:buClr>
                <a:schemeClr val="dk1"/>
              </a:buClr>
              <a:buSzPts val="1400"/>
              <a:buFont typeface="Cambria"/>
              <a:buNone/>
              <a:defRPr/>
            </a:lvl5pPr>
            <a:lvl6pPr lvl="5" algn="l">
              <a:spcBef>
                <a:spcPts val="0"/>
              </a:spcBef>
              <a:spcAft>
                <a:spcPts val="0"/>
              </a:spcAft>
              <a:buClr>
                <a:schemeClr val="dk1"/>
              </a:buClr>
              <a:buSzPts val="1400"/>
              <a:buFont typeface="Cambria"/>
              <a:buNone/>
              <a:defRPr/>
            </a:lvl6pPr>
            <a:lvl7pPr lvl="6" algn="l">
              <a:spcBef>
                <a:spcPts val="0"/>
              </a:spcBef>
              <a:spcAft>
                <a:spcPts val="0"/>
              </a:spcAft>
              <a:buClr>
                <a:schemeClr val="dk1"/>
              </a:buClr>
              <a:buSzPts val="1400"/>
              <a:buFont typeface="Cambria"/>
              <a:buNone/>
              <a:defRPr/>
            </a:lvl7pPr>
            <a:lvl8pPr lvl="7" algn="l">
              <a:spcBef>
                <a:spcPts val="0"/>
              </a:spcBef>
              <a:spcAft>
                <a:spcPts val="0"/>
              </a:spcAft>
              <a:buClr>
                <a:schemeClr val="dk1"/>
              </a:buClr>
              <a:buSzPts val="1400"/>
              <a:buFont typeface="Cambria"/>
              <a:buNone/>
              <a:defRPr/>
            </a:lvl8pPr>
            <a:lvl9pPr lvl="8" algn="l">
              <a:spcBef>
                <a:spcPts val="0"/>
              </a:spcBef>
              <a:spcAft>
                <a:spcPts val="0"/>
              </a:spcAft>
              <a:buClr>
                <a:schemeClr val="dk1"/>
              </a:buClr>
              <a:buSzPts val="1400"/>
              <a:buFont typeface="Cambria"/>
              <a:buNone/>
              <a:defRPr/>
            </a:lvl9pPr>
          </a:lstStyle>
          <a:p/>
        </p:txBody>
      </p:sp>
      <p:sp>
        <p:nvSpPr>
          <p:cNvPr id="46" name="Google Shape;46;p60"/>
          <p:cNvSpPr txBox="1"/>
          <p:nvPr>
            <p:ph idx="11" type="ftr"/>
          </p:nvPr>
        </p:nvSpPr>
        <p:spPr>
          <a:xfrm>
            <a:off x="4165601"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FFFFFF"/>
              </a:buClr>
              <a:buSzPts val="1400"/>
              <a:buFont typeface="Cambria"/>
              <a:buNone/>
              <a:defRPr/>
            </a:lvl1pPr>
            <a:lvl2pPr lvl="1" algn="l">
              <a:spcBef>
                <a:spcPts val="0"/>
              </a:spcBef>
              <a:spcAft>
                <a:spcPts val="0"/>
              </a:spcAft>
              <a:buClr>
                <a:schemeClr val="dk1"/>
              </a:buClr>
              <a:buSzPts val="1400"/>
              <a:buFont typeface="Cambria"/>
              <a:buNone/>
              <a:defRPr/>
            </a:lvl2pPr>
            <a:lvl3pPr lvl="2" algn="l">
              <a:spcBef>
                <a:spcPts val="0"/>
              </a:spcBef>
              <a:spcAft>
                <a:spcPts val="0"/>
              </a:spcAft>
              <a:buClr>
                <a:schemeClr val="dk1"/>
              </a:buClr>
              <a:buSzPts val="1400"/>
              <a:buFont typeface="Cambria"/>
              <a:buNone/>
              <a:defRPr/>
            </a:lvl3pPr>
            <a:lvl4pPr lvl="3" algn="l">
              <a:spcBef>
                <a:spcPts val="0"/>
              </a:spcBef>
              <a:spcAft>
                <a:spcPts val="0"/>
              </a:spcAft>
              <a:buClr>
                <a:schemeClr val="dk1"/>
              </a:buClr>
              <a:buSzPts val="1400"/>
              <a:buFont typeface="Cambria"/>
              <a:buNone/>
              <a:defRPr/>
            </a:lvl4pPr>
            <a:lvl5pPr lvl="4" algn="l">
              <a:spcBef>
                <a:spcPts val="0"/>
              </a:spcBef>
              <a:spcAft>
                <a:spcPts val="0"/>
              </a:spcAft>
              <a:buClr>
                <a:schemeClr val="dk1"/>
              </a:buClr>
              <a:buSzPts val="1400"/>
              <a:buFont typeface="Cambria"/>
              <a:buNone/>
              <a:defRPr/>
            </a:lvl5pPr>
            <a:lvl6pPr lvl="5" algn="l">
              <a:spcBef>
                <a:spcPts val="0"/>
              </a:spcBef>
              <a:spcAft>
                <a:spcPts val="0"/>
              </a:spcAft>
              <a:buClr>
                <a:schemeClr val="dk1"/>
              </a:buClr>
              <a:buSzPts val="1400"/>
              <a:buFont typeface="Cambria"/>
              <a:buNone/>
              <a:defRPr/>
            </a:lvl6pPr>
            <a:lvl7pPr lvl="6" algn="l">
              <a:spcBef>
                <a:spcPts val="0"/>
              </a:spcBef>
              <a:spcAft>
                <a:spcPts val="0"/>
              </a:spcAft>
              <a:buClr>
                <a:schemeClr val="dk1"/>
              </a:buClr>
              <a:buSzPts val="1400"/>
              <a:buFont typeface="Cambria"/>
              <a:buNone/>
              <a:defRPr/>
            </a:lvl7pPr>
            <a:lvl8pPr lvl="7" algn="l">
              <a:spcBef>
                <a:spcPts val="0"/>
              </a:spcBef>
              <a:spcAft>
                <a:spcPts val="0"/>
              </a:spcAft>
              <a:buClr>
                <a:schemeClr val="dk1"/>
              </a:buClr>
              <a:buSzPts val="1400"/>
              <a:buFont typeface="Cambria"/>
              <a:buNone/>
              <a:defRPr/>
            </a:lvl8pPr>
            <a:lvl9pPr lvl="8" algn="l">
              <a:spcBef>
                <a:spcPts val="0"/>
              </a:spcBef>
              <a:spcAft>
                <a:spcPts val="0"/>
              </a:spcAft>
              <a:buClr>
                <a:schemeClr val="dk1"/>
              </a:buClr>
              <a:buSzPts val="1400"/>
              <a:buFont typeface="Cambria"/>
              <a:buNone/>
              <a:defRPr/>
            </a:lvl9pPr>
          </a:lstStyle>
          <a:p/>
        </p:txBody>
      </p:sp>
      <p:sp>
        <p:nvSpPr>
          <p:cNvPr id="47" name="Google Shape;47;p6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Clr>
                <a:srgbClr val="888888"/>
              </a:buClr>
              <a:buSzPts val="1050"/>
              <a:buFont typeface="Cambria"/>
              <a:buNone/>
              <a:defRPr sz="1050">
                <a:solidFill>
                  <a:srgbClr val="888888"/>
                </a:solidFill>
                <a:latin typeface="Cambria"/>
                <a:ea typeface="Cambria"/>
                <a:cs typeface="Cambria"/>
                <a:sym typeface="Cambria"/>
              </a:defRPr>
            </a:lvl1pPr>
            <a:lvl2pPr indent="0" lvl="1" marL="0" algn="r">
              <a:spcBef>
                <a:spcPts val="0"/>
              </a:spcBef>
              <a:buClr>
                <a:srgbClr val="888888"/>
              </a:buClr>
              <a:buSzPts val="1050"/>
              <a:buFont typeface="Cambria"/>
              <a:buNone/>
              <a:defRPr sz="1050">
                <a:solidFill>
                  <a:srgbClr val="888888"/>
                </a:solidFill>
                <a:latin typeface="Cambria"/>
                <a:ea typeface="Cambria"/>
                <a:cs typeface="Cambria"/>
                <a:sym typeface="Cambria"/>
              </a:defRPr>
            </a:lvl2pPr>
            <a:lvl3pPr indent="0" lvl="2" marL="0" algn="r">
              <a:spcBef>
                <a:spcPts val="0"/>
              </a:spcBef>
              <a:buClr>
                <a:srgbClr val="888888"/>
              </a:buClr>
              <a:buSzPts val="1050"/>
              <a:buFont typeface="Cambria"/>
              <a:buNone/>
              <a:defRPr sz="1050">
                <a:solidFill>
                  <a:srgbClr val="888888"/>
                </a:solidFill>
                <a:latin typeface="Cambria"/>
                <a:ea typeface="Cambria"/>
                <a:cs typeface="Cambria"/>
                <a:sym typeface="Cambria"/>
              </a:defRPr>
            </a:lvl3pPr>
            <a:lvl4pPr indent="0" lvl="3" marL="0" algn="r">
              <a:spcBef>
                <a:spcPts val="0"/>
              </a:spcBef>
              <a:buClr>
                <a:srgbClr val="888888"/>
              </a:buClr>
              <a:buSzPts val="1050"/>
              <a:buFont typeface="Cambria"/>
              <a:buNone/>
              <a:defRPr sz="1050">
                <a:solidFill>
                  <a:srgbClr val="888888"/>
                </a:solidFill>
                <a:latin typeface="Cambria"/>
                <a:ea typeface="Cambria"/>
                <a:cs typeface="Cambria"/>
                <a:sym typeface="Cambria"/>
              </a:defRPr>
            </a:lvl4pPr>
            <a:lvl5pPr indent="0" lvl="4" marL="0" algn="r">
              <a:spcBef>
                <a:spcPts val="0"/>
              </a:spcBef>
              <a:buClr>
                <a:srgbClr val="888888"/>
              </a:buClr>
              <a:buSzPts val="1050"/>
              <a:buFont typeface="Cambria"/>
              <a:buNone/>
              <a:defRPr sz="1050">
                <a:solidFill>
                  <a:srgbClr val="888888"/>
                </a:solidFill>
                <a:latin typeface="Cambria"/>
                <a:ea typeface="Cambria"/>
                <a:cs typeface="Cambria"/>
                <a:sym typeface="Cambria"/>
              </a:defRPr>
            </a:lvl5pPr>
            <a:lvl6pPr indent="0" lvl="5" marL="0" algn="r">
              <a:spcBef>
                <a:spcPts val="0"/>
              </a:spcBef>
              <a:buClr>
                <a:srgbClr val="888888"/>
              </a:buClr>
              <a:buSzPts val="1050"/>
              <a:buFont typeface="Cambria"/>
              <a:buNone/>
              <a:defRPr sz="1050">
                <a:solidFill>
                  <a:srgbClr val="888888"/>
                </a:solidFill>
                <a:latin typeface="Cambria"/>
                <a:ea typeface="Cambria"/>
                <a:cs typeface="Cambria"/>
                <a:sym typeface="Cambria"/>
              </a:defRPr>
            </a:lvl6pPr>
            <a:lvl7pPr indent="0" lvl="6" marL="0" algn="r">
              <a:spcBef>
                <a:spcPts val="0"/>
              </a:spcBef>
              <a:buClr>
                <a:srgbClr val="888888"/>
              </a:buClr>
              <a:buSzPts val="1050"/>
              <a:buFont typeface="Cambria"/>
              <a:buNone/>
              <a:defRPr sz="1050">
                <a:solidFill>
                  <a:srgbClr val="888888"/>
                </a:solidFill>
                <a:latin typeface="Cambria"/>
                <a:ea typeface="Cambria"/>
                <a:cs typeface="Cambria"/>
                <a:sym typeface="Cambria"/>
              </a:defRPr>
            </a:lvl7pPr>
            <a:lvl8pPr indent="0" lvl="7" marL="0" algn="r">
              <a:spcBef>
                <a:spcPts val="0"/>
              </a:spcBef>
              <a:buClr>
                <a:srgbClr val="888888"/>
              </a:buClr>
              <a:buSzPts val="1050"/>
              <a:buFont typeface="Cambria"/>
              <a:buNone/>
              <a:defRPr sz="1050">
                <a:solidFill>
                  <a:srgbClr val="888888"/>
                </a:solidFill>
                <a:latin typeface="Cambria"/>
                <a:ea typeface="Cambria"/>
                <a:cs typeface="Cambria"/>
                <a:sym typeface="Cambria"/>
              </a:defRPr>
            </a:lvl8pPr>
            <a:lvl9pPr indent="0" lvl="8" marL="0" algn="r">
              <a:spcBef>
                <a:spcPts val="0"/>
              </a:spcBef>
              <a:buClr>
                <a:srgbClr val="888888"/>
              </a:buClr>
              <a:buSzPts val="1050"/>
              <a:buFont typeface="Cambria"/>
              <a:buNone/>
              <a:defRPr sz="1050">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60"/>
          <p:cNvSpPr txBox="1"/>
          <p:nvPr>
            <p:ph idx="2" type="body"/>
          </p:nvPr>
        </p:nvSpPr>
        <p:spPr>
          <a:xfrm>
            <a:off x="6400800" y="1981200"/>
            <a:ext cx="5181600" cy="2667001"/>
          </a:xfrm>
          <a:prstGeom prst="rect">
            <a:avLst/>
          </a:prstGeom>
          <a:noFill/>
          <a:ln>
            <a:noFill/>
          </a:ln>
        </p:spPr>
        <p:txBody>
          <a:bodyPr anchorCtr="0" anchor="t" bIns="45700" lIns="91425" spcFirstLastPara="1" rIns="91425" wrap="square" tIns="45700">
            <a:noAutofit/>
          </a:bodyPr>
          <a:lstStyle>
            <a:lvl1pPr indent="-355600" lvl="0" marL="457200" algn="l">
              <a:lnSpc>
                <a:spcPct val="90000"/>
              </a:lnSpc>
              <a:spcBef>
                <a:spcPts val="400"/>
              </a:spcBef>
              <a:spcAft>
                <a:spcPts val="0"/>
              </a:spcAft>
              <a:buClr>
                <a:schemeClr val="dk1"/>
              </a:buClr>
              <a:buSzPts val="2000"/>
              <a:buChar char="•"/>
              <a:defRPr sz="2000"/>
            </a:lvl1pPr>
            <a:lvl2pPr indent="-342900" lvl="1" marL="914400" algn="l">
              <a:lnSpc>
                <a:spcPct val="90000"/>
              </a:lnSpc>
              <a:spcBef>
                <a:spcPts val="360"/>
              </a:spcBef>
              <a:spcAft>
                <a:spcPts val="0"/>
              </a:spcAft>
              <a:buClr>
                <a:schemeClr val="dk1"/>
              </a:buClr>
              <a:buSzPts val="1800"/>
              <a:buFont typeface="Noto Sans Symbols"/>
              <a:buChar char="▪"/>
              <a:defRPr sz="1800"/>
            </a:lvl2pPr>
            <a:lvl3pPr indent="-330200" lvl="2" marL="1371600" algn="l">
              <a:lnSpc>
                <a:spcPct val="90000"/>
              </a:lnSpc>
              <a:spcBef>
                <a:spcPts val="320"/>
              </a:spcBef>
              <a:spcAft>
                <a:spcPts val="0"/>
              </a:spcAft>
              <a:buClr>
                <a:schemeClr val="dk1"/>
              </a:buClr>
              <a:buSzPts val="1600"/>
              <a:buChar char="•"/>
              <a:defRPr sz="1600"/>
            </a:lvl3pPr>
            <a:lvl4pPr indent="-317500" lvl="3" marL="1828800" algn="l">
              <a:lnSpc>
                <a:spcPct val="90000"/>
              </a:lnSpc>
              <a:spcBef>
                <a:spcPts val="281"/>
              </a:spcBef>
              <a:spcAft>
                <a:spcPts val="0"/>
              </a:spcAft>
              <a:buClr>
                <a:schemeClr val="dk1"/>
              </a:buClr>
              <a:buSzPts val="1400"/>
              <a:buFont typeface="Noto Sans Symbols"/>
              <a:buChar char="▪"/>
              <a:defRPr sz="1400"/>
            </a:lvl4pPr>
            <a:lvl5pPr indent="-304800" lvl="4" marL="2286000" algn="l">
              <a:lnSpc>
                <a:spcPct val="90000"/>
              </a:lnSpc>
              <a:spcBef>
                <a:spcPts val="239"/>
              </a:spcBef>
              <a:spcAft>
                <a:spcPts val="0"/>
              </a:spcAft>
              <a:buClr>
                <a:schemeClr val="dk1"/>
              </a:buClr>
              <a:buSzPts val="1200"/>
              <a:buChar char="»"/>
              <a:defRPr sz="1200"/>
            </a:lvl5pPr>
            <a:lvl6pPr indent="-342900" lvl="5" marL="2743200" algn="l">
              <a:lnSpc>
                <a:spcPct val="90000"/>
              </a:lnSpc>
              <a:spcBef>
                <a:spcPts val="360"/>
              </a:spcBef>
              <a:spcAft>
                <a:spcPts val="0"/>
              </a:spcAft>
              <a:buClr>
                <a:schemeClr val="dk1"/>
              </a:buClr>
              <a:buSzPts val="1800"/>
              <a:buChar char="•"/>
              <a:defRPr/>
            </a:lvl6pPr>
            <a:lvl7pPr indent="-342900" lvl="6" marL="3200400" algn="l">
              <a:lnSpc>
                <a:spcPct val="90000"/>
              </a:lnSpc>
              <a:spcBef>
                <a:spcPts val="360"/>
              </a:spcBef>
              <a:spcAft>
                <a:spcPts val="0"/>
              </a:spcAft>
              <a:buClr>
                <a:schemeClr val="dk1"/>
              </a:buClr>
              <a:buSzPts val="1800"/>
              <a:buChar char="•"/>
              <a:defRPr/>
            </a:lvl7pPr>
            <a:lvl8pPr indent="-342900" lvl="7" marL="3657600" algn="l">
              <a:lnSpc>
                <a:spcPct val="90000"/>
              </a:lnSpc>
              <a:spcBef>
                <a:spcPts val="360"/>
              </a:spcBef>
              <a:spcAft>
                <a:spcPts val="0"/>
              </a:spcAft>
              <a:buClr>
                <a:schemeClr val="dk1"/>
              </a:buClr>
              <a:buSzPts val="1800"/>
              <a:buChar char="•"/>
              <a:defRPr/>
            </a:lvl8pPr>
            <a:lvl9pPr indent="-342900" lvl="8" marL="4114800" algn="l">
              <a:lnSpc>
                <a:spcPct val="90000"/>
              </a:lnSpc>
              <a:spcBef>
                <a:spcPts val="360"/>
              </a:spcBef>
              <a:spcAft>
                <a:spcPts val="0"/>
              </a:spcAft>
              <a:buClr>
                <a:schemeClr val="dk1"/>
              </a:buClr>
              <a:buSzPts val="1800"/>
              <a:buChar char="•"/>
              <a:defRPr/>
            </a:lvl9pPr>
          </a:lstStyle>
          <a:p/>
        </p:txBody>
      </p:sp>
      <p:sp>
        <p:nvSpPr>
          <p:cNvPr id="49" name="Google Shape;49;p60"/>
          <p:cNvSpPr txBox="1"/>
          <p:nvPr>
            <p:ph idx="3" type="body"/>
          </p:nvPr>
        </p:nvSpPr>
        <p:spPr>
          <a:xfrm>
            <a:off x="609600" y="1600200"/>
            <a:ext cx="5181600" cy="381001"/>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254"/>
              </a:srgbClr>
            </a:outerShdw>
          </a:effectLst>
        </p:spPr>
        <p:txBody>
          <a:bodyPr anchorCtr="0" anchor="t" bIns="45700" lIns="91425" spcFirstLastPara="1" rIns="91425" wrap="square" tIns="45700">
            <a:noAutofit/>
          </a:bodyPr>
          <a:lstStyle>
            <a:lvl1pPr indent="-228600" lvl="0" marL="457200" algn="l">
              <a:lnSpc>
                <a:spcPct val="90000"/>
              </a:lnSpc>
              <a:spcBef>
                <a:spcPts val="400"/>
              </a:spcBef>
              <a:spcAft>
                <a:spcPts val="0"/>
              </a:spcAft>
              <a:buClr>
                <a:schemeClr val="lt1"/>
              </a:buClr>
              <a:buSzPts val="2000"/>
              <a:buNone/>
              <a:defRPr b="1" sz="2000">
                <a:solidFill>
                  <a:schemeClr val="lt1"/>
                </a:solidFill>
              </a:defRPr>
            </a:lvl1pPr>
            <a:lvl2pPr indent="-342900" lvl="1" marL="914400" algn="l">
              <a:lnSpc>
                <a:spcPct val="90000"/>
              </a:lnSpc>
              <a:spcBef>
                <a:spcPts val="360"/>
              </a:spcBef>
              <a:spcAft>
                <a:spcPts val="0"/>
              </a:spcAft>
              <a:buClr>
                <a:schemeClr val="dk1"/>
              </a:buClr>
              <a:buSzPts val="1800"/>
              <a:buChar char="–"/>
              <a:defRPr/>
            </a:lvl2pPr>
            <a:lvl3pPr indent="-342900" lvl="2" marL="1371600" algn="l">
              <a:lnSpc>
                <a:spcPct val="90000"/>
              </a:lnSpc>
              <a:spcBef>
                <a:spcPts val="360"/>
              </a:spcBef>
              <a:spcAft>
                <a:spcPts val="0"/>
              </a:spcAft>
              <a:buClr>
                <a:schemeClr val="dk1"/>
              </a:buClr>
              <a:buSzPts val="1800"/>
              <a:buChar char="•"/>
              <a:defRPr/>
            </a:lvl3pPr>
            <a:lvl4pPr indent="-342900" lvl="3" marL="1828800" algn="l">
              <a:lnSpc>
                <a:spcPct val="90000"/>
              </a:lnSpc>
              <a:spcBef>
                <a:spcPts val="360"/>
              </a:spcBef>
              <a:spcAft>
                <a:spcPts val="0"/>
              </a:spcAft>
              <a:buClr>
                <a:schemeClr val="dk1"/>
              </a:buClr>
              <a:buSzPts val="1800"/>
              <a:buChar char="–"/>
              <a:defRPr/>
            </a:lvl4pPr>
            <a:lvl5pPr indent="-342900" lvl="4" marL="2286000" algn="l">
              <a:lnSpc>
                <a:spcPct val="90000"/>
              </a:lnSpc>
              <a:spcBef>
                <a:spcPts val="360"/>
              </a:spcBef>
              <a:spcAft>
                <a:spcPts val="0"/>
              </a:spcAft>
              <a:buClr>
                <a:schemeClr val="dk1"/>
              </a:buClr>
              <a:buSzPts val="1800"/>
              <a:buChar char="»"/>
              <a:defRPr/>
            </a:lvl5pPr>
            <a:lvl6pPr indent="-342900" lvl="5" marL="2743200" algn="l">
              <a:lnSpc>
                <a:spcPct val="90000"/>
              </a:lnSpc>
              <a:spcBef>
                <a:spcPts val="360"/>
              </a:spcBef>
              <a:spcAft>
                <a:spcPts val="0"/>
              </a:spcAft>
              <a:buClr>
                <a:schemeClr val="dk1"/>
              </a:buClr>
              <a:buSzPts val="1800"/>
              <a:buChar char="•"/>
              <a:defRPr/>
            </a:lvl6pPr>
            <a:lvl7pPr indent="-342900" lvl="6" marL="3200400" algn="l">
              <a:lnSpc>
                <a:spcPct val="90000"/>
              </a:lnSpc>
              <a:spcBef>
                <a:spcPts val="360"/>
              </a:spcBef>
              <a:spcAft>
                <a:spcPts val="0"/>
              </a:spcAft>
              <a:buClr>
                <a:schemeClr val="dk1"/>
              </a:buClr>
              <a:buSzPts val="1800"/>
              <a:buChar char="•"/>
              <a:defRPr/>
            </a:lvl7pPr>
            <a:lvl8pPr indent="-342900" lvl="7" marL="3657600" algn="l">
              <a:lnSpc>
                <a:spcPct val="90000"/>
              </a:lnSpc>
              <a:spcBef>
                <a:spcPts val="360"/>
              </a:spcBef>
              <a:spcAft>
                <a:spcPts val="0"/>
              </a:spcAft>
              <a:buClr>
                <a:schemeClr val="dk1"/>
              </a:buClr>
              <a:buSzPts val="1800"/>
              <a:buChar char="•"/>
              <a:defRPr/>
            </a:lvl8pPr>
            <a:lvl9pPr indent="-342900" lvl="8" marL="4114800" algn="l">
              <a:lnSpc>
                <a:spcPct val="90000"/>
              </a:lnSpc>
              <a:spcBef>
                <a:spcPts val="360"/>
              </a:spcBef>
              <a:spcAft>
                <a:spcPts val="0"/>
              </a:spcAft>
              <a:buClr>
                <a:schemeClr val="dk1"/>
              </a:buClr>
              <a:buSzPts val="1800"/>
              <a:buChar char="•"/>
              <a:defRPr/>
            </a:lvl9pPr>
          </a:lstStyle>
          <a:p/>
        </p:txBody>
      </p:sp>
      <p:sp>
        <p:nvSpPr>
          <p:cNvPr id="50" name="Google Shape;50;p60"/>
          <p:cNvSpPr txBox="1"/>
          <p:nvPr>
            <p:ph idx="4" type="body"/>
          </p:nvPr>
        </p:nvSpPr>
        <p:spPr>
          <a:xfrm>
            <a:off x="6400800" y="1600200"/>
            <a:ext cx="5181600" cy="381001"/>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254"/>
              </a:srgbClr>
            </a:outerShdw>
          </a:effectLst>
        </p:spPr>
        <p:txBody>
          <a:bodyPr anchorCtr="0" anchor="t" bIns="45700" lIns="91425" spcFirstLastPara="1" rIns="91425" wrap="square" tIns="45700">
            <a:noAutofit/>
          </a:bodyPr>
          <a:lstStyle>
            <a:lvl1pPr indent="-228600" lvl="0" marL="457200" algn="l">
              <a:lnSpc>
                <a:spcPct val="90000"/>
              </a:lnSpc>
              <a:spcBef>
                <a:spcPts val="400"/>
              </a:spcBef>
              <a:spcAft>
                <a:spcPts val="0"/>
              </a:spcAft>
              <a:buClr>
                <a:schemeClr val="lt1"/>
              </a:buClr>
              <a:buSzPts val="2000"/>
              <a:buNone/>
              <a:defRPr b="1" sz="2000">
                <a:solidFill>
                  <a:schemeClr val="lt1"/>
                </a:solidFill>
              </a:defRPr>
            </a:lvl1pPr>
            <a:lvl2pPr indent="-342900" lvl="1" marL="914400" algn="l">
              <a:lnSpc>
                <a:spcPct val="90000"/>
              </a:lnSpc>
              <a:spcBef>
                <a:spcPts val="360"/>
              </a:spcBef>
              <a:spcAft>
                <a:spcPts val="0"/>
              </a:spcAft>
              <a:buClr>
                <a:schemeClr val="dk1"/>
              </a:buClr>
              <a:buSzPts val="1800"/>
              <a:buChar char="–"/>
              <a:defRPr/>
            </a:lvl2pPr>
            <a:lvl3pPr indent="-342900" lvl="2" marL="1371600" algn="l">
              <a:lnSpc>
                <a:spcPct val="90000"/>
              </a:lnSpc>
              <a:spcBef>
                <a:spcPts val="360"/>
              </a:spcBef>
              <a:spcAft>
                <a:spcPts val="0"/>
              </a:spcAft>
              <a:buClr>
                <a:schemeClr val="dk1"/>
              </a:buClr>
              <a:buSzPts val="1800"/>
              <a:buChar char="•"/>
              <a:defRPr/>
            </a:lvl3pPr>
            <a:lvl4pPr indent="-342900" lvl="3" marL="1828800" algn="l">
              <a:lnSpc>
                <a:spcPct val="90000"/>
              </a:lnSpc>
              <a:spcBef>
                <a:spcPts val="360"/>
              </a:spcBef>
              <a:spcAft>
                <a:spcPts val="0"/>
              </a:spcAft>
              <a:buClr>
                <a:schemeClr val="dk1"/>
              </a:buClr>
              <a:buSzPts val="1800"/>
              <a:buChar char="–"/>
              <a:defRPr/>
            </a:lvl4pPr>
            <a:lvl5pPr indent="-342900" lvl="4" marL="2286000" algn="l">
              <a:lnSpc>
                <a:spcPct val="90000"/>
              </a:lnSpc>
              <a:spcBef>
                <a:spcPts val="360"/>
              </a:spcBef>
              <a:spcAft>
                <a:spcPts val="0"/>
              </a:spcAft>
              <a:buClr>
                <a:schemeClr val="dk1"/>
              </a:buClr>
              <a:buSzPts val="1800"/>
              <a:buChar char="»"/>
              <a:defRPr/>
            </a:lvl5pPr>
            <a:lvl6pPr indent="-342900" lvl="5" marL="2743200" algn="l">
              <a:lnSpc>
                <a:spcPct val="90000"/>
              </a:lnSpc>
              <a:spcBef>
                <a:spcPts val="360"/>
              </a:spcBef>
              <a:spcAft>
                <a:spcPts val="0"/>
              </a:spcAft>
              <a:buClr>
                <a:schemeClr val="dk1"/>
              </a:buClr>
              <a:buSzPts val="1800"/>
              <a:buChar char="•"/>
              <a:defRPr/>
            </a:lvl6pPr>
            <a:lvl7pPr indent="-342900" lvl="6" marL="3200400" algn="l">
              <a:lnSpc>
                <a:spcPct val="90000"/>
              </a:lnSpc>
              <a:spcBef>
                <a:spcPts val="360"/>
              </a:spcBef>
              <a:spcAft>
                <a:spcPts val="0"/>
              </a:spcAft>
              <a:buClr>
                <a:schemeClr val="dk1"/>
              </a:buClr>
              <a:buSzPts val="1800"/>
              <a:buChar char="•"/>
              <a:defRPr/>
            </a:lvl7pPr>
            <a:lvl8pPr indent="-342900" lvl="7" marL="3657600" algn="l">
              <a:lnSpc>
                <a:spcPct val="90000"/>
              </a:lnSpc>
              <a:spcBef>
                <a:spcPts val="360"/>
              </a:spcBef>
              <a:spcAft>
                <a:spcPts val="0"/>
              </a:spcAft>
              <a:buClr>
                <a:schemeClr val="dk1"/>
              </a:buClr>
              <a:buSzPts val="1800"/>
              <a:buChar char="•"/>
              <a:defRPr/>
            </a:lvl8pPr>
            <a:lvl9pPr indent="-342900" lvl="8" marL="4114800" algn="l">
              <a:lnSpc>
                <a:spcPct val="90000"/>
              </a:lnSpc>
              <a:spcBef>
                <a:spcPts val="360"/>
              </a:spcBef>
              <a:spcAft>
                <a:spcPts val="0"/>
              </a:spcAft>
              <a:buClr>
                <a:schemeClr val="dk1"/>
              </a:buClr>
              <a:buSzPts val="1800"/>
              <a:buChar char="•"/>
              <a:defRPr/>
            </a:lvl9pPr>
          </a:lstStyle>
          <a:p/>
        </p:txBody>
      </p:sp>
      <p:sp>
        <p:nvSpPr>
          <p:cNvPr id="51" name="Google Shape;51;p60"/>
          <p:cNvSpPr txBox="1"/>
          <p:nvPr>
            <p:ph idx="5" type="body"/>
          </p:nvPr>
        </p:nvSpPr>
        <p:spPr>
          <a:xfrm>
            <a:off x="2641601" y="4800602"/>
            <a:ext cx="7010400" cy="1371601"/>
          </a:xfrm>
          <a:prstGeom prst="rect">
            <a:avLst/>
          </a:prstGeom>
          <a:noFill/>
          <a:ln>
            <a:noFill/>
          </a:ln>
        </p:spPr>
        <p:txBody>
          <a:bodyPr anchorCtr="0" anchor="t" bIns="45700" lIns="91425" spcFirstLastPara="1" rIns="91425" wrap="square" tIns="45700">
            <a:noAutofit/>
          </a:bodyPr>
          <a:lstStyle>
            <a:lvl1pPr indent="-355600" lvl="0" marL="457200" algn="l">
              <a:lnSpc>
                <a:spcPct val="90000"/>
              </a:lnSpc>
              <a:spcBef>
                <a:spcPts val="400"/>
              </a:spcBef>
              <a:spcAft>
                <a:spcPts val="0"/>
              </a:spcAft>
              <a:buClr>
                <a:schemeClr val="dk1"/>
              </a:buClr>
              <a:buSzPts val="2000"/>
              <a:buChar char="•"/>
              <a:defRPr sz="2000"/>
            </a:lvl1pPr>
            <a:lvl2pPr indent="-342900" lvl="1" marL="914400" algn="l">
              <a:lnSpc>
                <a:spcPct val="90000"/>
              </a:lnSpc>
              <a:spcBef>
                <a:spcPts val="360"/>
              </a:spcBef>
              <a:spcAft>
                <a:spcPts val="0"/>
              </a:spcAft>
              <a:buClr>
                <a:schemeClr val="dk1"/>
              </a:buClr>
              <a:buSzPts val="1800"/>
              <a:buFont typeface="Noto Sans Symbols"/>
              <a:buChar char="▪"/>
              <a:defRPr sz="1800"/>
            </a:lvl2pPr>
            <a:lvl3pPr indent="-330200" lvl="2" marL="1371600" algn="l">
              <a:lnSpc>
                <a:spcPct val="90000"/>
              </a:lnSpc>
              <a:spcBef>
                <a:spcPts val="320"/>
              </a:spcBef>
              <a:spcAft>
                <a:spcPts val="0"/>
              </a:spcAft>
              <a:buClr>
                <a:schemeClr val="dk1"/>
              </a:buClr>
              <a:buSzPts val="1600"/>
              <a:buChar char="•"/>
              <a:defRPr sz="1600"/>
            </a:lvl3pPr>
            <a:lvl4pPr indent="-317500" lvl="3" marL="1828800" algn="l">
              <a:lnSpc>
                <a:spcPct val="90000"/>
              </a:lnSpc>
              <a:spcBef>
                <a:spcPts val="281"/>
              </a:spcBef>
              <a:spcAft>
                <a:spcPts val="0"/>
              </a:spcAft>
              <a:buClr>
                <a:schemeClr val="dk1"/>
              </a:buClr>
              <a:buSzPts val="1400"/>
              <a:buFont typeface="Noto Sans Symbols"/>
              <a:buChar char="▪"/>
              <a:defRPr sz="1400"/>
            </a:lvl4pPr>
            <a:lvl5pPr indent="-304800" lvl="4" marL="2286000" algn="l">
              <a:lnSpc>
                <a:spcPct val="90000"/>
              </a:lnSpc>
              <a:spcBef>
                <a:spcPts val="239"/>
              </a:spcBef>
              <a:spcAft>
                <a:spcPts val="0"/>
              </a:spcAft>
              <a:buClr>
                <a:schemeClr val="dk1"/>
              </a:buClr>
              <a:buSzPts val="1200"/>
              <a:buChar char="»"/>
              <a:defRPr sz="1200"/>
            </a:lvl5pPr>
            <a:lvl6pPr indent="-342900" lvl="5" marL="2743200" algn="l">
              <a:lnSpc>
                <a:spcPct val="90000"/>
              </a:lnSpc>
              <a:spcBef>
                <a:spcPts val="360"/>
              </a:spcBef>
              <a:spcAft>
                <a:spcPts val="0"/>
              </a:spcAft>
              <a:buClr>
                <a:schemeClr val="dk1"/>
              </a:buClr>
              <a:buSzPts val="1800"/>
              <a:buChar char="•"/>
              <a:defRPr/>
            </a:lvl6pPr>
            <a:lvl7pPr indent="-342900" lvl="6" marL="3200400" algn="l">
              <a:lnSpc>
                <a:spcPct val="90000"/>
              </a:lnSpc>
              <a:spcBef>
                <a:spcPts val="360"/>
              </a:spcBef>
              <a:spcAft>
                <a:spcPts val="0"/>
              </a:spcAft>
              <a:buClr>
                <a:schemeClr val="dk1"/>
              </a:buClr>
              <a:buSzPts val="1800"/>
              <a:buChar char="•"/>
              <a:defRPr/>
            </a:lvl7pPr>
            <a:lvl8pPr indent="-342900" lvl="7" marL="3657600" algn="l">
              <a:lnSpc>
                <a:spcPct val="90000"/>
              </a:lnSpc>
              <a:spcBef>
                <a:spcPts val="360"/>
              </a:spcBef>
              <a:spcAft>
                <a:spcPts val="0"/>
              </a:spcAft>
              <a:buClr>
                <a:schemeClr val="dk1"/>
              </a:buClr>
              <a:buSzPts val="1800"/>
              <a:buChar char="•"/>
              <a:defRPr/>
            </a:lvl8pPr>
            <a:lvl9pPr indent="-342900" lvl="8" marL="4114800" algn="l">
              <a:lnSpc>
                <a:spcPct val="9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2" name="Shape 52"/>
        <p:cNvGrpSpPr/>
        <p:nvPr/>
      </p:nvGrpSpPr>
      <p:grpSpPr>
        <a:xfrm>
          <a:off x="0" y="0"/>
          <a:ext cx="0" cy="0"/>
          <a:chOff x="0" y="0"/>
          <a:chExt cx="0" cy="0"/>
        </a:xfrm>
      </p:grpSpPr>
      <p:sp>
        <p:nvSpPr>
          <p:cNvPr id="53" name="Google Shape;53;p61"/>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1"/>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8" name="Shape 58"/>
        <p:cNvGrpSpPr/>
        <p:nvPr/>
      </p:nvGrpSpPr>
      <p:grpSpPr>
        <a:xfrm>
          <a:off x="0" y="0"/>
          <a:ext cx="0" cy="0"/>
          <a:chOff x="0" y="0"/>
          <a:chExt cx="0" cy="0"/>
        </a:xfrm>
      </p:grpSpPr>
      <p:sp>
        <p:nvSpPr>
          <p:cNvPr id="59" name="Google Shape;59;p6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64"/>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1" name="Google Shape;61;p64"/>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2" name="Google Shape;62;p6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5" name="Shape 65"/>
        <p:cNvGrpSpPr/>
        <p:nvPr/>
      </p:nvGrpSpPr>
      <p:grpSpPr>
        <a:xfrm>
          <a:off x="0" y="0"/>
          <a:ext cx="0" cy="0"/>
          <a:chOff x="0" y="0"/>
          <a:chExt cx="0" cy="0"/>
        </a:xfrm>
      </p:grpSpPr>
      <p:sp>
        <p:nvSpPr>
          <p:cNvPr id="66" name="Google Shape;66;p6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65"/>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8" name="Google Shape;68;p65"/>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9" name="Google Shape;69;p65"/>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0" name="Google Shape;70;p65"/>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1" name="Google Shape;71;p6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6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6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6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9" name="Shape 79"/>
        <p:cNvGrpSpPr/>
        <p:nvPr/>
      </p:nvGrpSpPr>
      <p:grpSpPr>
        <a:xfrm>
          <a:off x="0" y="0"/>
          <a:ext cx="0" cy="0"/>
          <a:chOff x="0" y="0"/>
          <a:chExt cx="0" cy="0"/>
        </a:xfrm>
      </p:grpSpPr>
      <p:sp>
        <p:nvSpPr>
          <p:cNvPr id="80" name="Google Shape;80;p67"/>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67"/>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7"/>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mbria"/>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67"/>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4" name="Google Shape;84;p67"/>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5" name="Google Shape;85;p67"/>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67"/>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6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mbria"/>
                <a:ea typeface="Cambria"/>
                <a:cs typeface="Cambria"/>
                <a:sym typeface="Cambria"/>
              </a:defRPr>
            </a:lvl1pPr>
            <a:lvl2pPr indent="0" lvl="1" marL="0" algn="r">
              <a:spcBef>
                <a:spcPts val="0"/>
              </a:spcBef>
              <a:buNone/>
              <a:defRPr sz="1050">
                <a:solidFill>
                  <a:schemeClr val="dk2"/>
                </a:solidFill>
                <a:latin typeface="Cambria"/>
                <a:ea typeface="Cambria"/>
                <a:cs typeface="Cambria"/>
                <a:sym typeface="Cambria"/>
              </a:defRPr>
            </a:lvl2pPr>
            <a:lvl3pPr indent="0" lvl="2" marL="0" algn="r">
              <a:spcBef>
                <a:spcPts val="0"/>
              </a:spcBef>
              <a:buNone/>
              <a:defRPr sz="1050">
                <a:solidFill>
                  <a:schemeClr val="dk2"/>
                </a:solidFill>
                <a:latin typeface="Cambria"/>
                <a:ea typeface="Cambria"/>
                <a:cs typeface="Cambria"/>
                <a:sym typeface="Cambria"/>
              </a:defRPr>
            </a:lvl3pPr>
            <a:lvl4pPr indent="0" lvl="3" marL="0" algn="r">
              <a:spcBef>
                <a:spcPts val="0"/>
              </a:spcBef>
              <a:buNone/>
              <a:defRPr sz="1050">
                <a:solidFill>
                  <a:schemeClr val="dk2"/>
                </a:solidFill>
                <a:latin typeface="Cambria"/>
                <a:ea typeface="Cambria"/>
                <a:cs typeface="Cambria"/>
                <a:sym typeface="Cambria"/>
              </a:defRPr>
            </a:lvl4pPr>
            <a:lvl5pPr indent="0" lvl="4" marL="0" algn="r">
              <a:spcBef>
                <a:spcPts val="0"/>
              </a:spcBef>
              <a:buNone/>
              <a:defRPr sz="1050">
                <a:solidFill>
                  <a:schemeClr val="dk2"/>
                </a:solidFill>
                <a:latin typeface="Cambria"/>
                <a:ea typeface="Cambria"/>
                <a:cs typeface="Cambria"/>
                <a:sym typeface="Cambria"/>
              </a:defRPr>
            </a:lvl5pPr>
            <a:lvl6pPr indent="0" lvl="5" marL="0" algn="r">
              <a:spcBef>
                <a:spcPts val="0"/>
              </a:spcBef>
              <a:buNone/>
              <a:defRPr sz="1050">
                <a:solidFill>
                  <a:schemeClr val="dk2"/>
                </a:solidFill>
                <a:latin typeface="Cambria"/>
                <a:ea typeface="Cambria"/>
                <a:cs typeface="Cambria"/>
                <a:sym typeface="Cambria"/>
              </a:defRPr>
            </a:lvl6pPr>
            <a:lvl7pPr indent="0" lvl="6" marL="0" algn="r">
              <a:spcBef>
                <a:spcPts val="0"/>
              </a:spcBef>
              <a:buNone/>
              <a:defRPr sz="1050">
                <a:solidFill>
                  <a:schemeClr val="dk2"/>
                </a:solidFill>
                <a:latin typeface="Cambria"/>
                <a:ea typeface="Cambria"/>
                <a:cs typeface="Cambria"/>
                <a:sym typeface="Cambria"/>
              </a:defRPr>
            </a:lvl7pPr>
            <a:lvl8pPr indent="0" lvl="7" marL="0" algn="r">
              <a:spcBef>
                <a:spcPts val="0"/>
              </a:spcBef>
              <a:buNone/>
              <a:defRPr sz="1050">
                <a:solidFill>
                  <a:schemeClr val="dk2"/>
                </a:solidFill>
                <a:latin typeface="Cambria"/>
                <a:ea typeface="Cambria"/>
                <a:cs typeface="Cambria"/>
                <a:sym typeface="Cambria"/>
              </a:defRPr>
            </a:lvl8pPr>
            <a:lvl9pPr indent="0" lvl="8" marL="0" algn="r">
              <a:spcBef>
                <a:spcPts val="0"/>
              </a:spcBef>
              <a:buNone/>
              <a:defRPr sz="1050">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1.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6"/>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56"/>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5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mbria"/>
              <a:buNone/>
              <a:defRPr b="0" i="0" sz="4800" u="none" cap="none" strike="noStrike">
                <a:solidFill>
                  <a:srgbClr val="3F3F3F"/>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5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mbria"/>
                <a:ea typeface="Cambria"/>
                <a:cs typeface="Cambria"/>
                <a:sym typeface="Cambria"/>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mbria"/>
                <a:ea typeface="Cambria"/>
                <a:cs typeface="Cambria"/>
                <a:sym typeface="Cambria"/>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mbria"/>
                <a:ea typeface="Cambria"/>
                <a:cs typeface="Cambria"/>
                <a:sym typeface="Cambria"/>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mbria"/>
                <a:ea typeface="Cambria"/>
                <a:cs typeface="Cambria"/>
                <a:sym typeface="Cambria"/>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mbria"/>
                <a:ea typeface="Cambria"/>
                <a:cs typeface="Cambria"/>
                <a:sym typeface="Cambria"/>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mbria"/>
                <a:ea typeface="Cambria"/>
                <a:cs typeface="Cambria"/>
                <a:sym typeface="Cambria"/>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mbria"/>
                <a:ea typeface="Cambria"/>
                <a:cs typeface="Cambria"/>
                <a:sym typeface="Cambria"/>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mbria"/>
                <a:ea typeface="Cambria"/>
                <a:cs typeface="Cambria"/>
                <a:sym typeface="Cambria"/>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mbria"/>
                <a:ea typeface="Cambria"/>
                <a:cs typeface="Cambria"/>
                <a:sym typeface="Cambria"/>
              </a:defRPr>
            </a:lvl9pPr>
          </a:lstStyle>
          <a:p/>
        </p:txBody>
      </p:sp>
      <p:sp>
        <p:nvSpPr>
          <p:cNvPr id="14" name="Google Shape;14;p5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sp>
        <p:nvSpPr>
          <p:cNvPr id="15" name="Google Shape;15;p5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sp>
        <p:nvSpPr>
          <p:cNvPr id="16" name="Google Shape;16;p5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mbria"/>
                <a:ea typeface="Cambria"/>
                <a:cs typeface="Cambria"/>
                <a:sym typeface="Cambria"/>
              </a:defRPr>
            </a:lvl1pPr>
            <a:lvl2pPr indent="0" lvl="1" marL="0" marR="0" rtl="0" algn="r">
              <a:spcBef>
                <a:spcPts val="0"/>
              </a:spcBef>
              <a:buNone/>
              <a:defRPr b="0" i="0" sz="1050" u="none" cap="none" strike="noStrike">
                <a:solidFill>
                  <a:srgbClr val="FFFFFF"/>
                </a:solidFill>
                <a:latin typeface="Cambria"/>
                <a:ea typeface="Cambria"/>
                <a:cs typeface="Cambria"/>
                <a:sym typeface="Cambria"/>
              </a:defRPr>
            </a:lvl2pPr>
            <a:lvl3pPr indent="0" lvl="2" marL="0" marR="0" rtl="0" algn="r">
              <a:spcBef>
                <a:spcPts val="0"/>
              </a:spcBef>
              <a:buNone/>
              <a:defRPr b="0" i="0" sz="1050" u="none" cap="none" strike="noStrike">
                <a:solidFill>
                  <a:srgbClr val="FFFFFF"/>
                </a:solidFill>
                <a:latin typeface="Cambria"/>
                <a:ea typeface="Cambria"/>
                <a:cs typeface="Cambria"/>
                <a:sym typeface="Cambria"/>
              </a:defRPr>
            </a:lvl3pPr>
            <a:lvl4pPr indent="0" lvl="3" marL="0" marR="0" rtl="0" algn="r">
              <a:spcBef>
                <a:spcPts val="0"/>
              </a:spcBef>
              <a:buNone/>
              <a:defRPr b="0" i="0" sz="1050" u="none" cap="none" strike="noStrike">
                <a:solidFill>
                  <a:srgbClr val="FFFFFF"/>
                </a:solidFill>
                <a:latin typeface="Cambria"/>
                <a:ea typeface="Cambria"/>
                <a:cs typeface="Cambria"/>
                <a:sym typeface="Cambria"/>
              </a:defRPr>
            </a:lvl4pPr>
            <a:lvl5pPr indent="0" lvl="4" marL="0" marR="0" rtl="0" algn="r">
              <a:spcBef>
                <a:spcPts val="0"/>
              </a:spcBef>
              <a:buNone/>
              <a:defRPr b="0" i="0" sz="1050" u="none" cap="none" strike="noStrike">
                <a:solidFill>
                  <a:srgbClr val="FFFFFF"/>
                </a:solidFill>
                <a:latin typeface="Cambria"/>
                <a:ea typeface="Cambria"/>
                <a:cs typeface="Cambria"/>
                <a:sym typeface="Cambria"/>
              </a:defRPr>
            </a:lvl5pPr>
            <a:lvl6pPr indent="0" lvl="5" marL="0" marR="0" rtl="0" algn="r">
              <a:spcBef>
                <a:spcPts val="0"/>
              </a:spcBef>
              <a:buNone/>
              <a:defRPr b="0" i="0" sz="1050" u="none" cap="none" strike="noStrike">
                <a:solidFill>
                  <a:srgbClr val="FFFFFF"/>
                </a:solidFill>
                <a:latin typeface="Cambria"/>
                <a:ea typeface="Cambria"/>
                <a:cs typeface="Cambria"/>
                <a:sym typeface="Cambria"/>
              </a:defRPr>
            </a:lvl6pPr>
            <a:lvl7pPr indent="0" lvl="6" marL="0" marR="0" rtl="0" algn="r">
              <a:spcBef>
                <a:spcPts val="0"/>
              </a:spcBef>
              <a:buNone/>
              <a:defRPr b="0" i="0" sz="1050" u="none" cap="none" strike="noStrike">
                <a:solidFill>
                  <a:srgbClr val="FFFFFF"/>
                </a:solidFill>
                <a:latin typeface="Cambria"/>
                <a:ea typeface="Cambria"/>
                <a:cs typeface="Cambria"/>
                <a:sym typeface="Cambria"/>
              </a:defRPr>
            </a:lvl7pPr>
            <a:lvl8pPr indent="0" lvl="7" marL="0" marR="0" rtl="0" algn="r">
              <a:spcBef>
                <a:spcPts val="0"/>
              </a:spcBef>
              <a:buNone/>
              <a:defRPr b="0" i="0" sz="1050" u="none" cap="none" strike="noStrike">
                <a:solidFill>
                  <a:srgbClr val="FFFFFF"/>
                </a:solidFill>
                <a:latin typeface="Cambria"/>
                <a:ea typeface="Cambria"/>
                <a:cs typeface="Cambria"/>
                <a:sym typeface="Cambria"/>
              </a:defRPr>
            </a:lvl8pPr>
            <a:lvl9pPr indent="0" lvl="8" marL="0" marR="0" rtl="0" algn="r">
              <a:spcBef>
                <a:spcPts val="0"/>
              </a:spcBef>
              <a:buNone/>
              <a:defRPr b="0" i="0" sz="1050" u="none" cap="none" strike="noStrike">
                <a:solidFill>
                  <a:srgbClr val="FFFFFF"/>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56"/>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6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3" name="Google Shape;113;p62"/>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14" name="Google Shape;114;p6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5" name="Google Shape;115;p6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6" name="Google Shape;116;p6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about:blank"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about:blank"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about:blank" TargetMode="External"/><Relationship Id="rId4" Type="http://schemas.openxmlformats.org/officeDocument/2006/relationships/hyperlink" Target="https://docs.google.com/forms/d/e/1FAIpQLScOAHrKv_MaJ494eofrA-oJvvSNxB3aKP0NBFvzrO92w-lA9w/viewform" TargetMode="External"/><Relationship Id="rId5" Type="http://schemas.openxmlformats.org/officeDocument/2006/relationships/hyperlink" Target="https://docs.google.com/spreadsheets/d/1OIGODbuTPsnFJK-Iis7aXTCzfzvfuevuXOeQGQydt9M/edit?usp=sharin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hyperlink" Target="about:blan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8.jpg"/><Relationship Id="rId6" Type="http://schemas.openxmlformats.org/officeDocument/2006/relationships/image" Target="../media/image3.jpg"/><Relationship Id="rId7" Type="http://schemas.openxmlformats.org/officeDocument/2006/relationships/image" Target="../media/image4.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 Id="rId3" Type="http://schemas.openxmlformats.org/officeDocument/2006/relationships/image" Target="../media/image19.png"/><Relationship Id="rId4" Type="http://schemas.openxmlformats.org/officeDocument/2006/relationships/image" Target="../media/image2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hyperlink" Target="about:blank"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hyperlink" Target="https://docs.google.com/forms/d/e/1FAIpQLScOAHrKv_MaJ494eofrA-oJvvSNxB3aKP0NBFvzrO92w-lA9w/viewform"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 Id="rId3" Type="http://schemas.openxmlformats.org/officeDocument/2006/relationships/hyperlink" Target="https://docs.google.com/forms/d/e/1FAIpQLScOAHrKv_MaJ494eofrA-oJvvSNxB3aKP0NBFvzrO92w-lA9w/viewform"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1.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262626"/>
              </a:buClr>
              <a:buSzPts val="8000"/>
              <a:buFont typeface="Cambria"/>
              <a:buNone/>
            </a:pPr>
            <a:r>
              <a:rPr lang="en-US"/>
              <a:t>OS’23 Project</a:t>
            </a:r>
            <a:br>
              <a:rPr lang="en-US"/>
            </a:br>
            <a:endParaRPr/>
          </a:p>
        </p:txBody>
      </p:sp>
      <p:sp>
        <p:nvSpPr>
          <p:cNvPr id="191" name="Google Shape;191;p1"/>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ctr">
              <a:lnSpc>
                <a:spcPct val="90000"/>
              </a:lnSpc>
              <a:spcBef>
                <a:spcPts val="0"/>
              </a:spcBef>
              <a:spcAft>
                <a:spcPts val="0"/>
              </a:spcAft>
              <a:buSzPct val="100000"/>
              <a:buNone/>
            </a:pPr>
            <a:r>
              <a:rPr lang="en-US" sz="3900"/>
              <a:t>MILESTONE 1: </a:t>
            </a:r>
            <a:r>
              <a:rPr b="1" lang="en-US" sz="3900"/>
              <a:t>PREPROCESSING</a:t>
            </a:r>
            <a:endParaRPr/>
          </a:p>
          <a:p>
            <a:pPr indent="0" lvl="0" marL="0" rtl="0" algn="ctr">
              <a:lnSpc>
                <a:spcPct val="90000"/>
              </a:lnSpc>
              <a:spcBef>
                <a:spcPts val="1400"/>
              </a:spcBef>
              <a:spcAft>
                <a:spcPts val="0"/>
              </a:spcAft>
              <a:buSzPct val="100000"/>
              <a:buNone/>
            </a:pPr>
            <a:r>
              <a:rPr b="1" lang="en-US" sz="2800"/>
              <a:t>COMMAND PROMPT, SYSTEM CALLS &amp; DYNAMIC ALLOCATOR</a:t>
            </a:r>
            <a:endParaRPr b="1" sz="1600"/>
          </a:p>
        </p:txBody>
      </p:sp>
      <p:sp>
        <p:nvSpPr>
          <p:cNvPr id="192" name="Google Shape;192;p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0"/>
          <p:cNvSpPr txBox="1"/>
          <p:nvPr>
            <p:ph idx="3" type="body"/>
          </p:nvPr>
        </p:nvSpPr>
        <p:spPr>
          <a:xfrm>
            <a:off x="609792" y="1390226"/>
            <a:ext cx="5181419" cy="628178"/>
          </a:xfrm>
          <a:prstGeom prst="rect">
            <a:avLst/>
          </a:prstGeom>
          <a:solidFill>
            <a:srgbClr val="E69138"/>
          </a:solidFill>
          <a:ln cap="flat" cmpd="sng" w="38100">
            <a:solidFill>
              <a:schemeClr val="lt1"/>
            </a:solidFill>
            <a:prstDash val="solid"/>
            <a:round/>
            <a:headEnd len="sm" w="sm" type="none"/>
            <a:tailEnd len="sm" w="sm" type="none"/>
          </a:ln>
          <a:effectLst>
            <a:outerShdw blurRad="40000" rotWithShape="0" dir="5400000" dist="20000">
              <a:srgbClr val="000000">
                <a:alpha val="37254"/>
              </a:srgbClr>
            </a:outerShdw>
          </a:effectLst>
        </p:spPr>
        <p:txBody>
          <a:bodyPr anchorCtr="0" anchor="t" bIns="45675" lIns="91400" spcFirstLastPara="1" rIns="91400" wrap="square" tIns="45675">
            <a:noAutofit/>
          </a:bodyPr>
          <a:lstStyle/>
          <a:p>
            <a:pPr indent="0" lvl="0" marL="0" rtl="0" algn="ctr">
              <a:lnSpc>
                <a:spcPct val="90000"/>
              </a:lnSpc>
              <a:spcBef>
                <a:spcPts val="400"/>
              </a:spcBef>
              <a:spcAft>
                <a:spcPts val="0"/>
              </a:spcAft>
              <a:buSzPts val="2000"/>
              <a:buNone/>
            </a:pPr>
            <a:r>
              <a:rPr lang="en-US" sz="2500"/>
              <a:t>Pointers</a:t>
            </a:r>
            <a:endParaRPr sz="2500"/>
          </a:p>
        </p:txBody>
      </p:sp>
      <p:sp>
        <p:nvSpPr>
          <p:cNvPr id="291" name="Google Shape;291;p10"/>
          <p:cNvSpPr txBox="1"/>
          <p:nvPr>
            <p:ph idx="4" type="body"/>
          </p:nvPr>
        </p:nvSpPr>
        <p:spPr>
          <a:xfrm>
            <a:off x="6400789" y="1390226"/>
            <a:ext cx="5181419" cy="628178"/>
          </a:xfrm>
          <a:prstGeom prst="rect">
            <a:avLst/>
          </a:prstGeom>
          <a:solidFill>
            <a:srgbClr val="6AA84F"/>
          </a:solidFill>
          <a:ln cap="flat" cmpd="sng" w="38100">
            <a:solidFill>
              <a:schemeClr val="lt1"/>
            </a:solidFill>
            <a:prstDash val="solid"/>
            <a:round/>
            <a:headEnd len="sm" w="sm" type="none"/>
            <a:tailEnd len="sm" w="sm" type="none"/>
          </a:ln>
          <a:effectLst>
            <a:outerShdw blurRad="40000" rotWithShape="0" dir="5400000" dist="20000">
              <a:srgbClr val="000000">
                <a:alpha val="37254"/>
              </a:srgbClr>
            </a:outerShdw>
          </a:effectLst>
        </p:spPr>
        <p:txBody>
          <a:bodyPr anchorCtr="0" anchor="t" bIns="45675" lIns="91400" spcFirstLastPara="1" rIns="91400" wrap="square" tIns="45675">
            <a:noAutofit/>
          </a:bodyPr>
          <a:lstStyle/>
          <a:p>
            <a:pPr indent="0" lvl="0" marL="0" rtl="0" algn="ctr">
              <a:lnSpc>
                <a:spcPct val="90000"/>
              </a:lnSpc>
              <a:spcBef>
                <a:spcPts val="400"/>
              </a:spcBef>
              <a:spcAft>
                <a:spcPts val="0"/>
              </a:spcAft>
              <a:buSzPts val="2000"/>
              <a:buNone/>
            </a:pPr>
            <a:r>
              <a:rPr lang="en-US" sz="2500"/>
              <a:t>Variables</a:t>
            </a:r>
            <a:endParaRPr sz="2500"/>
          </a:p>
        </p:txBody>
      </p:sp>
      <p:sp>
        <p:nvSpPr>
          <p:cNvPr id="292" name="Google Shape;292;p10"/>
          <p:cNvSpPr txBox="1"/>
          <p:nvPr/>
        </p:nvSpPr>
        <p:spPr>
          <a:xfrm>
            <a:off x="611198" y="-38572"/>
            <a:ext cx="10971010" cy="1079398"/>
          </a:xfrm>
          <a:prstGeom prst="rect">
            <a:avLst/>
          </a:prstGeom>
          <a:noFill/>
          <a:ln>
            <a:noFill/>
          </a:ln>
        </p:spPr>
        <p:txBody>
          <a:bodyPr anchorCtr="0" anchor="ctr" bIns="0" lIns="0" spcFirstLastPara="1" rIns="0" wrap="square" tIns="0">
            <a:spAutoFit/>
          </a:bodyPr>
          <a:lstStyle/>
          <a:p>
            <a:pPr indent="0" lvl="0" marL="552938" marR="0" rtl="0" algn="ctr">
              <a:spcBef>
                <a:spcPts val="0"/>
              </a:spcBef>
              <a:spcAft>
                <a:spcPts val="0"/>
              </a:spcAft>
              <a:buNone/>
            </a:pPr>
            <a:r>
              <a:rPr b="1" lang="en-US" sz="3507">
                <a:solidFill>
                  <a:schemeClr val="dk1"/>
                </a:solidFill>
                <a:latin typeface="Cambria"/>
                <a:ea typeface="Cambria"/>
                <a:cs typeface="Cambria"/>
                <a:sym typeface="Cambria"/>
              </a:rPr>
              <a:t>Pointer vs Variables:</a:t>
            </a:r>
            <a:endParaRPr/>
          </a:p>
          <a:p>
            <a:pPr indent="0" lvl="0" marL="552938" marR="0" rtl="0" algn="ctr">
              <a:spcBef>
                <a:spcPts val="0"/>
              </a:spcBef>
              <a:spcAft>
                <a:spcPts val="0"/>
              </a:spcAft>
              <a:buNone/>
            </a:pPr>
            <a:r>
              <a:rPr b="1" lang="en-US" sz="3507">
                <a:solidFill>
                  <a:schemeClr val="dk1"/>
                </a:solidFill>
                <a:latin typeface="Cambria"/>
                <a:ea typeface="Cambria"/>
                <a:cs typeface="Cambria"/>
                <a:sym typeface="Cambria"/>
              </a:rPr>
              <a:t>Assigning value</a:t>
            </a:r>
            <a:endParaRPr/>
          </a:p>
        </p:txBody>
      </p:sp>
      <p:sp>
        <p:nvSpPr>
          <p:cNvPr id="293" name="Google Shape;293;p10"/>
          <p:cNvSpPr/>
          <p:nvPr/>
        </p:nvSpPr>
        <p:spPr>
          <a:xfrm>
            <a:off x="609792" y="2367774"/>
            <a:ext cx="5181419" cy="4208461"/>
          </a:xfrm>
          <a:prstGeom prst="roundRect">
            <a:avLst>
              <a:gd fmla="val 16667" name="adj"/>
            </a:avLst>
          </a:prstGeom>
          <a:solidFill>
            <a:srgbClr val="FFFFFF"/>
          </a:solidFill>
          <a:ln cap="flat" cmpd="sng" w="19050">
            <a:solidFill>
              <a:srgbClr val="1CADE4"/>
            </a:solidFill>
            <a:prstDash val="solid"/>
            <a:round/>
            <a:headEnd len="sm" w="sm" type="none"/>
            <a:tailEnd len="sm" w="sm" type="none"/>
          </a:ln>
        </p:spPr>
        <p:txBody>
          <a:bodyPr anchorCtr="0" anchor="t" bIns="55250" lIns="110550" spcFirstLastPara="1" rIns="110550" wrap="square" tIns="55250">
            <a:noAutofit/>
          </a:bodyPr>
          <a:lstStyle/>
          <a:p>
            <a:pPr indent="0" lvl="0" marL="0" marR="0" rtl="0" algn="l">
              <a:spcBef>
                <a:spcPts val="0"/>
              </a:spcBef>
              <a:spcAft>
                <a:spcPts val="0"/>
              </a:spcAft>
              <a:buNone/>
            </a:pPr>
            <a:r>
              <a:rPr b="1" lang="en-US" sz="3386">
                <a:solidFill>
                  <a:srgbClr val="000000"/>
                </a:solidFill>
                <a:latin typeface="Calibri"/>
                <a:ea typeface="Calibri"/>
                <a:cs typeface="Calibri"/>
                <a:sym typeface="Calibri"/>
              </a:rPr>
              <a:t>Assigning value:</a:t>
            </a:r>
            <a:endParaRPr/>
          </a:p>
          <a:p>
            <a:pPr indent="0" lvl="0" marL="92156" marR="0" rtl="0" algn="l">
              <a:spcBef>
                <a:spcPts val="726"/>
              </a:spcBef>
              <a:spcAft>
                <a:spcPts val="0"/>
              </a:spcAft>
              <a:buNone/>
            </a:pPr>
            <a:r>
              <a:rPr lang="en-US" sz="2419">
                <a:solidFill>
                  <a:schemeClr val="hlink"/>
                </a:solidFill>
                <a:highlight>
                  <a:schemeClr val="lt1"/>
                </a:highlight>
                <a:latin typeface="Consolas"/>
                <a:ea typeface="Consolas"/>
                <a:cs typeface="Consolas"/>
                <a:sym typeface="Consolas"/>
              </a:rPr>
              <a:t>char</a:t>
            </a:r>
            <a:r>
              <a:rPr lang="en-US" sz="2419">
                <a:solidFill>
                  <a:schemeClr val="dk1"/>
                </a:solidFill>
                <a:highlight>
                  <a:schemeClr val="lt1"/>
                </a:highlight>
                <a:latin typeface="Consolas"/>
                <a:ea typeface="Consolas"/>
                <a:cs typeface="Consolas"/>
                <a:sym typeface="Consolas"/>
              </a:rPr>
              <a:t> *c_ptr = 0x100;	</a:t>
            </a:r>
            <a:endParaRPr/>
          </a:p>
          <a:p>
            <a:pPr indent="0" lvl="0" marL="92156" marR="0" rtl="0" algn="l">
              <a:spcBef>
                <a:spcPts val="0"/>
              </a:spcBef>
              <a:spcAft>
                <a:spcPts val="0"/>
              </a:spcAft>
              <a:buNone/>
            </a:pPr>
            <a:r>
              <a:rPr lang="en-US" sz="2177">
                <a:solidFill>
                  <a:srgbClr val="008000"/>
                </a:solidFill>
                <a:highlight>
                  <a:schemeClr val="lt1"/>
                </a:highlight>
                <a:latin typeface="Consolas"/>
                <a:ea typeface="Consolas"/>
                <a:cs typeface="Consolas"/>
                <a:sym typeface="Consolas"/>
              </a:rPr>
              <a:t>//changes the pointed address</a:t>
            </a:r>
            <a:endParaRPr/>
          </a:p>
          <a:p>
            <a:pPr indent="0" lvl="0" marL="92156" marR="0" rtl="0" algn="l">
              <a:spcBef>
                <a:spcPts val="0"/>
              </a:spcBef>
              <a:spcAft>
                <a:spcPts val="0"/>
              </a:spcAft>
              <a:buNone/>
            </a:pPr>
            <a:r>
              <a:rPr lang="en-US" sz="2419">
                <a:solidFill>
                  <a:schemeClr val="dk1"/>
                </a:solidFill>
                <a:highlight>
                  <a:schemeClr val="lt1"/>
                </a:highlight>
                <a:latin typeface="Consolas"/>
                <a:ea typeface="Consolas"/>
                <a:cs typeface="Consolas"/>
                <a:sym typeface="Consolas"/>
              </a:rPr>
              <a:t>c_ptr = 0x50;</a:t>
            </a:r>
            <a:endParaRPr/>
          </a:p>
          <a:p>
            <a:pPr indent="0" lvl="0" marL="92156" marR="0" rtl="0" algn="l">
              <a:spcBef>
                <a:spcPts val="0"/>
              </a:spcBef>
              <a:spcAft>
                <a:spcPts val="0"/>
              </a:spcAft>
              <a:buNone/>
            </a:pPr>
            <a:r>
              <a:rPr lang="en-US" sz="2419">
                <a:solidFill>
                  <a:schemeClr val="dk1"/>
                </a:solidFill>
                <a:highlight>
                  <a:schemeClr val="lt1"/>
                </a:highlight>
                <a:latin typeface="Consolas"/>
                <a:ea typeface="Consolas"/>
                <a:cs typeface="Consolas"/>
                <a:sym typeface="Consolas"/>
              </a:rPr>
              <a:t>c_ptr = &amp;x;</a:t>
            </a:r>
            <a:endParaRPr/>
          </a:p>
          <a:p>
            <a:pPr indent="0" lvl="0" marL="92156" marR="0" rtl="0" algn="l">
              <a:spcBef>
                <a:spcPts val="0"/>
              </a:spcBef>
              <a:spcAft>
                <a:spcPts val="0"/>
              </a:spcAft>
              <a:buNone/>
            </a:pPr>
            <a:r>
              <a:t/>
            </a:r>
            <a:endParaRPr sz="2419">
              <a:solidFill>
                <a:schemeClr val="hlink"/>
              </a:solidFill>
              <a:highlight>
                <a:schemeClr val="lt1"/>
              </a:highlight>
              <a:latin typeface="Consolas"/>
              <a:ea typeface="Consolas"/>
              <a:cs typeface="Consolas"/>
              <a:sym typeface="Consolas"/>
            </a:endParaRPr>
          </a:p>
          <a:p>
            <a:pPr indent="0" lvl="0" marL="92156" marR="0" rtl="0" algn="l">
              <a:spcBef>
                <a:spcPts val="0"/>
              </a:spcBef>
              <a:spcAft>
                <a:spcPts val="0"/>
              </a:spcAft>
              <a:buNone/>
            </a:pPr>
            <a:r>
              <a:rPr lang="en-US" sz="2177">
                <a:solidFill>
                  <a:srgbClr val="008000"/>
                </a:solidFill>
                <a:highlight>
                  <a:schemeClr val="lt1"/>
                </a:highlight>
                <a:latin typeface="Consolas"/>
                <a:ea typeface="Consolas"/>
                <a:cs typeface="Consolas"/>
                <a:sym typeface="Consolas"/>
              </a:rPr>
              <a:t>//changes  the value within the pointed address</a:t>
            </a:r>
            <a:endParaRPr sz="2177">
              <a:solidFill>
                <a:schemeClr val="dk1"/>
              </a:solidFill>
              <a:highlight>
                <a:schemeClr val="lt1"/>
              </a:highlight>
              <a:latin typeface="Consolas"/>
              <a:ea typeface="Consolas"/>
              <a:cs typeface="Consolas"/>
              <a:sym typeface="Consolas"/>
            </a:endParaRPr>
          </a:p>
          <a:p>
            <a:pPr indent="0" lvl="0" marL="92156" marR="0" rtl="0" algn="l">
              <a:spcBef>
                <a:spcPts val="0"/>
              </a:spcBef>
              <a:spcAft>
                <a:spcPts val="0"/>
              </a:spcAft>
              <a:buNone/>
            </a:pPr>
            <a:r>
              <a:rPr lang="en-US" sz="2419">
                <a:solidFill>
                  <a:schemeClr val="dk1"/>
                </a:solidFill>
                <a:highlight>
                  <a:schemeClr val="lt1"/>
                </a:highlight>
                <a:latin typeface="Consolas"/>
                <a:ea typeface="Consolas"/>
                <a:cs typeface="Consolas"/>
                <a:sym typeface="Consolas"/>
              </a:rPr>
              <a:t>*c_ptr = </a:t>
            </a:r>
            <a:r>
              <a:rPr lang="en-US" sz="2419">
                <a:solidFill>
                  <a:srgbClr val="CC0000"/>
                </a:solidFill>
                <a:highlight>
                  <a:schemeClr val="lt1"/>
                </a:highlight>
                <a:latin typeface="Consolas"/>
                <a:ea typeface="Consolas"/>
                <a:cs typeface="Consolas"/>
                <a:sym typeface="Consolas"/>
              </a:rPr>
              <a:t>'A'</a:t>
            </a:r>
            <a:r>
              <a:rPr lang="en-US" sz="2419">
                <a:solidFill>
                  <a:schemeClr val="dk1"/>
                </a:solidFill>
                <a:highlight>
                  <a:schemeClr val="lt1"/>
                </a:highlight>
                <a:latin typeface="Consolas"/>
                <a:ea typeface="Consolas"/>
                <a:cs typeface="Consolas"/>
                <a:sym typeface="Consolas"/>
              </a:rPr>
              <a:t>;</a:t>
            </a:r>
            <a:endParaRPr b="1" sz="2419">
              <a:solidFill>
                <a:srgbClr val="008000"/>
              </a:solidFill>
              <a:highlight>
                <a:schemeClr val="lt1"/>
              </a:highlight>
              <a:latin typeface="Consolas"/>
              <a:ea typeface="Consolas"/>
              <a:cs typeface="Consolas"/>
              <a:sym typeface="Consolas"/>
            </a:endParaRPr>
          </a:p>
        </p:txBody>
      </p:sp>
      <p:sp>
        <p:nvSpPr>
          <p:cNvPr id="294" name="Google Shape;294;p10"/>
          <p:cNvSpPr/>
          <p:nvPr/>
        </p:nvSpPr>
        <p:spPr>
          <a:xfrm>
            <a:off x="6400789" y="2367774"/>
            <a:ext cx="5181419" cy="4208461"/>
          </a:xfrm>
          <a:prstGeom prst="roundRect">
            <a:avLst>
              <a:gd fmla="val 16667" name="adj"/>
            </a:avLst>
          </a:prstGeom>
          <a:solidFill>
            <a:srgbClr val="FFFFFF"/>
          </a:solidFill>
          <a:ln cap="flat" cmpd="sng" w="19050">
            <a:solidFill>
              <a:srgbClr val="1CADE4"/>
            </a:solidFill>
            <a:prstDash val="solid"/>
            <a:round/>
            <a:headEnd len="sm" w="sm" type="none"/>
            <a:tailEnd len="sm" w="sm" type="none"/>
          </a:ln>
        </p:spPr>
        <p:txBody>
          <a:bodyPr anchorCtr="0" anchor="t" bIns="55250" lIns="110550" spcFirstLastPara="1" rIns="110550" wrap="square" tIns="55250">
            <a:noAutofit/>
          </a:bodyPr>
          <a:lstStyle/>
          <a:p>
            <a:pPr indent="0" lvl="0" marL="0" marR="0" rtl="0" algn="l">
              <a:spcBef>
                <a:spcPts val="0"/>
              </a:spcBef>
              <a:spcAft>
                <a:spcPts val="0"/>
              </a:spcAft>
              <a:buNone/>
            </a:pPr>
            <a:r>
              <a:rPr b="1" lang="en-US" sz="3386">
                <a:solidFill>
                  <a:srgbClr val="000000"/>
                </a:solidFill>
                <a:latin typeface="Calibri"/>
                <a:ea typeface="Calibri"/>
                <a:cs typeface="Calibri"/>
                <a:sym typeface="Calibri"/>
              </a:rPr>
              <a:t>Assigning value:</a:t>
            </a:r>
            <a:endParaRPr/>
          </a:p>
          <a:p>
            <a:pPr indent="0" lvl="0" marL="92156" marR="0" rtl="0" algn="l">
              <a:spcBef>
                <a:spcPts val="726"/>
              </a:spcBef>
              <a:spcAft>
                <a:spcPts val="0"/>
              </a:spcAft>
              <a:buNone/>
            </a:pPr>
            <a:r>
              <a:rPr lang="en-US" sz="2661">
                <a:solidFill>
                  <a:srgbClr val="0000FF"/>
                </a:solidFill>
                <a:highlight>
                  <a:srgbClr val="FFFFFF"/>
                </a:highlight>
                <a:latin typeface="Consolas"/>
                <a:ea typeface="Consolas"/>
                <a:cs typeface="Consolas"/>
                <a:sym typeface="Consolas"/>
              </a:rPr>
              <a:t>char</a:t>
            </a:r>
            <a:r>
              <a:rPr lang="en-US" sz="2661">
                <a:solidFill>
                  <a:srgbClr val="000000"/>
                </a:solidFill>
                <a:highlight>
                  <a:srgbClr val="FFFFFF"/>
                </a:highlight>
                <a:latin typeface="Consolas"/>
                <a:ea typeface="Consolas"/>
                <a:cs typeface="Consolas"/>
                <a:sym typeface="Consolas"/>
              </a:rPr>
              <a:t> x = 10;</a:t>
            </a:r>
            <a:endParaRPr sz="2661">
              <a:solidFill>
                <a:schemeClr val="dk1"/>
              </a:solidFill>
              <a:highlight>
                <a:srgbClr val="FFFFFF"/>
              </a:highlight>
              <a:latin typeface="Consolas"/>
              <a:ea typeface="Consolas"/>
              <a:cs typeface="Consolas"/>
              <a:sym typeface="Consolas"/>
            </a:endParaRPr>
          </a:p>
          <a:p>
            <a:pPr indent="0" lvl="0" marL="92156" marR="0" rtl="0" algn="l">
              <a:spcBef>
                <a:spcPts val="0"/>
              </a:spcBef>
              <a:spcAft>
                <a:spcPts val="0"/>
              </a:spcAft>
              <a:buNone/>
            </a:pPr>
            <a:r>
              <a:rPr lang="en-US" sz="2661">
                <a:solidFill>
                  <a:schemeClr val="dk1"/>
                </a:solidFill>
                <a:highlight>
                  <a:srgbClr val="FFFFFF"/>
                </a:highlight>
                <a:latin typeface="Consolas"/>
                <a:ea typeface="Consolas"/>
                <a:cs typeface="Consolas"/>
                <a:sym typeface="Consolas"/>
              </a:rPr>
              <a:t>x</a:t>
            </a:r>
            <a:r>
              <a:rPr lang="en-US" sz="2661">
                <a:solidFill>
                  <a:srgbClr val="000000"/>
                </a:solidFill>
                <a:highlight>
                  <a:srgbClr val="FFFFFF"/>
                </a:highlight>
                <a:latin typeface="Consolas"/>
                <a:ea typeface="Consolas"/>
                <a:cs typeface="Consolas"/>
                <a:sym typeface="Consolas"/>
              </a:rPr>
              <a:t> = 50;</a:t>
            </a:r>
            <a:endParaRPr/>
          </a:p>
          <a:p>
            <a:pPr indent="0" lvl="0" marL="92156" marR="0" rtl="0" algn="l">
              <a:spcBef>
                <a:spcPts val="0"/>
              </a:spcBef>
              <a:spcAft>
                <a:spcPts val="0"/>
              </a:spcAft>
              <a:buNone/>
            </a:pPr>
            <a:r>
              <a:rPr lang="en-US" sz="2661">
                <a:solidFill>
                  <a:srgbClr val="000000"/>
                </a:solidFill>
                <a:highlight>
                  <a:srgbClr val="FFFFFF"/>
                </a:highlight>
                <a:latin typeface="Consolas"/>
                <a:ea typeface="Consolas"/>
                <a:cs typeface="Consolas"/>
                <a:sym typeface="Consolas"/>
              </a:rPr>
              <a:t>x = </a:t>
            </a:r>
            <a:r>
              <a:rPr lang="en-US" sz="2661">
                <a:solidFill>
                  <a:srgbClr val="CC0000"/>
                </a:solidFill>
                <a:highlight>
                  <a:srgbClr val="FFFFFF"/>
                </a:highlight>
                <a:latin typeface="Consolas"/>
                <a:ea typeface="Consolas"/>
                <a:cs typeface="Consolas"/>
                <a:sym typeface="Consolas"/>
              </a:rPr>
              <a:t>'A'</a:t>
            </a:r>
            <a:r>
              <a:rPr lang="en-US" sz="2661">
                <a:solidFill>
                  <a:schemeClr val="dk1"/>
                </a:solidFill>
                <a:highlight>
                  <a:srgbClr val="FFFFFF"/>
                </a:highlight>
                <a:latin typeface="Consolas"/>
                <a:ea typeface="Consolas"/>
                <a:cs typeface="Consolas"/>
                <a:sym typeface="Consolas"/>
              </a:rPr>
              <a:t>;</a:t>
            </a:r>
            <a:endParaRPr sz="2661">
              <a:solidFill>
                <a:srgbClr val="000000"/>
              </a:solidFill>
              <a:highlight>
                <a:srgbClr val="FFFFFF"/>
              </a:highlight>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1"/>
          <p:cNvSpPr txBox="1"/>
          <p:nvPr>
            <p:ph idx="3" type="body"/>
          </p:nvPr>
        </p:nvSpPr>
        <p:spPr>
          <a:xfrm>
            <a:off x="609792" y="1390226"/>
            <a:ext cx="5181419" cy="628178"/>
          </a:xfrm>
          <a:prstGeom prst="rect">
            <a:avLst/>
          </a:prstGeom>
          <a:solidFill>
            <a:srgbClr val="E69138"/>
          </a:solidFill>
          <a:ln cap="flat" cmpd="sng" w="38100">
            <a:solidFill>
              <a:schemeClr val="lt1"/>
            </a:solidFill>
            <a:prstDash val="solid"/>
            <a:round/>
            <a:headEnd len="sm" w="sm" type="none"/>
            <a:tailEnd len="sm" w="sm" type="none"/>
          </a:ln>
          <a:effectLst>
            <a:outerShdw blurRad="40000" rotWithShape="0" dir="5400000" dist="20000">
              <a:srgbClr val="000000">
                <a:alpha val="37254"/>
              </a:srgbClr>
            </a:outerShdw>
          </a:effectLst>
        </p:spPr>
        <p:txBody>
          <a:bodyPr anchorCtr="0" anchor="t" bIns="45675" lIns="91400" spcFirstLastPara="1" rIns="91400" wrap="square" tIns="45675">
            <a:noAutofit/>
          </a:bodyPr>
          <a:lstStyle/>
          <a:p>
            <a:pPr indent="0" lvl="0" marL="0" rtl="0" algn="ctr">
              <a:lnSpc>
                <a:spcPct val="90000"/>
              </a:lnSpc>
              <a:spcBef>
                <a:spcPts val="400"/>
              </a:spcBef>
              <a:spcAft>
                <a:spcPts val="0"/>
              </a:spcAft>
              <a:buSzPts val="2000"/>
              <a:buNone/>
            </a:pPr>
            <a:r>
              <a:rPr lang="en-US" sz="2500"/>
              <a:t>Pointers</a:t>
            </a:r>
            <a:endParaRPr sz="2500"/>
          </a:p>
        </p:txBody>
      </p:sp>
      <p:sp>
        <p:nvSpPr>
          <p:cNvPr id="300" name="Google Shape;300;p11"/>
          <p:cNvSpPr txBox="1"/>
          <p:nvPr>
            <p:ph idx="4" type="body"/>
          </p:nvPr>
        </p:nvSpPr>
        <p:spPr>
          <a:xfrm>
            <a:off x="6400789" y="1390226"/>
            <a:ext cx="5181419" cy="628178"/>
          </a:xfrm>
          <a:prstGeom prst="rect">
            <a:avLst/>
          </a:prstGeom>
          <a:solidFill>
            <a:srgbClr val="6AA84F"/>
          </a:solidFill>
          <a:ln cap="flat" cmpd="sng" w="38100">
            <a:solidFill>
              <a:schemeClr val="lt1"/>
            </a:solidFill>
            <a:prstDash val="solid"/>
            <a:round/>
            <a:headEnd len="sm" w="sm" type="none"/>
            <a:tailEnd len="sm" w="sm" type="none"/>
          </a:ln>
          <a:effectLst>
            <a:outerShdw blurRad="40000" rotWithShape="0" dir="5400000" dist="20000">
              <a:srgbClr val="000000">
                <a:alpha val="37254"/>
              </a:srgbClr>
            </a:outerShdw>
          </a:effectLst>
        </p:spPr>
        <p:txBody>
          <a:bodyPr anchorCtr="0" anchor="t" bIns="45675" lIns="91400" spcFirstLastPara="1" rIns="91400" wrap="square" tIns="45675">
            <a:noAutofit/>
          </a:bodyPr>
          <a:lstStyle/>
          <a:p>
            <a:pPr indent="0" lvl="0" marL="0" rtl="0" algn="ctr">
              <a:lnSpc>
                <a:spcPct val="90000"/>
              </a:lnSpc>
              <a:spcBef>
                <a:spcPts val="400"/>
              </a:spcBef>
              <a:spcAft>
                <a:spcPts val="0"/>
              </a:spcAft>
              <a:buSzPts val="2000"/>
              <a:buNone/>
            </a:pPr>
            <a:r>
              <a:rPr lang="en-US" sz="2500"/>
              <a:t>Variables</a:t>
            </a:r>
            <a:endParaRPr sz="2500"/>
          </a:p>
        </p:txBody>
      </p:sp>
      <p:sp>
        <p:nvSpPr>
          <p:cNvPr id="301" name="Google Shape;301;p11"/>
          <p:cNvSpPr txBox="1"/>
          <p:nvPr/>
        </p:nvSpPr>
        <p:spPr>
          <a:xfrm>
            <a:off x="611198" y="-38572"/>
            <a:ext cx="10971010" cy="1079398"/>
          </a:xfrm>
          <a:prstGeom prst="rect">
            <a:avLst/>
          </a:prstGeom>
          <a:noFill/>
          <a:ln>
            <a:noFill/>
          </a:ln>
        </p:spPr>
        <p:txBody>
          <a:bodyPr anchorCtr="0" anchor="ctr" bIns="0" lIns="0" spcFirstLastPara="1" rIns="0" wrap="square" tIns="0">
            <a:spAutoFit/>
          </a:bodyPr>
          <a:lstStyle/>
          <a:p>
            <a:pPr indent="0" lvl="0" marL="552938" marR="0" rtl="0" algn="ctr">
              <a:spcBef>
                <a:spcPts val="0"/>
              </a:spcBef>
              <a:spcAft>
                <a:spcPts val="0"/>
              </a:spcAft>
              <a:buNone/>
            </a:pPr>
            <a:r>
              <a:rPr b="1" lang="en-US" sz="3507">
                <a:solidFill>
                  <a:schemeClr val="dk1"/>
                </a:solidFill>
                <a:latin typeface="Cambria"/>
                <a:ea typeface="Cambria"/>
                <a:cs typeface="Cambria"/>
                <a:sym typeface="Cambria"/>
              </a:rPr>
              <a:t>Pointer vs Variables:</a:t>
            </a:r>
            <a:endParaRPr/>
          </a:p>
          <a:p>
            <a:pPr indent="0" lvl="0" marL="552938" marR="0" rtl="0" algn="ctr">
              <a:spcBef>
                <a:spcPts val="0"/>
              </a:spcBef>
              <a:spcAft>
                <a:spcPts val="0"/>
              </a:spcAft>
              <a:buNone/>
            </a:pPr>
            <a:r>
              <a:rPr b="1" lang="en-US" sz="3507">
                <a:solidFill>
                  <a:schemeClr val="dk1"/>
                </a:solidFill>
                <a:latin typeface="Cambria"/>
                <a:ea typeface="Cambria"/>
                <a:cs typeface="Cambria"/>
                <a:sym typeface="Cambria"/>
              </a:rPr>
              <a:t>Incrementing</a:t>
            </a:r>
            <a:endParaRPr/>
          </a:p>
        </p:txBody>
      </p:sp>
      <p:sp>
        <p:nvSpPr>
          <p:cNvPr id="302" name="Google Shape;302;p11"/>
          <p:cNvSpPr/>
          <p:nvPr/>
        </p:nvSpPr>
        <p:spPr>
          <a:xfrm>
            <a:off x="609792" y="2367774"/>
            <a:ext cx="5181419" cy="4208461"/>
          </a:xfrm>
          <a:prstGeom prst="roundRect">
            <a:avLst>
              <a:gd fmla="val 16667" name="adj"/>
            </a:avLst>
          </a:prstGeom>
          <a:solidFill>
            <a:srgbClr val="FFFFFF"/>
          </a:solidFill>
          <a:ln cap="flat" cmpd="sng" w="19050">
            <a:solidFill>
              <a:srgbClr val="1CADE4"/>
            </a:solidFill>
            <a:prstDash val="solid"/>
            <a:round/>
            <a:headEnd len="sm" w="sm" type="none"/>
            <a:tailEnd len="sm" w="sm" type="none"/>
          </a:ln>
        </p:spPr>
        <p:txBody>
          <a:bodyPr anchorCtr="0" anchor="t" bIns="55250" lIns="110550" spcFirstLastPara="1" rIns="110550" wrap="square" tIns="55250">
            <a:noAutofit/>
          </a:bodyPr>
          <a:lstStyle/>
          <a:p>
            <a:pPr indent="0" lvl="0" marL="0" marR="0" rtl="0" algn="l">
              <a:spcBef>
                <a:spcPts val="0"/>
              </a:spcBef>
              <a:spcAft>
                <a:spcPts val="0"/>
              </a:spcAft>
              <a:buNone/>
            </a:pPr>
            <a:r>
              <a:rPr b="1" lang="en-US" sz="3386">
                <a:solidFill>
                  <a:srgbClr val="000000"/>
                </a:solidFill>
                <a:latin typeface="Calibri"/>
                <a:ea typeface="Calibri"/>
                <a:cs typeface="Calibri"/>
                <a:sym typeface="Calibri"/>
              </a:rPr>
              <a:t>increment:</a:t>
            </a:r>
            <a:endParaRPr/>
          </a:p>
          <a:p>
            <a:pPr indent="0" lvl="0" marL="92156" marR="0" rtl="0" algn="l">
              <a:spcBef>
                <a:spcPts val="726"/>
              </a:spcBef>
              <a:spcAft>
                <a:spcPts val="0"/>
              </a:spcAft>
              <a:buNone/>
            </a:pPr>
            <a:r>
              <a:rPr lang="en-US" sz="2661">
                <a:solidFill>
                  <a:schemeClr val="hlink"/>
                </a:solidFill>
                <a:highlight>
                  <a:schemeClr val="lt1"/>
                </a:highlight>
                <a:latin typeface="Consolas"/>
                <a:ea typeface="Consolas"/>
                <a:cs typeface="Consolas"/>
                <a:sym typeface="Consolas"/>
              </a:rPr>
              <a:t>char</a:t>
            </a:r>
            <a:r>
              <a:rPr lang="en-US" sz="2661">
                <a:solidFill>
                  <a:schemeClr val="dk1"/>
                </a:solidFill>
                <a:highlight>
                  <a:schemeClr val="lt1"/>
                </a:highlight>
                <a:latin typeface="Consolas"/>
                <a:ea typeface="Consolas"/>
                <a:cs typeface="Consolas"/>
                <a:sym typeface="Consolas"/>
              </a:rPr>
              <a:t> *c_ptr = 0x100;	</a:t>
            </a:r>
            <a:endParaRPr/>
          </a:p>
          <a:p>
            <a:pPr indent="0" lvl="0" marL="92156" marR="0" rtl="0" algn="l">
              <a:spcBef>
                <a:spcPts val="0"/>
              </a:spcBef>
              <a:spcAft>
                <a:spcPts val="0"/>
              </a:spcAft>
              <a:buNone/>
            </a:pPr>
            <a:r>
              <a:rPr lang="en-US" sz="2661">
                <a:solidFill>
                  <a:schemeClr val="dk1"/>
                </a:solidFill>
                <a:highlight>
                  <a:schemeClr val="lt1"/>
                </a:highlight>
                <a:latin typeface="Consolas"/>
                <a:ea typeface="Consolas"/>
                <a:cs typeface="Consolas"/>
                <a:sym typeface="Consolas"/>
              </a:rPr>
              <a:t>c_ptr++;</a:t>
            </a:r>
            <a:r>
              <a:rPr lang="en-US" sz="2661">
                <a:solidFill>
                  <a:srgbClr val="008000"/>
                </a:solidFill>
                <a:highlight>
                  <a:schemeClr val="lt1"/>
                </a:highlight>
                <a:latin typeface="Consolas"/>
                <a:ea typeface="Consolas"/>
                <a:cs typeface="Consolas"/>
                <a:sym typeface="Consolas"/>
              </a:rPr>
              <a:t> // ptr=0x101</a:t>
            </a:r>
            <a:endParaRPr/>
          </a:p>
          <a:p>
            <a:pPr indent="0" lvl="0" marL="92156" marR="0" rtl="0" algn="l">
              <a:spcBef>
                <a:spcPts val="0"/>
              </a:spcBef>
              <a:spcAft>
                <a:spcPts val="0"/>
              </a:spcAft>
              <a:buNone/>
            </a:pPr>
            <a:r>
              <a:t/>
            </a:r>
            <a:endParaRPr sz="2661">
              <a:solidFill>
                <a:schemeClr val="hlink"/>
              </a:solidFill>
              <a:highlight>
                <a:schemeClr val="lt1"/>
              </a:highlight>
              <a:latin typeface="Consolas"/>
              <a:ea typeface="Consolas"/>
              <a:cs typeface="Consolas"/>
              <a:sym typeface="Consolas"/>
            </a:endParaRPr>
          </a:p>
          <a:p>
            <a:pPr indent="0" lvl="0" marL="92156" marR="0" rtl="0" algn="l">
              <a:spcBef>
                <a:spcPts val="0"/>
              </a:spcBef>
              <a:spcAft>
                <a:spcPts val="0"/>
              </a:spcAft>
              <a:buNone/>
            </a:pPr>
            <a:r>
              <a:rPr lang="en-US" sz="2661">
                <a:solidFill>
                  <a:schemeClr val="hlink"/>
                </a:solidFill>
                <a:highlight>
                  <a:schemeClr val="lt1"/>
                </a:highlight>
                <a:latin typeface="Consolas"/>
                <a:ea typeface="Consolas"/>
                <a:cs typeface="Consolas"/>
                <a:sym typeface="Consolas"/>
              </a:rPr>
              <a:t>int </a:t>
            </a:r>
            <a:r>
              <a:rPr lang="en-US" sz="2661">
                <a:solidFill>
                  <a:schemeClr val="dk1"/>
                </a:solidFill>
                <a:highlight>
                  <a:schemeClr val="lt1"/>
                </a:highlight>
                <a:latin typeface="Consolas"/>
                <a:ea typeface="Consolas"/>
                <a:cs typeface="Consolas"/>
                <a:sym typeface="Consolas"/>
              </a:rPr>
              <a:t>*i_ptr = 0x100;	</a:t>
            </a:r>
            <a:endParaRPr/>
          </a:p>
          <a:p>
            <a:pPr indent="0" lvl="0" marL="92156" marR="0" rtl="0" algn="l">
              <a:spcBef>
                <a:spcPts val="0"/>
              </a:spcBef>
              <a:spcAft>
                <a:spcPts val="0"/>
              </a:spcAft>
              <a:buNone/>
            </a:pPr>
            <a:r>
              <a:rPr lang="en-US" sz="2661">
                <a:solidFill>
                  <a:schemeClr val="dk1"/>
                </a:solidFill>
                <a:highlight>
                  <a:schemeClr val="lt1"/>
                </a:highlight>
                <a:latin typeface="Consolas"/>
                <a:ea typeface="Consolas"/>
                <a:cs typeface="Consolas"/>
                <a:sym typeface="Consolas"/>
              </a:rPr>
              <a:t>i_ptr++;</a:t>
            </a:r>
            <a:r>
              <a:rPr lang="en-US" sz="2661">
                <a:solidFill>
                  <a:srgbClr val="008000"/>
                </a:solidFill>
                <a:highlight>
                  <a:schemeClr val="lt1"/>
                </a:highlight>
                <a:latin typeface="Consolas"/>
                <a:ea typeface="Consolas"/>
                <a:cs typeface="Consolas"/>
                <a:sym typeface="Consolas"/>
              </a:rPr>
              <a:t> // ptr=0x104</a:t>
            </a:r>
            <a:endParaRPr sz="2661">
              <a:solidFill>
                <a:srgbClr val="000000"/>
              </a:solidFill>
              <a:latin typeface="Calibri"/>
              <a:ea typeface="Calibri"/>
              <a:cs typeface="Calibri"/>
              <a:sym typeface="Calibri"/>
            </a:endParaRPr>
          </a:p>
          <a:p>
            <a:pPr indent="0" lvl="0" marL="92156" marR="0" rtl="0" algn="l">
              <a:spcBef>
                <a:spcPts val="0"/>
              </a:spcBef>
              <a:spcAft>
                <a:spcPts val="0"/>
              </a:spcAft>
              <a:buNone/>
            </a:pPr>
            <a:r>
              <a:t/>
            </a:r>
            <a:endParaRPr sz="2419">
              <a:solidFill>
                <a:srgbClr val="000000"/>
              </a:solidFill>
              <a:latin typeface="Calibri"/>
              <a:ea typeface="Calibri"/>
              <a:cs typeface="Calibri"/>
              <a:sym typeface="Calibri"/>
            </a:endParaRPr>
          </a:p>
          <a:p>
            <a:pPr indent="0" lvl="0" marL="92156" marR="0" rtl="0" algn="ctr">
              <a:spcBef>
                <a:spcPts val="0"/>
              </a:spcBef>
              <a:spcAft>
                <a:spcPts val="0"/>
              </a:spcAft>
              <a:buNone/>
            </a:pPr>
            <a:r>
              <a:rPr b="1" lang="en-US" sz="2661">
                <a:solidFill>
                  <a:srgbClr val="000000"/>
                </a:solidFill>
                <a:latin typeface="Calibri"/>
                <a:ea typeface="Calibri"/>
                <a:cs typeface="Calibri"/>
                <a:sym typeface="Calibri"/>
              </a:rPr>
              <a:t>Increases by the size of its type</a:t>
            </a:r>
            <a:endParaRPr b="1" sz="2661">
              <a:solidFill>
                <a:srgbClr val="008000"/>
              </a:solidFill>
              <a:highlight>
                <a:schemeClr val="lt1"/>
              </a:highlight>
              <a:latin typeface="Consolas"/>
              <a:ea typeface="Consolas"/>
              <a:cs typeface="Consolas"/>
              <a:sym typeface="Consolas"/>
            </a:endParaRPr>
          </a:p>
        </p:txBody>
      </p:sp>
      <p:sp>
        <p:nvSpPr>
          <p:cNvPr id="303" name="Google Shape;303;p11"/>
          <p:cNvSpPr/>
          <p:nvPr/>
        </p:nvSpPr>
        <p:spPr>
          <a:xfrm>
            <a:off x="6400789" y="2367774"/>
            <a:ext cx="5181419" cy="4208461"/>
          </a:xfrm>
          <a:prstGeom prst="roundRect">
            <a:avLst>
              <a:gd fmla="val 16667" name="adj"/>
            </a:avLst>
          </a:prstGeom>
          <a:solidFill>
            <a:srgbClr val="FFFFFF"/>
          </a:solidFill>
          <a:ln cap="flat" cmpd="sng" w="19050">
            <a:solidFill>
              <a:srgbClr val="1CADE4"/>
            </a:solidFill>
            <a:prstDash val="solid"/>
            <a:round/>
            <a:headEnd len="sm" w="sm" type="none"/>
            <a:tailEnd len="sm" w="sm" type="none"/>
          </a:ln>
        </p:spPr>
        <p:txBody>
          <a:bodyPr anchorCtr="0" anchor="t" bIns="55250" lIns="110550" spcFirstLastPara="1" rIns="110550" wrap="square" tIns="55250">
            <a:noAutofit/>
          </a:bodyPr>
          <a:lstStyle/>
          <a:p>
            <a:pPr indent="0" lvl="0" marL="0" marR="0" rtl="0" algn="l">
              <a:spcBef>
                <a:spcPts val="0"/>
              </a:spcBef>
              <a:spcAft>
                <a:spcPts val="0"/>
              </a:spcAft>
              <a:buNone/>
            </a:pPr>
            <a:r>
              <a:rPr b="1" lang="en-US" sz="3386">
                <a:solidFill>
                  <a:srgbClr val="000000"/>
                </a:solidFill>
                <a:latin typeface="Calibri"/>
                <a:ea typeface="Calibri"/>
                <a:cs typeface="Calibri"/>
                <a:sym typeface="Calibri"/>
              </a:rPr>
              <a:t>increment:</a:t>
            </a:r>
            <a:endParaRPr/>
          </a:p>
          <a:p>
            <a:pPr indent="0" lvl="0" marL="92156" marR="0" rtl="0" algn="l">
              <a:spcBef>
                <a:spcPts val="726"/>
              </a:spcBef>
              <a:spcAft>
                <a:spcPts val="0"/>
              </a:spcAft>
              <a:buNone/>
            </a:pPr>
            <a:r>
              <a:rPr lang="en-US" sz="2661">
                <a:solidFill>
                  <a:srgbClr val="0000FF"/>
                </a:solidFill>
                <a:highlight>
                  <a:srgbClr val="FFFFFF"/>
                </a:highlight>
                <a:latin typeface="Consolas"/>
                <a:ea typeface="Consolas"/>
                <a:cs typeface="Consolas"/>
                <a:sym typeface="Consolas"/>
              </a:rPr>
              <a:t>char</a:t>
            </a:r>
            <a:r>
              <a:rPr lang="en-US" sz="2661">
                <a:solidFill>
                  <a:srgbClr val="000000"/>
                </a:solidFill>
                <a:highlight>
                  <a:srgbClr val="FFFFFF"/>
                </a:highlight>
                <a:latin typeface="Consolas"/>
                <a:ea typeface="Consolas"/>
                <a:cs typeface="Consolas"/>
                <a:sym typeface="Consolas"/>
              </a:rPr>
              <a:t> x = 10;</a:t>
            </a:r>
            <a:endParaRPr/>
          </a:p>
          <a:p>
            <a:pPr indent="0" lvl="0" marL="92156" marR="0" rtl="0" algn="l">
              <a:spcBef>
                <a:spcPts val="0"/>
              </a:spcBef>
              <a:spcAft>
                <a:spcPts val="0"/>
              </a:spcAft>
              <a:buNone/>
            </a:pPr>
            <a:r>
              <a:rPr lang="en-US" sz="2661">
                <a:solidFill>
                  <a:srgbClr val="000000"/>
                </a:solidFill>
                <a:highlight>
                  <a:srgbClr val="FFFFFF"/>
                </a:highlight>
                <a:latin typeface="Consolas"/>
                <a:ea typeface="Consolas"/>
                <a:cs typeface="Consolas"/>
                <a:sym typeface="Consolas"/>
              </a:rPr>
              <a:t>x++;</a:t>
            </a:r>
            <a:r>
              <a:rPr lang="en-US" sz="2661">
                <a:solidFill>
                  <a:srgbClr val="008000"/>
                </a:solidFill>
                <a:highlight>
                  <a:srgbClr val="FFFFFF"/>
                </a:highlight>
                <a:latin typeface="Consolas"/>
                <a:ea typeface="Consolas"/>
                <a:cs typeface="Consolas"/>
                <a:sym typeface="Consolas"/>
              </a:rPr>
              <a:t> // x=11</a:t>
            </a:r>
            <a:endParaRPr/>
          </a:p>
          <a:p>
            <a:pPr indent="0" lvl="0" marL="92156" marR="0" rtl="0" algn="l">
              <a:spcBef>
                <a:spcPts val="0"/>
              </a:spcBef>
              <a:spcAft>
                <a:spcPts val="0"/>
              </a:spcAft>
              <a:buNone/>
            </a:pPr>
            <a:r>
              <a:t/>
            </a:r>
            <a:endParaRPr sz="2661">
              <a:solidFill>
                <a:srgbClr val="0000FF"/>
              </a:solidFill>
              <a:highlight>
                <a:srgbClr val="FFFFFF"/>
              </a:highlight>
              <a:latin typeface="Consolas"/>
              <a:ea typeface="Consolas"/>
              <a:cs typeface="Consolas"/>
              <a:sym typeface="Consolas"/>
            </a:endParaRPr>
          </a:p>
          <a:p>
            <a:pPr indent="0" lvl="0" marL="92156" marR="0" rtl="0" algn="l">
              <a:spcBef>
                <a:spcPts val="0"/>
              </a:spcBef>
              <a:spcAft>
                <a:spcPts val="0"/>
              </a:spcAft>
              <a:buNone/>
            </a:pPr>
            <a:r>
              <a:rPr lang="en-US" sz="2661">
                <a:solidFill>
                  <a:srgbClr val="0000FF"/>
                </a:solidFill>
                <a:highlight>
                  <a:srgbClr val="FFFFFF"/>
                </a:highlight>
                <a:latin typeface="Consolas"/>
                <a:ea typeface="Consolas"/>
                <a:cs typeface="Consolas"/>
                <a:sym typeface="Consolas"/>
              </a:rPr>
              <a:t>int </a:t>
            </a:r>
            <a:r>
              <a:rPr lang="en-US" sz="2661">
                <a:solidFill>
                  <a:srgbClr val="000000"/>
                </a:solidFill>
                <a:highlight>
                  <a:srgbClr val="FFFFFF"/>
                </a:highlight>
                <a:latin typeface="Consolas"/>
                <a:ea typeface="Consolas"/>
                <a:cs typeface="Consolas"/>
                <a:sym typeface="Consolas"/>
              </a:rPr>
              <a:t>x = 10;	</a:t>
            </a:r>
            <a:endParaRPr/>
          </a:p>
          <a:p>
            <a:pPr indent="0" lvl="0" marL="92156" marR="0" rtl="0" algn="l">
              <a:spcBef>
                <a:spcPts val="0"/>
              </a:spcBef>
              <a:spcAft>
                <a:spcPts val="0"/>
              </a:spcAft>
              <a:buNone/>
            </a:pPr>
            <a:r>
              <a:rPr lang="en-US" sz="2661">
                <a:solidFill>
                  <a:srgbClr val="000000"/>
                </a:solidFill>
                <a:highlight>
                  <a:srgbClr val="FFFFFF"/>
                </a:highlight>
                <a:latin typeface="Consolas"/>
                <a:ea typeface="Consolas"/>
                <a:cs typeface="Consolas"/>
                <a:sym typeface="Consolas"/>
              </a:rPr>
              <a:t>x++;</a:t>
            </a:r>
            <a:r>
              <a:rPr lang="en-US" sz="2661">
                <a:solidFill>
                  <a:srgbClr val="008000"/>
                </a:solidFill>
                <a:highlight>
                  <a:srgbClr val="FFFFFF"/>
                </a:highlight>
                <a:latin typeface="Consolas"/>
                <a:ea typeface="Consolas"/>
                <a:cs typeface="Consolas"/>
                <a:sym typeface="Consolas"/>
              </a:rPr>
              <a:t> // x=11</a:t>
            </a:r>
            <a:endParaRPr sz="2661">
              <a:solidFill>
                <a:srgbClr val="000000"/>
              </a:solidFill>
              <a:latin typeface="Calibri"/>
              <a:ea typeface="Calibri"/>
              <a:cs typeface="Calibri"/>
              <a:sym typeface="Calibri"/>
            </a:endParaRPr>
          </a:p>
          <a:p>
            <a:pPr indent="0" lvl="0" marL="92156" marR="0" rtl="0" algn="l">
              <a:spcBef>
                <a:spcPts val="0"/>
              </a:spcBef>
              <a:spcAft>
                <a:spcPts val="0"/>
              </a:spcAft>
              <a:buNone/>
            </a:pPr>
            <a:r>
              <a:t/>
            </a:r>
            <a:endParaRPr sz="2419">
              <a:solidFill>
                <a:srgbClr val="000000"/>
              </a:solidFill>
              <a:latin typeface="Calibri"/>
              <a:ea typeface="Calibri"/>
              <a:cs typeface="Calibri"/>
              <a:sym typeface="Calibri"/>
            </a:endParaRPr>
          </a:p>
          <a:p>
            <a:pPr indent="0" lvl="0" marL="92156" marR="0" rtl="0" algn="ctr">
              <a:spcBef>
                <a:spcPts val="0"/>
              </a:spcBef>
              <a:spcAft>
                <a:spcPts val="0"/>
              </a:spcAft>
              <a:buNone/>
            </a:pPr>
            <a:r>
              <a:rPr b="1" lang="en-US" sz="2661">
                <a:solidFill>
                  <a:srgbClr val="000000"/>
                </a:solidFill>
                <a:latin typeface="Calibri"/>
                <a:ea typeface="Calibri"/>
                <a:cs typeface="Calibri"/>
                <a:sym typeface="Calibri"/>
              </a:rPr>
              <a:t>Increases by 1</a:t>
            </a:r>
            <a:endParaRPr b="1" sz="2661">
              <a:solidFill>
                <a:srgbClr val="008000"/>
              </a:solidFill>
              <a:highlight>
                <a:srgbClr val="FFFFFF"/>
              </a:highlight>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2"/>
          <p:cNvSpPr txBox="1"/>
          <p:nvPr>
            <p:ph idx="3" type="body"/>
          </p:nvPr>
        </p:nvSpPr>
        <p:spPr>
          <a:xfrm>
            <a:off x="611198" y="3235664"/>
            <a:ext cx="5181419" cy="628178"/>
          </a:xfrm>
          <a:prstGeom prst="rect">
            <a:avLst/>
          </a:prstGeom>
          <a:solidFill>
            <a:srgbClr val="E69138"/>
          </a:solidFill>
          <a:ln cap="flat" cmpd="sng" w="38100">
            <a:solidFill>
              <a:schemeClr val="lt1"/>
            </a:solidFill>
            <a:prstDash val="solid"/>
            <a:round/>
            <a:headEnd len="sm" w="sm" type="none"/>
            <a:tailEnd len="sm" w="sm" type="none"/>
          </a:ln>
          <a:effectLst>
            <a:outerShdw blurRad="40000" rotWithShape="0" dir="5400000" dist="20000">
              <a:srgbClr val="000000">
                <a:alpha val="37254"/>
              </a:srgbClr>
            </a:outerShdw>
          </a:effectLst>
        </p:spPr>
        <p:txBody>
          <a:bodyPr anchorCtr="0" anchor="t" bIns="45675" lIns="91400" spcFirstLastPara="1" rIns="91400" wrap="square" tIns="45675">
            <a:noAutofit/>
          </a:bodyPr>
          <a:lstStyle/>
          <a:p>
            <a:pPr indent="0" lvl="0" marL="0" rtl="0" algn="ctr">
              <a:lnSpc>
                <a:spcPct val="90000"/>
              </a:lnSpc>
              <a:spcBef>
                <a:spcPts val="400"/>
              </a:spcBef>
              <a:spcAft>
                <a:spcPts val="0"/>
              </a:spcAft>
              <a:buSzPts val="2000"/>
              <a:buNone/>
            </a:pPr>
            <a:r>
              <a:rPr lang="en-US" sz="2500"/>
              <a:t>Pointers</a:t>
            </a:r>
            <a:endParaRPr sz="2500"/>
          </a:p>
        </p:txBody>
      </p:sp>
      <p:sp>
        <p:nvSpPr>
          <p:cNvPr id="309" name="Google Shape;309;p12"/>
          <p:cNvSpPr txBox="1"/>
          <p:nvPr>
            <p:ph idx="4" type="body"/>
          </p:nvPr>
        </p:nvSpPr>
        <p:spPr>
          <a:xfrm>
            <a:off x="6402194" y="3235664"/>
            <a:ext cx="5181419" cy="628178"/>
          </a:xfrm>
          <a:prstGeom prst="rect">
            <a:avLst/>
          </a:prstGeom>
          <a:solidFill>
            <a:srgbClr val="6AA84F"/>
          </a:solidFill>
          <a:ln cap="flat" cmpd="sng" w="38100">
            <a:solidFill>
              <a:schemeClr val="lt1"/>
            </a:solidFill>
            <a:prstDash val="solid"/>
            <a:round/>
            <a:headEnd len="sm" w="sm" type="none"/>
            <a:tailEnd len="sm" w="sm" type="none"/>
          </a:ln>
          <a:effectLst>
            <a:outerShdw blurRad="40000" rotWithShape="0" dir="5400000" dist="20000">
              <a:srgbClr val="000000">
                <a:alpha val="37254"/>
              </a:srgbClr>
            </a:outerShdw>
          </a:effectLst>
        </p:spPr>
        <p:txBody>
          <a:bodyPr anchorCtr="0" anchor="t" bIns="45675" lIns="91400" spcFirstLastPara="1" rIns="91400" wrap="square" tIns="45675">
            <a:noAutofit/>
          </a:bodyPr>
          <a:lstStyle/>
          <a:p>
            <a:pPr indent="0" lvl="0" marL="0" rtl="0" algn="ctr">
              <a:lnSpc>
                <a:spcPct val="90000"/>
              </a:lnSpc>
              <a:spcBef>
                <a:spcPts val="400"/>
              </a:spcBef>
              <a:spcAft>
                <a:spcPts val="0"/>
              </a:spcAft>
              <a:buSzPts val="2000"/>
              <a:buNone/>
            </a:pPr>
            <a:r>
              <a:rPr lang="en-US" sz="2500"/>
              <a:t>Variables</a:t>
            </a:r>
            <a:endParaRPr sz="2500"/>
          </a:p>
        </p:txBody>
      </p:sp>
      <p:sp>
        <p:nvSpPr>
          <p:cNvPr id="310" name="Google Shape;310;p12"/>
          <p:cNvSpPr txBox="1"/>
          <p:nvPr/>
        </p:nvSpPr>
        <p:spPr>
          <a:xfrm>
            <a:off x="611198" y="-38572"/>
            <a:ext cx="10971010" cy="1079398"/>
          </a:xfrm>
          <a:prstGeom prst="rect">
            <a:avLst/>
          </a:prstGeom>
          <a:noFill/>
          <a:ln>
            <a:noFill/>
          </a:ln>
        </p:spPr>
        <p:txBody>
          <a:bodyPr anchorCtr="0" anchor="ctr" bIns="0" lIns="0" spcFirstLastPara="1" rIns="0" wrap="square" tIns="0">
            <a:spAutoFit/>
          </a:bodyPr>
          <a:lstStyle/>
          <a:p>
            <a:pPr indent="0" lvl="0" marL="552938" marR="0" rtl="0" algn="ctr">
              <a:spcBef>
                <a:spcPts val="0"/>
              </a:spcBef>
              <a:spcAft>
                <a:spcPts val="0"/>
              </a:spcAft>
              <a:buNone/>
            </a:pPr>
            <a:r>
              <a:rPr b="1" lang="en-US" sz="3507">
                <a:solidFill>
                  <a:schemeClr val="dk1"/>
                </a:solidFill>
                <a:latin typeface="Cambria"/>
                <a:ea typeface="Cambria"/>
                <a:cs typeface="Cambria"/>
                <a:sym typeface="Cambria"/>
              </a:rPr>
              <a:t>Pointer vs Variables:</a:t>
            </a:r>
            <a:endParaRPr/>
          </a:p>
          <a:p>
            <a:pPr indent="0" lvl="0" marL="552938" marR="0" rtl="0" algn="ctr">
              <a:spcBef>
                <a:spcPts val="0"/>
              </a:spcBef>
              <a:spcAft>
                <a:spcPts val="0"/>
              </a:spcAft>
              <a:buNone/>
            </a:pPr>
            <a:r>
              <a:rPr b="1" lang="en-US" sz="3507">
                <a:solidFill>
                  <a:schemeClr val="dk1"/>
                </a:solidFill>
                <a:latin typeface="Cambria"/>
                <a:ea typeface="Cambria"/>
                <a:cs typeface="Cambria"/>
                <a:sym typeface="Cambria"/>
              </a:rPr>
              <a:t>Structure &amp; its members</a:t>
            </a:r>
            <a:endParaRPr/>
          </a:p>
        </p:txBody>
      </p:sp>
      <p:sp>
        <p:nvSpPr>
          <p:cNvPr id="311" name="Google Shape;311;p12"/>
          <p:cNvSpPr/>
          <p:nvPr/>
        </p:nvSpPr>
        <p:spPr>
          <a:xfrm>
            <a:off x="611198" y="3955521"/>
            <a:ext cx="5181419" cy="2674398"/>
          </a:xfrm>
          <a:prstGeom prst="roundRect">
            <a:avLst>
              <a:gd fmla="val 16667" name="adj"/>
            </a:avLst>
          </a:prstGeom>
          <a:solidFill>
            <a:srgbClr val="FFFFFF"/>
          </a:solidFill>
          <a:ln cap="flat" cmpd="sng" w="19050">
            <a:solidFill>
              <a:srgbClr val="1CADE4"/>
            </a:solidFill>
            <a:prstDash val="solid"/>
            <a:round/>
            <a:headEnd len="sm" w="sm" type="none"/>
            <a:tailEnd len="sm" w="sm" type="none"/>
          </a:ln>
        </p:spPr>
        <p:txBody>
          <a:bodyPr anchorCtr="0" anchor="t" bIns="55250" lIns="110550" spcFirstLastPara="1" rIns="110550" wrap="square" tIns="55250">
            <a:noAutofit/>
          </a:bodyPr>
          <a:lstStyle/>
          <a:p>
            <a:pPr indent="0" lvl="0" marL="0" marR="0" rtl="0" algn="l">
              <a:spcBef>
                <a:spcPts val="0"/>
              </a:spcBef>
              <a:spcAft>
                <a:spcPts val="0"/>
              </a:spcAft>
              <a:buNone/>
            </a:pPr>
            <a:r>
              <a:rPr b="1" lang="en-US" sz="3144">
                <a:solidFill>
                  <a:srgbClr val="000000"/>
                </a:solidFill>
                <a:latin typeface="Calibri"/>
                <a:ea typeface="Calibri"/>
                <a:cs typeface="Calibri"/>
                <a:sym typeface="Calibri"/>
              </a:rPr>
              <a:t>Init. &amp; Assign.:</a:t>
            </a:r>
            <a:endParaRPr/>
          </a:p>
          <a:p>
            <a:pPr indent="0" lvl="0" marL="92156" marR="0" rtl="0" algn="l">
              <a:spcBef>
                <a:spcPts val="726"/>
              </a:spcBef>
              <a:spcAft>
                <a:spcPts val="0"/>
              </a:spcAft>
              <a:buNone/>
            </a:pPr>
            <a:r>
              <a:rPr lang="en-US" sz="2419">
                <a:solidFill>
                  <a:srgbClr val="0000FF"/>
                </a:solidFill>
                <a:highlight>
                  <a:srgbClr val="FFFFFF"/>
                </a:highlight>
                <a:latin typeface="Consolas"/>
                <a:ea typeface="Consolas"/>
                <a:cs typeface="Consolas"/>
                <a:sym typeface="Consolas"/>
              </a:rPr>
              <a:t>Struct </a:t>
            </a:r>
            <a:r>
              <a:rPr lang="en-US" sz="2419">
                <a:solidFill>
                  <a:srgbClr val="974806"/>
                </a:solidFill>
                <a:highlight>
                  <a:srgbClr val="FFFFFF"/>
                </a:highlight>
                <a:latin typeface="Consolas"/>
                <a:ea typeface="Consolas"/>
                <a:cs typeface="Consolas"/>
                <a:sym typeface="Consolas"/>
              </a:rPr>
              <a:t>MyStruct</a:t>
            </a:r>
            <a:r>
              <a:rPr lang="en-US" sz="2419">
                <a:solidFill>
                  <a:srgbClr val="000000"/>
                </a:solidFill>
                <a:highlight>
                  <a:srgbClr val="FFFFFF"/>
                </a:highlight>
                <a:latin typeface="Consolas"/>
                <a:ea typeface="Consolas"/>
                <a:cs typeface="Consolas"/>
                <a:sym typeface="Consolas"/>
              </a:rPr>
              <a:t> *my_struct;</a:t>
            </a:r>
            <a:endParaRPr/>
          </a:p>
          <a:p>
            <a:pPr indent="0" lvl="0" marL="92156" marR="0" rtl="0" algn="l">
              <a:spcBef>
                <a:spcPts val="0"/>
              </a:spcBef>
              <a:spcAft>
                <a:spcPts val="0"/>
              </a:spcAft>
              <a:buNone/>
            </a:pPr>
            <a:r>
              <a:rPr lang="en-US" sz="2419">
                <a:solidFill>
                  <a:srgbClr val="000000"/>
                </a:solidFill>
                <a:highlight>
                  <a:srgbClr val="FFFFFF"/>
                </a:highlight>
                <a:latin typeface="Consolas"/>
                <a:ea typeface="Consolas"/>
                <a:cs typeface="Consolas"/>
                <a:sym typeface="Consolas"/>
              </a:rPr>
              <a:t>my_struct-&gt;x = 5;</a:t>
            </a:r>
            <a:endParaRPr/>
          </a:p>
          <a:p>
            <a:pPr indent="0" lvl="0" marL="92156" marR="0" rtl="0" algn="l">
              <a:spcBef>
                <a:spcPts val="0"/>
              </a:spcBef>
              <a:spcAft>
                <a:spcPts val="0"/>
              </a:spcAft>
              <a:buNone/>
            </a:pPr>
            <a:r>
              <a:rPr lang="en-US" sz="2419">
                <a:solidFill>
                  <a:srgbClr val="000000"/>
                </a:solidFill>
                <a:highlight>
                  <a:srgbClr val="FFFFFF"/>
                </a:highlight>
                <a:latin typeface="Consolas"/>
                <a:ea typeface="Consolas"/>
                <a:cs typeface="Consolas"/>
                <a:sym typeface="Consolas"/>
              </a:rPr>
              <a:t>my_struct-&gt;c = </a:t>
            </a:r>
            <a:r>
              <a:rPr lang="en-US" sz="2419">
                <a:solidFill>
                  <a:srgbClr val="CC0000"/>
                </a:solidFill>
                <a:highlight>
                  <a:srgbClr val="FFFFFF"/>
                </a:highlight>
                <a:latin typeface="Consolas"/>
                <a:ea typeface="Consolas"/>
                <a:cs typeface="Consolas"/>
                <a:sym typeface="Consolas"/>
              </a:rPr>
              <a:t>'A'</a:t>
            </a:r>
            <a:r>
              <a:rPr lang="en-US" sz="2419">
                <a:solidFill>
                  <a:srgbClr val="000000"/>
                </a:solidFill>
                <a:highlight>
                  <a:srgbClr val="FFFFFF"/>
                </a:highlight>
                <a:latin typeface="Consolas"/>
                <a:ea typeface="Consolas"/>
                <a:cs typeface="Consolas"/>
                <a:sym typeface="Consolas"/>
              </a:rPr>
              <a:t>;</a:t>
            </a:r>
            <a:endParaRPr/>
          </a:p>
          <a:p>
            <a:pPr indent="0" lvl="0" marL="92156" marR="0" rtl="0" algn="l">
              <a:spcBef>
                <a:spcPts val="0"/>
              </a:spcBef>
              <a:spcAft>
                <a:spcPts val="0"/>
              </a:spcAft>
              <a:buNone/>
            </a:pPr>
            <a:r>
              <a:rPr lang="en-US" sz="2419">
                <a:solidFill>
                  <a:srgbClr val="000000"/>
                </a:solidFill>
                <a:highlight>
                  <a:srgbClr val="FFFFFF"/>
                </a:highlight>
                <a:latin typeface="Consolas"/>
                <a:ea typeface="Consolas"/>
                <a:cs typeface="Consolas"/>
                <a:sym typeface="Consolas"/>
              </a:rPr>
              <a:t>(*my_struct).y = 10</a:t>
            </a:r>
            <a:endParaRPr/>
          </a:p>
        </p:txBody>
      </p:sp>
      <p:sp>
        <p:nvSpPr>
          <p:cNvPr id="312" name="Google Shape;312;p12"/>
          <p:cNvSpPr/>
          <p:nvPr/>
        </p:nvSpPr>
        <p:spPr>
          <a:xfrm>
            <a:off x="6402194" y="3955521"/>
            <a:ext cx="5181419" cy="2674398"/>
          </a:xfrm>
          <a:prstGeom prst="roundRect">
            <a:avLst>
              <a:gd fmla="val 16667" name="adj"/>
            </a:avLst>
          </a:prstGeom>
          <a:solidFill>
            <a:srgbClr val="FFFFFF"/>
          </a:solidFill>
          <a:ln cap="flat" cmpd="sng" w="19050">
            <a:solidFill>
              <a:srgbClr val="1CADE4"/>
            </a:solidFill>
            <a:prstDash val="solid"/>
            <a:round/>
            <a:headEnd len="sm" w="sm" type="none"/>
            <a:tailEnd len="sm" w="sm" type="none"/>
          </a:ln>
        </p:spPr>
        <p:txBody>
          <a:bodyPr anchorCtr="0" anchor="t" bIns="55250" lIns="110550" spcFirstLastPara="1" rIns="110550" wrap="square" tIns="55250">
            <a:noAutofit/>
          </a:bodyPr>
          <a:lstStyle/>
          <a:p>
            <a:pPr indent="0" lvl="0" marL="0" marR="0" rtl="0" algn="l">
              <a:spcBef>
                <a:spcPts val="0"/>
              </a:spcBef>
              <a:spcAft>
                <a:spcPts val="0"/>
              </a:spcAft>
              <a:buNone/>
            </a:pPr>
            <a:r>
              <a:rPr b="1" lang="en-US" sz="3144">
                <a:solidFill>
                  <a:schemeClr val="dk1"/>
                </a:solidFill>
                <a:latin typeface="Calibri"/>
                <a:ea typeface="Calibri"/>
                <a:cs typeface="Calibri"/>
                <a:sym typeface="Calibri"/>
              </a:rPr>
              <a:t>Init. &amp; Assign.:</a:t>
            </a:r>
            <a:endParaRPr/>
          </a:p>
          <a:p>
            <a:pPr indent="0" lvl="0" marL="92156" marR="0" rtl="0" algn="l">
              <a:spcBef>
                <a:spcPts val="726"/>
              </a:spcBef>
              <a:spcAft>
                <a:spcPts val="0"/>
              </a:spcAft>
              <a:buNone/>
            </a:pPr>
            <a:r>
              <a:rPr lang="en-US" sz="2419">
                <a:solidFill>
                  <a:srgbClr val="0000FF"/>
                </a:solidFill>
                <a:highlight>
                  <a:srgbClr val="FFFFFF"/>
                </a:highlight>
                <a:latin typeface="Consolas"/>
                <a:ea typeface="Consolas"/>
                <a:cs typeface="Consolas"/>
                <a:sym typeface="Consolas"/>
              </a:rPr>
              <a:t>Struct </a:t>
            </a:r>
            <a:r>
              <a:rPr lang="en-US" sz="2419">
                <a:solidFill>
                  <a:srgbClr val="974806"/>
                </a:solidFill>
                <a:highlight>
                  <a:srgbClr val="FFFFFF"/>
                </a:highlight>
                <a:latin typeface="Consolas"/>
                <a:ea typeface="Consolas"/>
                <a:cs typeface="Consolas"/>
                <a:sym typeface="Consolas"/>
              </a:rPr>
              <a:t>MyStruct</a:t>
            </a:r>
            <a:r>
              <a:rPr lang="en-US" sz="2419">
                <a:solidFill>
                  <a:srgbClr val="000000"/>
                </a:solidFill>
                <a:highlight>
                  <a:srgbClr val="FFFFFF"/>
                </a:highlight>
                <a:latin typeface="Consolas"/>
                <a:ea typeface="Consolas"/>
                <a:cs typeface="Consolas"/>
                <a:sym typeface="Consolas"/>
              </a:rPr>
              <a:t> my_struct;</a:t>
            </a:r>
            <a:endParaRPr sz="2419">
              <a:solidFill>
                <a:schemeClr val="dk1"/>
              </a:solidFill>
              <a:highlight>
                <a:srgbClr val="FFFFFF"/>
              </a:highlight>
              <a:latin typeface="Consolas"/>
              <a:ea typeface="Consolas"/>
              <a:cs typeface="Consolas"/>
              <a:sym typeface="Consolas"/>
            </a:endParaRPr>
          </a:p>
          <a:p>
            <a:pPr indent="0" lvl="0" marL="92156" marR="0" rtl="0" algn="l">
              <a:spcBef>
                <a:spcPts val="0"/>
              </a:spcBef>
              <a:spcAft>
                <a:spcPts val="0"/>
              </a:spcAft>
              <a:buNone/>
            </a:pPr>
            <a:r>
              <a:rPr lang="en-US" sz="2419">
                <a:solidFill>
                  <a:srgbClr val="000000"/>
                </a:solidFill>
                <a:highlight>
                  <a:srgbClr val="FFFFFF"/>
                </a:highlight>
                <a:latin typeface="Consolas"/>
                <a:ea typeface="Consolas"/>
                <a:cs typeface="Consolas"/>
                <a:sym typeface="Consolas"/>
              </a:rPr>
              <a:t>my_struct.x = 5;</a:t>
            </a:r>
            <a:endParaRPr/>
          </a:p>
          <a:p>
            <a:pPr indent="0" lvl="0" marL="92156" marR="0" rtl="0" algn="l">
              <a:spcBef>
                <a:spcPts val="0"/>
              </a:spcBef>
              <a:spcAft>
                <a:spcPts val="0"/>
              </a:spcAft>
              <a:buNone/>
            </a:pPr>
            <a:r>
              <a:rPr lang="en-US" sz="2419">
                <a:solidFill>
                  <a:srgbClr val="000000"/>
                </a:solidFill>
                <a:highlight>
                  <a:srgbClr val="FFFFFF"/>
                </a:highlight>
                <a:latin typeface="Consolas"/>
                <a:ea typeface="Consolas"/>
                <a:cs typeface="Consolas"/>
                <a:sym typeface="Consolas"/>
              </a:rPr>
              <a:t>my_struct.c = </a:t>
            </a:r>
            <a:r>
              <a:rPr lang="en-US" sz="2419">
                <a:solidFill>
                  <a:srgbClr val="CC0000"/>
                </a:solidFill>
                <a:highlight>
                  <a:srgbClr val="FFFFFF"/>
                </a:highlight>
                <a:latin typeface="Consolas"/>
                <a:ea typeface="Consolas"/>
                <a:cs typeface="Consolas"/>
                <a:sym typeface="Consolas"/>
              </a:rPr>
              <a:t>'A'</a:t>
            </a:r>
            <a:r>
              <a:rPr lang="en-US" sz="2419">
                <a:solidFill>
                  <a:srgbClr val="000000"/>
                </a:solidFill>
                <a:highlight>
                  <a:srgbClr val="FFFFFF"/>
                </a:highlight>
                <a:latin typeface="Consolas"/>
                <a:ea typeface="Consolas"/>
                <a:cs typeface="Consolas"/>
                <a:sym typeface="Consolas"/>
              </a:rPr>
              <a:t>;</a:t>
            </a:r>
            <a:endParaRPr/>
          </a:p>
        </p:txBody>
      </p:sp>
      <p:sp>
        <p:nvSpPr>
          <p:cNvPr id="313" name="Google Shape;313;p12"/>
          <p:cNvSpPr/>
          <p:nvPr/>
        </p:nvSpPr>
        <p:spPr>
          <a:xfrm>
            <a:off x="4015780" y="1134152"/>
            <a:ext cx="4160441" cy="2033179"/>
          </a:xfrm>
          <a:prstGeom prst="roundRect">
            <a:avLst>
              <a:gd fmla="val 16667" name="adj"/>
            </a:avLst>
          </a:prstGeom>
          <a:solidFill>
            <a:srgbClr val="FFFFFF"/>
          </a:solidFill>
          <a:ln cap="flat" cmpd="sng" w="19050">
            <a:solidFill>
              <a:srgbClr val="1CADE4"/>
            </a:solidFill>
            <a:prstDash val="solid"/>
            <a:round/>
            <a:headEnd len="sm" w="sm" type="none"/>
            <a:tailEnd len="sm" w="sm" type="none"/>
          </a:ln>
        </p:spPr>
        <p:txBody>
          <a:bodyPr anchorCtr="0" anchor="t" bIns="55250" lIns="110550" spcFirstLastPara="1" rIns="110550" wrap="square" tIns="55250">
            <a:noAutofit/>
          </a:bodyPr>
          <a:lstStyle/>
          <a:p>
            <a:pPr indent="0" lvl="3" marL="92156" marR="0" rtl="0" algn="l">
              <a:spcBef>
                <a:spcPts val="0"/>
              </a:spcBef>
              <a:spcAft>
                <a:spcPts val="0"/>
              </a:spcAft>
              <a:buNone/>
            </a:pPr>
            <a:r>
              <a:rPr b="0" i="0" lang="en-US" sz="2419" u="none" cap="none" strike="noStrike">
                <a:solidFill>
                  <a:schemeClr val="hlink"/>
                </a:solidFill>
                <a:highlight>
                  <a:schemeClr val="lt1"/>
                </a:highlight>
                <a:latin typeface="Consolas"/>
                <a:ea typeface="Consolas"/>
                <a:cs typeface="Consolas"/>
                <a:sym typeface="Consolas"/>
              </a:rPr>
              <a:t>struct</a:t>
            </a:r>
            <a:r>
              <a:rPr b="0" i="0" lang="en-US" sz="2419" u="none" cap="none" strike="noStrike">
                <a:solidFill>
                  <a:schemeClr val="dk1"/>
                </a:solidFill>
                <a:highlight>
                  <a:schemeClr val="lt1"/>
                </a:highlight>
                <a:latin typeface="Consolas"/>
                <a:ea typeface="Consolas"/>
                <a:cs typeface="Consolas"/>
                <a:sym typeface="Consolas"/>
              </a:rPr>
              <a:t> </a:t>
            </a:r>
            <a:r>
              <a:rPr b="0" i="0" lang="en-US" sz="2419" u="none" cap="none" strike="noStrike">
                <a:solidFill>
                  <a:srgbClr val="974806"/>
                </a:solidFill>
                <a:highlight>
                  <a:schemeClr val="lt1"/>
                </a:highlight>
                <a:latin typeface="Consolas"/>
                <a:ea typeface="Consolas"/>
                <a:cs typeface="Consolas"/>
                <a:sym typeface="Consolas"/>
              </a:rPr>
              <a:t>MyStruct</a:t>
            </a:r>
            <a:r>
              <a:rPr b="0" i="0" lang="en-US" sz="2419" u="none" cap="none" strike="noStrike">
                <a:solidFill>
                  <a:schemeClr val="dk1"/>
                </a:solidFill>
                <a:highlight>
                  <a:schemeClr val="lt1"/>
                </a:highlight>
                <a:latin typeface="Consolas"/>
                <a:ea typeface="Consolas"/>
                <a:cs typeface="Consolas"/>
                <a:sym typeface="Consolas"/>
              </a:rPr>
              <a:t> {</a:t>
            </a:r>
            <a:endParaRPr/>
          </a:p>
          <a:p>
            <a:pPr indent="0" lvl="3" marL="92156" marR="0" rtl="0" algn="l">
              <a:spcBef>
                <a:spcPts val="0"/>
              </a:spcBef>
              <a:spcAft>
                <a:spcPts val="0"/>
              </a:spcAft>
              <a:buNone/>
            </a:pPr>
            <a:r>
              <a:rPr b="0" i="0" lang="en-US" sz="2419" u="none" cap="none" strike="noStrike">
                <a:solidFill>
                  <a:schemeClr val="dk1"/>
                </a:solidFill>
                <a:highlight>
                  <a:schemeClr val="lt1"/>
                </a:highlight>
                <a:latin typeface="Consolas"/>
                <a:ea typeface="Consolas"/>
                <a:cs typeface="Consolas"/>
                <a:sym typeface="Consolas"/>
              </a:rPr>
              <a:t>	</a:t>
            </a:r>
            <a:r>
              <a:rPr b="0" i="0" lang="en-US" sz="2419" u="none" cap="none" strike="noStrike">
                <a:solidFill>
                  <a:schemeClr val="hlink"/>
                </a:solidFill>
                <a:highlight>
                  <a:schemeClr val="lt1"/>
                </a:highlight>
                <a:latin typeface="Consolas"/>
                <a:ea typeface="Consolas"/>
                <a:cs typeface="Consolas"/>
                <a:sym typeface="Consolas"/>
              </a:rPr>
              <a:t>int</a:t>
            </a:r>
            <a:r>
              <a:rPr b="0" i="0" lang="en-US" sz="2419" u="none" cap="none" strike="noStrike">
                <a:solidFill>
                  <a:schemeClr val="dk1"/>
                </a:solidFill>
                <a:highlight>
                  <a:schemeClr val="lt1"/>
                </a:highlight>
                <a:latin typeface="Consolas"/>
                <a:ea typeface="Consolas"/>
                <a:cs typeface="Consolas"/>
                <a:sym typeface="Consolas"/>
              </a:rPr>
              <a:t> x, y;</a:t>
            </a:r>
            <a:endParaRPr/>
          </a:p>
          <a:p>
            <a:pPr indent="0" lvl="3" marL="92156" marR="0" rtl="0" algn="l">
              <a:spcBef>
                <a:spcPts val="0"/>
              </a:spcBef>
              <a:spcAft>
                <a:spcPts val="0"/>
              </a:spcAft>
              <a:buNone/>
            </a:pPr>
            <a:r>
              <a:rPr b="0" i="0" lang="en-US" sz="2419" u="none" cap="none" strike="noStrike">
                <a:solidFill>
                  <a:schemeClr val="dk1"/>
                </a:solidFill>
                <a:highlight>
                  <a:schemeClr val="lt1"/>
                </a:highlight>
                <a:latin typeface="Consolas"/>
                <a:ea typeface="Consolas"/>
                <a:cs typeface="Consolas"/>
                <a:sym typeface="Consolas"/>
              </a:rPr>
              <a:t>	</a:t>
            </a:r>
            <a:r>
              <a:rPr b="0" i="0" lang="en-US" sz="2419" u="none" cap="none" strike="noStrike">
                <a:solidFill>
                  <a:schemeClr val="hlink"/>
                </a:solidFill>
                <a:highlight>
                  <a:schemeClr val="lt1"/>
                </a:highlight>
                <a:latin typeface="Consolas"/>
                <a:ea typeface="Consolas"/>
                <a:cs typeface="Consolas"/>
                <a:sym typeface="Consolas"/>
              </a:rPr>
              <a:t>char</a:t>
            </a:r>
            <a:r>
              <a:rPr b="0" i="0" lang="en-US" sz="2419" u="none" cap="none" strike="noStrike">
                <a:solidFill>
                  <a:schemeClr val="dk1"/>
                </a:solidFill>
                <a:highlight>
                  <a:schemeClr val="lt1"/>
                </a:highlight>
                <a:latin typeface="Consolas"/>
                <a:ea typeface="Consolas"/>
                <a:cs typeface="Consolas"/>
                <a:sym typeface="Consolas"/>
              </a:rPr>
              <a:t> c;</a:t>
            </a:r>
            <a:endParaRPr/>
          </a:p>
          <a:p>
            <a:pPr indent="0" lvl="3" marL="92156" marR="0" rtl="0" algn="l">
              <a:spcBef>
                <a:spcPts val="0"/>
              </a:spcBef>
              <a:spcAft>
                <a:spcPts val="0"/>
              </a:spcAft>
              <a:buNone/>
            </a:pPr>
            <a:r>
              <a:rPr b="0" i="0" lang="en-US" sz="2419" u="none" cap="none" strike="noStrike">
                <a:solidFill>
                  <a:schemeClr val="dk1"/>
                </a:solidFill>
                <a:highlight>
                  <a:schemeClr val="lt1"/>
                </a:highlight>
                <a:latin typeface="Consolas"/>
                <a:ea typeface="Consolas"/>
                <a:cs typeface="Consolas"/>
                <a:sym typeface="Consolas"/>
              </a:rPr>
              <a:t>	</a:t>
            </a:r>
            <a:r>
              <a:rPr b="0" i="0" lang="en-US" sz="2419" u="none" cap="none" strike="noStrike">
                <a:solidFill>
                  <a:schemeClr val="hlink"/>
                </a:solidFill>
                <a:highlight>
                  <a:schemeClr val="lt1"/>
                </a:highlight>
                <a:latin typeface="Consolas"/>
                <a:ea typeface="Consolas"/>
                <a:cs typeface="Consolas"/>
                <a:sym typeface="Consolas"/>
              </a:rPr>
              <a:t>char</a:t>
            </a:r>
            <a:r>
              <a:rPr b="0" i="0" lang="en-US" sz="2419" u="none" cap="none" strike="noStrike">
                <a:solidFill>
                  <a:schemeClr val="dk1"/>
                </a:solidFill>
                <a:highlight>
                  <a:schemeClr val="lt1"/>
                </a:highlight>
                <a:latin typeface="Consolas"/>
                <a:ea typeface="Consolas"/>
                <a:cs typeface="Consolas"/>
                <a:sym typeface="Consolas"/>
              </a:rPr>
              <a:t>* c_ptr;</a:t>
            </a:r>
            <a:endParaRPr/>
          </a:p>
          <a:p>
            <a:pPr indent="0" lvl="3" marL="92156" marR="0" rtl="0" algn="l">
              <a:spcBef>
                <a:spcPts val="0"/>
              </a:spcBef>
              <a:spcAft>
                <a:spcPts val="0"/>
              </a:spcAft>
              <a:buNone/>
            </a:pPr>
            <a:r>
              <a:rPr b="0" i="0" lang="en-US" sz="2419" u="none" cap="none" strike="noStrike">
                <a:solidFill>
                  <a:schemeClr val="dk1"/>
                </a:solidFill>
                <a:highlight>
                  <a:schemeClr val="lt1"/>
                </a:highlight>
                <a:latin typeface="Consolas"/>
                <a:ea typeface="Consolas"/>
                <a:cs typeface="Consolas"/>
                <a:sym typeface="Consolas"/>
              </a:rPr>
              <a:t>}</a:t>
            </a:r>
            <a:endParaRPr b="0" i="0" sz="2419" u="none" cap="none" strike="noStrike">
              <a:solidFill>
                <a:srgbClr val="008000"/>
              </a:solidFill>
              <a:highlight>
                <a:schemeClr val="lt1"/>
              </a:highlight>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500"/>
                                        <p:tgtEl>
                                          <p:spTgt spid="3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3"/>
          <p:cNvSpPr txBox="1"/>
          <p:nvPr>
            <p:ph idx="3" type="body"/>
          </p:nvPr>
        </p:nvSpPr>
        <p:spPr>
          <a:xfrm>
            <a:off x="611198" y="3235664"/>
            <a:ext cx="5181419" cy="628178"/>
          </a:xfrm>
          <a:prstGeom prst="rect">
            <a:avLst/>
          </a:prstGeom>
          <a:solidFill>
            <a:srgbClr val="E69138"/>
          </a:solidFill>
          <a:ln cap="flat" cmpd="sng" w="38100">
            <a:solidFill>
              <a:schemeClr val="lt1"/>
            </a:solidFill>
            <a:prstDash val="solid"/>
            <a:round/>
            <a:headEnd len="sm" w="sm" type="none"/>
            <a:tailEnd len="sm" w="sm" type="none"/>
          </a:ln>
          <a:effectLst>
            <a:outerShdw blurRad="40000" rotWithShape="0" dir="5400000" dist="20000">
              <a:srgbClr val="000000">
                <a:alpha val="37254"/>
              </a:srgbClr>
            </a:outerShdw>
          </a:effectLst>
        </p:spPr>
        <p:txBody>
          <a:bodyPr anchorCtr="0" anchor="t" bIns="45675" lIns="91400" spcFirstLastPara="1" rIns="91400" wrap="square" tIns="45675">
            <a:noAutofit/>
          </a:bodyPr>
          <a:lstStyle/>
          <a:p>
            <a:pPr indent="0" lvl="0" marL="0" rtl="0" algn="ctr">
              <a:lnSpc>
                <a:spcPct val="90000"/>
              </a:lnSpc>
              <a:spcBef>
                <a:spcPts val="400"/>
              </a:spcBef>
              <a:spcAft>
                <a:spcPts val="0"/>
              </a:spcAft>
              <a:buSzPts val="2000"/>
              <a:buNone/>
            </a:pPr>
            <a:r>
              <a:rPr lang="en-US" sz="2500"/>
              <a:t>Pointers</a:t>
            </a:r>
            <a:endParaRPr sz="2500"/>
          </a:p>
        </p:txBody>
      </p:sp>
      <p:sp>
        <p:nvSpPr>
          <p:cNvPr id="319" name="Google Shape;319;p13"/>
          <p:cNvSpPr txBox="1"/>
          <p:nvPr>
            <p:ph idx="4" type="body"/>
          </p:nvPr>
        </p:nvSpPr>
        <p:spPr>
          <a:xfrm>
            <a:off x="6402194" y="3235664"/>
            <a:ext cx="5181419" cy="628178"/>
          </a:xfrm>
          <a:prstGeom prst="rect">
            <a:avLst/>
          </a:prstGeom>
          <a:solidFill>
            <a:srgbClr val="6AA84F"/>
          </a:solidFill>
          <a:ln cap="flat" cmpd="sng" w="38100">
            <a:solidFill>
              <a:schemeClr val="lt1"/>
            </a:solidFill>
            <a:prstDash val="solid"/>
            <a:round/>
            <a:headEnd len="sm" w="sm" type="none"/>
            <a:tailEnd len="sm" w="sm" type="none"/>
          </a:ln>
          <a:effectLst>
            <a:outerShdw blurRad="40000" rotWithShape="0" dir="5400000" dist="20000">
              <a:srgbClr val="000000">
                <a:alpha val="37254"/>
              </a:srgbClr>
            </a:outerShdw>
          </a:effectLst>
        </p:spPr>
        <p:txBody>
          <a:bodyPr anchorCtr="0" anchor="t" bIns="45675" lIns="91400" spcFirstLastPara="1" rIns="91400" wrap="square" tIns="45675">
            <a:noAutofit/>
          </a:bodyPr>
          <a:lstStyle/>
          <a:p>
            <a:pPr indent="0" lvl="0" marL="0" rtl="0" algn="ctr">
              <a:lnSpc>
                <a:spcPct val="90000"/>
              </a:lnSpc>
              <a:spcBef>
                <a:spcPts val="400"/>
              </a:spcBef>
              <a:spcAft>
                <a:spcPts val="0"/>
              </a:spcAft>
              <a:buSzPts val="2000"/>
              <a:buNone/>
            </a:pPr>
            <a:r>
              <a:rPr lang="en-US" sz="2500"/>
              <a:t>Variables</a:t>
            </a:r>
            <a:endParaRPr sz="2500"/>
          </a:p>
        </p:txBody>
      </p:sp>
      <p:sp>
        <p:nvSpPr>
          <p:cNvPr id="320" name="Google Shape;320;p13"/>
          <p:cNvSpPr txBox="1"/>
          <p:nvPr/>
        </p:nvSpPr>
        <p:spPr>
          <a:xfrm>
            <a:off x="611198" y="-38572"/>
            <a:ext cx="10971010" cy="1079398"/>
          </a:xfrm>
          <a:prstGeom prst="rect">
            <a:avLst/>
          </a:prstGeom>
          <a:noFill/>
          <a:ln>
            <a:noFill/>
          </a:ln>
        </p:spPr>
        <p:txBody>
          <a:bodyPr anchorCtr="0" anchor="ctr" bIns="0" lIns="0" spcFirstLastPara="1" rIns="0" wrap="square" tIns="0">
            <a:spAutoFit/>
          </a:bodyPr>
          <a:lstStyle/>
          <a:p>
            <a:pPr indent="0" lvl="0" marL="552938" marR="0" rtl="0" algn="ctr">
              <a:spcBef>
                <a:spcPts val="0"/>
              </a:spcBef>
              <a:spcAft>
                <a:spcPts val="0"/>
              </a:spcAft>
              <a:buNone/>
            </a:pPr>
            <a:r>
              <a:rPr b="1" lang="en-US" sz="3507">
                <a:solidFill>
                  <a:schemeClr val="dk1"/>
                </a:solidFill>
                <a:latin typeface="Cambria"/>
                <a:ea typeface="Cambria"/>
                <a:cs typeface="Cambria"/>
                <a:sym typeface="Cambria"/>
              </a:rPr>
              <a:t>Pointer vs Variables:</a:t>
            </a:r>
            <a:endParaRPr/>
          </a:p>
          <a:p>
            <a:pPr indent="0" lvl="0" marL="552938" marR="0" rtl="0" algn="ctr">
              <a:spcBef>
                <a:spcPts val="0"/>
              </a:spcBef>
              <a:spcAft>
                <a:spcPts val="0"/>
              </a:spcAft>
              <a:buNone/>
            </a:pPr>
            <a:r>
              <a:rPr b="1" lang="en-US" sz="3507">
                <a:solidFill>
                  <a:schemeClr val="dk1"/>
                </a:solidFill>
                <a:latin typeface="Cambria"/>
                <a:ea typeface="Cambria"/>
                <a:cs typeface="Cambria"/>
                <a:sym typeface="Cambria"/>
              </a:rPr>
              <a:t>Structure &amp; its members</a:t>
            </a:r>
            <a:endParaRPr/>
          </a:p>
        </p:txBody>
      </p:sp>
      <p:sp>
        <p:nvSpPr>
          <p:cNvPr id="321" name="Google Shape;321;p13"/>
          <p:cNvSpPr/>
          <p:nvPr/>
        </p:nvSpPr>
        <p:spPr>
          <a:xfrm>
            <a:off x="611198" y="3955521"/>
            <a:ext cx="5181419" cy="2674398"/>
          </a:xfrm>
          <a:prstGeom prst="roundRect">
            <a:avLst>
              <a:gd fmla="val 16667" name="adj"/>
            </a:avLst>
          </a:prstGeom>
          <a:solidFill>
            <a:srgbClr val="FFFFFF"/>
          </a:solidFill>
          <a:ln cap="flat" cmpd="sng" w="19050">
            <a:solidFill>
              <a:srgbClr val="1CADE4"/>
            </a:solidFill>
            <a:prstDash val="solid"/>
            <a:round/>
            <a:headEnd len="sm" w="sm" type="none"/>
            <a:tailEnd len="sm" w="sm" type="none"/>
          </a:ln>
        </p:spPr>
        <p:txBody>
          <a:bodyPr anchorCtr="0" anchor="t" bIns="55250" lIns="110550" spcFirstLastPara="1" rIns="110550" wrap="square" tIns="55250">
            <a:noAutofit/>
          </a:bodyPr>
          <a:lstStyle/>
          <a:p>
            <a:pPr indent="0" lvl="0" marL="0" marR="0" rtl="0" algn="l">
              <a:spcBef>
                <a:spcPts val="0"/>
              </a:spcBef>
              <a:spcAft>
                <a:spcPts val="0"/>
              </a:spcAft>
              <a:buNone/>
            </a:pPr>
            <a:r>
              <a:rPr b="1" lang="en-US" sz="3144">
                <a:solidFill>
                  <a:srgbClr val="000000"/>
                </a:solidFill>
                <a:latin typeface="Calibri"/>
                <a:ea typeface="Calibri"/>
                <a:cs typeface="Calibri"/>
                <a:sym typeface="Calibri"/>
              </a:rPr>
              <a:t>Init. &amp; Assign.:</a:t>
            </a:r>
            <a:endParaRPr/>
          </a:p>
          <a:p>
            <a:pPr indent="0" lvl="0" marL="92156" marR="0" rtl="0" algn="l">
              <a:spcBef>
                <a:spcPts val="726"/>
              </a:spcBef>
              <a:spcAft>
                <a:spcPts val="0"/>
              </a:spcAft>
              <a:buNone/>
            </a:pPr>
            <a:r>
              <a:rPr lang="en-US" sz="2419">
                <a:solidFill>
                  <a:srgbClr val="0000FF"/>
                </a:solidFill>
                <a:highlight>
                  <a:srgbClr val="FFFFFF"/>
                </a:highlight>
                <a:latin typeface="Consolas"/>
                <a:ea typeface="Consolas"/>
                <a:cs typeface="Consolas"/>
                <a:sym typeface="Consolas"/>
              </a:rPr>
              <a:t>Struct </a:t>
            </a:r>
            <a:r>
              <a:rPr lang="en-US" sz="2419">
                <a:solidFill>
                  <a:srgbClr val="974806"/>
                </a:solidFill>
                <a:highlight>
                  <a:srgbClr val="FFFFFF"/>
                </a:highlight>
                <a:latin typeface="Consolas"/>
                <a:ea typeface="Consolas"/>
                <a:cs typeface="Consolas"/>
                <a:sym typeface="Consolas"/>
              </a:rPr>
              <a:t>MyStruct</a:t>
            </a:r>
            <a:r>
              <a:rPr lang="en-US" sz="2419">
                <a:solidFill>
                  <a:srgbClr val="000000"/>
                </a:solidFill>
                <a:highlight>
                  <a:srgbClr val="FFFFFF"/>
                </a:highlight>
                <a:latin typeface="Consolas"/>
                <a:ea typeface="Consolas"/>
                <a:cs typeface="Consolas"/>
                <a:sym typeface="Consolas"/>
              </a:rPr>
              <a:t> *my_struct;</a:t>
            </a:r>
            <a:endParaRPr/>
          </a:p>
          <a:p>
            <a:pPr indent="0" lvl="0" marL="92156" marR="0" rtl="0" algn="l">
              <a:spcBef>
                <a:spcPts val="0"/>
              </a:spcBef>
              <a:spcAft>
                <a:spcPts val="0"/>
              </a:spcAft>
              <a:buNone/>
            </a:pPr>
            <a:r>
              <a:rPr lang="en-US" sz="2419">
                <a:solidFill>
                  <a:srgbClr val="000000"/>
                </a:solidFill>
                <a:highlight>
                  <a:srgbClr val="FFFFFF"/>
                </a:highlight>
                <a:latin typeface="Consolas"/>
                <a:ea typeface="Consolas"/>
                <a:cs typeface="Consolas"/>
                <a:sym typeface="Consolas"/>
              </a:rPr>
              <a:t>my_struct</a:t>
            </a:r>
            <a:r>
              <a:rPr lang="en-US" sz="2419">
                <a:solidFill>
                  <a:schemeClr val="dk1"/>
                </a:solidFill>
                <a:highlight>
                  <a:srgbClr val="FFFFFF"/>
                </a:highlight>
                <a:latin typeface="Consolas"/>
                <a:ea typeface="Consolas"/>
                <a:cs typeface="Consolas"/>
                <a:sym typeface="Consolas"/>
              </a:rPr>
              <a:t> = 100;</a:t>
            </a:r>
            <a:endParaRPr/>
          </a:p>
          <a:p>
            <a:pPr indent="0" lvl="0" marL="92156" marR="0" rtl="0" algn="l">
              <a:spcBef>
                <a:spcPts val="0"/>
              </a:spcBef>
              <a:spcAft>
                <a:spcPts val="0"/>
              </a:spcAft>
              <a:buNone/>
            </a:pPr>
            <a:r>
              <a:rPr lang="en-US" sz="2419">
                <a:solidFill>
                  <a:srgbClr val="000000"/>
                </a:solidFill>
                <a:highlight>
                  <a:srgbClr val="FFFFFF"/>
                </a:highlight>
                <a:latin typeface="Consolas"/>
                <a:ea typeface="Consolas"/>
                <a:cs typeface="Consolas"/>
                <a:sym typeface="Consolas"/>
              </a:rPr>
              <a:t>my_struct</a:t>
            </a:r>
            <a:r>
              <a:rPr lang="en-US" sz="2419">
                <a:solidFill>
                  <a:schemeClr val="dk1"/>
                </a:solidFill>
                <a:highlight>
                  <a:srgbClr val="FFFFFF"/>
                </a:highlight>
                <a:latin typeface="Consolas"/>
                <a:ea typeface="Consolas"/>
                <a:cs typeface="Consolas"/>
                <a:sym typeface="Consolas"/>
              </a:rPr>
              <a:t>++;</a:t>
            </a:r>
            <a:endParaRPr sz="2419">
              <a:solidFill>
                <a:srgbClr val="008000"/>
              </a:solidFill>
              <a:highlight>
                <a:schemeClr val="lt1"/>
              </a:highlight>
              <a:latin typeface="Consolas"/>
              <a:ea typeface="Consolas"/>
              <a:cs typeface="Consolas"/>
              <a:sym typeface="Consolas"/>
            </a:endParaRPr>
          </a:p>
          <a:p>
            <a:pPr indent="0" lvl="0" marL="92156" marR="0" rtl="0" algn="l">
              <a:spcBef>
                <a:spcPts val="0"/>
              </a:spcBef>
              <a:spcAft>
                <a:spcPts val="0"/>
              </a:spcAft>
              <a:buNone/>
            </a:pPr>
            <a:r>
              <a:rPr lang="en-US" sz="2419">
                <a:solidFill>
                  <a:srgbClr val="008000"/>
                </a:solidFill>
                <a:highlight>
                  <a:schemeClr val="lt1"/>
                </a:highlight>
                <a:latin typeface="Consolas"/>
                <a:ea typeface="Consolas"/>
                <a:cs typeface="Consolas"/>
                <a:sym typeface="Consolas"/>
              </a:rPr>
              <a:t>increases by size of struct</a:t>
            </a:r>
            <a:endParaRPr sz="2419">
              <a:solidFill>
                <a:schemeClr val="dk1"/>
              </a:solidFill>
              <a:highlight>
                <a:srgbClr val="FFFFFF"/>
              </a:highlight>
              <a:latin typeface="Consolas"/>
              <a:ea typeface="Consolas"/>
              <a:cs typeface="Consolas"/>
              <a:sym typeface="Consolas"/>
            </a:endParaRPr>
          </a:p>
          <a:p>
            <a:pPr indent="0" lvl="0" marL="92156" marR="0" rtl="0" algn="l">
              <a:spcBef>
                <a:spcPts val="0"/>
              </a:spcBef>
              <a:spcAft>
                <a:spcPts val="0"/>
              </a:spcAft>
              <a:buNone/>
            </a:pPr>
            <a:r>
              <a:t/>
            </a:r>
            <a:endParaRPr sz="2419">
              <a:solidFill>
                <a:schemeClr val="dk1"/>
              </a:solidFill>
              <a:highlight>
                <a:srgbClr val="FFFFFF"/>
              </a:highlight>
              <a:latin typeface="Consolas"/>
              <a:ea typeface="Consolas"/>
              <a:cs typeface="Consolas"/>
              <a:sym typeface="Consolas"/>
            </a:endParaRPr>
          </a:p>
          <a:p>
            <a:pPr indent="0" lvl="0" marL="92156" marR="0" rtl="0" algn="l">
              <a:spcBef>
                <a:spcPts val="0"/>
              </a:spcBef>
              <a:spcAft>
                <a:spcPts val="0"/>
              </a:spcAft>
              <a:buNone/>
            </a:pPr>
            <a:r>
              <a:t/>
            </a:r>
            <a:endParaRPr sz="2419">
              <a:solidFill>
                <a:srgbClr val="000000"/>
              </a:solidFill>
              <a:highlight>
                <a:srgbClr val="FFFFFF"/>
              </a:highlight>
              <a:latin typeface="Consolas"/>
              <a:ea typeface="Consolas"/>
              <a:cs typeface="Consolas"/>
              <a:sym typeface="Consolas"/>
            </a:endParaRPr>
          </a:p>
        </p:txBody>
      </p:sp>
      <p:sp>
        <p:nvSpPr>
          <p:cNvPr id="322" name="Google Shape;322;p13"/>
          <p:cNvSpPr/>
          <p:nvPr/>
        </p:nvSpPr>
        <p:spPr>
          <a:xfrm>
            <a:off x="6402194" y="3955521"/>
            <a:ext cx="5181419" cy="2674398"/>
          </a:xfrm>
          <a:prstGeom prst="roundRect">
            <a:avLst>
              <a:gd fmla="val 16667" name="adj"/>
            </a:avLst>
          </a:prstGeom>
          <a:solidFill>
            <a:srgbClr val="FFFFFF"/>
          </a:solidFill>
          <a:ln cap="flat" cmpd="sng" w="19050">
            <a:solidFill>
              <a:srgbClr val="1CADE4"/>
            </a:solidFill>
            <a:prstDash val="solid"/>
            <a:round/>
            <a:headEnd len="sm" w="sm" type="none"/>
            <a:tailEnd len="sm" w="sm" type="none"/>
          </a:ln>
        </p:spPr>
        <p:txBody>
          <a:bodyPr anchorCtr="0" anchor="t" bIns="55250" lIns="110550" spcFirstLastPara="1" rIns="110550" wrap="square" tIns="55250">
            <a:noAutofit/>
          </a:bodyPr>
          <a:lstStyle/>
          <a:p>
            <a:pPr indent="0" lvl="0" marL="0" marR="0" rtl="0" algn="l">
              <a:spcBef>
                <a:spcPts val="0"/>
              </a:spcBef>
              <a:spcAft>
                <a:spcPts val="0"/>
              </a:spcAft>
              <a:buNone/>
            </a:pPr>
            <a:r>
              <a:rPr b="1" lang="en-US" sz="3144">
                <a:solidFill>
                  <a:schemeClr val="dk1"/>
                </a:solidFill>
                <a:latin typeface="Calibri"/>
                <a:ea typeface="Calibri"/>
                <a:cs typeface="Calibri"/>
                <a:sym typeface="Calibri"/>
              </a:rPr>
              <a:t>Init. &amp; Assign.:</a:t>
            </a:r>
            <a:endParaRPr/>
          </a:p>
          <a:p>
            <a:pPr indent="0" lvl="0" marL="92156" marR="0" rtl="0" algn="l">
              <a:spcBef>
                <a:spcPts val="726"/>
              </a:spcBef>
              <a:spcAft>
                <a:spcPts val="0"/>
              </a:spcAft>
              <a:buNone/>
            </a:pPr>
            <a:r>
              <a:rPr lang="en-US" sz="2419">
                <a:solidFill>
                  <a:srgbClr val="0000FF"/>
                </a:solidFill>
                <a:highlight>
                  <a:srgbClr val="FFFFFF"/>
                </a:highlight>
                <a:latin typeface="Consolas"/>
                <a:ea typeface="Consolas"/>
                <a:cs typeface="Consolas"/>
                <a:sym typeface="Consolas"/>
              </a:rPr>
              <a:t>Struct </a:t>
            </a:r>
            <a:r>
              <a:rPr lang="en-US" sz="2419">
                <a:solidFill>
                  <a:srgbClr val="974806"/>
                </a:solidFill>
                <a:highlight>
                  <a:srgbClr val="FFFFFF"/>
                </a:highlight>
                <a:latin typeface="Consolas"/>
                <a:ea typeface="Consolas"/>
                <a:cs typeface="Consolas"/>
                <a:sym typeface="Consolas"/>
              </a:rPr>
              <a:t>MyStruct</a:t>
            </a:r>
            <a:r>
              <a:rPr lang="en-US" sz="2419">
                <a:solidFill>
                  <a:srgbClr val="000000"/>
                </a:solidFill>
                <a:highlight>
                  <a:srgbClr val="FFFFFF"/>
                </a:highlight>
                <a:latin typeface="Consolas"/>
                <a:ea typeface="Consolas"/>
                <a:cs typeface="Consolas"/>
                <a:sym typeface="Consolas"/>
              </a:rPr>
              <a:t> my_struct;</a:t>
            </a:r>
            <a:endParaRPr sz="2419">
              <a:solidFill>
                <a:schemeClr val="dk1"/>
              </a:solidFill>
              <a:highlight>
                <a:srgbClr val="FFFFFF"/>
              </a:highlight>
              <a:latin typeface="Consolas"/>
              <a:ea typeface="Consolas"/>
              <a:cs typeface="Consolas"/>
              <a:sym typeface="Consolas"/>
            </a:endParaRPr>
          </a:p>
        </p:txBody>
      </p:sp>
      <p:sp>
        <p:nvSpPr>
          <p:cNvPr id="323" name="Google Shape;323;p13"/>
          <p:cNvSpPr/>
          <p:nvPr/>
        </p:nvSpPr>
        <p:spPr>
          <a:xfrm>
            <a:off x="4015780" y="1134152"/>
            <a:ext cx="4160441" cy="2033179"/>
          </a:xfrm>
          <a:prstGeom prst="roundRect">
            <a:avLst>
              <a:gd fmla="val 16667" name="adj"/>
            </a:avLst>
          </a:prstGeom>
          <a:solidFill>
            <a:srgbClr val="FFFFFF"/>
          </a:solidFill>
          <a:ln cap="flat" cmpd="sng" w="19050">
            <a:solidFill>
              <a:srgbClr val="1CADE4"/>
            </a:solidFill>
            <a:prstDash val="solid"/>
            <a:round/>
            <a:headEnd len="sm" w="sm" type="none"/>
            <a:tailEnd len="sm" w="sm" type="none"/>
          </a:ln>
        </p:spPr>
        <p:txBody>
          <a:bodyPr anchorCtr="0" anchor="t" bIns="55250" lIns="110550" spcFirstLastPara="1" rIns="110550" wrap="square" tIns="55250">
            <a:noAutofit/>
          </a:bodyPr>
          <a:lstStyle/>
          <a:p>
            <a:pPr indent="0" lvl="3" marL="92156" marR="0" rtl="0" algn="l">
              <a:spcBef>
                <a:spcPts val="0"/>
              </a:spcBef>
              <a:spcAft>
                <a:spcPts val="0"/>
              </a:spcAft>
              <a:buNone/>
            </a:pPr>
            <a:r>
              <a:rPr b="0" i="0" lang="en-US" sz="2419" u="none" cap="none" strike="noStrike">
                <a:solidFill>
                  <a:schemeClr val="hlink"/>
                </a:solidFill>
                <a:highlight>
                  <a:schemeClr val="lt1"/>
                </a:highlight>
                <a:latin typeface="Consolas"/>
                <a:ea typeface="Consolas"/>
                <a:cs typeface="Consolas"/>
                <a:sym typeface="Consolas"/>
              </a:rPr>
              <a:t>struct</a:t>
            </a:r>
            <a:r>
              <a:rPr b="0" i="0" lang="en-US" sz="2419" u="none" cap="none" strike="noStrike">
                <a:solidFill>
                  <a:schemeClr val="dk1"/>
                </a:solidFill>
                <a:highlight>
                  <a:schemeClr val="lt1"/>
                </a:highlight>
                <a:latin typeface="Consolas"/>
                <a:ea typeface="Consolas"/>
                <a:cs typeface="Consolas"/>
                <a:sym typeface="Consolas"/>
              </a:rPr>
              <a:t> </a:t>
            </a:r>
            <a:r>
              <a:rPr b="0" i="0" lang="en-US" sz="2419" u="none" cap="none" strike="noStrike">
                <a:solidFill>
                  <a:srgbClr val="974806"/>
                </a:solidFill>
                <a:highlight>
                  <a:schemeClr val="lt1"/>
                </a:highlight>
                <a:latin typeface="Consolas"/>
                <a:ea typeface="Consolas"/>
                <a:cs typeface="Consolas"/>
                <a:sym typeface="Consolas"/>
              </a:rPr>
              <a:t>MyStruct</a:t>
            </a:r>
            <a:r>
              <a:rPr b="0" i="0" lang="en-US" sz="2419" u="none" cap="none" strike="noStrike">
                <a:solidFill>
                  <a:schemeClr val="dk1"/>
                </a:solidFill>
                <a:highlight>
                  <a:schemeClr val="lt1"/>
                </a:highlight>
                <a:latin typeface="Consolas"/>
                <a:ea typeface="Consolas"/>
                <a:cs typeface="Consolas"/>
                <a:sym typeface="Consolas"/>
              </a:rPr>
              <a:t> {</a:t>
            </a:r>
            <a:endParaRPr/>
          </a:p>
          <a:p>
            <a:pPr indent="0" lvl="3" marL="92156" marR="0" rtl="0" algn="l">
              <a:spcBef>
                <a:spcPts val="0"/>
              </a:spcBef>
              <a:spcAft>
                <a:spcPts val="0"/>
              </a:spcAft>
              <a:buNone/>
            </a:pPr>
            <a:r>
              <a:rPr b="0" i="0" lang="en-US" sz="2419" u="none" cap="none" strike="noStrike">
                <a:solidFill>
                  <a:schemeClr val="dk1"/>
                </a:solidFill>
                <a:highlight>
                  <a:schemeClr val="lt1"/>
                </a:highlight>
                <a:latin typeface="Consolas"/>
                <a:ea typeface="Consolas"/>
                <a:cs typeface="Consolas"/>
                <a:sym typeface="Consolas"/>
              </a:rPr>
              <a:t>	</a:t>
            </a:r>
            <a:r>
              <a:rPr b="0" i="0" lang="en-US" sz="2419" u="none" cap="none" strike="noStrike">
                <a:solidFill>
                  <a:schemeClr val="hlink"/>
                </a:solidFill>
                <a:highlight>
                  <a:schemeClr val="lt1"/>
                </a:highlight>
                <a:latin typeface="Consolas"/>
                <a:ea typeface="Consolas"/>
                <a:cs typeface="Consolas"/>
                <a:sym typeface="Consolas"/>
              </a:rPr>
              <a:t>int</a:t>
            </a:r>
            <a:r>
              <a:rPr b="0" i="0" lang="en-US" sz="2419" u="none" cap="none" strike="noStrike">
                <a:solidFill>
                  <a:schemeClr val="dk1"/>
                </a:solidFill>
                <a:highlight>
                  <a:schemeClr val="lt1"/>
                </a:highlight>
                <a:latin typeface="Consolas"/>
                <a:ea typeface="Consolas"/>
                <a:cs typeface="Consolas"/>
                <a:sym typeface="Consolas"/>
              </a:rPr>
              <a:t> x, y;</a:t>
            </a:r>
            <a:endParaRPr/>
          </a:p>
          <a:p>
            <a:pPr indent="0" lvl="3" marL="92156" marR="0" rtl="0" algn="l">
              <a:spcBef>
                <a:spcPts val="0"/>
              </a:spcBef>
              <a:spcAft>
                <a:spcPts val="0"/>
              </a:spcAft>
              <a:buNone/>
            </a:pPr>
            <a:r>
              <a:rPr b="0" i="0" lang="en-US" sz="2419" u="none" cap="none" strike="noStrike">
                <a:solidFill>
                  <a:schemeClr val="dk1"/>
                </a:solidFill>
                <a:highlight>
                  <a:schemeClr val="lt1"/>
                </a:highlight>
                <a:latin typeface="Consolas"/>
                <a:ea typeface="Consolas"/>
                <a:cs typeface="Consolas"/>
                <a:sym typeface="Consolas"/>
              </a:rPr>
              <a:t>	</a:t>
            </a:r>
            <a:r>
              <a:rPr b="0" i="0" lang="en-US" sz="2419" u="none" cap="none" strike="noStrike">
                <a:solidFill>
                  <a:schemeClr val="hlink"/>
                </a:solidFill>
                <a:highlight>
                  <a:schemeClr val="lt1"/>
                </a:highlight>
                <a:latin typeface="Consolas"/>
                <a:ea typeface="Consolas"/>
                <a:cs typeface="Consolas"/>
                <a:sym typeface="Consolas"/>
              </a:rPr>
              <a:t>char</a:t>
            </a:r>
            <a:r>
              <a:rPr b="0" i="0" lang="en-US" sz="2419" u="none" cap="none" strike="noStrike">
                <a:solidFill>
                  <a:schemeClr val="dk1"/>
                </a:solidFill>
                <a:highlight>
                  <a:schemeClr val="lt1"/>
                </a:highlight>
                <a:latin typeface="Consolas"/>
                <a:ea typeface="Consolas"/>
                <a:cs typeface="Consolas"/>
                <a:sym typeface="Consolas"/>
              </a:rPr>
              <a:t> c;</a:t>
            </a:r>
            <a:endParaRPr/>
          </a:p>
          <a:p>
            <a:pPr indent="0" lvl="3" marL="92156" marR="0" rtl="0" algn="l">
              <a:spcBef>
                <a:spcPts val="0"/>
              </a:spcBef>
              <a:spcAft>
                <a:spcPts val="0"/>
              </a:spcAft>
              <a:buNone/>
            </a:pPr>
            <a:r>
              <a:rPr b="0" i="0" lang="en-US" sz="2419" u="none" cap="none" strike="noStrike">
                <a:solidFill>
                  <a:schemeClr val="dk1"/>
                </a:solidFill>
                <a:highlight>
                  <a:schemeClr val="lt1"/>
                </a:highlight>
                <a:latin typeface="Consolas"/>
                <a:ea typeface="Consolas"/>
                <a:cs typeface="Consolas"/>
                <a:sym typeface="Consolas"/>
              </a:rPr>
              <a:t>	</a:t>
            </a:r>
            <a:r>
              <a:rPr b="0" i="0" lang="en-US" sz="2419" u="none" cap="none" strike="noStrike">
                <a:solidFill>
                  <a:schemeClr val="hlink"/>
                </a:solidFill>
                <a:highlight>
                  <a:schemeClr val="lt1"/>
                </a:highlight>
                <a:latin typeface="Consolas"/>
                <a:ea typeface="Consolas"/>
                <a:cs typeface="Consolas"/>
                <a:sym typeface="Consolas"/>
              </a:rPr>
              <a:t>char</a:t>
            </a:r>
            <a:r>
              <a:rPr b="0" i="0" lang="en-US" sz="2419" u="none" cap="none" strike="noStrike">
                <a:solidFill>
                  <a:schemeClr val="dk1"/>
                </a:solidFill>
                <a:highlight>
                  <a:schemeClr val="lt1"/>
                </a:highlight>
                <a:latin typeface="Consolas"/>
                <a:ea typeface="Consolas"/>
                <a:cs typeface="Consolas"/>
                <a:sym typeface="Consolas"/>
              </a:rPr>
              <a:t>* c_ptr;</a:t>
            </a:r>
            <a:endParaRPr/>
          </a:p>
          <a:p>
            <a:pPr indent="0" lvl="3" marL="92156" marR="0" rtl="0" algn="l">
              <a:spcBef>
                <a:spcPts val="0"/>
              </a:spcBef>
              <a:spcAft>
                <a:spcPts val="0"/>
              </a:spcAft>
              <a:buNone/>
            </a:pPr>
            <a:r>
              <a:rPr b="0" i="0" lang="en-US" sz="2419" u="none" cap="none" strike="noStrike">
                <a:solidFill>
                  <a:schemeClr val="dk1"/>
                </a:solidFill>
                <a:highlight>
                  <a:schemeClr val="lt1"/>
                </a:highlight>
                <a:latin typeface="Consolas"/>
                <a:ea typeface="Consolas"/>
                <a:cs typeface="Consolas"/>
                <a:sym typeface="Consolas"/>
              </a:rPr>
              <a:t>};</a:t>
            </a:r>
            <a:endParaRPr b="0" i="0" sz="2419" u="none" cap="none" strike="noStrike">
              <a:solidFill>
                <a:srgbClr val="008000"/>
              </a:solidFill>
              <a:highlight>
                <a:schemeClr val="lt1"/>
              </a:highlight>
              <a:latin typeface="Consolas"/>
              <a:ea typeface="Consolas"/>
              <a:cs typeface="Consolas"/>
              <a:sym typeface="Consolas"/>
            </a:endParaRPr>
          </a:p>
        </p:txBody>
      </p:sp>
      <p:sp>
        <p:nvSpPr>
          <p:cNvPr id="324" name="Google Shape;324;p13"/>
          <p:cNvSpPr txBox="1"/>
          <p:nvPr/>
        </p:nvSpPr>
        <p:spPr>
          <a:xfrm>
            <a:off x="3272457" y="5411302"/>
            <a:ext cx="1883849" cy="4646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19">
                <a:solidFill>
                  <a:srgbClr val="008000"/>
                </a:solidFill>
                <a:highlight>
                  <a:srgbClr val="FFFFFF"/>
                </a:highlight>
                <a:latin typeface="Consolas"/>
                <a:ea typeface="Consolas"/>
                <a:cs typeface="Consolas"/>
                <a:sym typeface="Consolas"/>
              </a:rPr>
              <a:t>// ptr=113</a:t>
            </a:r>
            <a:endParaRPr sz="2177">
              <a:solidFill>
                <a:schemeClr val="dk1"/>
              </a:solidFill>
              <a:latin typeface="Cambria"/>
              <a:ea typeface="Cambria"/>
              <a:cs typeface="Cambria"/>
              <a:sym typeface="Cambria"/>
            </a:endParaRPr>
          </a:p>
        </p:txBody>
      </p:sp>
      <p:pic>
        <p:nvPicPr>
          <p:cNvPr id="325" name="Google Shape;325;p13"/>
          <p:cNvPicPr preferRelativeResize="0"/>
          <p:nvPr/>
        </p:nvPicPr>
        <p:blipFill rotWithShape="1">
          <a:blip r:embed="rId3">
            <a:alphaModFix/>
          </a:blip>
          <a:srcRect b="0" l="0" r="0" t="0"/>
          <a:stretch/>
        </p:blipFill>
        <p:spPr>
          <a:xfrm>
            <a:off x="608351" y="501127"/>
            <a:ext cx="3229079" cy="251692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1000"/>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xEl>
                                              <p:pRg end="0" st="0"/>
                                            </p:txEl>
                                          </p:spTgt>
                                        </p:tgtEl>
                                        <p:attrNameLst>
                                          <p:attrName>style.visibility</p:attrName>
                                        </p:attrNameLst>
                                      </p:cBhvr>
                                      <p:to>
                                        <p:strVal val="visible"/>
                                      </p:to>
                                    </p:set>
                                    <p:animEffect filter="fade" transition="in">
                                      <p:cBhvr>
                                        <p:cTn dur="500"/>
                                        <p:tgtEl>
                                          <p:spTgt spid="32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4"/>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8000"/>
              <a:buFont typeface="Cambria"/>
              <a:buNone/>
            </a:pPr>
            <a:r>
              <a:rPr lang="en-US"/>
              <a:t>LISTs in FOS</a:t>
            </a:r>
            <a:endParaRPr/>
          </a:p>
        </p:txBody>
      </p:sp>
      <p:sp>
        <p:nvSpPr>
          <p:cNvPr id="331" name="Google Shape;331;p14"/>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b="1" lang="en-US"/>
              <a:t>PART0: PREREQUISITES</a:t>
            </a:r>
            <a:endParaRPr b="1"/>
          </a:p>
        </p:txBody>
      </p:sp>
      <p:sp>
        <p:nvSpPr>
          <p:cNvPr id="332" name="Google Shape;332;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mbria"/>
              <a:buNone/>
            </a:pPr>
            <a:r>
              <a:rPr lang="en-US"/>
              <a:t>How to define LISTS in FOS?</a:t>
            </a:r>
            <a:endParaRPr/>
          </a:p>
        </p:txBody>
      </p:sp>
      <p:sp>
        <p:nvSpPr>
          <p:cNvPr id="338" name="Google Shape;338;p15"/>
          <p:cNvSpPr txBox="1"/>
          <p:nvPr>
            <p:ph idx="1" type="body"/>
          </p:nvPr>
        </p:nvSpPr>
        <p:spPr>
          <a:xfrm>
            <a:off x="1097279" y="1845734"/>
            <a:ext cx="10058400" cy="4494776"/>
          </a:xfrm>
          <a:prstGeom prst="rect">
            <a:avLst/>
          </a:prstGeom>
          <a:noFill/>
          <a:ln>
            <a:noFill/>
          </a:ln>
        </p:spPr>
        <p:txBody>
          <a:bodyPr anchorCtr="0" anchor="t" bIns="45700" lIns="0" spcFirstLastPara="1" rIns="0" wrap="square" tIns="45700">
            <a:normAutofit/>
          </a:bodyPr>
          <a:lstStyle/>
          <a:p>
            <a:pPr indent="-127000" lvl="0" marL="91440" rtl="0" algn="l">
              <a:lnSpc>
                <a:spcPct val="100000"/>
              </a:lnSpc>
              <a:spcBef>
                <a:spcPts val="0"/>
              </a:spcBef>
              <a:spcAft>
                <a:spcPts val="0"/>
              </a:spcAft>
              <a:buSzPts val="2000"/>
              <a:buChar char=" "/>
            </a:pPr>
            <a:r>
              <a:rPr lang="en-US"/>
              <a:t>To define a LIST that points to objects of type </a:t>
            </a:r>
            <a:r>
              <a:rPr b="1" lang="en-US">
                <a:solidFill>
                  <a:srgbClr val="0066FF"/>
                </a:solidFill>
                <a:latin typeface="Courier New"/>
                <a:ea typeface="Courier New"/>
                <a:cs typeface="Courier New"/>
                <a:sym typeface="Courier New"/>
              </a:rPr>
              <a:t>struct</a:t>
            </a:r>
            <a:r>
              <a:rPr lang="en-US"/>
              <a:t> </a:t>
            </a:r>
            <a:r>
              <a:rPr b="1" lang="en-US">
                <a:latin typeface="Courier New"/>
                <a:ea typeface="Courier New"/>
                <a:cs typeface="Courier New"/>
                <a:sym typeface="Courier New"/>
              </a:rPr>
              <a:t>my_struct</a:t>
            </a:r>
            <a:r>
              <a:rPr lang="en-US"/>
              <a:t>:</a:t>
            </a:r>
            <a:endParaRPr/>
          </a:p>
          <a:p>
            <a:pPr indent="-457200" lvl="0" marL="738187" rtl="0" algn="l">
              <a:lnSpc>
                <a:spcPct val="100000"/>
              </a:lnSpc>
              <a:spcBef>
                <a:spcPts val="1400"/>
              </a:spcBef>
              <a:spcAft>
                <a:spcPts val="0"/>
              </a:spcAft>
              <a:buSzPts val="2000"/>
              <a:buFont typeface="Cambria"/>
              <a:buAutoNum type="arabicPeriod"/>
            </a:pPr>
            <a:r>
              <a:rPr lang="en-US"/>
              <a:t>Create a list </a:t>
            </a:r>
            <a:r>
              <a:rPr b="1" lang="en-US" u="sng"/>
              <a:t>head</a:t>
            </a:r>
            <a:r>
              <a:rPr b="1" lang="en-US"/>
              <a:t> </a:t>
            </a:r>
            <a:r>
              <a:rPr lang="en-US"/>
              <a:t>that holds info about the list (size, head, tail).</a:t>
            </a:r>
            <a:endParaRPr/>
          </a:p>
          <a:p>
            <a:pPr indent="-457200" lvl="1" marL="1030795" rtl="0" algn="l">
              <a:lnSpc>
                <a:spcPct val="100000"/>
              </a:lnSpc>
              <a:spcBef>
                <a:spcPts val="400"/>
              </a:spcBef>
              <a:spcAft>
                <a:spcPts val="0"/>
              </a:spcAft>
              <a:buSzPts val="1800"/>
              <a:buChar char="◦"/>
            </a:pPr>
            <a:r>
              <a:rPr b="1" lang="en-US">
                <a:latin typeface="Courier New"/>
                <a:ea typeface="Courier New"/>
                <a:cs typeface="Courier New"/>
                <a:sym typeface="Courier New"/>
              </a:rPr>
              <a:t>LIST_HEAD(</a:t>
            </a:r>
            <a:r>
              <a:rPr lang="en-US">
                <a:latin typeface="Courier New"/>
                <a:ea typeface="Courier New"/>
                <a:cs typeface="Courier New"/>
                <a:sym typeface="Courier New"/>
              </a:rPr>
              <a:t>[LIST_TYPE_DEF]</a:t>
            </a:r>
            <a:r>
              <a:rPr b="1" lang="en-US">
                <a:latin typeface="Courier New"/>
                <a:ea typeface="Courier New"/>
                <a:cs typeface="Courier New"/>
                <a:sym typeface="Courier New"/>
              </a:rPr>
              <a:t>, </a:t>
            </a:r>
            <a:r>
              <a:rPr lang="en-US">
                <a:latin typeface="Courier New"/>
                <a:ea typeface="Courier New"/>
                <a:cs typeface="Courier New"/>
                <a:sym typeface="Courier New"/>
              </a:rPr>
              <a:t>[STRUCT NAME THAT WILL POINTS TO]</a:t>
            </a:r>
            <a:r>
              <a:rPr b="1" lang="en-US">
                <a:latin typeface="Courier New"/>
                <a:ea typeface="Courier New"/>
                <a:cs typeface="Courier New"/>
                <a:sym typeface="Courier New"/>
              </a:rPr>
              <a:t>);</a:t>
            </a:r>
            <a:endParaRPr/>
          </a:p>
          <a:p>
            <a:pPr indent="-457200" lvl="1" marL="1030795" rtl="0" algn="l">
              <a:lnSpc>
                <a:spcPct val="100000"/>
              </a:lnSpc>
              <a:spcBef>
                <a:spcPts val="600"/>
              </a:spcBef>
              <a:spcAft>
                <a:spcPts val="0"/>
              </a:spcAft>
              <a:buSzPts val="1800"/>
              <a:buChar char="◦"/>
            </a:pPr>
            <a:r>
              <a:rPr b="1" lang="en-US">
                <a:latin typeface="Courier New"/>
                <a:ea typeface="Courier New"/>
                <a:cs typeface="Courier New"/>
                <a:sym typeface="Courier New"/>
              </a:rPr>
              <a:t>Ex:</a:t>
            </a:r>
            <a:endParaRPr/>
          </a:p>
          <a:p>
            <a:pPr indent="-401638" lvl="0" marL="682625" rtl="0" algn="l">
              <a:lnSpc>
                <a:spcPct val="100000"/>
              </a:lnSpc>
              <a:spcBef>
                <a:spcPts val="1600"/>
              </a:spcBef>
              <a:spcAft>
                <a:spcPts val="0"/>
              </a:spcAft>
              <a:buSzPts val="2000"/>
              <a:buFont typeface="Cambria"/>
              <a:buAutoNum type="arabicPeriod"/>
            </a:pPr>
            <a:r>
              <a:rPr lang="en-US"/>
              <a:t>Add </a:t>
            </a:r>
            <a:r>
              <a:rPr b="1" lang="en-US" u="sng"/>
              <a:t>next </a:t>
            </a:r>
            <a:r>
              <a:rPr lang="en-US"/>
              <a:t>and </a:t>
            </a:r>
            <a:r>
              <a:rPr b="1" lang="en-US" u="sng"/>
              <a:t>previous</a:t>
            </a:r>
            <a:r>
              <a:rPr lang="en-US"/>
              <a:t> pointers to the </a:t>
            </a:r>
            <a:r>
              <a:rPr b="1" lang="en-US">
                <a:solidFill>
                  <a:srgbClr val="0066FF"/>
                </a:solidFill>
                <a:latin typeface="Courier New"/>
                <a:ea typeface="Courier New"/>
                <a:cs typeface="Courier New"/>
                <a:sym typeface="Courier New"/>
              </a:rPr>
              <a:t>struct</a:t>
            </a:r>
            <a:endParaRPr/>
          </a:p>
          <a:p>
            <a:pPr indent="-401638" lvl="1" marL="975233" rtl="0" algn="l">
              <a:lnSpc>
                <a:spcPct val="100000"/>
              </a:lnSpc>
              <a:spcBef>
                <a:spcPts val="400"/>
              </a:spcBef>
              <a:spcAft>
                <a:spcPts val="0"/>
              </a:spcAft>
              <a:buSzPts val="1800"/>
              <a:buChar char="◦"/>
            </a:pPr>
            <a:r>
              <a:rPr b="1" lang="en-US">
                <a:latin typeface="Courier New"/>
                <a:ea typeface="Courier New"/>
                <a:cs typeface="Courier New"/>
                <a:sym typeface="Courier New"/>
              </a:rPr>
              <a:t>LIST_ENTRY(</a:t>
            </a:r>
            <a:r>
              <a:rPr lang="en-US">
                <a:latin typeface="Courier New"/>
                <a:ea typeface="Courier New"/>
                <a:cs typeface="Courier New"/>
                <a:sym typeface="Courier New"/>
              </a:rPr>
              <a:t>[STRUCT NAME]</a:t>
            </a:r>
            <a:r>
              <a:rPr b="1" lang="en-US">
                <a:latin typeface="Courier New"/>
                <a:ea typeface="Courier New"/>
                <a:cs typeface="Courier New"/>
                <a:sym typeface="Courier New"/>
              </a:rPr>
              <a:t>) prev_next_info;</a:t>
            </a:r>
            <a:endParaRPr/>
          </a:p>
          <a:p>
            <a:pPr indent="-401638" lvl="1" marL="975233" rtl="0" algn="l">
              <a:lnSpc>
                <a:spcPct val="100000"/>
              </a:lnSpc>
              <a:spcBef>
                <a:spcPts val="600"/>
              </a:spcBef>
              <a:spcAft>
                <a:spcPts val="0"/>
              </a:spcAft>
              <a:buSzPts val="1800"/>
              <a:buChar char="◦"/>
            </a:pPr>
            <a:r>
              <a:rPr b="1" lang="en-US">
                <a:latin typeface="Courier New"/>
                <a:ea typeface="Courier New"/>
                <a:cs typeface="Courier New"/>
                <a:sym typeface="Courier New"/>
              </a:rPr>
              <a:t>Ex:</a:t>
            </a:r>
            <a:endParaRPr/>
          </a:p>
          <a:p>
            <a:pPr indent="-457200" lvl="0" marL="738187" rtl="0" algn="l">
              <a:lnSpc>
                <a:spcPct val="100000"/>
              </a:lnSpc>
              <a:spcBef>
                <a:spcPts val="1600"/>
              </a:spcBef>
              <a:spcAft>
                <a:spcPts val="0"/>
              </a:spcAft>
              <a:buSzPts val="2000"/>
              <a:buFont typeface="Cambria"/>
              <a:buAutoNum type="arabicPeriod"/>
            </a:pPr>
            <a:r>
              <a:rPr lang="en-US"/>
              <a:t>Define your list</a:t>
            </a:r>
            <a:r>
              <a:rPr b="1" lang="en-US">
                <a:latin typeface="Courier New"/>
                <a:ea typeface="Courier New"/>
                <a:cs typeface="Courier New"/>
                <a:sym typeface="Courier New"/>
              </a:rPr>
              <a:t> </a:t>
            </a:r>
            <a:endParaRPr/>
          </a:p>
          <a:p>
            <a:pPr indent="-401638" lvl="1" marL="975233" rtl="0" algn="l">
              <a:lnSpc>
                <a:spcPct val="100000"/>
              </a:lnSpc>
              <a:spcBef>
                <a:spcPts val="400"/>
              </a:spcBef>
              <a:spcAft>
                <a:spcPts val="0"/>
              </a:spcAft>
              <a:buSzPts val="1800"/>
              <a:buChar char="◦"/>
            </a:pPr>
            <a:r>
              <a:rPr b="1" lang="en-US">
                <a:solidFill>
                  <a:srgbClr val="0066FF"/>
                </a:solidFill>
                <a:latin typeface="Courier New"/>
                <a:ea typeface="Courier New"/>
                <a:cs typeface="Courier New"/>
                <a:sym typeface="Courier New"/>
              </a:rPr>
              <a:t>struct</a:t>
            </a:r>
            <a:r>
              <a:rPr b="1" lang="en-US">
                <a:latin typeface="Courier New"/>
                <a:ea typeface="Courier New"/>
                <a:cs typeface="Courier New"/>
                <a:sym typeface="Courier New"/>
              </a:rPr>
              <a:t> </a:t>
            </a:r>
            <a:r>
              <a:rPr lang="en-US">
                <a:latin typeface="Courier New"/>
                <a:ea typeface="Courier New"/>
                <a:cs typeface="Courier New"/>
                <a:sym typeface="Courier New"/>
              </a:rPr>
              <a:t>[LIST_TYPE_DEF] my_list</a:t>
            </a:r>
            <a:endParaRPr>
              <a:latin typeface="Courier New"/>
              <a:ea typeface="Courier New"/>
              <a:cs typeface="Courier New"/>
              <a:sym typeface="Courier New"/>
            </a:endParaRPr>
          </a:p>
          <a:p>
            <a:pPr indent="-401638" lvl="1" marL="975233" rtl="0" algn="l">
              <a:lnSpc>
                <a:spcPct val="100000"/>
              </a:lnSpc>
              <a:spcBef>
                <a:spcPts val="600"/>
              </a:spcBef>
              <a:spcAft>
                <a:spcPts val="0"/>
              </a:spcAft>
              <a:buSzPts val="1800"/>
              <a:buChar char="◦"/>
            </a:pPr>
            <a:r>
              <a:rPr b="1" lang="en-US">
                <a:latin typeface="Courier New"/>
                <a:ea typeface="Courier New"/>
                <a:cs typeface="Courier New"/>
                <a:sym typeface="Courier New"/>
              </a:rPr>
              <a:t>Ex:</a:t>
            </a:r>
            <a:endParaRPr/>
          </a:p>
        </p:txBody>
      </p:sp>
      <p:sp>
        <p:nvSpPr>
          <p:cNvPr id="339" name="Google Shape;339;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40" name="Google Shape;340;p15"/>
          <p:cNvPicPr preferRelativeResize="0"/>
          <p:nvPr/>
        </p:nvPicPr>
        <p:blipFill rotWithShape="1">
          <a:blip r:embed="rId3">
            <a:alphaModFix/>
          </a:blip>
          <a:srcRect b="38195" l="23203" r="48516" t="48611"/>
          <a:stretch/>
        </p:blipFill>
        <p:spPr>
          <a:xfrm>
            <a:off x="7717669" y="3833049"/>
            <a:ext cx="4474331" cy="1174203"/>
          </a:xfrm>
          <a:prstGeom prst="rect">
            <a:avLst/>
          </a:prstGeom>
          <a:noFill/>
          <a:ln>
            <a:noFill/>
          </a:ln>
        </p:spPr>
      </p:pic>
      <p:pic>
        <p:nvPicPr>
          <p:cNvPr id="341" name="Google Shape;341;p15"/>
          <p:cNvPicPr preferRelativeResize="0"/>
          <p:nvPr/>
        </p:nvPicPr>
        <p:blipFill rotWithShape="1">
          <a:blip r:embed="rId4">
            <a:alphaModFix/>
          </a:blip>
          <a:srcRect b="33473" l="23125" r="53047" t="63194"/>
          <a:stretch/>
        </p:blipFill>
        <p:spPr>
          <a:xfrm>
            <a:off x="7717669" y="3091744"/>
            <a:ext cx="4285943" cy="337256"/>
          </a:xfrm>
          <a:prstGeom prst="rect">
            <a:avLst/>
          </a:prstGeom>
          <a:noFill/>
          <a:ln>
            <a:noFill/>
          </a:ln>
        </p:spPr>
      </p:pic>
      <p:pic>
        <p:nvPicPr>
          <p:cNvPr id="342" name="Google Shape;342;p15"/>
          <p:cNvPicPr preferRelativeResize="0"/>
          <p:nvPr/>
        </p:nvPicPr>
        <p:blipFill rotWithShape="1">
          <a:blip r:embed="rId5">
            <a:alphaModFix/>
          </a:blip>
          <a:srcRect b="58611" l="23203" r="57266" t="38472"/>
          <a:stretch/>
        </p:blipFill>
        <p:spPr>
          <a:xfrm>
            <a:off x="7717669" y="5355643"/>
            <a:ext cx="3788531" cy="3182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mbria"/>
              <a:buNone/>
            </a:pPr>
            <a:r>
              <a:rPr lang="en-US"/>
              <a:t>How to use LISTS?</a:t>
            </a:r>
            <a:endParaRPr sz="4000"/>
          </a:p>
        </p:txBody>
      </p:sp>
      <p:sp>
        <p:nvSpPr>
          <p:cNvPr id="348" name="Google Shape;348;p16"/>
          <p:cNvSpPr txBox="1"/>
          <p:nvPr>
            <p:ph idx="1" type="body"/>
          </p:nvPr>
        </p:nvSpPr>
        <p:spPr>
          <a:xfrm>
            <a:off x="1097280" y="1845734"/>
            <a:ext cx="10115204" cy="4516966"/>
          </a:xfrm>
          <a:prstGeom prst="rect">
            <a:avLst/>
          </a:prstGeom>
          <a:noFill/>
          <a:ln>
            <a:noFill/>
          </a:ln>
        </p:spPr>
        <p:txBody>
          <a:bodyPr anchorCtr="0" anchor="t" bIns="45700" lIns="0" spcFirstLastPara="1" rIns="0" wrap="square" tIns="45700">
            <a:normAutofit lnSpcReduction="10000"/>
          </a:bodyPr>
          <a:lstStyle/>
          <a:p>
            <a:pPr indent="-139700" lvl="0" marL="91440" rtl="0" algn="l">
              <a:lnSpc>
                <a:spcPct val="150000"/>
              </a:lnSpc>
              <a:spcBef>
                <a:spcPts val="0"/>
              </a:spcBef>
              <a:spcAft>
                <a:spcPts val="0"/>
              </a:spcAft>
              <a:buSzPts val="2200"/>
              <a:buChar char=" "/>
            </a:pPr>
            <a:r>
              <a:rPr b="1" lang="en-US" sz="2200">
                <a:solidFill>
                  <a:srgbClr val="535353"/>
                </a:solidFill>
              </a:rPr>
              <a:t>Set of helper ready made functions are available in </a:t>
            </a:r>
            <a:r>
              <a:rPr b="1" lang="en-US" sz="2200" u="sng">
                <a:solidFill>
                  <a:srgbClr val="535353"/>
                </a:solidFill>
                <a:hlinkClick r:id="rId3">
                  <a:extLst>
                    <a:ext uri="{A12FA001-AC4F-418D-AE19-62706E023703}">
                      <ahyp:hlinkClr val="tx"/>
                    </a:ext>
                  </a:extLst>
                </a:hlinkClick>
              </a:rPr>
              <a:t>Appendix II here</a:t>
            </a:r>
            <a:endParaRPr b="1" sz="2200">
              <a:solidFill>
                <a:srgbClr val="535353"/>
              </a:solidFill>
            </a:endParaRPr>
          </a:p>
          <a:p>
            <a:pPr indent="-182880" lvl="1" marL="384048" rtl="0" algn="l">
              <a:lnSpc>
                <a:spcPct val="150000"/>
              </a:lnSpc>
              <a:spcBef>
                <a:spcPts val="400"/>
              </a:spcBef>
              <a:spcAft>
                <a:spcPts val="0"/>
              </a:spcAft>
              <a:buSzPts val="2000"/>
              <a:buChar char="◦"/>
            </a:pPr>
            <a:r>
              <a:rPr lang="en-US" sz="2000">
                <a:solidFill>
                  <a:srgbClr val="535353"/>
                </a:solidFill>
                <a:latin typeface="Courier New"/>
                <a:ea typeface="Courier New"/>
                <a:cs typeface="Courier New"/>
                <a:sym typeface="Courier New"/>
              </a:rPr>
              <a:t>LIST_INIT(…)</a:t>
            </a:r>
            <a:endParaRPr/>
          </a:p>
          <a:p>
            <a:pPr indent="-182880" lvl="1" marL="384048" rtl="0" algn="l">
              <a:lnSpc>
                <a:spcPct val="150000"/>
              </a:lnSpc>
              <a:spcBef>
                <a:spcPts val="600"/>
              </a:spcBef>
              <a:spcAft>
                <a:spcPts val="0"/>
              </a:spcAft>
              <a:buSzPts val="2000"/>
              <a:buChar char="◦"/>
            </a:pPr>
            <a:r>
              <a:rPr lang="en-US" sz="2000">
                <a:solidFill>
                  <a:srgbClr val="535353"/>
                </a:solidFill>
                <a:latin typeface="Courier New"/>
                <a:ea typeface="Courier New"/>
                <a:cs typeface="Courier New"/>
                <a:sym typeface="Courier New"/>
              </a:rPr>
              <a:t>LIST_INSERT_HEAD(…)</a:t>
            </a:r>
            <a:endParaRPr/>
          </a:p>
          <a:p>
            <a:pPr indent="-182880" lvl="1" marL="384048" rtl="0" algn="l">
              <a:lnSpc>
                <a:spcPct val="150000"/>
              </a:lnSpc>
              <a:spcBef>
                <a:spcPts val="600"/>
              </a:spcBef>
              <a:spcAft>
                <a:spcPts val="0"/>
              </a:spcAft>
              <a:buSzPts val="2000"/>
              <a:buChar char="◦"/>
            </a:pPr>
            <a:r>
              <a:rPr lang="en-US" sz="2000">
                <a:solidFill>
                  <a:srgbClr val="535353"/>
                </a:solidFill>
                <a:latin typeface="Courier New"/>
                <a:ea typeface="Courier New"/>
                <a:cs typeface="Courier New"/>
                <a:sym typeface="Courier New"/>
              </a:rPr>
              <a:t>LIST_SIZE(…)</a:t>
            </a:r>
            <a:endParaRPr/>
          </a:p>
          <a:p>
            <a:pPr indent="-182880" lvl="1" marL="384048" rtl="0" algn="l">
              <a:lnSpc>
                <a:spcPct val="150000"/>
              </a:lnSpc>
              <a:spcBef>
                <a:spcPts val="600"/>
              </a:spcBef>
              <a:spcAft>
                <a:spcPts val="0"/>
              </a:spcAft>
              <a:buSzPts val="2000"/>
              <a:buChar char="◦"/>
            </a:pPr>
            <a:r>
              <a:rPr lang="en-US" sz="2000">
                <a:solidFill>
                  <a:srgbClr val="535353"/>
                </a:solidFill>
                <a:latin typeface="Courier New"/>
                <a:ea typeface="Courier New"/>
                <a:cs typeface="Courier New"/>
                <a:sym typeface="Courier New"/>
              </a:rPr>
              <a:t>LIST_REMOVE(…)</a:t>
            </a:r>
            <a:endParaRPr/>
          </a:p>
          <a:p>
            <a:pPr indent="-182880" lvl="1" marL="384048" rtl="0" algn="l">
              <a:lnSpc>
                <a:spcPct val="150000"/>
              </a:lnSpc>
              <a:spcBef>
                <a:spcPts val="600"/>
              </a:spcBef>
              <a:spcAft>
                <a:spcPts val="0"/>
              </a:spcAft>
              <a:buSzPts val="2000"/>
              <a:buChar char="◦"/>
            </a:pPr>
            <a:r>
              <a:rPr lang="en-US" sz="2000">
                <a:solidFill>
                  <a:srgbClr val="535353"/>
                </a:solidFill>
                <a:latin typeface="Courier New"/>
                <a:ea typeface="Courier New"/>
                <a:cs typeface="Courier New"/>
                <a:sym typeface="Courier New"/>
              </a:rPr>
              <a:t>…</a:t>
            </a:r>
            <a:endParaRPr/>
          </a:p>
          <a:p>
            <a:pPr indent="-152400" lvl="0" marL="91440" rtl="0" algn="l">
              <a:lnSpc>
                <a:spcPct val="150000"/>
              </a:lnSpc>
              <a:spcBef>
                <a:spcPts val="1600"/>
              </a:spcBef>
              <a:spcAft>
                <a:spcPts val="0"/>
              </a:spcAft>
              <a:buSzPts val="2400"/>
              <a:buChar char=" "/>
            </a:pPr>
            <a:r>
              <a:rPr b="1" lang="en-US" sz="2400">
                <a:solidFill>
                  <a:srgbClr val="FF0000"/>
                </a:solidFill>
              </a:rPr>
              <a:t>IMPORTANT</a:t>
            </a:r>
            <a:r>
              <a:rPr lang="en-US" sz="2400"/>
              <a:t>: you should </a:t>
            </a:r>
            <a:r>
              <a:rPr b="1" lang="en-US" sz="2400"/>
              <a:t>pass</a:t>
            </a:r>
            <a:r>
              <a:rPr lang="en-US" sz="2400"/>
              <a:t> the list to any of these functions by </a:t>
            </a:r>
            <a:r>
              <a:rPr b="1" lang="en-US" sz="2400" u="sng"/>
              <a:t>reference</a:t>
            </a:r>
            <a:r>
              <a:rPr lang="en-US" sz="2400"/>
              <a:t> (i.e. Put </a:t>
            </a:r>
            <a:r>
              <a:rPr b="1" lang="en-US" sz="2400" u="sng"/>
              <a:t>&amp;</a:t>
            </a:r>
            <a:r>
              <a:rPr lang="en-US" sz="2400"/>
              <a:t> before the name of the list)</a:t>
            </a:r>
            <a:endParaRPr b="1" sz="2400">
              <a:solidFill>
                <a:srgbClr val="535353"/>
              </a:solidFill>
            </a:endParaRPr>
          </a:p>
          <a:p>
            <a:pPr indent="0" lvl="0" marL="91440" rtl="0" algn="l">
              <a:lnSpc>
                <a:spcPct val="150000"/>
              </a:lnSpc>
              <a:spcBef>
                <a:spcPts val="1400"/>
              </a:spcBef>
              <a:spcAft>
                <a:spcPts val="0"/>
              </a:spcAft>
              <a:buSzPts val="2000"/>
              <a:buNone/>
            </a:pPr>
            <a:r>
              <a:t/>
            </a:r>
            <a:endParaRPr/>
          </a:p>
        </p:txBody>
      </p:sp>
      <p:sp>
        <p:nvSpPr>
          <p:cNvPr id="349" name="Google Shape;349;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mbria"/>
              <a:buNone/>
            </a:pPr>
            <a:r>
              <a:rPr b="1" lang="en-US"/>
              <a:t>Agenda</a:t>
            </a:r>
            <a:endParaRPr/>
          </a:p>
        </p:txBody>
      </p:sp>
      <p:sp>
        <p:nvSpPr>
          <p:cNvPr id="355" name="Google Shape;355;p17"/>
          <p:cNvSpPr txBox="1"/>
          <p:nvPr>
            <p:ph idx="1" type="body"/>
          </p:nvPr>
        </p:nvSpPr>
        <p:spPr>
          <a:xfrm>
            <a:off x="1097280" y="1845733"/>
            <a:ext cx="10058400" cy="4488392"/>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Font typeface="Noto Sans Symbols"/>
              <a:buChar char="▪"/>
            </a:pPr>
            <a:r>
              <a:rPr lang="en-US">
                <a:solidFill>
                  <a:srgbClr val="A5A5A5"/>
                </a:solidFill>
              </a:rPr>
              <a:t>Logistics</a:t>
            </a:r>
            <a:endParaRPr/>
          </a:p>
          <a:p>
            <a:pPr indent="-127000" lvl="0" marL="91440" rtl="0" algn="l">
              <a:lnSpc>
                <a:spcPct val="90000"/>
              </a:lnSpc>
              <a:spcBef>
                <a:spcPts val="1400"/>
              </a:spcBef>
              <a:spcAft>
                <a:spcPts val="0"/>
              </a:spcAft>
              <a:buSzPts val="2000"/>
              <a:buFont typeface="Noto Sans Symbols"/>
              <a:buChar char="▪"/>
            </a:pPr>
            <a:r>
              <a:rPr lang="en-US">
                <a:solidFill>
                  <a:srgbClr val="A5A5A5"/>
                </a:solidFill>
              </a:rPr>
              <a:t>Part 0: Prerequisites</a:t>
            </a:r>
            <a:endParaRPr/>
          </a:p>
          <a:p>
            <a:pPr indent="-182880" lvl="1" marL="384048" rtl="0" algn="l">
              <a:lnSpc>
                <a:spcPct val="90000"/>
              </a:lnSpc>
              <a:spcBef>
                <a:spcPts val="400"/>
              </a:spcBef>
              <a:spcAft>
                <a:spcPts val="0"/>
              </a:spcAft>
              <a:buSzPts val="1800"/>
              <a:buFont typeface="Noto Sans Symbols"/>
              <a:buChar char="▪"/>
            </a:pPr>
            <a:r>
              <a:rPr lang="en-US">
                <a:solidFill>
                  <a:srgbClr val="A5A5A5"/>
                </a:solidFill>
              </a:rPr>
              <a:t>Pointers</a:t>
            </a:r>
            <a:endParaRPr/>
          </a:p>
          <a:p>
            <a:pPr indent="-182880" lvl="1" marL="384048" rtl="0" algn="l">
              <a:lnSpc>
                <a:spcPct val="90000"/>
              </a:lnSpc>
              <a:spcBef>
                <a:spcPts val="600"/>
              </a:spcBef>
              <a:spcAft>
                <a:spcPts val="0"/>
              </a:spcAft>
              <a:buSzPts val="1800"/>
              <a:buFont typeface="Noto Sans Symbols"/>
              <a:buChar char="▪"/>
            </a:pPr>
            <a:r>
              <a:rPr lang="en-US">
                <a:solidFill>
                  <a:srgbClr val="A5A5A5"/>
                </a:solidFill>
              </a:rPr>
              <a:t>LISTs in FOS</a:t>
            </a:r>
            <a:endParaRPr/>
          </a:p>
          <a:p>
            <a:pPr indent="-127000" lvl="0" marL="91440" rtl="0" algn="l">
              <a:lnSpc>
                <a:spcPct val="90000"/>
              </a:lnSpc>
              <a:spcBef>
                <a:spcPts val="1600"/>
              </a:spcBef>
              <a:spcAft>
                <a:spcPts val="0"/>
              </a:spcAft>
              <a:buSzPts val="2000"/>
              <a:buFont typeface="Noto Sans Symbols"/>
              <a:buChar char="▪"/>
            </a:pPr>
            <a:r>
              <a:rPr lang="en-US"/>
              <a:t>Part 1: Play with Code!</a:t>
            </a:r>
            <a:endParaRPr/>
          </a:p>
          <a:p>
            <a:pPr indent="-182880" lvl="1" marL="384048" rtl="0" algn="l">
              <a:lnSpc>
                <a:spcPct val="90000"/>
              </a:lnSpc>
              <a:spcBef>
                <a:spcPts val="400"/>
              </a:spcBef>
              <a:spcAft>
                <a:spcPts val="0"/>
              </a:spcAft>
              <a:buSzPts val="1800"/>
              <a:buFont typeface="Noto Sans Symbols"/>
              <a:buChar char="▪"/>
            </a:pPr>
            <a:r>
              <a:rPr lang="en-US"/>
              <a:t>Strings</a:t>
            </a:r>
            <a:endParaRPr/>
          </a:p>
          <a:p>
            <a:pPr indent="-182880" lvl="1" marL="384048" rtl="0" algn="l">
              <a:lnSpc>
                <a:spcPct val="90000"/>
              </a:lnSpc>
              <a:spcBef>
                <a:spcPts val="600"/>
              </a:spcBef>
              <a:spcAft>
                <a:spcPts val="0"/>
              </a:spcAft>
              <a:buSzPts val="1800"/>
              <a:buFont typeface="Noto Sans Symbols"/>
              <a:buChar char="▪"/>
            </a:pPr>
            <a:r>
              <a:rPr lang="en-US"/>
              <a:t>Command Prompt</a:t>
            </a:r>
            <a:endParaRPr/>
          </a:p>
          <a:p>
            <a:pPr indent="-127000" lvl="0" marL="91440" rtl="0" algn="l">
              <a:lnSpc>
                <a:spcPct val="90000"/>
              </a:lnSpc>
              <a:spcBef>
                <a:spcPts val="1600"/>
              </a:spcBef>
              <a:spcAft>
                <a:spcPts val="0"/>
              </a:spcAft>
              <a:buSzPts val="2000"/>
              <a:buFont typeface="Noto Sans Symbols"/>
              <a:buChar char="▪"/>
            </a:pPr>
            <a:r>
              <a:rPr lang="en-US"/>
              <a:t>Part 2: System Calls</a:t>
            </a:r>
            <a:endParaRPr/>
          </a:p>
          <a:p>
            <a:pPr indent="-127000" lvl="0" marL="91440" rtl="0" algn="l">
              <a:lnSpc>
                <a:spcPct val="90000"/>
              </a:lnSpc>
              <a:spcBef>
                <a:spcPts val="1400"/>
              </a:spcBef>
              <a:spcAft>
                <a:spcPts val="0"/>
              </a:spcAft>
              <a:buSzPts val="2000"/>
              <a:buFont typeface="Noto Sans Symbols"/>
              <a:buChar char="▪"/>
            </a:pPr>
            <a:r>
              <a:rPr lang="en-US"/>
              <a:t>Part 3: Dynamic Allocator</a:t>
            </a:r>
            <a:endParaRPr/>
          </a:p>
          <a:p>
            <a:pPr indent="-127000" lvl="0" marL="91440" rtl="0" algn="l">
              <a:lnSpc>
                <a:spcPct val="90000"/>
              </a:lnSpc>
              <a:spcBef>
                <a:spcPts val="1400"/>
              </a:spcBef>
              <a:spcAft>
                <a:spcPts val="0"/>
              </a:spcAft>
              <a:buSzPts val="2000"/>
              <a:buFont typeface="Noto Sans Symbols"/>
              <a:buChar char="▪"/>
            </a:pPr>
            <a:r>
              <a:rPr lang="en-US"/>
              <a:t>Summary &amp; Quick Guide</a:t>
            </a:r>
            <a:endParaRPr/>
          </a:p>
          <a:p>
            <a:pPr indent="-127000" lvl="0" marL="91440" rtl="0" algn="l">
              <a:lnSpc>
                <a:spcPct val="90000"/>
              </a:lnSpc>
              <a:spcBef>
                <a:spcPts val="1400"/>
              </a:spcBef>
              <a:spcAft>
                <a:spcPts val="0"/>
              </a:spcAft>
              <a:buSzPts val="2000"/>
              <a:buFont typeface="Noto Sans Symbols"/>
              <a:buChar char="▪"/>
            </a:pPr>
            <a:r>
              <a:rPr lang="en-US"/>
              <a:t>How to submit?</a:t>
            </a:r>
            <a:endParaRPr/>
          </a:p>
        </p:txBody>
      </p:sp>
      <p:sp>
        <p:nvSpPr>
          <p:cNvPr id="356" name="Google Shape;356;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18"/>
          <p:cNvSpPr txBox="1"/>
          <p:nvPr>
            <p:ph type="title"/>
          </p:nvPr>
        </p:nvSpPr>
        <p:spPr>
          <a:xfrm>
            <a:off x="1097280" y="286603"/>
            <a:ext cx="1109472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mbria"/>
              <a:buNone/>
            </a:pPr>
            <a:r>
              <a:rPr lang="en-US"/>
              <a:t>Part1: Play with Code!</a:t>
            </a:r>
            <a:endParaRPr/>
          </a:p>
        </p:txBody>
      </p:sp>
      <p:sp>
        <p:nvSpPr>
          <p:cNvPr id="362" name="Google Shape;362;p18"/>
          <p:cNvSpPr txBox="1"/>
          <p:nvPr>
            <p:ph idx="1" type="body"/>
          </p:nvPr>
        </p:nvSpPr>
        <p:spPr>
          <a:xfrm>
            <a:off x="1097280" y="1845734"/>
            <a:ext cx="11174384" cy="1371907"/>
          </a:xfrm>
          <a:prstGeom prst="rect">
            <a:avLst/>
          </a:prstGeom>
          <a:noFill/>
          <a:ln>
            <a:noFill/>
          </a:ln>
        </p:spPr>
        <p:txBody>
          <a:bodyPr anchorCtr="0" anchor="t" bIns="45700" lIns="0" spcFirstLastPara="1" rIns="0" wrap="square" tIns="45700">
            <a:normAutofit/>
          </a:bodyPr>
          <a:lstStyle/>
          <a:p>
            <a:pPr indent="-127000" lvl="0" marL="91440" rtl="0" algn="l">
              <a:lnSpc>
                <a:spcPct val="100000"/>
              </a:lnSpc>
              <a:spcBef>
                <a:spcPts val="0"/>
              </a:spcBef>
              <a:spcAft>
                <a:spcPts val="0"/>
              </a:spcAft>
              <a:buSzPts val="2000"/>
              <a:buFont typeface="Noto Sans Symbols"/>
              <a:buChar char="⮚"/>
            </a:pPr>
            <a:r>
              <a:rPr lang="en-US"/>
              <a:t>The objective of this part is to </a:t>
            </a:r>
            <a:r>
              <a:rPr b="1" lang="en-US"/>
              <a:t>break the ice </a:t>
            </a:r>
            <a:r>
              <a:rPr lang="en-US"/>
              <a:t>with the code and start navigate in it easily.</a:t>
            </a:r>
            <a:endParaRPr/>
          </a:p>
          <a:p>
            <a:pPr indent="-127000" lvl="0" marL="91440" rtl="0" algn="l">
              <a:lnSpc>
                <a:spcPct val="100000"/>
              </a:lnSpc>
              <a:spcBef>
                <a:spcPts val="1000"/>
              </a:spcBef>
              <a:spcAft>
                <a:spcPts val="0"/>
              </a:spcAft>
              <a:buSzPts val="2000"/>
              <a:buFont typeface="Noto Sans Symbols"/>
              <a:buChar char="⮚"/>
            </a:pPr>
            <a:r>
              <a:rPr b="1" lang="en-US"/>
              <a:t>Assess:</a:t>
            </a:r>
            <a:r>
              <a:rPr lang="en-US"/>
              <a:t> using pointers &amp; lists</a:t>
            </a:r>
            <a:endParaRPr/>
          </a:p>
          <a:p>
            <a:pPr indent="-127000" lvl="0" marL="91440" rtl="0" algn="l">
              <a:lnSpc>
                <a:spcPct val="100000"/>
              </a:lnSpc>
              <a:spcBef>
                <a:spcPts val="1000"/>
              </a:spcBef>
              <a:spcAft>
                <a:spcPts val="0"/>
              </a:spcAft>
              <a:buSzPts val="2000"/>
              <a:buFont typeface="Noto Sans Symbols"/>
              <a:buChar char="⮚"/>
            </a:pPr>
            <a:r>
              <a:rPr lang="en-US"/>
              <a:t>Required:</a:t>
            </a:r>
            <a:endParaRPr/>
          </a:p>
          <a:p>
            <a:pPr indent="0" lvl="0" marL="0" rtl="0" algn="l">
              <a:lnSpc>
                <a:spcPct val="90000"/>
              </a:lnSpc>
              <a:spcBef>
                <a:spcPts val="1400"/>
              </a:spcBef>
              <a:spcAft>
                <a:spcPts val="0"/>
              </a:spcAft>
              <a:buSzPts val="2000"/>
              <a:buNone/>
            </a:pPr>
            <a:r>
              <a:t/>
            </a:r>
            <a:endParaRPr/>
          </a:p>
        </p:txBody>
      </p:sp>
      <p:sp>
        <p:nvSpPr>
          <p:cNvPr id="363" name="Google Shape;363;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64" name="Google Shape;364;p18"/>
          <p:cNvGraphicFramePr/>
          <p:nvPr/>
        </p:nvGraphicFramePr>
        <p:xfrm>
          <a:off x="1097279" y="3190876"/>
          <a:ext cx="3000000" cy="3000000"/>
        </p:xfrm>
        <a:graphic>
          <a:graphicData uri="http://schemas.openxmlformats.org/drawingml/2006/table">
            <a:tbl>
              <a:tblPr bandRow="1" firstRow="1">
                <a:noFill/>
                <a:tableStyleId>{B2D13D2C-EAAB-4D41-B9D9-6DFF7F9ACC97}</a:tableStyleId>
              </a:tblPr>
              <a:tblGrid>
                <a:gridCol w="607700"/>
                <a:gridCol w="3390900"/>
                <a:gridCol w="6116600"/>
              </a:tblGrid>
              <a:tr h="415650">
                <a:tc>
                  <a:txBody>
                    <a:bodyPr/>
                    <a:lstStyle/>
                    <a:p>
                      <a:pPr indent="0" lvl="0" marL="0" marR="0" rtl="0" algn="ctr">
                        <a:spcBef>
                          <a:spcPts val="0"/>
                        </a:spcBef>
                        <a:spcAft>
                          <a:spcPts val="0"/>
                        </a:spcAft>
                        <a:buNone/>
                      </a:pPr>
                      <a:r>
                        <a:rPr lang="en-US" sz="1800" u="none" cap="none" strike="noStrike"/>
                        <a:t>#</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Function</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File(s)</a:t>
                      </a:r>
                      <a:endParaRPr/>
                    </a:p>
                  </a:txBody>
                  <a:tcPr marT="45725" marB="45725" marR="91450" marL="91450" anchor="ctr"/>
                </a:tc>
              </a:tr>
              <a:tr h="860700">
                <a:tc>
                  <a:txBody>
                    <a:bodyPr/>
                    <a:lstStyle/>
                    <a:p>
                      <a:pPr indent="0" lvl="0" marL="0" marR="0" rtl="0" algn="ctr">
                        <a:spcBef>
                          <a:spcPts val="0"/>
                        </a:spcBef>
                        <a:spcAft>
                          <a:spcPts val="0"/>
                        </a:spcAft>
                        <a:buNone/>
                      </a:pPr>
                      <a:r>
                        <a:rPr b="1" lang="en-US" sz="1600" u="none" cap="none" strike="noStrike"/>
                        <a:t>1</a:t>
                      </a:r>
                      <a:endParaRPr/>
                    </a:p>
                  </a:txBody>
                  <a:tcPr marT="45725" marB="45725" marR="91450" marL="91450" anchor="ctr"/>
                </a:tc>
                <a:tc>
                  <a:txBody>
                    <a:bodyPr/>
                    <a:lstStyle/>
                    <a:p>
                      <a:pPr indent="0" lvl="0" marL="0" marR="0" rtl="0" algn="ctr">
                        <a:spcBef>
                          <a:spcPts val="0"/>
                        </a:spcBef>
                        <a:spcAft>
                          <a:spcPts val="0"/>
                        </a:spcAft>
                        <a:buNone/>
                      </a:pPr>
                      <a:r>
                        <a:rPr b="1" lang="en-US" sz="1800" u="none" cap="none" strike="noStrike">
                          <a:latin typeface="Courier New"/>
                          <a:ea typeface="Courier New"/>
                          <a:cs typeface="Courier New"/>
                          <a:sym typeface="Courier New"/>
                        </a:rPr>
                        <a:t>str2lower()</a:t>
                      </a:r>
                      <a:endParaRPr/>
                    </a:p>
                  </a:txBody>
                  <a:tcPr marT="45725" marB="45725" marR="91450" marL="91450" anchor="ctr"/>
                </a:tc>
                <a:tc>
                  <a:txBody>
                    <a:bodyPr/>
                    <a:lstStyle/>
                    <a:p>
                      <a:pPr indent="0" lvl="0" marL="0" marR="0" rtl="0" algn="ctr">
                        <a:lnSpc>
                          <a:spcPct val="100000"/>
                        </a:lnSpc>
                        <a:spcBef>
                          <a:spcPts val="0"/>
                        </a:spcBef>
                        <a:spcAft>
                          <a:spcPts val="0"/>
                        </a:spcAft>
                        <a:buClr>
                          <a:srgbClr val="C00000"/>
                        </a:buClr>
                        <a:buSzPts val="1800"/>
                        <a:buFont typeface="Cambria"/>
                        <a:buNone/>
                      </a:pPr>
                      <a:r>
                        <a:rPr b="1" lang="en-US" sz="1800" u="none" cap="none" strike="noStrike">
                          <a:solidFill>
                            <a:srgbClr val="C00000"/>
                          </a:solidFill>
                        </a:rPr>
                        <a:t>lib/string.c</a:t>
                      </a:r>
                      <a:endParaRPr b="1" sz="1800" u="none" cap="none" strike="noStrike">
                        <a:solidFill>
                          <a:srgbClr val="C00000"/>
                        </a:solidFill>
                      </a:endParaRPr>
                    </a:p>
                  </a:txBody>
                  <a:tcPr marT="45725" marB="45725" marR="91450" marL="91450" anchor="ctr"/>
                </a:tc>
              </a:tr>
              <a:tr h="1332375">
                <a:tc>
                  <a:txBody>
                    <a:bodyPr/>
                    <a:lstStyle/>
                    <a:p>
                      <a:pPr indent="0" lvl="0" marL="0" marR="0" rtl="0" algn="ctr">
                        <a:spcBef>
                          <a:spcPts val="0"/>
                        </a:spcBef>
                        <a:spcAft>
                          <a:spcPts val="0"/>
                        </a:spcAft>
                        <a:buNone/>
                      </a:pPr>
                      <a:r>
                        <a:rPr b="1" lang="en-US" sz="1600" u="none" cap="none" strike="noStrike"/>
                        <a:t>2</a:t>
                      </a:r>
                      <a:endParaRPr/>
                    </a:p>
                  </a:txBody>
                  <a:tcPr marT="45725" marB="45725" marR="91450" marL="91450" anchor="ctr"/>
                </a:tc>
                <a:tc>
                  <a:txBody>
                    <a:bodyPr/>
                    <a:lstStyle/>
                    <a:p>
                      <a:pPr indent="0" lvl="0" marL="0" marR="0" rtl="0" algn="ctr">
                        <a:spcBef>
                          <a:spcPts val="0"/>
                        </a:spcBef>
                        <a:spcAft>
                          <a:spcPts val="0"/>
                        </a:spcAft>
                        <a:buNone/>
                      </a:pPr>
                      <a:r>
                        <a:rPr b="1" lang="en-US" sz="1800" u="none" cap="none" strike="noStrike">
                          <a:latin typeface="Courier New"/>
                          <a:ea typeface="Courier New"/>
                          <a:cs typeface="Courier New"/>
                          <a:sym typeface="Courier New"/>
                        </a:rPr>
                        <a:t>process_command()</a:t>
                      </a:r>
                      <a:endParaRPr/>
                    </a:p>
                  </a:txBody>
                  <a:tcPr marT="45725" marB="45725" marR="91450" marL="91450" anchor="ctr"/>
                </a:tc>
                <a:tc>
                  <a:txBody>
                    <a:bodyPr/>
                    <a:lstStyle/>
                    <a:p>
                      <a:pPr indent="0" lvl="0" marL="0" marR="0" rtl="0" algn="l">
                        <a:spcBef>
                          <a:spcPts val="0"/>
                        </a:spcBef>
                        <a:spcAft>
                          <a:spcPts val="0"/>
                        </a:spcAft>
                        <a:buNone/>
                      </a:pPr>
                      <a:r>
                        <a:rPr lang="en-US" sz="1800" u="none" cap="none" strike="noStrike"/>
                        <a:t>Essential declarations: </a:t>
                      </a:r>
                      <a:endParaRPr/>
                    </a:p>
                    <a:p>
                      <a:pPr indent="0" lvl="0" marL="0" marR="0" rtl="0" algn="ctr">
                        <a:spcBef>
                          <a:spcPts val="0"/>
                        </a:spcBef>
                        <a:spcAft>
                          <a:spcPts val="0"/>
                        </a:spcAft>
                        <a:buNone/>
                      </a:pPr>
                      <a:r>
                        <a:rPr b="1" lang="en-US" sz="1800" u="none" cap="none" strike="noStrike">
                          <a:solidFill>
                            <a:schemeClr val="dk1"/>
                          </a:solidFill>
                        </a:rPr>
                        <a:t>kern/cmd/command_prompt.h,</a:t>
                      </a:r>
                      <a:endParaRPr/>
                    </a:p>
                    <a:p>
                      <a:pPr indent="0" lvl="0" marL="0" marR="0" rtl="0" algn="ctr">
                        <a:lnSpc>
                          <a:spcPct val="100000"/>
                        </a:lnSpc>
                        <a:spcBef>
                          <a:spcPts val="0"/>
                        </a:spcBef>
                        <a:spcAft>
                          <a:spcPts val="0"/>
                        </a:spcAft>
                        <a:buClr>
                          <a:schemeClr val="dk1"/>
                        </a:buClr>
                        <a:buSzPts val="1800"/>
                        <a:buFont typeface="Cambria"/>
                        <a:buNone/>
                      </a:pPr>
                      <a:r>
                        <a:rPr b="1" lang="en-US" sz="1800" u="none" cap="none" strike="noStrike">
                          <a:solidFill>
                            <a:schemeClr val="dk1"/>
                          </a:solidFill>
                        </a:rPr>
                        <a:t>kern/cmd/commands.h, </a:t>
                      </a:r>
                      <a:endParaRPr/>
                    </a:p>
                    <a:p>
                      <a:pPr indent="0" lvl="0" marL="0" marR="0" rtl="0" algn="ctr">
                        <a:spcBef>
                          <a:spcPts val="0"/>
                        </a:spcBef>
                        <a:spcAft>
                          <a:spcPts val="0"/>
                        </a:spcAft>
                        <a:buNone/>
                      </a:pPr>
                      <a:r>
                        <a:rPr b="1" lang="en-US" sz="1800" u="none" cap="none" strike="noStrike">
                          <a:solidFill>
                            <a:schemeClr val="dk1"/>
                          </a:solidFill>
                        </a:rPr>
                        <a:t>kern/cmd/commands.c</a:t>
                      </a:r>
                      <a:endParaRPr b="1" sz="1800" u="none" cap="none" strike="noStrike">
                        <a:solidFill>
                          <a:schemeClr val="dk1"/>
                        </a:solidFill>
                      </a:endParaRPr>
                    </a:p>
                    <a:p>
                      <a:pPr indent="0" lvl="0" marL="0" marR="0" rtl="0" algn="l">
                        <a:spcBef>
                          <a:spcPts val="0"/>
                        </a:spcBef>
                        <a:spcAft>
                          <a:spcPts val="0"/>
                        </a:spcAft>
                        <a:buNone/>
                      </a:pPr>
                      <a:r>
                        <a:rPr b="0" lang="en-US" sz="1800" u="none" cap="none" strike="noStrike">
                          <a:solidFill>
                            <a:schemeClr val="dk1"/>
                          </a:solidFill>
                        </a:rPr>
                        <a:t>Function definition TODO: </a:t>
                      </a:r>
                      <a:r>
                        <a:rPr b="1" lang="en-US" sz="1800" u="none" cap="none" strike="noStrike">
                          <a:solidFill>
                            <a:srgbClr val="FF0000"/>
                          </a:solidFill>
                        </a:rPr>
                        <a:t>kern/cmd/command_prompt.c</a:t>
                      </a:r>
                      <a:endParaRPr b="1" sz="1800" u="none" cap="none" strike="noStrike">
                        <a:solidFill>
                          <a:srgbClr val="FF0000"/>
                        </a:solidFill>
                      </a:endParaRPr>
                    </a:p>
                  </a:txBody>
                  <a:tcPr marT="45725" marB="45725" marR="91450" marL="91450" anchor="ct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mbria"/>
              <a:buNone/>
            </a:pPr>
            <a:r>
              <a:rPr b="1" lang="en-US"/>
              <a:t>#1:</a:t>
            </a:r>
            <a:r>
              <a:rPr lang="en-US"/>
              <a:t> str2lower</a:t>
            </a:r>
            <a:endParaRPr/>
          </a:p>
        </p:txBody>
      </p:sp>
      <p:sp>
        <p:nvSpPr>
          <p:cNvPr id="370" name="Google Shape;370;p1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b="1" lang="en-US"/>
              <a:t>Declaration:</a:t>
            </a:r>
            <a:endParaRPr/>
          </a:p>
          <a:p>
            <a:pPr indent="-114300" lvl="0" marL="91440" rtl="0" algn="ctr">
              <a:lnSpc>
                <a:spcPct val="90000"/>
              </a:lnSpc>
              <a:spcBef>
                <a:spcPts val="1400"/>
              </a:spcBef>
              <a:spcAft>
                <a:spcPts val="0"/>
              </a:spcAft>
              <a:buSzPts val="1800"/>
              <a:buChar char=" "/>
            </a:pPr>
            <a:r>
              <a:rPr lang="en-US" sz="1800">
                <a:solidFill>
                  <a:srgbClr val="535353"/>
                </a:solidFill>
                <a:latin typeface="Courier New"/>
                <a:ea typeface="Courier New"/>
                <a:cs typeface="Courier New"/>
                <a:sym typeface="Courier New"/>
              </a:rPr>
              <a:t>char</a:t>
            </a:r>
            <a:r>
              <a:rPr lang="en-US" sz="1800">
                <a:solidFill>
                  <a:srgbClr val="A36622"/>
                </a:solidFill>
                <a:latin typeface="Courier New"/>
                <a:ea typeface="Courier New"/>
                <a:cs typeface="Courier New"/>
                <a:sym typeface="Courier New"/>
              </a:rPr>
              <a:t>*</a:t>
            </a:r>
            <a:r>
              <a:rPr lang="en-US" sz="1800">
                <a:solidFill>
                  <a:srgbClr val="000000"/>
                </a:solidFill>
                <a:latin typeface="Courier New"/>
                <a:ea typeface="Courier New"/>
                <a:cs typeface="Courier New"/>
                <a:sym typeface="Courier New"/>
              </a:rPr>
              <a:t> </a:t>
            </a:r>
            <a:r>
              <a:rPr b="1" lang="en-US" sz="1800">
                <a:solidFill>
                  <a:srgbClr val="000000"/>
                </a:solidFill>
                <a:latin typeface="Courier New"/>
                <a:ea typeface="Courier New"/>
                <a:cs typeface="Courier New"/>
                <a:sym typeface="Courier New"/>
              </a:rPr>
              <a:t>str2lower</a:t>
            </a:r>
            <a:r>
              <a:rPr b="1" lang="en-US" sz="1800">
                <a:solidFill>
                  <a:srgbClr val="787878"/>
                </a:solidFill>
                <a:latin typeface="Courier New"/>
                <a:ea typeface="Courier New"/>
                <a:cs typeface="Courier New"/>
                <a:sym typeface="Courier New"/>
              </a:rPr>
              <a:t>(</a:t>
            </a:r>
            <a:r>
              <a:rPr b="1" lang="en-US" sz="1800">
                <a:solidFill>
                  <a:srgbClr val="535353"/>
                </a:solidFill>
                <a:latin typeface="Courier New"/>
                <a:ea typeface="Courier New"/>
                <a:cs typeface="Courier New"/>
                <a:sym typeface="Courier New"/>
              </a:rPr>
              <a:t>char</a:t>
            </a:r>
            <a:r>
              <a:rPr b="1" lang="en-US" sz="1800">
                <a:solidFill>
                  <a:srgbClr val="000000"/>
                </a:solidFill>
                <a:latin typeface="Courier New"/>
                <a:ea typeface="Courier New"/>
                <a:cs typeface="Courier New"/>
                <a:sym typeface="Courier New"/>
              </a:rPr>
              <a:t> </a:t>
            </a:r>
            <a:r>
              <a:rPr b="1" lang="en-US" sz="1800">
                <a:solidFill>
                  <a:srgbClr val="A36622"/>
                </a:solidFill>
                <a:latin typeface="Courier New"/>
                <a:ea typeface="Courier New"/>
                <a:cs typeface="Courier New"/>
                <a:sym typeface="Courier New"/>
              </a:rPr>
              <a:t>*</a:t>
            </a:r>
            <a:r>
              <a:rPr b="1" lang="en-US" sz="1800">
                <a:solidFill>
                  <a:srgbClr val="000000"/>
                </a:solidFill>
                <a:latin typeface="Courier New"/>
                <a:ea typeface="Courier New"/>
                <a:cs typeface="Courier New"/>
                <a:sym typeface="Courier New"/>
              </a:rPr>
              <a:t>dst</a:t>
            </a:r>
            <a:r>
              <a:rPr b="1" lang="en-US" sz="1800">
                <a:solidFill>
                  <a:srgbClr val="A36622"/>
                </a:solidFill>
                <a:latin typeface="Courier New"/>
                <a:ea typeface="Courier New"/>
                <a:cs typeface="Courier New"/>
                <a:sym typeface="Courier New"/>
              </a:rPr>
              <a:t>,</a:t>
            </a:r>
            <a:r>
              <a:rPr b="1" lang="en-US" sz="1800">
                <a:solidFill>
                  <a:srgbClr val="000000"/>
                </a:solidFill>
                <a:latin typeface="Courier New"/>
                <a:ea typeface="Courier New"/>
                <a:cs typeface="Courier New"/>
                <a:sym typeface="Courier New"/>
              </a:rPr>
              <a:t> </a:t>
            </a:r>
            <a:r>
              <a:rPr b="1" lang="en-US" sz="1800">
                <a:solidFill>
                  <a:srgbClr val="0037CD"/>
                </a:solidFill>
                <a:latin typeface="Courier New"/>
                <a:ea typeface="Courier New"/>
                <a:cs typeface="Courier New"/>
                <a:sym typeface="Courier New"/>
              </a:rPr>
              <a:t>const</a:t>
            </a:r>
            <a:r>
              <a:rPr b="1" lang="en-US" sz="1800">
                <a:solidFill>
                  <a:srgbClr val="000000"/>
                </a:solidFill>
                <a:latin typeface="Courier New"/>
                <a:ea typeface="Courier New"/>
                <a:cs typeface="Courier New"/>
                <a:sym typeface="Courier New"/>
              </a:rPr>
              <a:t> </a:t>
            </a:r>
            <a:r>
              <a:rPr b="1" lang="en-US" sz="1800">
                <a:solidFill>
                  <a:srgbClr val="535353"/>
                </a:solidFill>
                <a:latin typeface="Courier New"/>
                <a:ea typeface="Courier New"/>
                <a:cs typeface="Courier New"/>
                <a:sym typeface="Courier New"/>
              </a:rPr>
              <a:t>char</a:t>
            </a:r>
            <a:r>
              <a:rPr b="1" lang="en-US" sz="1800">
                <a:solidFill>
                  <a:srgbClr val="000000"/>
                </a:solidFill>
                <a:latin typeface="Courier New"/>
                <a:ea typeface="Courier New"/>
                <a:cs typeface="Courier New"/>
                <a:sym typeface="Courier New"/>
              </a:rPr>
              <a:t> </a:t>
            </a:r>
            <a:r>
              <a:rPr b="1" lang="en-US" sz="1800">
                <a:solidFill>
                  <a:srgbClr val="A36622"/>
                </a:solidFill>
                <a:latin typeface="Courier New"/>
                <a:ea typeface="Courier New"/>
                <a:cs typeface="Courier New"/>
                <a:sym typeface="Courier New"/>
              </a:rPr>
              <a:t>*</a:t>
            </a:r>
            <a:r>
              <a:rPr b="1" lang="en-US" sz="1800">
                <a:solidFill>
                  <a:srgbClr val="000000"/>
                </a:solidFill>
                <a:latin typeface="Courier New"/>
                <a:ea typeface="Courier New"/>
                <a:cs typeface="Courier New"/>
                <a:sym typeface="Courier New"/>
              </a:rPr>
              <a:t>src</a:t>
            </a:r>
            <a:r>
              <a:rPr b="1" lang="en-US" sz="1800">
                <a:solidFill>
                  <a:srgbClr val="787878"/>
                </a:solidFill>
                <a:latin typeface="Courier New"/>
                <a:ea typeface="Courier New"/>
                <a:cs typeface="Courier New"/>
                <a:sym typeface="Courier New"/>
              </a:rPr>
              <a:t>)</a:t>
            </a:r>
            <a:r>
              <a:rPr lang="en-US">
                <a:latin typeface="Courier New"/>
                <a:ea typeface="Courier New"/>
                <a:cs typeface="Courier New"/>
                <a:sym typeface="Courier New"/>
              </a:rPr>
              <a:t> </a:t>
            </a:r>
            <a:endParaRPr/>
          </a:p>
          <a:p>
            <a:pPr indent="-127000" lvl="0" marL="91440" rtl="0" algn="l">
              <a:lnSpc>
                <a:spcPct val="90000"/>
              </a:lnSpc>
              <a:spcBef>
                <a:spcPts val="1400"/>
              </a:spcBef>
              <a:spcAft>
                <a:spcPts val="0"/>
              </a:spcAft>
              <a:buSzPts val="2000"/>
              <a:buChar char=" "/>
            </a:pPr>
            <a:r>
              <a:rPr b="1" lang="en-US"/>
              <a:t>Description:</a:t>
            </a:r>
            <a:endParaRPr/>
          </a:p>
          <a:p>
            <a:pPr indent="-182880" lvl="1" marL="384048" rtl="0" algn="l">
              <a:lnSpc>
                <a:spcPct val="90000"/>
              </a:lnSpc>
              <a:spcBef>
                <a:spcPts val="400"/>
              </a:spcBef>
              <a:spcAft>
                <a:spcPts val="0"/>
              </a:spcAft>
              <a:buSzPts val="1800"/>
              <a:buChar char="◦"/>
            </a:pPr>
            <a:r>
              <a:rPr lang="en-US"/>
              <a:t>Convert all alphabet chars of a given string “</a:t>
            </a:r>
            <a:r>
              <a:rPr b="1" lang="en-US" sz="1800">
                <a:solidFill>
                  <a:srgbClr val="000000"/>
                </a:solidFill>
                <a:latin typeface="Courier New"/>
                <a:ea typeface="Courier New"/>
                <a:cs typeface="Courier New"/>
                <a:sym typeface="Courier New"/>
              </a:rPr>
              <a:t>src</a:t>
            </a:r>
            <a:r>
              <a:rPr lang="en-US"/>
              <a:t>” to lower case, store it in “</a:t>
            </a:r>
            <a:r>
              <a:rPr b="1" lang="en-US" sz="1800">
                <a:solidFill>
                  <a:srgbClr val="000000"/>
                </a:solidFill>
                <a:latin typeface="Courier New"/>
                <a:ea typeface="Courier New"/>
                <a:cs typeface="Courier New"/>
                <a:sym typeface="Courier New"/>
              </a:rPr>
              <a:t>dst</a:t>
            </a:r>
            <a:r>
              <a:rPr lang="en-US"/>
              <a:t>” and return it</a:t>
            </a:r>
            <a:endParaRPr/>
          </a:p>
          <a:p>
            <a:pPr indent="-127000" lvl="0" marL="91440" rtl="0" algn="l">
              <a:lnSpc>
                <a:spcPct val="90000"/>
              </a:lnSpc>
              <a:spcBef>
                <a:spcPts val="1600"/>
              </a:spcBef>
              <a:spcAft>
                <a:spcPts val="0"/>
              </a:spcAft>
              <a:buSzPts val="2000"/>
              <a:buChar char=" "/>
            </a:pPr>
            <a:r>
              <a:rPr b="1" lang="en-US"/>
              <a:t>Testing:</a:t>
            </a:r>
            <a:endParaRPr/>
          </a:p>
          <a:p>
            <a:pPr indent="-182880" lvl="1" marL="384048" rtl="0" algn="l">
              <a:lnSpc>
                <a:spcPct val="90000"/>
              </a:lnSpc>
              <a:spcBef>
                <a:spcPts val="400"/>
              </a:spcBef>
              <a:spcAft>
                <a:spcPts val="0"/>
              </a:spcAft>
              <a:buSzPts val="1800"/>
              <a:buChar char="◦"/>
            </a:pPr>
            <a:r>
              <a:rPr b="1" lang="en-US"/>
              <a:t>[</a:t>
            </a:r>
            <a:r>
              <a:rPr b="1" lang="en-US">
                <a:solidFill>
                  <a:srgbClr val="FF0000"/>
                </a:solidFill>
              </a:rPr>
              <a:t>UNSEEN</a:t>
            </a:r>
            <a:r>
              <a:rPr b="1" lang="en-US"/>
              <a:t>] </a:t>
            </a:r>
            <a:r>
              <a:rPr lang="en-US"/>
              <a:t>Test at your own…</a:t>
            </a:r>
            <a:endParaRPr/>
          </a:p>
        </p:txBody>
      </p:sp>
      <p:sp>
        <p:nvSpPr>
          <p:cNvPr id="371" name="Google Shape;371;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mbria"/>
              <a:buNone/>
            </a:pPr>
            <a:r>
              <a:rPr b="1" lang="en-US"/>
              <a:t>Agenda</a:t>
            </a:r>
            <a:endParaRPr/>
          </a:p>
        </p:txBody>
      </p:sp>
      <p:sp>
        <p:nvSpPr>
          <p:cNvPr id="198" name="Google Shape;198;p2"/>
          <p:cNvSpPr txBox="1"/>
          <p:nvPr>
            <p:ph idx="1" type="body"/>
          </p:nvPr>
        </p:nvSpPr>
        <p:spPr>
          <a:xfrm>
            <a:off x="1097280" y="1845733"/>
            <a:ext cx="10058400" cy="4488392"/>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Font typeface="Noto Sans Symbols"/>
              <a:buChar char="▪"/>
            </a:pPr>
            <a:r>
              <a:rPr lang="en-US"/>
              <a:t>Logistics</a:t>
            </a:r>
            <a:endParaRPr/>
          </a:p>
          <a:p>
            <a:pPr indent="-127000" lvl="0" marL="91440" rtl="0" algn="l">
              <a:lnSpc>
                <a:spcPct val="90000"/>
              </a:lnSpc>
              <a:spcBef>
                <a:spcPts val="1400"/>
              </a:spcBef>
              <a:spcAft>
                <a:spcPts val="0"/>
              </a:spcAft>
              <a:buSzPts val="2000"/>
              <a:buFont typeface="Noto Sans Symbols"/>
              <a:buChar char="▪"/>
            </a:pPr>
            <a:r>
              <a:rPr lang="en-US"/>
              <a:t>Part 0: Prerequisites</a:t>
            </a:r>
            <a:endParaRPr/>
          </a:p>
          <a:p>
            <a:pPr indent="-182880" lvl="1" marL="384048" rtl="0" algn="l">
              <a:lnSpc>
                <a:spcPct val="90000"/>
              </a:lnSpc>
              <a:spcBef>
                <a:spcPts val="400"/>
              </a:spcBef>
              <a:spcAft>
                <a:spcPts val="0"/>
              </a:spcAft>
              <a:buSzPts val="1800"/>
              <a:buFont typeface="Noto Sans Symbols"/>
              <a:buChar char="▪"/>
            </a:pPr>
            <a:r>
              <a:rPr lang="en-US"/>
              <a:t>Pointers</a:t>
            </a:r>
            <a:endParaRPr/>
          </a:p>
          <a:p>
            <a:pPr indent="-182880" lvl="1" marL="384048" rtl="0" algn="l">
              <a:lnSpc>
                <a:spcPct val="90000"/>
              </a:lnSpc>
              <a:spcBef>
                <a:spcPts val="600"/>
              </a:spcBef>
              <a:spcAft>
                <a:spcPts val="0"/>
              </a:spcAft>
              <a:buSzPts val="1800"/>
              <a:buFont typeface="Noto Sans Symbols"/>
              <a:buChar char="▪"/>
            </a:pPr>
            <a:r>
              <a:rPr lang="en-US"/>
              <a:t>LISTs in FOS</a:t>
            </a:r>
            <a:endParaRPr/>
          </a:p>
          <a:p>
            <a:pPr indent="-127000" lvl="0" marL="91440" rtl="0" algn="l">
              <a:lnSpc>
                <a:spcPct val="90000"/>
              </a:lnSpc>
              <a:spcBef>
                <a:spcPts val="1600"/>
              </a:spcBef>
              <a:spcAft>
                <a:spcPts val="0"/>
              </a:spcAft>
              <a:buSzPts val="2000"/>
              <a:buFont typeface="Noto Sans Symbols"/>
              <a:buChar char="▪"/>
            </a:pPr>
            <a:r>
              <a:rPr lang="en-US"/>
              <a:t>Part 1: Play with Code!</a:t>
            </a:r>
            <a:endParaRPr/>
          </a:p>
          <a:p>
            <a:pPr indent="-182880" lvl="1" marL="384048" rtl="0" algn="l">
              <a:lnSpc>
                <a:spcPct val="90000"/>
              </a:lnSpc>
              <a:spcBef>
                <a:spcPts val="400"/>
              </a:spcBef>
              <a:spcAft>
                <a:spcPts val="0"/>
              </a:spcAft>
              <a:buSzPts val="1800"/>
              <a:buFont typeface="Noto Sans Symbols"/>
              <a:buChar char="▪"/>
            </a:pPr>
            <a:r>
              <a:rPr lang="en-US"/>
              <a:t>Strings</a:t>
            </a:r>
            <a:endParaRPr/>
          </a:p>
          <a:p>
            <a:pPr indent="-182880" lvl="1" marL="384048" rtl="0" algn="l">
              <a:lnSpc>
                <a:spcPct val="90000"/>
              </a:lnSpc>
              <a:spcBef>
                <a:spcPts val="600"/>
              </a:spcBef>
              <a:spcAft>
                <a:spcPts val="0"/>
              </a:spcAft>
              <a:buSzPts val="1800"/>
              <a:buFont typeface="Noto Sans Symbols"/>
              <a:buChar char="▪"/>
            </a:pPr>
            <a:r>
              <a:rPr lang="en-US"/>
              <a:t>Command Prompt</a:t>
            </a:r>
            <a:endParaRPr/>
          </a:p>
          <a:p>
            <a:pPr indent="-127000" lvl="0" marL="91440" rtl="0" algn="l">
              <a:lnSpc>
                <a:spcPct val="90000"/>
              </a:lnSpc>
              <a:spcBef>
                <a:spcPts val="1600"/>
              </a:spcBef>
              <a:spcAft>
                <a:spcPts val="0"/>
              </a:spcAft>
              <a:buSzPts val="2000"/>
              <a:buFont typeface="Noto Sans Symbols"/>
              <a:buChar char="▪"/>
            </a:pPr>
            <a:r>
              <a:rPr lang="en-US"/>
              <a:t>Part 2: System Calls</a:t>
            </a:r>
            <a:endParaRPr/>
          </a:p>
          <a:p>
            <a:pPr indent="-127000" lvl="0" marL="91440" rtl="0" algn="l">
              <a:lnSpc>
                <a:spcPct val="90000"/>
              </a:lnSpc>
              <a:spcBef>
                <a:spcPts val="1400"/>
              </a:spcBef>
              <a:spcAft>
                <a:spcPts val="0"/>
              </a:spcAft>
              <a:buSzPts val="2000"/>
              <a:buFont typeface="Noto Sans Symbols"/>
              <a:buChar char="▪"/>
            </a:pPr>
            <a:r>
              <a:rPr lang="en-US"/>
              <a:t>Part 3: Dynamic Allocator</a:t>
            </a:r>
            <a:endParaRPr/>
          </a:p>
          <a:p>
            <a:pPr indent="-127000" lvl="0" marL="91440" rtl="0" algn="l">
              <a:lnSpc>
                <a:spcPct val="90000"/>
              </a:lnSpc>
              <a:spcBef>
                <a:spcPts val="1400"/>
              </a:spcBef>
              <a:spcAft>
                <a:spcPts val="0"/>
              </a:spcAft>
              <a:buSzPts val="2000"/>
              <a:buFont typeface="Noto Sans Symbols"/>
              <a:buChar char="▪"/>
            </a:pPr>
            <a:r>
              <a:rPr lang="en-US"/>
              <a:t>Summary &amp; Quick Guide</a:t>
            </a:r>
            <a:endParaRPr/>
          </a:p>
          <a:p>
            <a:pPr indent="-127000" lvl="0" marL="91440" rtl="0" algn="l">
              <a:lnSpc>
                <a:spcPct val="90000"/>
              </a:lnSpc>
              <a:spcBef>
                <a:spcPts val="1400"/>
              </a:spcBef>
              <a:spcAft>
                <a:spcPts val="0"/>
              </a:spcAft>
              <a:buSzPts val="2000"/>
              <a:buFont typeface="Noto Sans Symbols"/>
              <a:buChar char="▪"/>
            </a:pPr>
            <a:r>
              <a:rPr lang="en-US"/>
              <a:t>How to submit?</a:t>
            </a:r>
            <a:endParaRPr/>
          </a:p>
        </p:txBody>
      </p:sp>
      <p:sp>
        <p:nvSpPr>
          <p:cNvPr id="199" name="Google Shape;199;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mbria"/>
              <a:buNone/>
            </a:pPr>
            <a:r>
              <a:rPr b="1" lang="en-US"/>
              <a:t>#2:</a:t>
            </a:r>
            <a:r>
              <a:rPr lang="en-US"/>
              <a:t> process_command</a:t>
            </a:r>
            <a:endParaRPr/>
          </a:p>
        </p:txBody>
      </p:sp>
      <p:sp>
        <p:nvSpPr>
          <p:cNvPr id="377" name="Google Shape;377;p20"/>
          <p:cNvSpPr txBox="1"/>
          <p:nvPr>
            <p:ph idx="1" type="body"/>
          </p:nvPr>
        </p:nvSpPr>
        <p:spPr>
          <a:xfrm>
            <a:off x="1097280" y="1845733"/>
            <a:ext cx="3494746" cy="4488391"/>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b="1" lang="en-US"/>
              <a:t>Givens:</a:t>
            </a:r>
            <a:endParaRPr/>
          </a:p>
          <a:p>
            <a:pPr indent="-342900" lvl="1" marL="544068" rtl="0" algn="l">
              <a:lnSpc>
                <a:spcPct val="90000"/>
              </a:lnSpc>
              <a:spcBef>
                <a:spcPts val="400"/>
              </a:spcBef>
              <a:spcAft>
                <a:spcPts val="0"/>
              </a:spcAft>
              <a:buSzPts val="1800"/>
              <a:buFont typeface="Cambria"/>
              <a:buAutoNum type="arabicPeriod"/>
            </a:pPr>
            <a:r>
              <a:rPr lang="en-US"/>
              <a:t># of arguments per command</a:t>
            </a:r>
            <a:endParaRPr/>
          </a:p>
          <a:p>
            <a:pPr indent="-228600" lvl="1" marL="544068" rtl="0" algn="l">
              <a:lnSpc>
                <a:spcPct val="90000"/>
              </a:lnSpc>
              <a:spcBef>
                <a:spcPts val="600"/>
              </a:spcBef>
              <a:spcAft>
                <a:spcPts val="0"/>
              </a:spcAft>
              <a:buSzPts val="1800"/>
              <a:buFont typeface="Cambria"/>
              <a:buNone/>
            </a:pPr>
            <a:r>
              <a:t/>
            </a:r>
            <a:endParaRPr/>
          </a:p>
          <a:p>
            <a:pPr indent="-342900" lvl="1" marL="544068" rtl="0" algn="l">
              <a:lnSpc>
                <a:spcPct val="90000"/>
              </a:lnSpc>
              <a:spcBef>
                <a:spcPts val="600"/>
              </a:spcBef>
              <a:spcAft>
                <a:spcPts val="0"/>
              </a:spcAft>
              <a:buSzPts val="1800"/>
              <a:buFont typeface="Cambria"/>
              <a:buAutoNum type="arabicPeriod"/>
            </a:pPr>
            <a:r>
              <a:rPr lang="en-US"/>
              <a:t>Linked list prev-next pointers</a:t>
            </a:r>
            <a:endParaRPr/>
          </a:p>
          <a:p>
            <a:pPr indent="-228600" lvl="1" marL="544068" rtl="0" algn="l">
              <a:lnSpc>
                <a:spcPct val="90000"/>
              </a:lnSpc>
              <a:spcBef>
                <a:spcPts val="600"/>
              </a:spcBef>
              <a:spcAft>
                <a:spcPts val="0"/>
              </a:spcAft>
              <a:buSzPts val="1800"/>
              <a:buFont typeface="Cambria"/>
              <a:buNone/>
            </a:pPr>
            <a:r>
              <a:t/>
            </a:r>
            <a:endParaRPr/>
          </a:p>
          <a:p>
            <a:pPr indent="-228600" lvl="1" marL="544068" rtl="0" algn="l">
              <a:lnSpc>
                <a:spcPct val="90000"/>
              </a:lnSpc>
              <a:spcBef>
                <a:spcPts val="600"/>
              </a:spcBef>
              <a:spcAft>
                <a:spcPts val="0"/>
              </a:spcAft>
              <a:buSzPts val="1800"/>
              <a:buFont typeface="Cambria"/>
              <a:buNone/>
            </a:pPr>
            <a:r>
              <a:t/>
            </a:r>
            <a:endParaRPr/>
          </a:p>
          <a:p>
            <a:pPr indent="-228600" lvl="1" marL="544068" rtl="0" algn="l">
              <a:lnSpc>
                <a:spcPct val="90000"/>
              </a:lnSpc>
              <a:spcBef>
                <a:spcPts val="600"/>
              </a:spcBef>
              <a:spcAft>
                <a:spcPts val="0"/>
              </a:spcAft>
              <a:buSzPts val="1800"/>
              <a:buFont typeface="Cambria"/>
              <a:buNone/>
            </a:pPr>
            <a:r>
              <a:t/>
            </a:r>
            <a:endParaRPr/>
          </a:p>
          <a:p>
            <a:pPr indent="-342900" lvl="1" marL="544068" rtl="0" algn="l">
              <a:lnSpc>
                <a:spcPct val="90000"/>
              </a:lnSpc>
              <a:spcBef>
                <a:spcPts val="600"/>
              </a:spcBef>
              <a:spcAft>
                <a:spcPts val="0"/>
              </a:spcAft>
              <a:buSzPts val="1800"/>
              <a:buFont typeface="Cambria"/>
              <a:buAutoNum type="arabicPeriod"/>
            </a:pPr>
            <a:r>
              <a:rPr lang="en-US"/>
              <a:t>Initializations</a:t>
            </a:r>
            <a:endParaRPr/>
          </a:p>
          <a:p>
            <a:pPr indent="0" lvl="0" marL="91440" rtl="0" algn="ctr">
              <a:lnSpc>
                <a:spcPct val="90000"/>
              </a:lnSpc>
              <a:spcBef>
                <a:spcPts val="1600"/>
              </a:spcBef>
              <a:spcAft>
                <a:spcPts val="0"/>
              </a:spcAft>
              <a:buSzPts val="2000"/>
              <a:buNone/>
            </a:pPr>
            <a:r>
              <a:t/>
            </a:r>
            <a:endParaRPr/>
          </a:p>
        </p:txBody>
      </p:sp>
      <p:sp>
        <p:nvSpPr>
          <p:cNvPr id="378" name="Google Shape;378;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79" name="Google Shape;379;p20"/>
          <p:cNvPicPr preferRelativeResize="0"/>
          <p:nvPr/>
        </p:nvPicPr>
        <p:blipFill rotWithShape="1">
          <a:blip r:embed="rId3">
            <a:alphaModFix/>
          </a:blip>
          <a:srcRect b="33194" l="23906" r="25625" t="41111"/>
          <a:stretch/>
        </p:blipFill>
        <p:spPr>
          <a:xfrm>
            <a:off x="4592026" y="1826683"/>
            <a:ext cx="7599974" cy="2176463"/>
          </a:xfrm>
          <a:prstGeom prst="rect">
            <a:avLst/>
          </a:prstGeom>
          <a:noFill/>
          <a:ln>
            <a:noFill/>
          </a:ln>
        </p:spPr>
      </p:pic>
      <p:pic>
        <p:nvPicPr>
          <p:cNvPr id="380" name="Google Shape;380;p20"/>
          <p:cNvPicPr preferRelativeResize="0"/>
          <p:nvPr/>
        </p:nvPicPr>
        <p:blipFill rotWithShape="1">
          <a:blip r:embed="rId4">
            <a:alphaModFix/>
          </a:blip>
          <a:srcRect b="48889" l="11083" r="33672" t="15704"/>
          <a:stretch/>
        </p:blipFill>
        <p:spPr>
          <a:xfrm>
            <a:off x="4592026" y="4072996"/>
            <a:ext cx="7599974" cy="2739898"/>
          </a:xfrm>
          <a:prstGeom prst="rect">
            <a:avLst/>
          </a:prstGeom>
          <a:noFill/>
          <a:ln>
            <a:noFill/>
          </a:ln>
        </p:spPr>
      </p:pic>
      <p:sp>
        <p:nvSpPr>
          <p:cNvPr id="381" name="Google Shape;381;p20"/>
          <p:cNvSpPr/>
          <p:nvPr/>
        </p:nvSpPr>
        <p:spPr>
          <a:xfrm>
            <a:off x="7134225" y="3495675"/>
            <a:ext cx="1600200" cy="257175"/>
          </a:xfrm>
          <a:prstGeom prst="roundRect">
            <a:avLst>
              <a:gd fmla="val 16667" name="adj"/>
            </a:avLst>
          </a:prstGeom>
          <a:solidFill>
            <a:srgbClr val="4F81BD">
              <a:alpha val="40000"/>
            </a:srgbClr>
          </a:solidFill>
          <a:ln cap="flat" cmpd="sng" w="15875">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mbria"/>
              <a:ea typeface="Cambria"/>
              <a:cs typeface="Cambria"/>
              <a:sym typeface="Camb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500"/>
                                        <p:tgtEl>
                                          <p:spTgt spid="3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mbria"/>
              <a:buNone/>
            </a:pPr>
            <a:r>
              <a:rPr b="1" lang="en-US"/>
              <a:t>#2:</a:t>
            </a:r>
            <a:r>
              <a:rPr lang="en-US"/>
              <a:t> process_command</a:t>
            </a:r>
            <a:endParaRPr/>
          </a:p>
        </p:txBody>
      </p:sp>
      <p:sp>
        <p:nvSpPr>
          <p:cNvPr id="387" name="Google Shape;387;p21"/>
          <p:cNvSpPr txBox="1"/>
          <p:nvPr>
            <p:ph idx="1" type="body"/>
          </p:nvPr>
        </p:nvSpPr>
        <p:spPr>
          <a:xfrm>
            <a:off x="1097280" y="1845733"/>
            <a:ext cx="4551680" cy="4488391"/>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b="1" lang="en-US"/>
              <a:t>Givens:</a:t>
            </a:r>
            <a:endParaRPr/>
          </a:p>
          <a:p>
            <a:pPr indent="-342900" lvl="1" marL="544068" rtl="0" algn="l">
              <a:lnSpc>
                <a:spcPct val="90000"/>
              </a:lnSpc>
              <a:spcBef>
                <a:spcPts val="400"/>
              </a:spcBef>
              <a:spcAft>
                <a:spcPts val="0"/>
              </a:spcAft>
              <a:buSzPts val="1800"/>
              <a:buFont typeface="Cambria"/>
              <a:buAutoNum type="arabicPeriod" startAt="3"/>
            </a:pPr>
            <a:r>
              <a:rPr lang="en-US"/>
              <a:t>List of found commands (if any)</a:t>
            </a:r>
            <a:endParaRPr/>
          </a:p>
          <a:p>
            <a:pPr indent="-182880" lvl="2" marL="566928" rtl="0" algn="l">
              <a:lnSpc>
                <a:spcPct val="90000"/>
              </a:lnSpc>
              <a:spcBef>
                <a:spcPts val="600"/>
              </a:spcBef>
              <a:spcAft>
                <a:spcPts val="0"/>
              </a:spcAft>
              <a:buSzPts val="1400"/>
              <a:buChar char="◦"/>
            </a:pPr>
            <a:r>
              <a:rPr lang="en-US"/>
              <a:t>Hold objects from </a:t>
            </a:r>
            <a:r>
              <a:rPr b="1" lang="en-US">
                <a:solidFill>
                  <a:srgbClr val="538CD5"/>
                </a:solidFill>
                <a:latin typeface="Courier New"/>
                <a:ea typeface="Courier New"/>
                <a:cs typeface="Courier New"/>
                <a:sym typeface="Courier New"/>
              </a:rPr>
              <a:t>struct</a:t>
            </a:r>
            <a:r>
              <a:rPr b="1" lang="en-US">
                <a:latin typeface="Courier New"/>
                <a:ea typeface="Courier New"/>
                <a:cs typeface="Courier New"/>
                <a:sym typeface="Courier New"/>
              </a:rPr>
              <a:t> Command</a:t>
            </a:r>
            <a:endParaRPr/>
          </a:p>
          <a:p>
            <a:pPr indent="-228600" lvl="1" marL="544068" rtl="0" algn="l">
              <a:lnSpc>
                <a:spcPct val="90000"/>
              </a:lnSpc>
              <a:spcBef>
                <a:spcPts val="600"/>
              </a:spcBef>
              <a:spcAft>
                <a:spcPts val="0"/>
              </a:spcAft>
              <a:buSzPts val="1800"/>
              <a:buFont typeface="Cambria"/>
              <a:buNone/>
            </a:pPr>
            <a:r>
              <a:t/>
            </a:r>
            <a:endParaRPr/>
          </a:p>
          <a:p>
            <a:pPr indent="-228600" lvl="1" marL="544068" rtl="0" algn="l">
              <a:lnSpc>
                <a:spcPct val="90000"/>
              </a:lnSpc>
              <a:spcBef>
                <a:spcPts val="600"/>
              </a:spcBef>
              <a:spcAft>
                <a:spcPts val="0"/>
              </a:spcAft>
              <a:buSzPts val="1800"/>
              <a:buFont typeface="Cambria"/>
              <a:buNone/>
            </a:pPr>
            <a:r>
              <a:t/>
            </a:r>
            <a:endParaRPr/>
          </a:p>
          <a:p>
            <a:pPr indent="-342900" lvl="1" marL="544068" rtl="0" algn="l">
              <a:lnSpc>
                <a:spcPct val="90000"/>
              </a:lnSpc>
              <a:spcBef>
                <a:spcPts val="600"/>
              </a:spcBef>
              <a:spcAft>
                <a:spcPts val="0"/>
              </a:spcAft>
              <a:buSzPts val="1800"/>
              <a:buFont typeface="Cambria"/>
              <a:buAutoNum type="arabicPeriod" startAt="3"/>
            </a:pPr>
            <a:r>
              <a:rPr lang="en-US"/>
              <a:t>Command Status</a:t>
            </a:r>
            <a:endParaRPr/>
          </a:p>
          <a:p>
            <a:pPr indent="0" lvl="0" marL="91440" rtl="0" algn="ctr">
              <a:lnSpc>
                <a:spcPct val="90000"/>
              </a:lnSpc>
              <a:spcBef>
                <a:spcPts val="1600"/>
              </a:spcBef>
              <a:spcAft>
                <a:spcPts val="0"/>
              </a:spcAft>
              <a:buSzPts val="2000"/>
              <a:buNone/>
            </a:pPr>
            <a:r>
              <a:t/>
            </a:r>
            <a:endParaRPr/>
          </a:p>
        </p:txBody>
      </p:sp>
      <p:sp>
        <p:nvSpPr>
          <p:cNvPr id="388" name="Google Shape;388;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89" name="Google Shape;389;p21"/>
          <p:cNvPicPr preferRelativeResize="0"/>
          <p:nvPr/>
        </p:nvPicPr>
        <p:blipFill rotWithShape="1">
          <a:blip r:embed="rId3">
            <a:alphaModFix/>
          </a:blip>
          <a:srcRect b="37877" l="4333" r="72166" t="55704"/>
          <a:stretch/>
        </p:blipFill>
        <p:spPr>
          <a:xfrm>
            <a:off x="5866938" y="2153920"/>
            <a:ext cx="4033520" cy="619760"/>
          </a:xfrm>
          <a:prstGeom prst="rect">
            <a:avLst/>
          </a:prstGeom>
          <a:noFill/>
          <a:ln>
            <a:noFill/>
          </a:ln>
        </p:spPr>
      </p:pic>
      <p:pic>
        <p:nvPicPr>
          <p:cNvPr id="390" name="Google Shape;390;p21"/>
          <p:cNvPicPr preferRelativeResize="0"/>
          <p:nvPr/>
        </p:nvPicPr>
        <p:blipFill rotWithShape="1">
          <a:blip r:embed="rId3">
            <a:alphaModFix/>
          </a:blip>
          <a:srcRect b="23141" l="4333" r="72166" t="63434"/>
          <a:stretch/>
        </p:blipFill>
        <p:spPr>
          <a:xfrm>
            <a:off x="5866938" y="3450568"/>
            <a:ext cx="4033520" cy="129600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mbria"/>
              <a:buNone/>
            </a:pPr>
            <a:r>
              <a:rPr b="1" lang="en-US"/>
              <a:t>#2:</a:t>
            </a:r>
            <a:r>
              <a:rPr lang="en-US"/>
              <a:t> process_command</a:t>
            </a:r>
            <a:endParaRPr/>
          </a:p>
        </p:txBody>
      </p:sp>
      <p:sp>
        <p:nvSpPr>
          <p:cNvPr id="396" name="Google Shape;396;p22"/>
          <p:cNvSpPr txBox="1"/>
          <p:nvPr>
            <p:ph idx="1" type="body"/>
          </p:nvPr>
        </p:nvSpPr>
        <p:spPr>
          <a:xfrm>
            <a:off x="1097280" y="1845733"/>
            <a:ext cx="10058400" cy="4488391"/>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b="1" lang="en-US"/>
              <a:t>Declaration:</a:t>
            </a:r>
            <a:endParaRPr/>
          </a:p>
          <a:p>
            <a:pPr indent="-114300" lvl="0" marL="91440" rtl="0" algn="ctr">
              <a:lnSpc>
                <a:spcPct val="90000"/>
              </a:lnSpc>
              <a:spcBef>
                <a:spcPts val="1400"/>
              </a:spcBef>
              <a:spcAft>
                <a:spcPts val="0"/>
              </a:spcAft>
              <a:buSzPts val="1800"/>
              <a:buChar char=" "/>
            </a:pPr>
            <a:r>
              <a:rPr lang="en-US" sz="1800">
                <a:solidFill>
                  <a:srgbClr val="535353"/>
                </a:solidFill>
                <a:latin typeface="Courier New"/>
                <a:ea typeface="Courier New"/>
                <a:cs typeface="Courier New"/>
                <a:sym typeface="Courier New"/>
              </a:rPr>
              <a:t>int</a:t>
            </a:r>
            <a:r>
              <a:rPr lang="en-US" sz="1800">
                <a:solidFill>
                  <a:srgbClr val="000000"/>
                </a:solidFill>
                <a:latin typeface="Courier New"/>
                <a:ea typeface="Courier New"/>
                <a:cs typeface="Courier New"/>
                <a:sym typeface="Courier New"/>
              </a:rPr>
              <a:t> </a:t>
            </a:r>
            <a:r>
              <a:rPr b="1" lang="en-US" sz="1800">
                <a:solidFill>
                  <a:srgbClr val="000000"/>
                </a:solidFill>
                <a:latin typeface="Courier New"/>
                <a:ea typeface="Courier New"/>
                <a:cs typeface="Courier New"/>
                <a:sym typeface="Courier New"/>
              </a:rPr>
              <a:t>process_command</a:t>
            </a:r>
            <a:r>
              <a:rPr b="1" lang="en-US" sz="1800">
                <a:solidFill>
                  <a:srgbClr val="787878"/>
                </a:solidFill>
                <a:latin typeface="Courier New"/>
                <a:ea typeface="Courier New"/>
                <a:cs typeface="Courier New"/>
                <a:sym typeface="Courier New"/>
              </a:rPr>
              <a:t>(</a:t>
            </a:r>
            <a:r>
              <a:rPr b="1" lang="en-US" sz="1800">
                <a:solidFill>
                  <a:srgbClr val="535353"/>
                </a:solidFill>
                <a:latin typeface="Courier New"/>
                <a:ea typeface="Courier New"/>
                <a:cs typeface="Courier New"/>
                <a:sym typeface="Courier New"/>
              </a:rPr>
              <a:t>int</a:t>
            </a:r>
            <a:r>
              <a:rPr b="1" lang="en-US" sz="1800">
                <a:solidFill>
                  <a:srgbClr val="000000"/>
                </a:solidFill>
                <a:latin typeface="Courier New"/>
                <a:ea typeface="Courier New"/>
                <a:cs typeface="Courier New"/>
                <a:sym typeface="Courier New"/>
              </a:rPr>
              <a:t> number_of_arguments</a:t>
            </a:r>
            <a:r>
              <a:rPr b="1" lang="en-US" sz="1800">
                <a:solidFill>
                  <a:srgbClr val="A36622"/>
                </a:solidFill>
                <a:latin typeface="Courier New"/>
                <a:ea typeface="Courier New"/>
                <a:cs typeface="Courier New"/>
                <a:sym typeface="Courier New"/>
              </a:rPr>
              <a:t>,</a:t>
            </a:r>
            <a:r>
              <a:rPr b="1" lang="en-US" sz="1800">
                <a:solidFill>
                  <a:srgbClr val="000000"/>
                </a:solidFill>
                <a:latin typeface="Courier New"/>
                <a:ea typeface="Courier New"/>
                <a:cs typeface="Courier New"/>
                <a:sym typeface="Courier New"/>
              </a:rPr>
              <a:t> </a:t>
            </a:r>
            <a:r>
              <a:rPr b="1" lang="en-US" sz="1800">
                <a:solidFill>
                  <a:srgbClr val="535353"/>
                </a:solidFill>
                <a:latin typeface="Courier New"/>
                <a:ea typeface="Courier New"/>
                <a:cs typeface="Courier New"/>
                <a:sym typeface="Courier New"/>
              </a:rPr>
              <a:t>char</a:t>
            </a:r>
            <a:r>
              <a:rPr b="1" lang="en-US" sz="1800">
                <a:solidFill>
                  <a:srgbClr val="A36622"/>
                </a:solidFill>
                <a:latin typeface="Courier New"/>
                <a:ea typeface="Courier New"/>
                <a:cs typeface="Courier New"/>
                <a:sym typeface="Courier New"/>
              </a:rPr>
              <a:t>**</a:t>
            </a:r>
            <a:r>
              <a:rPr b="1" lang="en-US" sz="1800">
                <a:solidFill>
                  <a:srgbClr val="000000"/>
                </a:solidFill>
                <a:latin typeface="Courier New"/>
                <a:ea typeface="Courier New"/>
                <a:cs typeface="Courier New"/>
                <a:sym typeface="Courier New"/>
              </a:rPr>
              <a:t> arguments</a:t>
            </a:r>
            <a:r>
              <a:rPr b="1" lang="en-US" sz="1800">
                <a:solidFill>
                  <a:srgbClr val="787878"/>
                </a:solidFill>
                <a:latin typeface="Courier New"/>
                <a:ea typeface="Courier New"/>
                <a:cs typeface="Courier New"/>
                <a:sym typeface="Courier New"/>
              </a:rPr>
              <a:t>)</a:t>
            </a:r>
            <a:endParaRPr>
              <a:latin typeface="Courier New"/>
              <a:ea typeface="Courier New"/>
              <a:cs typeface="Courier New"/>
              <a:sym typeface="Courier New"/>
            </a:endParaRPr>
          </a:p>
          <a:p>
            <a:pPr indent="-127000" lvl="0" marL="91440" rtl="0" algn="l">
              <a:lnSpc>
                <a:spcPct val="90000"/>
              </a:lnSpc>
              <a:spcBef>
                <a:spcPts val="1400"/>
              </a:spcBef>
              <a:spcAft>
                <a:spcPts val="0"/>
              </a:spcAft>
              <a:buSzPts val="2000"/>
              <a:buChar char=" "/>
            </a:pPr>
            <a:r>
              <a:rPr b="1" lang="en-US"/>
              <a:t>Description:</a:t>
            </a:r>
            <a:endParaRPr/>
          </a:p>
          <a:p>
            <a:pPr indent="0" lvl="0" marL="91440" rtl="0" algn="l">
              <a:lnSpc>
                <a:spcPct val="90000"/>
              </a:lnSpc>
              <a:spcBef>
                <a:spcPts val="1400"/>
              </a:spcBef>
              <a:spcAft>
                <a:spcPts val="0"/>
              </a:spcAft>
              <a:buSzPts val="2000"/>
              <a:buNone/>
            </a:pPr>
            <a:r>
              <a:t/>
            </a:r>
            <a:endParaRPr/>
          </a:p>
        </p:txBody>
      </p:sp>
      <p:sp>
        <p:nvSpPr>
          <p:cNvPr id="397" name="Google Shape;397;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98" name="Google Shape;398;p22"/>
          <p:cNvGraphicFramePr/>
          <p:nvPr/>
        </p:nvGraphicFramePr>
        <p:xfrm>
          <a:off x="1097280" y="3162828"/>
          <a:ext cx="3000000" cy="3000000"/>
        </p:xfrm>
        <a:graphic>
          <a:graphicData uri="http://schemas.openxmlformats.org/drawingml/2006/table">
            <a:tbl>
              <a:tblPr bandRow="1" firstRow="1">
                <a:noFill/>
                <a:tableStyleId>{B2D13D2C-EAAB-4D41-B9D9-6DFF7F9ACC97}</a:tableStyleId>
              </a:tblPr>
              <a:tblGrid>
                <a:gridCol w="5049525"/>
                <a:gridCol w="3037850"/>
                <a:gridCol w="2027850"/>
              </a:tblGrid>
              <a:tr h="370850">
                <a:tc>
                  <a:txBody>
                    <a:bodyPr/>
                    <a:lstStyle/>
                    <a:p>
                      <a:pPr indent="0" lvl="0" marL="0" marR="0" rtl="0" algn="l">
                        <a:spcBef>
                          <a:spcPts val="0"/>
                        </a:spcBef>
                        <a:spcAft>
                          <a:spcPts val="0"/>
                        </a:spcAft>
                        <a:buNone/>
                      </a:pPr>
                      <a:r>
                        <a:rPr lang="en-US" sz="1800" u="none" cap="none" strike="noStrike"/>
                        <a:t>Status</a:t>
                      </a:r>
                      <a:endParaRPr sz="1800"/>
                    </a:p>
                  </a:txBody>
                  <a:tcPr marT="45725" marB="45725" marR="91450" marL="91450"/>
                </a:tc>
                <a:tc>
                  <a:txBody>
                    <a:bodyPr/>
                    <a:lstStyle/>
                    <a:p>
                      <a:pPr indent="0" lvl="0" marL="0" marR="0" rtl="0" algn="l">
                        <a:spcBef>
                          <a:spcPts val="0"/>
                        </a:spcBef>
                        <a:spcAft>
                          <a:spcPts val="0"/>
                        </a:spcAft>
                        <a:buNone/>
                      </a:pPr>
                      <a:r>
                        <a:rPr lang="en-US" sz="1800"/>
                        <a:t>Return</a:t>
                      </a:r>
                      <a:endParaRPr sz="1800"/>
                    </a:p>
                  </a:txBody>
                  <a:tcPr marT="45725" marB="45725" marR="91450" marL="91450"/>
                </a:tc>
                <a:tc>
                  <a:txBody>
                    <a:bodyPr/>
                    <a:lstStyle/>
                    <a:p>
                      <a:pPr indent="0" lvl="0" marL="0" marR="0" rtl="0" algn="l">
                        <a:spcBef>
                          <a:spcPts val="0"/>
                        </a:spcBef>
                        <a:spcAft>
                          <a:spcPts val="0"/>
                        </a:spcAft>
                        <a:buNone/>
                      </a:pPr>
                      <a:r>
                        <a:rPr lang="en-US" sz="1800"/>
                        <a:t>Content of List</a:t>
                      </a:r>
                      <a:endParaRPr sz="1800"/>
                    </a:p>
                  </a:txBody>
                  <a:tcPr marT="45725" marB="45725" marR="91450" marL="91450"/>
                </a:tc>
              </a:tr>
              <a:tr h="370850">
                <a:tc>
                  <a:txBody>
                    <a:bodyPr/>
                    <a:lstStyle/>
                    <a:p>
                      <a:pPr indent="0" lvl="0" marL="0" marR="0" rtl="0" algn="l">
                        <a:spcBef>
                          <a:spcPts val="0"/>
                        </a:spcBef>
                        <a:spcAft>
                          <a:spcPts val="0"/>
                        </a:spcAft>
                        <a:buNone/>
                      </a:pPr>
                      <a:r>
                        <a:rPr b="1" lang="en-US" sz="1800"/>
                        <a:t>1) invalid command </a:t>
                      </a:r>
                      <a:r>
                        <a:rPr lang="en-US" sz="1800"/>
                        <a:t>(i.e. command chars are not exist/matched with any other command)</a:t>
                      </a:r>
                      <a:endParaRPr sz="1800"/>
                    </a:p>
                  </a:txBody>
                  <a:tcPr marT="45725" marB="45725" marR="91450" marL="91450"/>
                </a:tc>
                <a:tc>
                  <a:txBody>
                    <a:bodyPr/>
                    <a:lstStyle/>
                    <a:p>
                      <a:pPr indent="0" lvl="0" marL="0" marR="0" rtl="0" algn="l">
                        <a:spcBef>
                          <a:spcPts val="0"/>
                        </a:spcBef>
                        <a:spcAft>
                          <a:spcPts val="0"/>
                        </a:spcAft>
                        <a:buNone/>
                      </a:pPr>
                      <a:r>
                        <a:rPr b="1" lang="en-US" sz="1800">
                          <a:solidFill>
                            <a:srgbClr val="0066FF"/>
                          </a:solidFill>
                          <a:latin typeface="Courier New"/>
                          <a:ea typeface="Courier New"/>
                          <a:cs typeface="Courier New"/>
                          <a:sym typeface="Courier New"/>
                        </a:rPr>
                        <a:t>CMD_INVALID</a:t>
                      </a:r>
                      <a:endParaRPr b="1" sz="1800">
                        <a:solidFill>
                          <a:srgbClr val="0066FF"/>
                        </a:solidFill>
                        <a:latin typeface="Courier New"/>
                        <a:ea typeface="Courier New"/>
                        <a:cs typeface="Courier New"/>
                        <a:sym typeface="Courier New"/>
                      </a:endParaRPr>
                    </a:p>
                  </a:txBody>
                  <a:tcPr marT="45725" marB="45725" marR="91450" marL="91450" anchor="ctr"/>
                </a:tc>
                <a:tc>
                  <a:txBody>
                    <a:bodyPr/>
                    <a:lstStyle/>
                    <a:p>
                      <a:pPr indent="0" lvl="0" marL="0" marR="0" rtl="0" algn="l">
                        <a:spcBef>
                          <a:spcPts val="0"/>
                        </a:spcBef>
                        <a:spcAft>
                          <a:spcPts val="0"/>
                        </a:spcAft>
                        <a:buNone/>
                      </a:pPr>
                      <a:r>
                        <a:rPr lang="en-US" sz="1800"/>
                        <a:t>Empty</a:t>
                      </a:r>
                      <a:endParaRPr sz="1800"/>
                    </a:p>
                  </a:txBody>
                  <a:tcPr marT="45725" marB="45725" marR="91450" marL="91450" anchor="ctr"/>
                </a:tc>
              </a:tr>
              <a:tr h="370850">
                <a:tc>
                  <a:txBody>
                    <a:bodyPr/>
                    <a:lstStyle/>
                    <a:p>
                      <a:pPr indent="0" lvl="0" marL="0" marR="0" rtl="0" algn="l">
                        <a:spcBef>
                          <a:spcPts val="0"/>
                        </a:spcBef>
                        <a:spcAft>
                          <a:spcPts val="0"/>
                        </a:spcAft>
                        <a:buNone/>
                      </a:pPr>
                      <a:r>
                        <a:rPr b="1" lang="en-US" sz="1800"/>
                        <a:t>2) </a:t>
                      </a:r>
                      <a:r>
                        <a:rPr lang="en-US" sz="1800"/>
                        <a:t>command is found BUT with </a:t>
                      </a:r>
                      <a:r>
                        <a:rPr b="1" lang="en-US" sz="1800"/>
                        <a:t>invalid number of arguments</a:t>
                      </a:r>
                      <a:endParaRPr b="1" sz="1800"/>
                    </a:p>
                  </a:txBody>
                  <a:tcPr marT="45725" marB="45725" marR="91450" marL="91450"/>
                </a:tc>
                <a:tc>
                  <a:txBody>
                    <a:bodyPr/>
                    <a:lstStyle/>
                    <a:p>
                      <a:pPr indent="0" lvl="0" marL="0" marR="0" rtl="0" algn="l">
                        <a:spcBef>
                          <a:spcPts val="0"/>
                        </a:spcBef>
                        <a:spcAft>
                          <a:spcPts val="0"/>
                        </a:spcAft>
                        <a:buNone/>
                      </a:pPr>
                      <a:r>
                        <a:rPr b="1" lang="en-US" sz="1800">
                          <a:solidFill>
                            <a:srgbClr val="0066FF"/>
                          </a:solidFill>
                          <a:latin typeface="Courier New"/>
                          <a:ea typeface="Courier New"/>
                          <a:cs typeface="Courier New"/>
                          <a:sym typeface="Courier New"/>
                        </a:rPr>
                        <a:t>CMD_INV_NUM_ARGS</a:t>
                      </a:r>
                      <a:endParaRPr b="1" sz="1800">
                        <a:solidFill>
                          <a:srgbClr val="0066FF"/>
                        </a:solidFill>
                        <a:latin typeface="Courier New"/>
                        <a:ea typeface="Courier New"/>
                        <a:cs typeface="Courier New"/>
                        <a:sym typeface="Courier New"/>
                      </a:endParaRPr>
                    </a:p>
                  </a:txBody>
                  <a:tcPr marT="45725" marB="45725" marR="91450" marL="91450" anchor="ctr"/>
                </a:tc>
                <a:tc>
                  <a:txBody>
                    <a:bodyPr/>
                    <a:lstStyle/>
                    <a:p>
                      <a:pPr indent="0" lvl="0" marL="0" marR="0" rtl="0" algn="l">
                        <a:spcBef>
                          <a:spcPts val="0"/>
                        </a:spcBef>
                        <a:spcAft>
                          <a:spcPts val="0"/>
                        </a:spcAft>
                        <a:buNone/>
                      </a:pPr>
                      <a:r>
                        <a:rPr lang="en-US" sz="1800"/>
                        <a:t>Found command</a:t>
                      </a:r>
                      <a:endParaRPr sz="1800"/>
                    </a:p>
                  </a:txBody>
                  <a:tcPr marT="45725" marB="45725" marR="91450" marL="91450" anchor="ctr"/>
                </a:tc>
              </a:tr>
              <a:tr h="370850">
                <a:tc>
                  <a:txBody>
                    <a:bodyPr/>
                    <a:lstStyle/>
                    <a:p>
                      <a:pPr indent="0" lvl="0" marL="0" marR="0" rtl="0" algn="l">
                        <a:spcBef>
                          <a:spcPts val="0"/>
                        </a:spcBef>
                        <a:spcAft>
                          <a:spcPts val="0"/>
                        </a:spcAft>
                        <a:buNone/>
                      </a:pPr>
                      <a:r>
                        <a:rPr b="1" lang="en-US" sz="1800"/>
                        <a:t>3) </a:t>
                      </a:r>
                      <a:r>
                        <a:rPr lang="en-US" sz="1800"/>
                        <a:t>command is </a:t>
                      </a:r>
                      <a:r>
                        <a:rPr b="1" lang="en-US" sz="1800"/>
                        <a:t>not found BUT</a:t>
                      </a:r>
                      <a:r>
                        <a:rPr lang="en-US" sz="1800"/>
                        <a:t> its chars are </a:t>
                      </a:r>
                      <a:r>
                        <a:rPr b="1" lang="en-US" sz="1800"/>
                        <a:t>subsequence-matched </a:t>
                      </a:r>
                      <a:r>
                        <a:rPr lang="en-US" sz="1800"/>
                        <a:t>with one or more commands</a:t>
                      </a:r>
                      <a:endParaRPr sz="1800"/>
                    </a:p>
                  </a:txBody>
                  <a:tcPr marT="45725" marB="45725" marR="91450" marL="91450"/>
                </a:tc>
                <a:tc>
                  <a:txBody>
                    <a:bodyPr/>
                    <a:lstStyle/>
                    <a:p>
                      <a:pPr indent="0" lvl="0" marL="0" marR="0" rtl="0" algn="l">
                        <a:spcBef>
                          <a:spcPts val="0"/>
                        </a:spcBef>
                        <a:spcAft>
                          <a:spcPts val="0"/>
                        </a:spcAft>
                        <a:buNone/>
                      </a:pPr>
                      <a:r>
                        <a:rPr b="1" lang="en-US" sz="1800">
                          <a:solidFill>
                            <a:srgbClr val="0066FF"/>
                          </a:solidFill>
                          <a:latin typeface="Courier New"/>
                          <a:ea typeface="Courier New"/>
                          <a:cs typeface="Courier New"/>
                          <a:sym typeface="Courier New"/>
                        </a:rPr>
                        <a:t>CMD_MATCHED</a:t>
                      </a:r>
                      <a:endParaRPr b="1" sz="1800">
                        <a:solidFill>
                          <a:srgbClr val="0066FF"/>
                        </a:solidFill>
                        <a:latin typeface="Courier New"/>
                        <a:ea typeface="Courier New"/>
                        <a:cs typeface="Courier New"/>
                        <a:sym typeface="Courier New"/>
                      </a:endParaRPr>
                    </a:p>
                  </a:txBody>
                  <a:tcPr marT="45725" marB="45725" marR="91450" marL="91450" anchor="ctr"/>
                </a:tc>
                <a:tc>
                  <a:txBody>
                    <a:bodyPr/>
                    <a:lstStyle/>
                    <a:p>
                      <a:pPr indent="0" lvl="0" marL="0" marR="0" rtl="0" algn="l">
                        <a:spcBef>
                          <a:spcPts val="0"/>
                        </a:spcBef>
                        <a:spcAft>
                          <a:spcPts val="0"/>
                        </a:spcAft>
                        <a:buNone/>
                      </a:pPr>
                      <a:r>
                        <a:rPr lang="en-US" sz="1800"/>
                        <a:t>All matched commands</a:t>
                      </a:r>
                      <a:endParaRPr sz="1800"/>
                    </a:p>
                  </a:txBody>
                  <a:tcPr marT="45725" marB="45725" marR="91450" marL="91450" anchor="ctr"/>
                </a:tc>
              </a:tr>
              <a:tr h="370850">
                <a:tc>
                  <a:txBody>
                    <a:bodyPr/>
                    <a:lstStyle/>
                    <a:p>
                      <a:pPr indent="0" lvl="0" marL="0" marR="0" rtl="0" algn="l">
                        <a:spcBef>
                          <a:spcPts val="0"/>
                        </a:spcBef>
                        <a:spcAft>
                          <a:spcPts val="0"/>
                        </a:spcAft>
                        <a:buNone/>
                      </a:pPr>
                      <a:r>
                        <a:rPr b="1" lang="en-US" sz="1800"/>
                        <a:t>4) </a:t>
                      </a:r>
                      <a:r>
                        <a:rPr lang="en-US" sz="1800"/>
                        <a:t>command is </a:t>
                      </a:r>
                      <a:r>
                        <a:rPr b="1" lang="en-US" sz="1800"/>
                        <a:t>found</a:t>
                      </a:r>
                      <a:r>
                        <a:rPr lang="en-US" sz="1800"/>
                        <a:t> with </a:t>
                      </a:r>
                      <a:r>
                        <a:rPr b="1" lang="en-US" sz="1800"/>
                        <a:t>correct</a:t>
                      </a:r>
                      <a:r>
                        <a:rPr lang="en-US" sz="1800"/>
                        <a:t> number of arguments</a:t>
                      </a:r>
                      <a:endParaRPr sz="1800"/>
                    </a:p>
                  </a:txBody>
                  <a:tcPr marT="45725" marB="45725" marR="91450" marL="91450"/>
                </a:tc>
                <a:tc>
                  <a:txBody>
                    <a:bodyPr/>
                    <a:lstStyle/>
                    <a:p>
                      <a:pPr indent="0" lvl="0" marL="0" marR="0" rtl="0" algn="l">
                        <a:spcBef>
                          <a:spcPts val="0"/>
                        </a:spcBef>
                        <a:spcAft>
                          <a:spcPts val="0"/>
                        </a:spcAft>
                        <a:buNone/>
                      </a:pPr>
                      <a:r>
                        <a:rPr lang="en-US" sz="1800"/>
                        <a:t>Index of the found command in “</a:t>
                      </a:r>
                      <a:r>
                        <a:rPr b="1" lang="en-US" sz="1800">
                          <a:latin typeface="Courier New"/>
                          <a:ea typeface="Courier New"/>
                          <a:cs typeface="Courier New"/>
                          <a:sym typeface="Courier New"/>
                        </a:rPr>
                        <a:t>commands</a:t>
                      </a:r>
                      <a:r>
                        <a:rPr lang="en-US" sz="1800"/>
                        <a:t>“ array</a:t>
                      </a:r>
                      <a:endParaRPr sz="1800"/>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mbria"/>
                        <a:buNone/>
                      </a:pPr>
                      <a:r>
                        <a:rPr lang="en-US" sz="1800"/>
                        <a:t>Empty</a:t>
                      </a:r>
                      <a:endParaRPr sz="1800"/>
                    </a:p>
                    <a:p>
                      <a:pPr indent="0" lvl="0" marL="0" marR="0" rtl="0" algn="l">
                        <a:spcBef>
                          <a:spcPts val="0"/>
                        </a:spcBef>
                        <a:spcAft>
                          <a:spcPts val="0"/>
                        </a:spcAft>
                        <a:buNone/>
                      </a:pPr>
                      <a:r>
                        <a:t/>
                      </a:r>
                      <a:endParaRPr sz="1800"/>
                    </a:p>
                  </a:txBody>
                  <a:tcPr marT="45725" marB="45725" marR="91450" marL="91450" anchor="ct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mbria"/>
              <a:buNone/>
            </a:pPr>
            <a:r>
              <a:rPr b="1" lang="en-US"/>
              <a:t>#2:</a:t>
            </a:r>
            <a:r>
              <a:rPr lang="en-US"/>
              <a:t> process_command</a:t>
            </a:r>
            <a:endParaRPr/>
          </a:p>
        </p:txBody>
      </p:sp>
      <p:sp>
        <p:nvSpPr>
          <p:cNvPr id="404" name="Google Shape;404;p23"/>
          <p:cNvSpPr txBox="1"/>
          <p:nvPr>
            <p:ph idx="1" type="body"/>
          </p:nvPr>
        </p:nvSpPr>
        <p:spPr>
          <a:xfrm>
            <a:off x="1097280" y="1845733"/>
            <a:ext cx="10058400" cy="4488391"/>
          </a:xfrm>
          <a:prstGeom prst="rect">
            <a:avLst/>
          </a:prstGeom>
          <a:noFill/>
          <a:ln>
            <a:noFill/>
          </a:ln>
        </p:spPr>
        <p:txBody>
          <a:bodyPr anchorCtr="0" anchor="t" bIns="45700" lIns="0" spcFirstLastPara="1" rIns="0" wrap="square" tIns="45700">
            <a:normAutofit lnSpcReduction="10000"/>
          </a:bodyPr>
          <a:lstStyle/>
          <a:p>
            <a:pPr indent="-127000" lvl="0" marL="91440" rtl="0" algn="l">
              <a:lnSpc>
                <a:spcPct val="100000"/>
              </a:lnSpc>
              <a:spcBef>
                <a:spcPts val="0"/>
              </a:spcBef>
              <a:spcAft>
                <a:spcPts val="0"/>
              </a:spcAft>
              <a:buSzPts val="2000"/>
              <a:buChar char=" "/>
            </a:pPr>
            <a:r>
              <a:rPr b="1" lang="en-US"/>
              <a:t>Testing:</a:t>
            </a:r>
            <a:endParaRPr/>
          </a:p>
          <a:p>
            <a:pPr indent="-182880" lvl="1" marL="384048" rtl="0" algn="l">
              <a:lnSpc>
                <a:spcPct val="100000"/>
              </a:lnSpc>
              <a:spcBef>
                <a:spcPts val="400"/>
              </a:spcBef>
              <a:spcAft>
                <a:spcPts val="0"/>
              </a:spcAft>
              <a:buSzPts val="1800"/>
              <a:buChar char="◦"/>
            </a:pPr>
            <a:r>
              <a:rPr b="1" lang="en-US"/>
              <a:t>[</a:t>
            </a:r>
            <a:r>
              <a:rPr b="1" lang="en-US">
                <a:solidFill>
                  <a:srgbClr val="FF0000"/>
                </a:solidFill>
              </a:rPr>
              <a:t>UNSEEN</a:t>
            </a:r>
            <a:r>
              <a:rPr b="1" lang="en-US"/>
              <a:t>] </a:t>
            </a:r>
            <a:r>
              <a:rPr lang="en-US"/>
              <a:t>At your own…</a:t>
            </a:r>
            <a:endParaRPr/>
          </a:p>
          <a:p>
            <a:pPr indent="-127000" lvl="0" marL="91440" rtl="0" algn="l">
              <a:lnSpc>
                <a:spcPct val="100000"/>
              </a:lnSpc>
              <a:spcBef>
                <a:spcPts val="1600"/>
              </a:spcBef>
              <a:spcAft>
                <a:spcPts val="0"/>
              </a:spcAft>
              <a:buSzPts val="2000"/>
              <a:buFont typeface="Noto Sans Symbols"/>
              <a:buChar char="▪"/>
            </a:pPr>
            <a:r>
              <a:rPr b="1" lang="en-US"/>
              <a:t>Examples:</a:t>
            </a:r>
            <a:endParaRPr/>
          </a:p>
          <a:p>
            <a:pPr indent="-182880" lvl="1" marL="384048" rtl="0" algn="l">
              <a:lnSpc>
                <a:spcPct val="100000"/>
              </a:lnSpc>
              <a:spcBef>
                <a:spcPts val="400"/>
              </a:spcBef>
              <a:spcAft>
                <a:spcPts val="0"/>
              </a:spcAft>
              <a:buSzPts val="1800"/>
              <a:buFont typeface="Noto Sans Symbols"/>
              <a:buChar char="▪"/>
            </a:pPr>
            <a:r>
              <a:rPr b="1" lang="en-US"/>
              <a:t>FOS&gt;</a:t>
            </a:r>
            <a:r>
              <a:rPr lang="en-US"/>
              <a:t> kernel_info	🡺 should execute the kernel_info command </a:t>
            </a:r>
            <a:endParaRPr/>
          </a:p>
          <a:p>
            <a:pPr indent="-182880" lvl="1" marL="384048" rtl="0" algn="l">
              <a:lnSpc>
                <a:spcPct val="100000"/>
              </a:lnSpc>
              <a:spcBef>
                <a:spcPts val="600"/>
              </a:spcBef>
              <a:spcAft>
                <a:spcPts val="0"/>
              </a:spcAft>
              <a:buSzPts val="1800"/>
              <a:buFont typeface="Noto Sans Symbols"/>
              <a:buChar char="▪"/>
            </a:pPr>
            <a:r>
              <a:rPr b="1" lang="en-US"/>
              <a:t>FOS&gt;</a:t>
            </a:r>
            <a:r>
              <a:rPr lang="en-US"/>
              <a:t> clk		🡺 should print the commands that contains “clk” as subsequence</a:t>
            </a:r>
            <a:endParaRPr/>
          </a:p>
          <a:p>
            <a:pPr indent="-182880" lvl="2" marL="566928" rtl="0" algn="l">
              <a:lnSpc>
                <a:spcPct val="100000"/>
              </a:lnSpc>
              <a:spcBef>
                <a:spcPts val="600"/>
              </a:spcBef>
              <a:spcAft>
                <a:spcPts val="0"/>
              </a:spcAft>
              <a:buSzPts val="1400"/>
              <a:buFont typeface="Noto Sans Symbols"/>
              <a:buChar char="▪"/>
            </a:pPr>
            <a:r>
              <a:rPr lang="en-US"/>
              <a:t>[1] nclock</a:t>
            </a:r>
            <a:endParaRPr/>
          </a:p>
          <a:p>
            <a:pPr indent="-182880" lvl="2" marL="566928" rtl="0" algn="l">
              <a:lnSpc>
                <a:spcPct val="100000"/>
              </a:lnSpc>
              <a:spcBef>
                <a:spcPts val="600"/>
              </a:spcBef>
              <a:spcAft>
                <a:spcPts val="0"/>
              </a:spcAft>
              <a:buSzPts val="1400"/>
              <a:buFont typeface="Noto Sans Symbols"/>
              <a:buChar char="▪"/>
            </a:pPr>
            <a:r>
              <a:rPr lang="en-US"/>
              <a:t>[2] modifiedclock</a:t>
            </a:r>
            <a:endParaRPr/>
          </a:p>
          <a:p>
            <a:pPr indent="-182880" lvl="2" marL="566928" rtl="0" algn="l">
              <a:lnSpc>
                <a:spcPct val="100000"/>
              </a:lnSpc>
              <a:spcBef>
                <a:spcPts val="600"/>
              </a:spcBef>
              <a:spcAft>
                <a:spcPts val="0"/>
              </a:spcAft>
              <a:buSzPts val="1400"/>
              <a:buFont typeface="Noto Sans Symbols"/>
              <a:buChar char="▪"/>
            </a:pPr>
            <a:r>
              <a:rPr lang="en-US"/>
              <a:t>[3] clock</a:t>
            </a:r>
            <a:endParaRPr/>
          </a:p>
          <a:p>
            <a:pPr indent="-182880" lvl="1" marL="384048" rtl="0" algn="l">
              <a:lnSpc>
                <a:spcPct val="100000"/>
              </a:lnSpc>
              <a:spcBef>
                <a:spcPts val="600"/>
              </a:spcBef>
              <a:spcAft>
                <a:spcPts val="0"/>
              </a:spcAft>
              <a:buSzPts val="1800"/>
              <a:buFont typeface="Noto Sans Symbols"/>
              <a:buChar char="▪"/>
            </a:pPr>
            <a:r>
              <a:rPr b="1" lang="en-US"/>
              <a:t>FOS&gt;</a:t>
            </a:r>
            <a:r>
              <a:rPr lang="en-US"/>
              <a:t> wm		🡺 should print invalid number of args</a:t>
            </a:r>
            <a:endParaRPr/>
          </a:p>
          <a:p>
            <a:pPr indent="-182880" lvl="2" marL="566928" rtl="0" algn="l">
              <a:lnSpc>
                <a:spcPct val="100000"/>
              </a:lnSpc>
              <a:spcBef>
                <a:spcPts val="600"/>
              </a:spcBef>
              <a:spcAft>
                <a:spcPts val="0"/>
              </a:spcAft>
              <a:buSzPts val="1400"/>
              <a:buFont typeface="Noto Sans Symbols"/>
              <a:buChar char="▪"/>
            </a:pPr>
            <a:r>
              <a:rPr lang="en-US"/>
              <a:t>wm: invalid number of args.</a:t>
            </a:r>
            <a:endParaRPr/>
          </a:p>
          <a:p>
            <a:pPr indent="-182880" lvl="1" marL="384048" rtl="0" algn="l">
              <a:lnSpc>
                <a:spcPct val="100000"/>
              </a:lnSpc>
              <a:spcBef>
                <a:spcPts val="600"/>
              </a:spcBef>
              <a:spcAft>
                <a:spcPts val="0"/>
              </a:spcAft>
              <a:buSzPts val="1800"/>
              <a:buFont typeface="Noto Sans Symbols"/>
              <a:buChar char="▪"/>
            </a:pPr>
            <a:r>
              <a:rPr b="1" lang="en-US"/>
              <a:t>FOS&gt;</a:t>
            </a:r>
            <a:r>
              <a:rPr lang="en-US"/>
              <a:t> smm		🡺 invalid command (</a:t>
            </a:r>
            <a:r>
              <a:rPr b="1" lang="en-US">
                <a:solidFill>
                  <a:srgbClr val="FF0000"/>
                </a:solidFill>
              </a:rPr>
              <a:t>already exist</a:t>
            </a:r>
            <a:r>
              <a:rPr lang="en-US">
                <a:solidFill>
                  <a:srgbClr val="FF0000"/>
                </a:solidFill>
              </a:rPr>
              <a:t> in the given code</a:t>
            </a:r>
            <a:r>
              <a:rPr lang="en-US"/>
              <a:t>)</a:t>
            </a:r>
            <a:endParaRPr/>
          </a:p>
          <a:p>
            <a:pPr indent="-182880" lvl="2" marL="566928" rtl="0" algn="l">
              <a:lnSpc>
                <a:spcPct val="100000"/>
              </a:lnSpc>
              <a:spcBef>
                <a:spcPts val="600"/>
              </a:spcBef>
              <a:spcAft>
                <a:spcPts val="0"/>
              </a:spcAft>
              <a:buSzPts val="1400"/>
              <a:buFont typeface="Noto Sans Symbols"/>
              <a:buChar char="▪"/>
            </a:pPr>
            <a:r>
              <a:rPr lang="en-US"/>
              <a:t>Unknown command “smm”</a:t>
            </a:r>
            <a:endParaRPr/>
          </a:p>
          <a:p>
            <a:pPr indent="-127000" lvl="0" marL="91440" rtl="0" algn="l">
              <a:lnSpc>
                <a:spcPct val="100000"/>
              </a:lnSpc>
              <a:spcBef>
                <a:spcPts val="1600"/>
              </a:spcBef>
              <a:spcAft>
                <a:spcPts val="0"/>
              </a:spcAft>
              <a:buSzPts val="2000"/>
              <a:buFont typeface="Noto Sans Symbols"/>
              <a:buChar char="▪"/>
            </a:pPr>
            <a:r>
              <a:rPr b="1" lang="en-US"/>
              <a:t>Helper Functions:</a:t>
            </a:r>
            <a:r>
              <a:rPr lang="en-US"/>
              <a:t> refer to </a:t>
            </a:r>
            <a:r>
              <a:rPr lang="en-US" u="sng">
                <a:solidFill>
                  <a:schemeClr val="hlink"/>
                </a:solidFill>
                <a:hlinkClick r:id="rId3"/>
              </a:rPr>
              <a:t>Appendix I</a:t>
            </a:r>
            <a:endParaRPr/>
          </a:p>
        </p:txBody>
      </p:sp>
      <p:sp>
        <p:nvSpPr>
          <p:cNvPr id="405" name="Google Shape;405;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mbria"/>
              <a:buNone/>
            </a:pPr>
            <a:r>
              <a:rPr b="1" lang="en-US"/>
              <a:t>Agenda</a:t>
            </a:r>
            <a:endParaRPr/>
          </a:p>
        </p:txBody>
      </p:sp>
      <p:sp>
        <p:nvSpPr>
          <p:cNvPr id="411" name="Google Shape;411;p24"/>
          <p:cNvSpPr txBox="1"/>
          <p:nvPr>
            <p:ph idx="1" type="body"/>
          </p:nvPr>
        </p:nvSpPr>
        <p:spPr>
          <a:xfrm>
            <a:off x="1097280" y="1845733"/>
            <a:ext cx="10058400" cy="4488392"/>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Font typeface="Noto Sans Symbols"/>
              <a:buChar char="▪"/>
            </a:pPr>
            <a:r>
              <a:rPr lang="en-US">
                <a:solidFill>
                  <a:srgbClr val="A5A5A5"/>
                </a:solidFill>
              </a:rPr>
              <a:t>Logistics</a:t>
            </a:r>
            <a:endParaRPr/>
          </a:p>
          <a:p>
            <a:pPr indent="-127000" lvl="0" marL="91440" rtl="0" algn="l">
              <a:lnSpc>
                <a:spcPct val="90000"/>
              </a:lnSpc>
              <a:spcBef>
                <a:spcPts val="1400"/>
              </a:spcBef>
              <a:spcAft>
                <a:spcPts val="0"/>
              </a:spcAft>
              <a:buSzPts val="2000"/>
              <a:buFont typeface="Noto Sans Symbols"/>
              <a:buChar char="▪"/>
            </a:pPr>
            <a:r>
              <a:rPr lang="en-US">
                <a:solidFill>
                  <a:srgbClr val="A5A5A5"/>
                </a:solidFill>
              </a:rPr>
              <a:t>Part 0: Prerequisites</a:t>
            </a:r>
            <a:endParaRPr/>
          </a:p>
          <a:p>
            <a:pPr indent="-182880" lvl="1" marL="384048" rtl="0" algn="l">
              <a:lnSpc>
                <a:spcPct val="90000"/>
              </a:lnSpc>
              <a:spcBef>
                <a:spcPts val="400"/>
              </a:spcBef>
              <a:spcAft>
                <a:spcPts val="0"/>
              </a:spcAft>
              <a:buSzPts val="1800"/>
              <a:buFont typeface="Noto Sans Symbols"/>
              <a:buChar char="▪"/>
            </a:pPr>
            <a:r>
              <a:rPr lang="en-US">
                <a:solidFill>
                  <a:srgbClr val="A5A5A5"/>
                </a:solidFill>
              </a:rPr>
              <a:t>Pointers</a:t>
            </a:r>
            <a:endParaRPr/>
          </a:p>
          <a:p>
            <a:pPr indent="-182880" lvl="1" marL="384048" rtl="0" algn="l">
              <a:lnSpc>
                <a:spcPct val="90000"/>
              </a:lnSpc>
              <a:spcBef>
                <a:spcPts val="600"/>
              </a:spcBef>
              <a:spcAft>
                <a:spcPts val="0"/>
              </a:spcAft>
              <a:buSzPts val="1800"/>
              <a:buFont typeface="Noto Sans Symbols"/>
              <a:buChar char="▪"/>
            </a:pPr>
            <a:r>
              <a:rPr lang="en-US">
                <a:solidFill>
                  <a:srgbClr val="A5A5A5"/>
                </a:solidFill>
              </a:rPr>
              <a:t>LISTs in FOS</a:t>
            </a:r>
            <a:endParaRPr/>
          </a:p>
          <a:p>
            <a:pPr indent="-127000" lvl="0" marL="91440" rtl="0" algn="l">
              <a:lnSpc>
                <a:spcPct val="90000"/>
              </a:lnSpc>
              <a:spcBef>
                <a:spcPts val="1600"/>
              </a:spcBef>
              <a:spcAft>
                <a:spcPts val="0"/>
              </a:spcAft>
              <a:buSzPts val="2000"/>
              <a:buFont typeface="Noto Sans Symbols"/>
              <a:buChar char="▪"/>
            </a:pPr>
            <a:r>
              <a:rPr lang="en-US">
                <a:solidFill>
                  <a:srgbClr val="A5A5A5"/>
                </a:solidFill>
              </a:rPr>
              <a:t>Part 1: Play with Code!</a:t>
            </a:r>
            <a:endParaRPr/>
          </a:p>
          <a:p>
            <a:pPr indent="-182880" lvl="1" marL="384048" rtl="0" algn="l">
              <a:lnSpc>
                <a:spcPct val="90000"/>
              </a:lnSpc>
              <a:spcBef>
                <a:spcPts val="400"/>
              </a:spcBef>
              <a:spcAft>
                <a:spcPts val="0"/>
              </a:spcAft>
              <a:buSzPts val="1800"/>
              <a:buFont typeface="Noto Sans Symbols"/>
              <a:buChar char="▪"/>
            </a:pPr>
            <a:r>
              <a:rPr lang="en-US">
                <a:solidFill>
                  <a:srgbClr val="A5A5A5"/>
                </a:solidFill>
              </a:rPr>
              <a:t>Strings</a:t>
            </a:r>
            <a:endParaRPr/>
          </a:p>
          <a:p>
            <a:pPr indent="-182880" lvl="1" marL="384048" rtl="0" algn="l">
              <a:lnSpc>
                <a:spcPct val="90000"/>
              </a:lnSpc>
              <a:spcBef>
                <a:spcPts val="600"/>
              </a:spcBef>
              <a:spcAft>
                <a:spcPts val="0"/>
              </a:spcAft>
              <a:buSzPts val="1800"/>
              <a:buFont typeface="Noto Sans Symbols"/>
              <a:buChar char="▪"/>
            </a:pPr>
            <a:r>
              <a:rPr lang="en-US">
                <a:solidFill>
                  <a:srgbClr val="A5A5A5"/>
                </a:solidFill>
              </a:rPr>
              <a:t>Command Prompt</a:t>
            </a:r>
            <a:endParaRPr/>
          </a:p>
          <a:p>
            <a:pPr indent="-127000" lvl="0" marL="91440" rtl="0" algn="l">
              <a:lnSpc>
                <a:spcPct val="90000"/>
              </a:lnSpc>
              <a:spcBef>
                <a:spcPts val="1600"/>
              </a:spcBef>
              <a:spcAft>
                <a:spcPts val="0"/>
              </a:spcAft>
              <a:buSzPts val="2000"/>
              <a:buFont typeface="Noto Sans Symbols"/>
              <a:buChar char="▪"/>
            </a:pPr>
            <a:r>
              <a:rPr lang="en-US"/>
              <a:t>Part 2: System Calls</a:t>
            </a:r>
            <a:endParaRPr/>
          </a:p>
          <a:p>
            <a:pPr indent="-127000" lvl="0" marL="91440" rtl="0" algn="l">
              <a:lnSpc>
                <a:spcPct val="90000"/>
              </a:lnSpc>
              <a:spcBef>
                <a:spcPts val="1400"/>
              </a:spcBef>
              <a:spcAft>
                <a:spcPts val="0"/>
              </a:spcAft>
              <a:buSzPts val="2000"/>
              <a:buFont typeface="Noto Sans Symbols"/>
              <a:buChar char="▪"/>
            </a:pPr>
            <a:r>
              <a:rPr lang="en-US"/>
              <a:t>Part 3: Dynamic Allocator</a:t>
            </a:r>
            <a:endParaRPr/>
          </a:p>
          <a:p>
            <a:pPr indent="-127000" lvl="0" marL="91440" rtl="0" algn="l">
              <a:lnSpc>
                <a:spcPct val="90000"/>
              </a:lnSpc>
              <a:spcBef>
                <a:spcPts val="1400"/>
              </a:spcBef>
              <a:spcAft>
                <a:spcPts val="0"/>
              </a:spcAft>
              <a:buSzPts val="2000"/>
              <a:buFont typeface="Noto Sans Symbols"/>
              <a:buChar char="▪"/>
            </a:pPr>
            <a:r>
              <a:rPr lang="en-US"/>
              <a:t>Summary &amp; Quick Guide</a:t>
            </a:r>
            <a:endParaRPr/>
          </a:p>
          <a:p>
            <a:pPr indent="-127000" lvl="0" marL="91440" rtl="0" algn="l">
              <a:lnSpc>
                <a:spcPct val="90000"/>
              </a:lnSpc>
              <a:spcBef>
                <a:spcPts val="1400"/>
              </a:spcBef>
              <a:spcAft>
                <a:spcPts val="0"/>
              </a:spcAft>
              <a:buSzPts val="2000"/>
              <a:buFont typeface="Noto Sans Symbols"/>
              <a:buChar char="▪"/>
            </a:pPr>
            <a:r>
              <a:rPr lang="en-US"/>
              <a:t>How to submit?</a:t>
            </a:r>
            <a:endParaRPr/>
          </a:p>
        </p:txBody>
      </p:sp>
      <p:sp>
        <p:nvSpPr>
          <p:cNvPr id="412" name="Google Shape;412;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5"/>
          <p:cNvSpPr/>
          <p:nvPr/>
        </p:nvSpPr>
        <p:spPr>
          <a:xfrm>
            <a:off x="0" y="7938"/>
            <a:ext cx="12192000" cy="6836143"/>
          </a:xfrm>
          <a:prstGeom prst="rect">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mbria"/>
              <a:ea typeface="Cambria"/>
              <a:cs typeface="Cambria"/>
              <a:sym typeface="Cambria"/>
            </a:endParaRPr>
          </a:p>
        </p:txBody>
      </p:sp>
      <p:sp>
        <p:nvSpPr>
          <p:cNvPr id="419" name="Google Shape;419;p25"/>
          <p:cNvSpPr txBox="1"/>
          <p:nvPr>
            <p:ph idx="4294967295" type="title"/>
          </p:nvPr>
        </p:nvSpPr>
        <p:spPr>
          <a:xfrm>
            <a:off x="0" y="7938"/>
            <a:ext cx="11277600" cy="67151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mbria"/>
              <a:buNone/>
            </a:pPr>
            <a:r>
              <a:rPr lang="en-US"/>
              <a:t>Idea of </a:t>
            </a:r>
            <a:r>
              <a:rPr lang="en-US">
                <a:solidFill>
                  <a:srgbClr val="FF0000"/>
                </a:solidFill>
              </a:rPr>
              <a:t>System Calls</a:t>
            </a:r>
            <a:endParaRPr/>
          </a:p>
        </p:txBody>
      </p:sp>
      <p:sp>
        <p:nvSpPr>
          <p:cNvPr id="420" name="Google Shape;420;p25"/>
          <p:cNvSpPr txBox="1"/>
          <p:nvPr>
            <p:ph idx="4294967295" type="body"/>
          </p:nvPr>
        </p:nvSpPr>
        <p:spPr>
          <a:xfrm>
            <a:off x="0" y="760413"/>
            <a:ext cx="5554643" cy="6097587"/>
          </a:xfrm>
          <a:prstGeom prst="rect">
            <a:avLst/>
          </a:prstGeom>
          <a:noFill/>
          <a:ln>
            <a:noFill/>
          </a:ln>
        </p:spPr>
        <p:txBody>
          <a:bodyPr anchorCtr="0" anchor="t" bIns="45700" lIns="0" spcFirstLastPara="1" rIns="0" wrap="square" tIns="45700">
            <a:normAutofit/>
          </a:bodyPr>
          <a:lstStyle/>
          <a:p>
            <a:pPr indent="-127000" lvl="0" marL="91440" rtl="0" algn="l">
              <a:lnSpc>
                <a:spcPct val="100000"/>
              </a:lnSpc>
              <a:spcBef>
                <a:spcPts val="0"/>
              </a:spcBef>
              <a:spcAft>
                <a:spcPts val="0"/>
              </a:spcAft>
              <a:buSzPts val="2000"/>
              <a:buChar char=" "/>
            </a:pPr>
            <a:r>
              <a:rPr lang="en-US"/>
              <a:t>It’s OS procedure that executes privileged instructions (e.g., I/O); (API exported by kernel)</a:t>
            </a:r>
            <a:endParaRPr/>
          </a:p>
          <a:p>
            <a:pPr indent="-127000" lvl="0" marL="91440" rtl="0" algn="l">
              <a:lnSpc>
                <a:spcPct val="100000"/>
              </a:lnSpc>
              <a:spcBef>
                <a:spcPts val="1400"/>
              </a:spcBef>
              <a:spcAft>
                <a:spcPts val="0"/>
              </a:spcAft>
              <a:buSzPts val="2000"/>
              <a:buChar char=" "/>
            </a:pPr>
            <a:r>
              <a:rPr lang="en-US"/>
              <a:t>Causes a </a:t>
            </a:r>
            <a:r>
              <a:rPr b="1" lang="en-US"/>
              <a:t>trap</a:t>
            </a:r>
            <a:r>
              <a:rPr lang="en-US"/>
              <a:t>, which </a:t>
            </a:r>
            <a:endParaRPr/>
          </a:p>
          <a:p>
            <a:pPr indent="-457200" lvl="1" marL="914400" rtl="0" algn="l">
              <a:lnSpc>
                <a:spcPct val="100000"/>
              </a:lnSpc>
              <a:spcBef>
                <a:spcPts val="400"/>
              </a:spcBef>
              <a:spcAft>
                <a:spcPts val="0"/>
              </a:spcAft>
              <a:buSzPts val="1800"/>
              <a:buFont typeface="Cambria"/>
              <a:buAutoNum type="arabicPeriod"/>
            </a:pPr>
            <a:r>
              <a:rPr lang="en-US"/>
              <a:t>Switch to the kernel mode </a:t>
            </a:r>
            <a:endParaRPr/>
          </a:p>
          <a:p>
            <a:pPr indent="-457200" lvl="1" marL="914400" rtl="0" algn="l">
              <a:lnSpc>
                <a:spcPct val="100000"/>
              </a:lnSpc>
              <a:spcBef>
                <a:spcPts val="600"/>
              </a:spcBef>
              <a:spcAft>
                <a:spcPts val="0"/>
              </a:spcAft>
              <a:buSzPts val="1800"/>
              <a:buFont typeface="Cambria"/>
              <a:buAutoNum type="arabicPeriod"/>
            </a:pPr>
            <a:r>
              <a:rPr lang="en-US"/>
              <a:t>Look in Interrupt Descriptor Table (IDT)</a:t>
            </a:r>
            <a:endParaRPr/>
          </a:p>
          <a:p>
            <a:pPr indent="-457200" lvl="1" marL="914400" rtl="0" algn="l">
              <a:lnSpc>
                <a:spcPct val="100000"/>
              </a:lnSpc>
              <a:spcBef>
                <a:spcPts val="600"/>
              </a:spcBef>
              <a:spcAft>
                <a:spcPts val="0"/>
              </a:spcAft>
              <a:buSzPts val="1800"/>
              <a:buFont typeface="Cambria"/>
              <a:buAutoNum type="arabicPeriod"/>
            </a:pPr>
            <a:r>
              <a:rPr lang="en-US"/>
              <a:t>Jumps to the </a:t>
            </a:r>
            <a:r>
              <a:rPr b="1" lang="en-US"/>
              <a:t>syscall handler </a:t>
            </a:r>
            <a:r>
              <a:rPr lang="en-US"/>
              <a:t>in the kernel.</a:t>
            </a:r>
            <a:endParaRPr/>
          </a:p>
          <a:p>
            <a:pPr indent="-127000" lvl="0" marL="91440" rtl="0" algn="l">
              <a:lnSpc>
                <a:spcPct val="100000"/>
              </a:lnSpc>
              <a:spcBef>
                <a:spcPts val="1600"/>
              </a:spcBef>
              <a:spcAft>
                <a:spcPts val="0"/>
              </a:spcAft>
              <a:buSzPts val="2000"/>
              <a:buChar char=" "/>
            </a:pPr>
            <a:r>
              <a:rPr lang="en-US"/>
              <a:t>The </a:t>
            </a:r>
            <a:r>
              <a:rPr b="1" lang="en-US"/>
              <a:t>syscall handler </a:t>
            </a:r>
            <a:r>
              <a:rPr lang="en-US"/>
              <a:t>do the following</a:t>
            </a:r>
            <a:r>
              <a:rPr b="1" lang="en-US"/>
              <a:t>:</a:t>
            </a:r>
            <a:endParaRPr/>
          </a:p>
          <a:p>
            <a:pPr indent="-457200" lvl="1" marL="914400" rtl="0" algn="l">
              <a:lnSpc>
                <a:spcPct val="100000"/>
              </a:lnSpc>
              <a:spcBef>
                <a:spcPts val="400"/>
              </a:spcBef>
              <a:spcAft>
                <a:spcPts val="0"/>
              </a:spcAft>
              <a:buSzPts val="1800"/>
              <a:buFont typeface="Cambria"/>
              <a:buAutoNum type="arabicPeriod"/>
            </a:pPr>
            <a:r>
              <a:rPr b="1" lang="en-US"/>
              <a:t>Save caller's state </a:t>
            </a:r>
            <a:r>
              <a:rPr lang="en-US"/>
              <a:t>(CPU Reg’s) so it can restore control to the user process later.</a:t>
            </a:r>
            <a:endParaRPr/>
          </a:p>
          <a:p>
            <a:pPr indent="-457200" lvl="1" marL="914400" rtl="0" algn="l">
              <a:lnSpc>
                <a:spcPct val="100000"/>
              </a:lnSpc>
              <a:spcBef>
                <a:spcPts val="600"/>
              </a:spcBef>
              <a:spcAft>
                <a:spcPts val="0"/>
              </a:spcAft>
              <a:buSzPts val="1800"/>
              <a:buFont typeface="Cambria"/>
              <a:buAutoNum type="arabicPeriod"/>
            </a:pPr>
            <a:r>
              <a:rPr lang="en-US"/>
              <a:t>Check the </a:t>
            </a:r>
            <a:r>
              <a:rPr b="1" lang="en-US"/>
              <a:t>system call number </a:t>
            </a:r>
            <a:r>
              <a:rPr lang="en-US"/>
              <a:t>(Typically, a number associated with each system call) </a:t>
            </a:r>
            <a:endParaRPr/>
          </a:p>
          <a:p>
            <a:pPr indent="-457200" lvl="1" marL="914400" rtl="0" algn="l">
              <a:lnSpc>
                <a:spcPct val="100000"/>
              </a:lnSpc>
              <a:spcBef>
                <a:spcPts val="600"/>
              </a:spcBef>
              <a:spcAft>
                <a:spcPts val="0"/>
              </a:spcAft>
              <a:buSzPts val="1800"/>
              <a:buFont typeface="Cambria"/>
              <a:buAutoNum type="arabicPeriod"/>
            </a:pPr>
            <a:r>
              <a:rPr lang="en-US"/>
              <a:t>Call </a:t>
            </a:r>
            <a:r>
              <a:rPr b="1" lang="en-US"/>
              <a:t>associated</a:t>
            </a:r>
            <a:r>
              <a:rPr lang="en-US"/>
              <a:t> </a:t>
            </a:r>
            <a:r>
              <a:rPr b="1" lang="en-US"/>
              <a:t>function </a:t>
            </a:r>
            <a:r>
              <a:rPr lang="en-US"/>
              <a:t>that serve the given system call and pass to it the caller’s </a:t>
            </a:r>
            <a:r>
              <a:rPr b="1" lang="en-US">
                <a:solidFill>
                  <a:srgbClr val="FF0000"/>
                </a:solidFill>
              </a:rPr>
              <a:t>parameters</a:t>
            </a:r>
            <a:endParaRPr/>
          </a:p>
          <a:p>
            <a:pPr indent="-457200" lvl="1" marL="914400" rtl="0" algn="l">
              <a:lnSpc>
                <a:spcPct val="100000"/>
              </a:lnSpc>
              <a:spcBef>
                <a:spcPts val="600"/>
              </a:spcBef>
              <a:spcAft>
                <a:spcPts val="0"/>
              </a:spcAft>
              <a:buSzPts val="1800"/>
              <a:buFont typeface="Cambria"/>
              <a:buAutoNum type="arabicPeriod"/>
            </a:pPr>
            <a:r>
              <a:rPr lang="en-US"/>
              <a:t>After finish, </a:t>
            </a:r>
            <a:r>
              <a:rPr b="1" lang="en-US"/>
              <a:t>restore</a:t>
            </a:r>
            <a:r>
              <a:rPr lang="en-US"/>
              <a:t> caller’s state (CPU Reg’s) </a:t>
            </a:r>
            <a:endParaRPr/>
          </a:p>
          <a:p>
            <a:pPr indent="-457200" lvl="1" marL="914400" rtl="0" algn="l">
              <a:lnSpc>
                <a:spcPct val="100000"/>
              </a:lnSpc>
              <a:spcBef>
                <a:spcPts val="600"/>
              </a:spcBef>
              <a:spcAft>
                <a:spcPts val="0"/>
              </a:spcAft>
              <a:buSzPts val="1800"/>
              <a:buFont typeface="Cambria"/>
              <a:buAutoNum type="arabicPeriod"/>
            </a:pPr>
            <a:r>
              <a:rPr lang="en-US"/>
              <a:t>use </a:t>
            </a:r>
            <a:r>
              <a:rPr b="1" lang="en-US"/>
              <a:t>iret </a:t>
            </a:r>
            <a:r>
              <a:rPr lang="en-US"/>
              <a:t>instruction to </a:t>
            </a:r>
            <a:r>
              <a:rPr b="1" lang="en-US"/>
              <a:t>return</a:t>
            </a:r>
            <a:r>
              <a:rPr lang="en-US"/>
              <a:t> to user mode.</a:t>
            </a:r>
            <a:endParaRPr/>
          </a:p>
        </p:txBody>
      </p:sp>
      <p:grpSp>
        <p:nvGrpSpPr>
          <p:cNvPr id="421" name="Google Shape;421;p25"/>
          <p:cNvGrpSpPr/>
          <p:nvPr/>
        </p:nvGrpSpPr>
        <p:grpSpPr>
          <a:xfrm>
            <a:off x="8839200" y="692138"/>
            <a:ext cx="1524000" cy="1746262"/>
            <a:chOff x="1752600" y="1301738"/>
            <a:chExt cx="1524000" cy="1746262"/>
          </a:xfrm>
        </p:grpSpPr>
        <p:sp>
          <p:nvSpPr>
            <p:cNvPr id="422" name="Google Shape;422;p25"/>
            <p:cNvSpPr/>
            <p:nvPr/>
          </p:nvSpPr>
          <p:spPr>
            <a:xfrm rot="5400000">
              <a:off x="1866900" y="1638300"/>
              <a:ext cx="1371600" cy="1447800"/>
            </a:xfrm>
            <a:prstGeom prst="flowChartPunchedTape">
              <a:avLst/>
            </a:prstGeom>
            <a:solidFill>
              <a:schemeClr val="accent1"/>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sz="1800">
                <a:solidFill>
                  <a:schemeClr val="dk1"/>
                </a:solidFill>
                <a:latin typeface="Gill Sans"/>
                <a:ea typeface="Gill Sans"/>
                <a:cs typeface="Gill Sans"/>
                <a:sym typeface="Gill Sans"/>
              </a:endParaRPr>
            </a:p>
          </p:txBody>
        </p:sp>
        <p:sp>
          <p:nvSpPr>
            <p:cNvPr id="423" name="Google Shape;423;p25"/>
            <p:cNvSpPr txBox="1"/>
            <p:nvPr/>
          </p:nvSpPr>
          <p:spPr>
            <a:xfrm>
              <a:off x="1828800" y="1752600"/>
              <a:ext cx="120706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400">
                  <a:solidFill>
                    <a:schemeClr val="dk1"/>
                  </a:solidFill>
                  <a:latin typeface="Gill Sans"/>
                  <a:ea typeface="Gill Sans"/>
                  <a:cs typeface="Gill Sans"/>
                  <a:sym typeface="Gill Sans"/>
                </a:rPr>
                <a:t>int main() </a:t>
              </a:r>
              <a:endParaRPr/>
            </a:p>
            <a:p>
              <a:pPr indent="0" lvl="0" marL="0" marR="0" rtl="0" algn="l">
                <a:spcBef>
                  <a:spcPts val="0"/>
                </a:spcBef>
                <a:spcAft>
                  <a:spcPts val="0"/>
                </a:spcAft>
                <a:buNone/>
              </a:pPr>
              <a:r>
                <a:rPr b="0" lang="en-US" sz="1400">
                  <a:solidFill>
                    <a:schemeClr val="dk1"/>
                  </a:solidFill>
                  <a:latin typeface="Gill Sans"/>
                  <a:ea typeface="Gill Sans"/>
                  <a:cs typeface="Gill Sans"/>
                  <a:sym typeface="Gill Sans"/>
                </a:rPr>
                <a:t>{ </a:t>
              </a:r>
              <a:endParaRPr/>
            </a:p>
            <a:p>
              <a:pPr indent="0" lvl="0" marL="0" marR="0" rtl="0" algn="l">
                <a:spcBef>
                  <a:spcPts val="0"/>
                </a:spcBef>
                <a:spcAft>
                  <a:spcPts val="0"/>
                </a:spcAft>
                <a:buNone/>
              </a:pPr>
              <a:r>
                <a:rPr b="0" lang="en-US" sz="1400">
                  <a:solidFill>
                    <a:schemeClr val="dk1"/>
                  </a:solidFill>
                  <a:latin typeface="Gill Sans"/>
                  <a:ea typeface="Gill Sans"/>
                  <a:cs typeface="Gill Sans"/>
                  <a:sym typeface="Gill Sans"/>
                </a:rPr>
                <a:t>      … ;</a:t>
              </a:r>
              <a:endParaRPr/>
            </a:p>
            <a:p>
              <a:pPr indent="0" lvl="0" marL="0" marR="0" rtl="0" algn="l">
                <a:spcBef>
                  <a:spcPts val="0"/>
                </a:spcBef>
                <a:spcAft>
                  <a:spcPts val="0"/>
                </a:spcAft>
                <a:buNone/>
              </a:pPr>
              <a:r>
                <a:rPr b="0" lang="en-US" sz="1400">
                  <a:solidFill>
                    <a:schemeClr val="dk1"/>
                  </a:solidFill>
                  <a:latin typeface="Gill Sans"/>
                  <a:ea typeface="Gill Sans"/>
                  <a:cs typeface="Gill Sans"/>
                  <a:sym typeface="Gill Sans"/>
                </a:rPr>
                <a:t>     </a:t>
              </a:r>
              <a:r>
                <a:rPr b="1" lang="en-US" sz="1600">
                  <a:solidFill>
                    <a:srgbClr val="FF0000"/>
                  </a:solidFill>
                  <a:latin typeface="Gill Sans"/>
                  <a:ea typeface="Gill Sans"/>
                  <a:cs typeface="Gill Sans"/>
                  <a:sym typeface="Gill Sans"/>
                </a:rPr>
                <a:t>cprintf</a:t>
              </a:r>
              <a:r>
                <a:rPr b="1" lang="en-US" sz="1400">
                  <a:solidFill>
                    <a:srgbClr val="FF0000"/>
                  </a:solidFill>
                  <a:latin typeface="Gill Sans"/>
                  <a:ea typeface="Gill Sans"/>
                  <a:cs typeface="Gill Sans"/>
                  <a:sym typeface="Gill Sans"/>
                </a:rPr>
                <a:t>(…)</a:t>
              </a:r>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      </a:t>
              </a:r>
              <a:r>
                <a:rPr b="0" lang="en-US" sz="1400">
                  <a:solidFill>
                    <a:schemeClr val="dk1"/>
                  </a:solidFill>
                  <a:latin typeface="Gill Sans"/>
                  <a:ea typeface="Gill Sans"/>
                  <a:cs typeface="Gill Sans"/>
                  <a:sym typeface="Gill Sans"/>
                </a:rPr>
                <a:t>… ;</a:t>
              </a:r>
              <a:endParaRPr/>
            </a:p>
          </p:txBody>
        </p:sp>
        <p:sp>
          <p:nvSpPr>
            <p:cNvPr id="424" name="Google Shape;424;p25"/>
            <p:cNvSpPr txBox="1"/>
            <p:nvPr/>
          </p:nvSpPr>
          <p:spPr>
            <a:xfrm>
              <a:off x="1752600" y="1301738"/>
              <a:ext cx="146662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1800">
                  <a:solidFill>
                    <a:schemeClr val="dk1"/>
                  </a:solidFill>
                  <a:latin typeface="Gill Sans"/>
                  <a:ea typeface="Gill Sans"/>
                  <a:cs typeface="Gill Sans"/>
                  <a:sym typeface="Gill Sans"/>
                </a:rPr>
                <a:t>User Program</a:t>
              </a:r>
              <a:endParaRPr/>
            </a:p>
          </p:txBody>
        </p:sp>
      </p:grpSp>
      <p:sp>
        <p:nvSpPr>
          <p:cNvPr id="425" name="Google Shape;425;p25"/>
          <p:cNvSpPr/>
          <p:nvPr/>
        </p:nvSpPr>
        <p:spPr>
          <a:xfrm>
            <a:off x="8198493" y="3873164"/>
            <a:ext cx="1211198" cy="778923"/>
          </a:xfrm>
          <a:prstGeom prst="roundRect">
            <a:avLst>
              <a:gd fmla="val 16667" name="adj"/>
            </a:avLst>
          </a:prstGeom>
          <a:solidFill>
            <a:schemeClr val="lt1"/>
          </a:solidFill>
          <a:ln cap="flat" cmpd="sng" w="571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Syscall Handler</a:t>
            </a:r>
            <a:endParaRPr b="1" i="0" sz="1800" u="none" cap="none" strike="noStrike">
              <a:solidFill>
                <a:schemeClr val="dk1"/>
              </a:solidFill>
              <a:latin typeface="Calibri"/>
              <a:ea typeface="Calibri"/>
              <a:cs typeface="Calibri"/>
              <a:sym typeface="Calibri"/>
            </a:endParaRPr>
          </a:p>
        </p:txBody>
      </p:sp>
      <p:grpSp>
        <p:nvGrpSpPr>
          <p:cNvPr id="426" name="Google Shape;426;p25"/>
          <p:cNvGrpSpPr/>
          <p:nvPr/>
        </p:nvGrpSpPr>
        <p:grpSpPr>
          <a:xfrm>
            <a:off x="6858000" y="2700399"/>
            <a:ext cx="5181600" cy="1062219"/>
            <a:chOff x="6858000" y="2700399"/>
            <a:chExt cx="5181600" cy="1062219"/>
          </a:xfrm>
        </p:grpSpPr>
        <p:cxnSp>
          <p:nvCxnSpPr>
            <p:cNvPr id="427" name="Google Shape;427;p25"/>
            <p:cNvCxnSpPr/>
            <p:nvPr/>
          </p:nvCxnSpPr>
          <p:spPr>
            <a:xfrm>
              <a:off x="6858000" y="3200400"/>
              <a:ext cx="5181600" cy="0"/>
            </a:xfrm>
            <a:prstGeom prst="straightConnector1">
              <a:avLst/>
            </a:prstGeom>
            <a:solidFill>
              <a:schemeClr val="lt1"/>
            </a:solidFill>
            <a:ln cap="flat" cmpd="sng" w="57150">
              <a:solidFill>
                <a:schemeClr val="dk1"/>
              </a:solidFill>
              <a:prstDash val="dash"/>
              <a:round/>
              <a:headEnd len="sm" w="sm" type="none"/>
              <a:tailEnd len="sm" w="sm" type="none"/>
            </a:ln>
          </p:spPr>
        </p:cxnSp>
        <p:sp>
          <p:nvSpPr>
            <p:cNvPr id="428" name="Google Shape;428;p25"/>
            <p:cNvSpPr txBox="1"/>
            <p:nvPr/>
          </p:nvSpPr>
          <p:spPr>
            <a:xfrm>
              <a:off x="9165762" y="2700399"/>
              <a:ext cx="131318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Gill Sans"/>
                  <a:ea typeface="Gill Sans"/>
                  <a:cs typeface="Gill Sans"/>
                  <a:sym typeface="Gill Sans"/>
                </a:rPr>
                <a:t>User Mode</a:t>
              </a:r>
              <a:endParaRPr b="1" sz="2000">
                <a:solidFill>
                  <a:schemeClr val="dk1"/>
                </a:solidFill>
                <a:latin typeface="Gill Sans"/>
                <a:ea typeface="Gill Sans"/>
                <a:cs typeface="Gill Sans"/>
                <a:sym typeface="Gill Sans"/>
              </a:endParaRPr>
            </a:p>
          </p:txBody>
        </p:sp>
        <p:sp>
          <p:nvSpPr>
            <p:cNvPr id="429" name="Google Shape;429;p25"/>
            <p:cNvSpPr txBox="1"/>
            <p:nvPr/>
          </p:nvSpPr>
          <p:spPr>
            <a:xfrm>
              <a:off x="9067800" y="3362508"/>
              <a:ext cx="147469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Gill Sans"/>
                  <a:ea typeface="Gill Sans"/>
                  <a:cs typeface="Gill Sans"/>
                  <a:sym typeface="Gill Sans"/>
                </a:rPr>
                <a:t>Kernel Mode</a:t>
              </a:r>
              <a:endParaRPr b="1" sz="2000">
                <a:solidFill>
                  <a:schemeClr val="dk1"/>
                </a:solidFill>
                <a:latin typeface="Gill Sans"/>
                <a:ea typeface="Gill Sans"/>
                <a:cs typeface="Gill Sans"/>
                <a:sym typeface="Gill Sans"/>
              </a:endParaRPr>
            </a:p>
          </p:txBody>
        </p:sp>
      </p:grpSp>
      <p:cxnSp>
        <p:nvCxnSpPr>
          <p:cNvPr id="430" name="Google Shape;430;p25"/>
          <p:cNvCxnSpPr>
            <a:stCxn id="431" idx="2"/>
            <a:endCxn id="432" idx="1"/>
          </p:cNvCxnSpPr>
          <p:nvPr/>
        </p:nvCxnSpPr>
        <p:spPr>
          <a:xfrm flipH="1">
            <a:off x="7165450" y="1970575"/>
            <a:ext cx="1999800" cy="2419500"/>
          </a:xfrm>
          <a:prstGeom prst="curvedConnector3">
            <a:avLst>
              <a:gd fmla="val 111424" name="adj1"/>
            </a:avLst>
          </a:prstGeom>
          <a:solidFill>
            <a:schemeClr val="lt1"/>
          </a:solidFill>
          <a:ln cap="flat" cmpd="sng" w="28575">
            <a:solidFill>
              <a:schemeClr val="dk1"/>
            </a:solidFill>
            <a:prstDash val="solid"/>
            <a:round/>
            <a:headEnd len="sm" w="sm" type="none"/>
            <a:tailEnd len="med" w="med" type="triangle"/>
          </a:ln>
        </p:spPr>
      </p:cxnSp>
      <p:sp>
        <p:nvSpPr>
          <p:cNvPr id="431" name="Google Shape;431;p25"/>
          <p:cNvSpPr/>
          <p:nvPr/>
        </p:nvSpPr>
        <p:spPr>
          <a:xfrm>
            <a:off x="9165250" y="1916575"/>
            <a:ext cx="108000" cy="108000"/>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mbria"/>
              <a:buNone/>
            </a:pPr>
            <a:r>
              <a:t/>
            </a:r>
            <a:endParaRPr b="1" i="0" sz="1800" u="none" cap="none" strike="noStrike">
              <a:solidFill>
                <a:schemeClr val="dk1"/>
              </a:solidFill>
              <a:latin typeface="Comic Sans MS"/>
              <a:ea typeface="Comic Sans MS"/>
              <a:cs typeface="Comic Sans MS"/>
              <a:sym typeface="Comic Sans MS"/>
            </a:endParaRPr>
          </a:p>
        </p:txBody>
      </p:sp>
      <p:sp>
        <p:nvSpPr>
          <p:cNvPr id="433" name="Google Shape;433;p25"/>
          <p:cNvSpPr/>
          <p:nvPr/>
        </p:nvSpPr>
        <p:spPr>
          <a:xfrm>
            <a:off x="7086600" y="5775531"/>
            <a:ext cx="685800" cy="609600"/>
          </a:xfrm>
          <a:prstGeom prst="ellipse">
            <a:avLst/>
          </a:prstGeom>
          <a:gradFill>
            <a:gsLst>
              <a:gs pos="0">
                <a:srgbClr val="9AB0D5"/>
              </a:gs>
              <a:gs pos="45000">
                <a:srgbClr val="ABBDDD"/>
              </a:gs>
              <a:gs pos="100000">
                <a:srgbClr val="B1C3E5"/>
              </a:gs>
            </a:gsLst>
            <a:path path="circle">
              <a:fillToRect b="50%" l="50%" r="50%" t="50%"/>
            </a:path>
            <a:tileRect/>
          </a:gradFill>
          <a:ln cap="flat" cmpd="sng" w="127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Calibri"/>
              <a:buNone/>
            </a:pPr>
            <a:r>
              <a:rPr b="1" i="0" lang="en-US" sz="1400" u="none" cap="none" strike="noStrike">
                <a:solidFill>
                  <a:schemeClr val="dk1"/>
                </a:solidFill>
                <a:latin typeface="Calibri"/>
                <a:ea typeface="Calibri"/>
                <a:cs typeface="Calibri"/>
                <a:sym typeface="Calibri"/>
              </a:rPr>
              <a:t>CPU Reg’s</a:t>
            </a:r>
            <a:endParaRPr b="1" i="0" sz="1400" u="none" cap="none" strike="noStrike">
              <a:solidFill>
                <a:schemeClr val="dk1"/>
              </a:solidFill>
              <a:latin typeface="Calibri"/>
              <a:ea typeface="Calibri"/>
              <a:cs typeface="Calibri"/>
              <a:sym typeface="Calibri"/>
            </a:endParaRPr>
          </a:p>
        </p:txBody>
      </p:sp>
      <p:grpSp>
        <p:nvGrpSpPr>
          <p:cNvPr id="434" name="Google Shape;434;p25"/>
          <p:cNvGrpSpPr/>
          <p:nvPr/>
        </p:nvGrpSpPr>
        <p:grpSpPr>
          <a:xfrm>
            <a:off x="8610600" y="4849686"/>
            <a:ext cx="799091" cy="2008314"/>
            <a:chOff x="8610600" y="4712955"/>
            <a:chExt cx="914400" cy="2008314"/>
          </a:xfrm>
        </p:grpSpPr>
        <p:sp>
          <p:nvSpPr>
            <p:cNvPr id="435" name="Google Shape;435;p25"/>
            <p:cNvSpPr/>
            <p:nvPr/>
          </p:nvSpPr>
          <p:spPr>
            <a:xfrm flipH="1" rot="10800000">
              <a:off x="8610600" y="5045662"/>
              <a:ext cx="914400" cy="1675607"/>
            </a:xfrm>
            <a:prstGeom prst="flowChartDocument">
              <a:avLst/>
            </a:prstGeom>
            <a:gradFill>
              <a:gsLst>
                <a:gs pos="0">
                  <a:srgbClr val="D79A98"/>
                </a:gs>
                <a:gs pos="45000">
                  <a:srgbClr val="DEABAA"/>
                </a:gs>
                <a:gs pos="100000">
                  <a:srgbClr val="E6B1B0"/>
                </a:gs>
              </a:gsLst>
              <a:path path="circle">
                <a:fillToRect b="50%" l="50%" r="50%" t="50%"/>
              </a:path>
              <a:tileRect/>
            </a:gradFill>
            <a:ln cap="flat" cmpd="sng" w="127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mbria"/>
                <a:buNone/>
              </a:pPr>
              <a:r>
                <a:t/>
              </a:r>
              <a:endParaRPr b="1" i="0" sz="1800" u="none" cap="none" strike="noStrike">
                <a:solidFill>
                  <a:schemeClr val="dk1"/>
                </a:solidFill>
                <a:latin typeface="Comic Sans MS"/>
                <a:ea typeface="Comic Sans MS"/>
                <a:cs typeface="Comic Sans MS"/>
                <a:sym typeface="Comic Sans MS"/>
              </a:endParaRPr>
            </a:p>
          </p:txBody>
        </p:sp>
        <p:sp>
          <p:nvSpPr>
            <p:cNvPr id="436" name="Google Shape;436;p25"/>
            <p:cNvSpPr txBox="1"/>
            <p:nvPr/>
          </p:nvSpPr>
          <p:spPr>
            <a:xfrm>
              <a:off x="8739825" y="4712955"/>
              <a:ext cx="6559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RAM</a:t>
              </a:r>
              <a:endParaRPr b="1" sz="1800">
                <a:solidFill>
                  <a:schemeClr val="dk1"/>
                </a:solidFill>
                <a:latin typeface="Calibri"/>
                <a:ea typeface="Calibri"/>
                <a:cs typeface="Calibri"/>
                <a:sym typeface="Calibri"/>
              </a:endParaRPr>
            </a:p>
          </p:txBody>
        </p:sp>
      </p:grpSp>
      <p:sp>
        <p:nvSpPr>
          <p:cNvPr id="437" name="Google Shape;437;p25"/>
          <p:cNvSpPr/>
          <p:nvPr/>
        </p:nvSpPr>
        <p:spPr>
          <a:xfrm>
            <a:off x="8610600" y="5842734"/>
            <a:ext cx="799091" cy="481866"/>
          </a:xfrm>
          <a:prstGeom prst="rect">
            <a:avLst/>
          </a:prstGeom>
          <a:gradFill>
            <a:gsLst>
              <a:gs pos="0">
                <a:srgbClr val="9AB0D5"/>
              </a:gs>
              <a:gs pos="45000">
                <a:srgbClr val="ABBDDD"/>
              </a:gs>
              <a:gs pos="100000">
                <a:srgbClr val="B1C3E5"/>
              </a:gs>
            </a:gsLst>
            <a:path path="circle">
              <a:fillToRect b="50%" l="50%" r="50%" t="50%"/>
            </a:path>
            <a:tileRect/>
          </a:gradFill>
          <a:ln cap="flat"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1" i="0" lang="en-US" sz="1400" u="none" cap="none" strike="noStrike">
                <a:solidFill>
                  <a:schemeClr val="dk1"/>
                </a:solidFill>
                <a:latin typeface="Calibri"/>
                <a:ea typeface="Calibri"/>
                <a:cs typeface="Calibri"/>
                <a:sym typeface="Calibri"/>
              </a:rPr>
              <a:t>Caller State</a:t>
            </a:r>
            <a:endParaRPr b="1" i="0" sz="1400" u="none" cap="none" strike="noStrike">
              <a:solidFill>
                <a:schemeClr val="dk1"/>
              </a:solidFill>
              <a:latin typeface="Calibri"/>
              <a:ea typeface="Calibri"/>
              <a:cs typeface="Calibri"/>
              <a:sym typeface="Calibri"/>
            </a:endParaRPr>
          </a:p>
        </p:txBody>
      </p:sp>
      <p:sp>
        <p:nvSpPr>
          <p:cNvPr id="438" name="Google Shape;438;p25"/>
          <p:cNvSpPr/>
          <p:nvPr/>
        </p:nvSpPr>
        <p:spPr>
          <a:xfrm>
            <a:off x="7708392" y="5851731"/>
            <a:ext cx="978408" cy="484632"/>
          </a:xfrm>
          <a:prstGeom prst="rightArrow">
            <a:avLst>
              <a:gd fmla="val 50000" name="adj1"/>
              <a:gd fmla="val 50000" name="adj2"/>
            </a:avLst>
          </a:prstGeom>
          <a:gradFill>
            <a:gsLst>
              <a:gs pos="0">
                <a:srgbClr val="B1A3C4"/>
              </a:gs>
              <a:gs pos="45000">
                <a:srgbClr val="BDB2CE"/>
              </a:gs>
              <a:gs pos="100000">
                <a:srgbClr val="C5B8D6"/>
              </a:gs>
            </a:gsLst>
            <a:path path="circle">
              <a:fillToRect b="50%" l="50%" r="50%" t="50%"/>
            </a:path>
            <a:tileRect/>
          </a:gradFill>
          <a:ln cap="flat" cmpd="sng" w="12700">
            <a:solidFill>
              <a:schemeClr val="accent4"/>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Save</a:t>
            </a:r>
            <a:endParaRPr b="1" i="0" sz="1800" u="none" cap="none" strike="noStrike">
              <a:solidFill>
                <a:schemeClr val="dk1"/>
              </a:solidFill>
              <a:latin typeface="Calibri"/>
              <a:ea typeface="Calibri"/>
              <a:cs typeface="Calibri"/>
              <a:sym typeface="Calibri"/>
            </a:endParaRPr>
          </a:p>
        </p:txBody>
      </p:sp>
      <p:sp>
        <p:nvSpPr>
          <p:cNvPr id="439" name="Google Shape;439;p25"/>
          <p:cNvSpPr/>
          <p:nvPr/>
        </p:nvSpPr>
        <p:spPr>
          <a:xfrm>
            <a:off x="7086600" y="5780442"/>
            <a:ext cx="685800" cy="609600"/>
          </a:xfrm>
          <a:prstGeom prst="ellipse">
            <a:avLst/>
          </a:prstGeom>
          <a:gradFill>
            <a:gsLst>
              <a:gs pos="0">
                <a:srgbClr val="FCB792"/>
              </a:gs>
              <a:gs pos="45000">
                <a:srgbClr val="FFC4A6"/>
              </a:gs>
              <a:gs pos="100000">
                <a:srgbClr val="FFC8A9"/>
              </a:gs>
            </a:gsLst>
            <a:path path="circle">
              <a:fillToRect b="50%" l="50%" r="50%" t="50%"/>
            </a:path>
            <a:tileRect/>
          </a:gradFill>
          <a:ln cap="flat" cmpd="sng" w="12700">
            <a:solidFill>
              <a:schemeClr val="accent6"/>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Calibri"/>
              <a:buNone/>
            </a:pPr>
            <a:r>
              <a:rPr b="1" i="0" lang="en-US" sz="1400" u="none" cap="none" strike="noStrike">
                <a:solidFill>
                  <a:schemeClr val="dk1"/>
                </a:solidFill>
                <a:latin typeface="Calibri"/>
                <a:ea typeface="Calibri"/>
                <a:cs typeface="Calibri"/>
                <a:sym typeface="Calibri"/>
              </a:rPr>
              <a:t>CPU Reg’s</a:t>
            </a:r>
            <a:endParaRPr b="1" i="0" sz="1400" u="none" cap="none" strike="noStrike">
              <a:solidFill>
                <a:schemeClr val="dk1"/>
              </a:solidFill>
              <a:latin typeface="Calibri"/>
              <a:ea typeface="Calibri"/>
              <a:cs typeface="Calibri"/>
              <a:sym typeface="Calibri"/>
            </a:endParaRPr>
          </a:p>
        </p:txBody>
      </p:sp>
      <p:sp>
        <p:nvSpPr>
          <p:cNvPr id="440" name="Google Shape;440;p25"/>
          <p:cNvSpPr txBox="1"/>
          <p:nvPr/>
        </p:nvSpPr>
        <p:spPr>
          <a:xfrm>
            <a:off x="6205" y="3195320"/>
            <a:ext cx="6753781" cy="1692771"/>
          </a:xfrm>
          <a:prstGeom prst="rect">
            <a:avLst/>
          </a:prstGeom>
          <a:solidFill>
            <a:schemeClr val="lt1"/>
          </a:solidFill>
          <a:ln cap="flat" cmpd="sng" w="3810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How to pass params/return value from/to user to kernel or vice versa?</a:t>
            </a:r>
            <a:endParaRPr/>
          </a:p>
          <a:p>
            <a:pPr indent="0" lvl="0" marL="0" marR="0" rtl="0" algn="l">
              <a:spcBef>
                <a:spcPts val="2400"/>
              </a:spcBef>
              <a:spcAft>
                <a:spcPts val="0"/>
              </a:spcAft>
              <a:buNone/>
            </a:pPr>
            <a:r>
              <a:rPr b="1" lang="en-US" sz="2800">
                <a:solidFill>
                  <a:schemeClr val="dk1"/>
                </a:solidFill>
                <a:latin typeface="Calibri"/>
                <a:ea typeface="Calibri"/>
                <a:cs typeface="Calibri"/>
                <a:sym typeface="Calibri"/>
              </a:rPr>
              <a:t>OS should </a:t>
            </a:r>
            <a:r>
              <a:rPr b="1" lang="en-US" sz="2800">
                <a:solidFill>
                  <a:srgbClr val="FF0000"/>
                </a:solidFill>
                <a:latin typeface="Calibri"/>
                <a:ea typeface="Calibri"/>
                <a:cs typeface="Calibri"/>
                <a:sym typeface="Calibri"/>
              </a:rPr>
              <a:t>verify</a:t>
            </a:r>
            <a:r>
              <a:rPr b="1" lang="en-US" sz="2800">
                <a:solidFill>
                  <a:schemeClr val="dk1"/>
                </a:solidFill>
                <a:latin typeface="Calibri"/>
                <a:ea typeface="Calibri"/>
                <a:cs typeface="Calibri"/>
                <a:sym typeface="Calibri"/>
              </a:rPr>
              <a:t> the caller's parameters.</a:t>
            </a:r>
            <a:endParaRPr/>
          </a:p>
        </p:txBody>
      </p:sp>
      <p:grpSp>
        <p:nvGrpSpPr>
          <p:cNvPr id="441" name="Google Shape;441;p25"/>
          <p:cNvGrpSpPr/>
          <p:nvPr/>
        </p:nvGrpSpPr>
        <p:grpSpPr>
          <a:xfrm>
            <a:off x="7143849" y="3296277"/>
            <a:ext cx="538481" cy="1853407"/>
            <a:chOff x="9940461" y="3854364"/>
            <a:chExt cx="538481" cy="1853407"/>
          </a:xfrm>
        </p:grpSpPr>
        <p:pic>
          <p:nvPicPr>
            <p:cNvPr id="432" name="Google Shape;432;p25"/>
            <p:cNvPicPr preferRelativeResize="0"/>
            <p:nvPr/>
          </p:nvPicPr>
          <p:blipFill rotWithShape="1">
            <a:blip r:embed="rId3">
              <a:alphaModFix/>
            </a:blip>
            <a:srcRect b="0" l="0" r="0" t="0"/>
            <a:stretch/>
          </p:blipFill>
          <p:spPr>
            <a:xfrm>
              <a:off x="9962212" y="4188591"/>
              <a:ext cx="477621" cy="1519180"/>
            </a:xfrm>
            <a:prstGeom prst="rect">
              <a:avLst/>
            </a:prstGeom>
            <a:noFill/>
            <a:ln>
              <a:noFill/>
            </a:ln>
          </p:spPr>
        </p:pic>
        <p:sp>
          <p:nvSpPr>
            <p:cNvPr id="442" name="Google Shape;442;p25"/>
            <p:cNvSpPr txBox="1"/>
            <p:nvPr/>
          </p:nvSpPr>
          <p:spPr>
            <a:xfrm>
              <a:off x="9940461" y="3854364"/>
              <a:ext cx="53848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IDT</a:t>
              </a:r>
              <a:endParaRPr b="1" sz="2000">
                <a:solidFill>
                  <a:schemeClr val="dk1"/>
                </a:solidFill>
                <a:latin typeface="Calibri"/>
                <a:ea typeface="Calibri"/>
                <a:cs typeface="Calibri"/>
                <a:sym typeface="Calibri"/>
              </a:endParaRPr>
            </a:p>
          </p:txBody>
        </p:sp>
      </p:grpSp>
      <p:cxnSp>
        <p:nvCxnSpPr>
          <p:cNvPr id="443" name="Google Shape;443;p25"/>
          <p:cNvCxnSpPr>
            <a:stCxn id="432" idx="3"/>
            <a:endCxn id="425" idx="1"/>
          </p:cNvCxnSpPr>
          <p:nvPr/>
        </p:nvCxnSpPr>
        <p:spPr>
          <a:xfrm flipH="1" rot="10800000">
            <a:off x="7643221" y="4262594"/>
            <a:ext cx="555300" cy="127500"/>
          </a:xfrm>
          <a:prstGeom prst="curvedConnector3">
            <a:avLst>
              <a:gd fmla="val 49997" name="adj1"/>
            </a:avLst>
          </a:prstGeom>
          <a:solidFill>
            <a:schemeClr val="lt1"/>
          </a:solidFill>
          <a:ln cap="flat" cmpd="sng" w="28575">
            <a:solidFill>
              <a:schemeClr val="dk1"/>
            </a:solidFill>
            <a:prstDash val="solid"/>
            <a:round/>
            <a:headEnd len="sm" w="sm" type="none"/>
            <a:tailEnd len="med" w="med" type="triangle"/>
          </a:ln>
        </p:spPr>
      </p:cxnSp>
      <p:cxnSp>
        <p:nvCxnSpPr>
          <p:cNvPr id="444" name="Google Shape;444;p25"/>
          <p:cNvCxnSpPr>
            <a:stCxn id="425" idx="3"/>
            <a:endCxn id="445" idx="0"/>
          </p:cNvCxnSpPr>
          <p:nvPr/>
        </p:nvCxnSpPr>
        <p:spPr>
          <a:xfrm>
            <a:off x="9409691" y="4262626"/>
            <a:ext cx="1728300" cy="156900"/>
          </a:xfrm>
          <a:prstGeom prst="curvedConnector2">
            <a:avLst/>
          </a:prstGeom>
          <a:solidFill>
            <a:schemeClr val="lt1"/>
          </a:solidFill>
          <a:ln cap="flat" cmpd="sng" w="28575">
            <a:solidFill>
              <a:schemeClr val="dk1"/>
            </a:solidFill>
            <a:prstDash val="solid"/>
            <a:round/>
            <a:headEnd len="sm" w="sm" type="none"/>
            <a:tailEnd len="med" w="med" type="triangle"/>
          </a:ln>
        </p:spPr>
      </p:cxnSp>
      <p:sp>
        <p:nvSpPr>
          <p:cNvPr id="446" name="Google Shape;446;p25"/>
          <p:cNvSpPr txBox="1"/>
          <p:nvPr/>
        </p:nvSpPr>
        <p:spPr>
          <a:xfrm>
            <a:off x="9462632" y="3810000"/>
            <a:ext cx="100348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FF0000"/>
                </a:solidFill>
                <a:latin typeface="Calibri"/>
                <a:ea typeface="Calibri"/>
                <a:cs typeface="Calibri"/>
                <a:sym typeface="Calibri"/>
              </a:rPr>
              <a:t>SYS_NO.</a:t>
            </a:r>
            <a:r>
              <a:rPr b="1" lang="en-US" sz="1600">
                <a:solidFill>
                  <a:schemeClr val="dk1"/>
                </a:solidFill>
                <a:latin typeface="Calibri"/>
                <a:ea typeface="Calibri"/>
                <a:cs typeface="Calibri"/>
                <a:sym typeface="Calibri"/>
              </a:rPr>
              <a:t>?</a:t>
            </a:r>
            <a:endParaRPr b="1" sz="1600">
              <a:solidFill>
                <a:schemeClr val="dk1"/>
              </a:solidFill>
              <a:latin typeface="Calibri"/>
              <a:ea typeface="Calibri"/>
              <a:cs typeface="Calibri"/>
              <a:sym typeface="Calibri"/>
            </a:endParaRPr>
          </a:p>
        </p:txBody>
      </p:sp>
      <p:cxnSp>
        <p:nvCxnSpPr>
          <p:cNvPr id="447" name="Google Shape;447;p25"/>
          <p:cNvCxnSpPr>
            <a:stCxn id="445" idx="2"/>
            <a:endCxn id="425" idx="3"/>
          </p:cNvCxnSpPr>
          <p:nvPr/>
        </p:nvCxnSpPr>
        <p:spPr>
          <a:xfrm flipH="1" rot="5400000">
            <a:off x="9909250" y="3763095"/>
            <a:ext cx="729000" cy="1728300"/>
          </a:xfrm>
          <a:prstGeom prst="curvedConnector4">
            <a:avLst>
              <a:gd fmla="val -31358" name="adj1"/>
              <a:gd fmla="val 65797" name="adj2"/>
            </a:avLst>
          </a:prstGeom>
          <a:solidFill>
            <a:schemeClr val="lt1"/>
          </a:solidFill>
          <a:ln cap="flat" cmpd="sng" w="28575">
            <a:solidFill>
              <a:schemeClr val="dk1"/>
            </a:solidFill>
            <a:prstDash val="solid"/>
            <a:round/>
            <a:headEnd len="sm" w="sm" type="none"/>
            <a:tailEnd len="med" w="med" type="triangle"/>
          </a:ln>
        </p:spPr>
      </p:cxnSp>
      <p:cxnSp>
        <p:nvCxnSpPr>
          <p:cNvPr id="448" name="Google Shape;448;p25"/>
          <p:cNvCxnSpPr>
            <a:stCxn id="425" idx="2"/>
            <a:endCxn id="449" idx="2"/>
          </p:cNvCxnSpPr>
          <p:nvPr/>
        </p:nvCxnSpPr>
        <p:spPr>
          <a:xfrm rot="-5400000">
            <a:off x="7751842" y="3259337"/>
            <a:ext cx="2445000" cy="340500"/>
          </a:xfrm>
          <a:prstGeom prst="curvedConnector4">
            <a:avLst>
              <a:gd fmla="val -9350" name="adj1"/>
              <a:gd fmla="val -244992" name="adj2"/>
            </a:avLst>
          </a:prstGeom>
          <a:solidFill>
            <a:schemeClr val="lt1"/>
          </a:solidFill>
          <a:ln cap="flat" cmpd="sng" w="28575">
            <a:solidFill>
              <a:schemeClr val="dk1"/>
            </a:solidFill>
            <a:prstDash val="solid"/>
            <a:round/>
            <a:headEnd len="sm" w="sm" type="none"/>
            <a:tailEnd len="med" w="med" type="triangle"/>
          </a:ln>
        </p:spPr>
      </p:cxnSp>
      <p:sp>
        <p:nvSpPr>
          <p:cNvPr id="449" name="Google Shape;449;p25"/>
          <p:cNvSpPr/>
          <p:nvPr/>
        </p:nvSpPr>
        <p:spPr>
          <a:xfrm>
            <a:off x="9144474" y="2153166"/>
            <a:ext cx="108000" cy="108000"/>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mbria"/>
              <a:buNone/>
            </a:pPr>
            <a:r>
              <a:t/>
            </a:r>
            <a:endParaRPr b="1" i="0" sz="1800" u="none" cap="none" strike="noStrike">
              <a:solidFill>
                <a:schemeClr val="dk1"/>
              </a:solidFill>
              <a:latin typeface="Comic Sans MS"/>
              <a:ea typeface="Comic Sans MS"/>
              <a:cs typeface="Comic Sans MS"/>
              <a:sym typeface="Comic Sans MS"/>
            </a:endParaRPr>
          </a:p>
        </p:txBody>
      </p:sp>
      <p:grpSp>
        <p:nvGrpSpPr>
          <p:cNvPr id="450" name="Google Shape;450;p25"/>
          <p:cNvGrpSpPr/>
          <p:nvPr/>
        </p:nvGrpSpPr>
        <p:grpSpPr>
          <a:xfrm>
            <a:off x="10591800" y="3639630"/>
            <a:ext cx="1443376" cy="3204451"/>
            <a:chOff x="10591800" y="3639630"/>
            <a:chExt cx="1443376" cy="3204451"/>
          </a:xfrm>
        </p:grpSpPr>
        <p:grpSp>
          <p:nvGrpSpPr>
            <p:cNvPr id="451" name="Google Shape;451;p25"/>
            <p:cNvGrpSpPr/>
            <p:nvPr/>
          </p:nvGrpSpPr>
          <p:grpSpPr>
            <a:xfrm>
              <a:off x="10591800" y="3639630"/>
              <a:ext cx="1092200" cy="3204451"/>
              <a:chOff x="10871200" y="3639630"/>
              <a:chExt cx="1092200" cy="3204451"/>
            </a:xfrm>
          </p:grpSpPr>
          <p:sp>
            <p:nvSpPr>
              <p:cNvPr id="452" name="Google Shape;452;p25"/>
              <p:cNvSpPr/>
              <p:nvPr/>
            </p:nvSpPr>
            <p:spPr>
              <a:xfrm>
                <a:off x="10871200" y="3639630"/>
                <a:ext cx="1092200" cy="612648"/>
              </a:xfrm>
              <a:prstGeom prst="flowChartDocument">
                <a:avLst/>
              </a:prstGeom>
              <a:solidFill>
                <a:schemeClr val="accent3"/>
              </a:solidFill>
              <a:ln cap="flat" cmpd="sng" w="15875">
                <a:solidFill>
                  <a:srgbClr val="414E2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rPr b="1" i="0" lang="en-US" sz="1600" u="none" cap="none" strike="noStrike">
                    <a:solidFill>
                      <a:schemeClr val="dk1"/>
                    </a:solidFill>
                    <a:latin typeface="Calibri"/>
                    <a:ea typeface="Calibri"/>
                    <a:cs typeface="Calibri"/>
                    <a:sym typeface="Calibri"/>
                  </a:rPr>
                  <a:t>Read()</a:t>
                </a:r>
                <a:endParaRPr/>
              </a:p>
              <a:p>
                <a:pPr indent="0" lvl="0" marL="0" marR="0" rtl="0" algn="ctr">
                  <a:lnSpc>
                    <a:spcPct val="100000"/>
                  </a:lnSpc>
                  <a:spcBef>
                    <a:spcPts val="0"/>
                  </a:spcBef>
                  <a:spcAft>
                    <a:spcPts val="0"/>
                  </a:spcAft>
                  <a:buClr>
                    <a:schemeClr val="dk1"/>
                  </a:buClr>
                  <a:buSzPts val="1600"/>
                  <a:buFont typeface="Calibri"/>
                  <a:buNone/>
                </a:pPr>
                <a:r>
                  <a:rPr b="1" lang="en-US" sz="1600">
                    <a:solidFill>
                      <a:schemeClr val="dk1"/>
                    </a:solidFill>
                    <a:latin typeface="Calibri"/>
                    <a:ea typeface="Calibri"/>
                    <a:cs typeface="Calibri"/>
                    <a:sym typeface="Calibri"/>
                  </a:rPr>
                  <a:t>…</a:t>
                </a:r>
                <a:endParaRPr b="1" i="0" sz="1600" u="none" cap="none" strike="noStrike">
                  <a:solidFill>
                    <a:schemeClr val="dk1"/>
                  </a:solidFill>
                  <a:latin typeface="Calibri"/>
                  <a:ea typeface="Calibri"/>
                  <a:cs typeface="Calibri"/>
                  <a:sym typeface="Calibri"/>
                </a:endParaRPr>
              </a:p>
            </p:txBody>
          </p:sp>
          <p:sp>
            <p:nvSpPr>
              <p:cNvPr id="445" name="Google Shape;445;p25"/>
              <p:cNvSpPr/>
              <p:nvPr/>
            </p:nvSpPr>
            <p:spPr>
              <a:xfrm>
                <a:off x="10871200" y="4419600"/>
                <a:ext cx="1092200" cy="612648"/>
              </a:xfrm>
              <a:prstGeom prst="flowChartDocument">
                <a:avLst/>
              </a:prstGeom>
              <a:solidFill>
                <a:schemeClr val="accent3"/>
              </a:solidFill>
              <a:ln cap="flat" cmpd="sng" w="15875">
                <a:solidFill>
                  <a:srgbClr val="414E2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rPr b="1" i="0" lang="en-US" sz="1600" u="none" cap="none" strike="noStrike">
                    <a:solidFill>
                      <a:schemeClr val="dk1"/>
                    </a:solidFill>
                    <a:latin typeface="Calibri"/>
                    <a:ea typeface="Calibri"/>
                    <a:cs typeface="Calibri"/>
                    <a:sym typeface="Calibri"/>
                  </a:rPr>
                  <a:t>Display(…)</a:t>
                </a:r>
                <a:endParaRPr/>
              </a:p>
              <a:p>
                <a:pPr indent="0" lvl="0" marL="0" marR="0" rtl="0" algn="ctr">
                  <a:lnSpc>
                    <a:spcPct val="100000"/>
                  </a:lnSpc>
                  <a:spcBef>
                    <a:spcPts val="0"/>
                  </a:spcBef>
                  <a:spcAft>
                    <a:spcPts val="0"/>
                  </a:spcAft>
                  <a:buClr>
                    <a:schemeClr val="dk1"/>
                  </a:buClr>
                  <a:buSzPts val="1600"/>
                  <a:buFont typeface="Calibri"/>
                  <a:buNone/>
                </a:pPr>
                <a:r>
                  <a:rPr b="1" lang="en-US" sz="1600">
                    <a:solidFill>
                      <a:schemeClr val="dk1"/>
                    </a:solidFill>
                    <a:latin typeface="Calibri"/>
                    <a:ea typeface="Calibri"/>
                    <a:cs typeface="Calibri"/>
                    <a:sym typeface="Calibri"/>
                  </a:rPr>
                  <a:t>…</a:t>
                </a:r>
                <a:endParaRPr b="1" i="0" sz="1600" u="none" cap="none" strike="noStrike">
                  <a:solidFill>
                    <a:schemeClr val="dk1"/>
                  </a:solidFill>
                  <a:latin typeface="Calibri"/>
                  <a:ea typeface="Calibri"/>
                  <a:cs typeface="Calibri"/>
                  <a:sym typeface="Calibri"/>
                </a:endParaRPr>
              </a:p>
            </p:txBody>
          </p:sp>
          <p:sp>
            <p:nvSpPr>
              <p:cNvPr id="453" name="Google Shape;453;p25"/>
              <p:cNvSpPr/>
              <p:nvPr/>
            </p:nvSpPr>
            <p:spPr>
              <a:xfrm>
                <a:off x="10871200" y="5181600"/>
                <a:ext cx="1092200" cy="612648"/>
              </a:xfrm>
              <a:prstGeom prst="flowChartDocument">
                <a:avLst/>
              </a:prstGeom>
              <a:solidFill>
                <a:schemeClr val="accent3"/>
              </a:solidFill>
              <a:ln cap="flat" cmpd="sng" w="15875">
                <a:solidFill>
                  <a:srgbClr val="414E2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rPr b="1" i="0" lang="en-US" sz="1600" u="none" cap="none" strike="noStrike">
                    <a:solidFill>
                      <a:schemeClr val="dk1"/>
                    </a:solidFill>
                    <a:latin typeface="Calibri"/>
                    <a:ea typeface="Calibri"/>
                    <a:cs typeface="Calibri"/>
                    <a:sym typeface="Calibri"/>
                  </a:rPr>
                  <a:t>Open(…)</a:t>
                </a:r>
                <a:endParaRPr/>
              </a:p>
              <a:p>
                <a:pPr indent="0" lvl="0" marL="0" marR="0" rtl="0" algn="ctr">
                  <a:lnSpc>
                    <a:spcPct val="100000"/>
                  </a:lnSpc>
                  <a:spcBef>
                    <a:spcPts val="0"/>
                  </a:spcBef>
                  <a:spcAft>
                    <a:spcPts val="0"/>
                  </a:spcAft>
                  <a:buClr>
                    <a:schemeClr val="dk1"/>
                  </a:buClr>
                  <a:buSzPts val="1600"/>
                  <a:buFont typeface="Calibri"/>
                  <a:buNone/>
                </a:pPr>
                <a:r>
                  <a:rPr b="1" lang="en-US" sz="1600">
                    <a:solidFill>
                      <a:schemeClr val="dk1"/>
                    </a:solidFill>
                    <a:latin typeface="Calibri"/>
                    <a:ea typeface="Calibri"/>
                    <a:cs typeface="Calibri"/>
                    <a:sym typeface="Calibri"/>
                  </a:rPr>
                  <a:t>…</a:t>
                </a:r>
                <a:endParaRPr b="1" i="0" sz="1600" u="none" cap="none" strike="noStrike">
                  <a:solidFill>
                    <a:schemeClr val="dk1"/>
                  </a:solidFill>
                  <a:latin typeface="Calibri"/>
                  <a:ea typeface="Calibri"/>
                  <a:cs typeface="Calibri"/>
                  <a:sym typeface="Calibri"/>
                </a:endParaRPr>
              </a:p>
            </p:txBody>
          </p:sp>
          <p:sp>
            <p:nvSpPr>
              <p:cNvPr id="454" name="Google Shape;454;p25"/>
              <p:cNvSpPr/>
              <p:nvPr/>
            </p:nvSpPr>
            <p:spPr>
              <a:xfrm>
                <a:off x="10871200" y="6231433"/>
                <a:ext cx="1092200" cy="612648"/>
              </a:xfrm>
              <a:prstGeom prst="flowChartDocument">
                <a:avLst/>
              </a:prstGeom>
              <a:solidFill>
                <a:schemeClr val="accent3"/>
              </a:solidFill>
              <a:ln cap="flat" cmpd="sng" w="15875">
                <a:solidFill>
                  <a:srgbClr val="414E2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rPr b="1" i="0" lang="en-US" sz="1600" u="none" cap="none" strike="noStrike">
                    <a:solidFill>
                      <a:schemeClr val="dk1"/>
                    </a:solidFill>
                    <a:latin typeface="Calibri"/>
                    <a:ea typeface="Calibri"/>
                    <a:cs typeface="Calibri"/>
                    <a:sym typeface="Calibri"/>
                  </a:rPr>
                  <a:t>Print(…)</a:t>
                </a:r>
                <a:endParaRPr/>
              </a:p>
              <a:p>
                <a:pPr indent="0" lvl="0" marL="0" marR="0" rtl="0" algn="ctr">
                  <a:lnSpc>
                    <a:spcPct val="100000"/>
                  </a:lnSpc>
                  <a:spcBef>
                    <a:spcPts val="0"/>
                  </a:spcBef>
                  <a:spcAft>
                    <a:spcPts val="0"/>
                  </a:spcAft>
                  <a:buClr>
                    <a:schemeClr val="dk1"/>
                  </a:buClr>
                  <a:buSzPts val="1600"/>
                  <a:buFont typeface="Calibri"/>
                  <a:buNone/>
                </a:pPr>
                <a:r>
                  <a:rPr b="1" lang="en-US" sz="1600">
                    <a:solidFill>
                      <a:schemeClr val="dk1"/>
                    </a:solidFill>
                    <a:latin typeface="Calibri"/>
                    <a:ea typeface="Calibri"/>
                    <a:cs typeface="Calibri"/>
                    <a:sym typeface="Calibri"/>
                  </a:rPr>
                  <a:t>…</a:t>
                </a:r>
                <a:endParaRPr b="1" i="0" sz="1600" u="none" cap="none" strike="noStrike">
                  <a:solidFill>
                    <a:schemeClr val="dk1"/>
                  </a:solidFill>
                  <a:latin typeface="Calibri"/>
                  <a:ea typeface="Calibri"/>
                  <a:cs typeface="Calibri"/>
                  <a:sym typeface="Calibri"/>
                </a:endParaRPr>
              </a:p>
            </p:txBody>
          </p:sp>
          <p:sp>
            <p:nvSpPr>
              <p:cNvPr id="455" name="Google Shape;455;p25"/>
              <p:cNvSpPr txBox="1"/>
              <p:nvPr/>
            </p:nvSpPr>
            <p:spPr>
              <a:xfrm>
                <a:off x="11243846" y="5710535"/>
                <a:ext cx="33855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Gill Sans"/>
                    <a:ea typeface="Gill Sans"/>
                    <a:cs typeface="Gill Sans"/>
                    <a:sym typeface="Gill Sans"/>
                  </a:rPr>
                  <a:t>...</a:t>
                </a:r>
                <a:endParaRPr b="1" sz="2400">
                  <a:solidFill>
                    <a:schemeClr val="dk1"/>
                  </a:solidFill>
                  <a:latin typeface="Gill Sans"/>
                  <a:ea typeface="Gill Sans"/>
                  <a:cs typeface="Gill Sans"/>
                  <a:sym typeface="Gill Sans"/>
                </a:endParaRPr>
              </a:p>
            </p:txBody>
          </p:sp>
        </p:grpSp>
        <p:sp>
          <p:nvSpPr>
            <p:cNvPr id="456" name="Google Shape;456;p25"/>
            <p:cNvSpPr txBox="1"/>
            <p:nvPr/>
          </p:nvSpPr>
          <p:spPr>
            <a:xfrm>
              <a:off x="11735094" y="3688498"/>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1</a:t>
              </a:r>
              <a:endParaRPr b="1" sz="1800">
                <a:solidFill>
                  <a:schemeClr val="dk1"/>
                </a:solidFill>
                <a:latin typeface="Calibri"/>
                <a:ea typeface="Calibri"/>
                <a:cs typeface="Calibri"/>
                <a:sym typeface="Calibri"/>
              </a:endParaRPr>
            </a:p>
          </p:txBody>
        </p:sp>
        <p:sp>
          <p:nvSpPr>
            <p:cNvPr id="457" name="Google Shape;457;p25"/>
            <p:cNvSpPr txBox="1"/>
            <p:nvPr/>
          </p:nvSpPr>
          <p:spPr>
            <a:xfrm>
              <a:off x="11735094" y="4467421"/>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2</a:t>
              </a:r>
              <a:endParaRPr b="1" sz="1800">
                <a:solidFill>
                  <a:schemeClr val="dk1"/>
                </a:solidFill>
                <a:latin typeface="Calibri"/>
                <a:ea typeface="Calibri"/>
                <a:cs typeface="Calibri"/>
                <a:sym typeface="Calibri"/>
              </a:endParaRPr>
            </a:p>
          </p:txBody>
        </p:sp>
        <p:sp>
          <p:nvSpPr>
            <p:cNvPr id="458" name="Google Shape;458;p25"/>
            <p:cNvSpPr txBox="1"/>
            <p:nvPr/>
          </p:nvSpPr>
          <p:spPr>
            <a:xfrm>
              <a:off x="11735094" y="5219018"/>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3</a:t>
              </a:r>
              <a:endParaRPr b="1" sz="1800">
                <a:solidFill>
                  <a:schemeClr val="dk1"/>
                </a:solidFill>
                <a:latin typeface="Calibri"/>
                <a:ea typeface="Calibri"/>
                <a:cs typeface="Calibri"/>
                <a:sym typeface="Calibri"/>
              </a:endParaRPr>
            </a:p>
          </p:txBody>
        </p:sp>
        <p:sp>
          <p:nvSpPr>
            <p:cNvPr id="459" name="Google Shape;459;p25"/>
            <p:cNvSpPr txBox="1"/>
            <p:nvPr/>
          </p:nvSpPr>
          <p:spPr>
            <a:xfrm>
              <a:off x="11698224" y="6289083"/>
              <a:ext cx="3369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N</a:t>
              </a:r>
              <a:endParaRPr b="1" sz="1800">
                <a:solidFill>
                  <a:schemeClr val="dk1"/>
                </a:solidFill>
                <a:latin typeface="Calibri"/>
                <a:ea typeface="Calibri"/>
                <a:cs typeface="Calibri"/>
                <a:sym typeface="Calibri"/>
              </a:endParaRPr>
            </a:p>
          </p:txBody>
        </p:sp>
      </p:grpSp>
      <p:sp>
        <p:nvSpPr>
          <p:cNvPr id="460" name="Google Shape;460;p25"/>
          <p:cNvSpPr/>
          <p:nvPr/>
        </p:nvSpPr>
        <p:spPr>
          <a:xfrm flipH="1">
            <a:off x="7620000" y="5867400"/>
            <a:ext cx="978408" cy="484632"/>
          </a:xfrm>
          <a:prstGeom prst="rightArrow">
            <a:avLst>
              <a:gd fmla="val 50000" name="adj1"/>
              <a:gd fmla="val 50000" name="adj2"/>
            </a:avLst>
          </a:prstGeom>
          <a:gradFill>
            <a:gsLst>
              <a:gs pos="0">
                <a:srgbClr val="B1A3C4"/>
              </a:gs>
              <a:gs pos="45000">
                <a:srgbClr val="BDB2CE"/>
              </a:gs>
              <a:gs pos="100000">
                <a:srgbClr val="C5B8D6"/>
              </a:gs>
            </a:gsLst>
            <a:path path="circle">
              <a:fillToRect b="50%" l="50%" r="50%" t="50%"/>
            </a:path>
            <a:tileRect/>
          </a:gradFill>
          <a:ln cap="flat" cmpd="sng" w="12700">
            <a:solidFill>
              <a:schemeClr val="accent4"/>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Load</a:t>
            </a:r>
            <a:endParaRPr b="1" i="0" sz="1800" u="none" cap="none" strike="noStrike">
              <a:solidFill>
                <a:schemeClr val="dk1"/>
              </a:solidFill>
              <a:latin typeface="Calibri"/>
              <a:ea typeface="Calibri"/>
              <a:cs typeface="Calibri"/>
              <a:sym typeface="Calibri"/>
            </a:endParaRPr>
          </a:p>
        </p:txBody>
      </p:sp>
      <p:grpSp>
        <p:nvGrpSpPr>
          <p:cNvPr id="461" name="Google Shape;461;p25"/>
          <p:cNvGrpSpPr/>
          <p:nvPr/>
        </p:nvGrpSpPr>
        <p:grpSpPr>
          <a:xfrm>
            <a:off x="9755234" y="1821493"/>
            <a:ext cx="2208166" cy="2904364"/>
            <a:chOff x="9755234" y="1821493"/>
            <a:chExt cx="2208166" cy="2904364"/>
          </a:xfrm>
        </p:grpSpPr>
        <p:sp>
          <p:nvSpPr>
            <p:cNvPr id="462" name="Google Shape;462;p25"/>
            <p:cNvSpPr/>
            <p:nvPr/>
          </p:nvSpPr>
          <p:spPr>
            <a:xfrm>
              <a:off x="9755234" y="1821493"/>
              <a:ext cx="357850" cy="301328"/>
            </a:xfrm>
            <a:prstGeom prst="roundRect">
              <a:avLst>
                <a:gd fmla="val 16667" name="adj"/>
              </a:avLst>
            </a:prstGeom>
            <a:noFill/>
            <a:ln cap="flat" cmpd="sng" w="28575">
              <a:solidFill>
                <a:srgbClr val="FFFF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mbria"/>
                <a:buNone/>
              </a:pPr>
              <a:r>
                <a:t/>
              </a:r>
              <a:endParaRPr b="1" i="0" sz="1800" u="none" cap="none" strike="noStrike">
                <a:solidFill>
                  <a:schemeClr val="dk1"/>
                </a:solidFill>
                <a:latin typeface="Comic Sans MS"/>
                <a:ea typeface="Comic Sans MS"/>
                <a:cs typeface="Comic Sans MS"/>
                <a:sym typeface="Comic Sans MS"/>
              </a:endParaRPr>
            </a:p>
          </p:txBody>
        </p:sp>
        <p:cxnSp>
          <p:nvCxnSpPr>
            <p:cNvPr id="463" name="Google Shape;463;p25"/>
            <p:cNvCxnSpPr>
              <a:stCxn id="462" idx="3"/>
              <a:endCxn id="445" idx="3"/>
            </p:cNvCxnSpPr>
            <p:nvPr/>
          </p:nvCxnSpPr>
          <p:spPr>
            <a:xfrm>
              <a:off x="10113084" y="1972157"/>
              <a:ext cx="1570800" cy="2753700"/>
            </a:xfrm>
            <a:prstGeom prst="curvedConnector3">
              <a:avLst>
                <a:gd fmla="val 114552" name="adj1"/>
              </a:avLst>
            </a:prstGeom>
            <a:solidFill>
              <a:schemeClr val="lt1"/>
            </a:solidFill>
            <a:ln cap="flat" cmpd="sng" w="28575">
              <a:solidFill>
                <a:srgbClr val="FFC000"/>
              </a:solidFill>
              <a:prstDash val="dash"/>
              <a:round/>
              <a:headEnd len="sm" w="sm" type="none"/>
              <a:tailEnd len="med" w="med" type="triangle"/>
            </a:ln>
          </p:spPr>
        </p:cxnSp>
        <p:sp>
          <p:nvSpPr>
            <p:cNvPr id="464" name="Google Shape;464;p25"/>
            <p:cNvSpPr txBox="1"/>
            <p:nvPr/>
          </p:nvSpPr>
          <p:spPr>
            <a:xfrm>
              <a:off x="11541490" y="1970574"/>
              <a:ext cx="42191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FF0000"/>
                  </a:solidFill>
                  <a:latin typeface="Calibri"/>
                  <a:ea typeface="Calibri"/>
                  <a:cs typeface="Calibri"/>
                  <a:sym typeface="Calibri"/>
                </a:rPr>
                <a:t>?</a:t>
              </a:r>
              <a:endParaRPr b="1" sz="4000">
                <a:solidFill>
                  <a:srgbClr val="FF0000"/>
                </a:solidFill>
                <a:latin typeface="Calibri"/>
                <a:ea typeface="Calibri"/>
                <a:cs typeface="Calibri"/>
                <a:sym typeface="Calibri"/>
              </a:endParaRPr>
            </a:p>
          </p:txBody>
        </p:sp>
      </p:grpSp>
      <p:sp>
        <p:nvSpPr>
          <p:cNvPr id="465" name="Google Shape;465;p25"/>
          <p:cNvSpPr/>
          <p:nvPr/>
        </p:nvSpPr>
        <p:spPr>
          <a:xfrm>
            <a:off x="11286925" y="4428644"/>
            <a:ext cx="357850" cy="301328"/>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mbria"/>
              <a:buNone/>
            </a:pPr>
            <a:r>
              <a:t/>
            </a:r>
            <a:endParaRPr b="1" i="0" sz="1800" u="none" cap="none" strike="noStrike">
              <a:solidFill>
                <a:schemeClr val="dk1"/>
              </a:solidFill>
              <a:latin typeface="Comic Sans MS"/>
              <a:ea typeface="Comic Sans MS"/>
              <a:cs typeface="Comic Sans MS"/>
              <a:sym typeface="Comic Sans MS"/>
            </a:endParaRPr>
          </a:p>
        </p:txBody>
      </p:sp>
      <p:sp>
        <p:nvSpPr>
          <p:cNvPr id="466" name="Google Shape;466;p25"/>
          <p:cNvSpPr txBox="1"/>
          <p:nvPr/>
        </p:nvSpPr>
        <p:spPr>
          <a:xfrm rot="-1402731">
            <a:off x="6916210" y="1857548"/>
            <a:ext cx="123828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Gill Sans"/>
                <a:ea typeface="Gill Sans"/>
                <a:cs typeface="Gill Sans"/>
                <a:sym typeface="Gill Sans"/>
              </a:rPr>
              <a:t>interrupt</a:t>
            </a:r>
            <a:endParaRPr b="1" sz="2400">
              <a:solidFill>
                <a:schemeClr val="dk1"/>
              </a:solidFill>
              <a:latin typeface="Gill Sans"/>
              <a:ea typeface="Gill Sans"/>
              <a:cs typeface="Gill Sans"/>
              <a:sym typeface="Gill Sans"/>
            </a:endParaRPr>
          </a:p>
        </p:txBody>
      </p:sp>
      <p:sp>
        <p:nvSpPr>
          <p:cNvPr id="467" name="Google Shape;467;p25"/>
          <p:cNvSpPr txBox="1"/>
          <p:nvPr/>
        </p:nvSpPr>
        <p:spPr>
          <a:xfrm rot="-2980591">
            <a:off x="8047586" y="2504899"/>
            <a:ext cx="98745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Gill Sans"/>
                <a:ea typeface="Gill Sans"/>
                <a:cs typeface="Gill Sans"/>
                <a:sym typeface="Gill Sans"/>
              </a:rPr>
              <a:t>ireturn</a:t>
            </a:r>
            <a:endParaRPr b="1" sz="2400">
              <a:solidFill>
                <a:schemeClr val="dk1"/>
              </a:solidFill>
              <a:latin typeface="Gill Sans"/>
              <a:ea typeface="Gill Sans"/>
              <a:cs typeface="Gill Sans"/>
              <a:sym typeface="Gill Sans"/>
            </a:endParaRPr>
          </a:p>
        </p:txBody>
      </p:sp>
      <p:sp>
        <p:nvSpPr>
          <p:cNvPr id="468" name="Google Shape;468;p25"/>
          <p:cNvSpPr/>
          <p:nvPr/>
        </p:nvSpPr>
        <p:spPr>
          <a:xfrm>
            <a:off x="5303245" y="21858"/>
            <a:ext cx="3500846" cy="1746080"/>
          </a:xfrm>
          <a:prstGeom prst="roundRect">
            <a:avLst>
              <a:gd fmla="val 16667" name="adj"/>
            </a:avLst>
          </a:prstGeom>
          <a:solidFill>
            <a:schemeClr val="lt1"/>
          </a:solidFill>
          <a:ln cap="flat" cmpd="sng" w="15875">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dk1"/>
                </a:solidFill>
                <a:latin typeface="Cambria"/>
                <a:ea typeface="Cambria"/>
                <a:cs typeface="Cambria"/>
                <a:sym typeface="Cambria"/>
              </a:rPr>
              <a:t>Where in Code?</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lib/syscall.c</a:t>
            </a:r>
            <a:endParaRPr b="1"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kern/trap/trap.c</a:t>
            </a:r>
            <a:endParaRPr b="1"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kern/trap/syscall.c</a:t>
            </a:r>
            <a:endParaRPr b="1"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inc/syscall.h</a:t>
            </a:r>
            <a:endParaRPr b="1"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chemeClr val="dk1"/>
              </a:solidFill>
              <a:latin typeface="Courier New"/>
              <a:ea typeface="Courier New"/>
              <a:cs typeface="Courier New"/>
              <a:sym typeface="Courier New"/>
            </a:endParaRPr>
          </a:p>
          <a:p>
            <a:pPr indent="0" lvl="0" marL="0" marR="0" rtl="0" algn="ctr">
              <a:spcBef>
                <a:spcPts val="0"/>
              </a:spcBef>
              <a:spcAft>
                <a:spcPts val="0"/>
              </a:spcAft>
              <a:buNone/>
            </a:pPr>
            <a:r>
              <a:t/>
            </a:r>
            <a:endParaRPr sz="1800">
              <a:solidFill>
                <a:schemeClr val="dk1"/>
              </a:solidFill>
              <a:latin typeface="Cambria"/>
              <a:ea typeface="Cambria"/>
              <a:cs typeface="Cambria"/>
              <a:sym typeface="Camb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xEl>
                                              <p:pRg end="10" st="1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8">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8">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8">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8">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8">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8">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500"/>
                                        <p:tgtEl>
                                          <p:spTgt spid="466"/>
                                        </p:tgtEl>
                                      </p:cBhvr>
                                    </p:animEffect>
                                  </p:childTnLst>
                                </p:cTn>
                              </p:par>
                              <p:par>
                                <p:cTn fill="hold" nodeType="with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500"/>
                                        <p:tgtEl>
                                          <p:spTgt spid="4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500"/>
                                        <p:tgtEl>
                                          <p:spTgt spid="4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500"/>
                                        <p:tgtEl>
                                          <p:spTgt spid="443"/>
                                        </p:tgtEl>
                                      </p:cBhvr>
                                    </p:animEffect>
                                  </p:childTnLst>
                                </p:cTn>
                              </p:par>
                              <p:par>
                                <p:cTn fill="hold" nodeType="with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500"/>
                                        <p:tgtEl>
                                          <p:spTgt spid="4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500"/>
                                        <p:tgtEl>
                                          <p:spTgt spid="438"/>
                                        </p:tgtEl>
                                      </p:cBhvr>
                                    </p:animEffect>
                                  </p:childTnLst>
                                </p:cTn>
                              </p:par>
                              <p:par>
                                <p:cTn fill="hold" nodeType="with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500"/>
                                        <p:tgtEl>
                                          <p:spTgt spid="43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500"/>
                                        <p:tgtEl>
                                          <p:spTgt spid="4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438"/>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4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500"/>
                                        <p:tgtEl>
                                          <p:spTgt spid="4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500"/>
                                        <p:tgtEl>
                                          <p:spTgt spid="447"/>
                                        </p:tgtEl>
                                      </p:cBhvr>
                                    </p:animEffect>
                                  </p:childTnLst>
                                </p:cTn>
                              </p:par>
                              <p:par>
                                <p:cTn fill="hold" nodeType="withEffect" presetClass="exit" presetID="1" presetSubtype="0">
                                  <p:stCondLst>
                                    <p:cond delay="0"/>
                                  </p:stCondLst>
                                  <p:childTnLst>
                                    <p:set>
                                      <p:cBhvr>
                                        <p:cTn dur="1" fill="hold">
                                          <p:stCondLst>
                                            <p:cond delay="1"/>
                                          </p:stCondLst>
                                        </p:cTn>
                                        <p:tgtEl>
                                          <p:spTgt spid="44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500"/>
                                        <p:tgtEl>
                                          <p:spTgt spid="460"/>
                                        </p:tgtEl>
                                      </p:cBhvr>
                                    </p:animEffect>
                                  </p:childTnLst>
                                </p:cTn>
                              </p:par>
                              <p:par>
                                <p:cTn fill="hold" nodeType="withEffect" presetClass="exit" presetID="10" presetSubtype="0">
                                  <p:stCondLst>
                                    <p:cond delay="0"/>
                                  </p:stCondLst>
                                  <p:childTnLst>
                                    <p:animEffect filter="fade" transition="out">
                                      <p:cBhvr>
                                        <p:cTn dur="500"/>
                                        <p:tgtEl>
                                          <p:spTgt spid="439"/>
                                        </p:tgtEl>
                                      </p:cBhvr>
                                    </p:animEffect>
                                    <p:set>
                                      <p:cBhvr>
                                        <p:cTn dur="1" fill="hold">
                                          <p:stCondLst>
                                            <p:cond delay="500"/>
                                          </p:stCondLst>
                                        </p:cTn>
                                        <p:tgtEl>
                                          <p:spTgt spid="43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46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46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43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44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500"/>
                                        <p:tgtEl>
                                          <p:spTgt spid="448"/>
                                        </p:tgtEl>
                                      </p:cBhvr>
                                    </p:animEffect>
                                  </p:childTnLst>
                                </p:cTn>
                              </p:par>
                              <p:par>
                                <p:cTn fill="hold" nodeType="with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500"/>
                                        <p:tgtEl>
                                          <p:spTgt spid="4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44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44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46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440">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0">
                                            <p:txEl>
                                              <p:pRg end="1" st="1"/>
                                            </p:txEl>
                                          </p:spTgt>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500"/>
                                        <p:tgtEl>
                                          <p:spTgt spid="4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2000"/>
                                        <p:tgtEl>
                                          <p:spTgt spid="4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2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mbria"/>
              <a:buNone/>
            </a:pPr>
            <a:r>
              <a:rPr b="1" lang="en-US"/>
              <a:t>#3:</a:t>
            </a:r>
            <a:r>
              <a:rPr lang="en-US"/>
              <a:t> Syscalls</a:t>
            </a:r>
            <a:endParaRPr/>
          </a:p>
        </p:txBody>
      </p:sp>
      <p:sp>
        <p:nvSpPr>
          <p:cNvPr id="474" name="Google Shape;474;p26"/>
          <p:cNvSpPr txBox="1"/>
          <p:nvPr>
            <p:ph idx="1" type="body"/>
          </p:nvPr>
        </p:nvSpPr>
        <p:spPr>
          <a:xfrm>
            <a:off x="1097280" y="1845733"/>
            <a:ext cx="10058400" cy="4488391"/>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b="1" lang="en-US"/>
              <a:t>Description:</a:t>
            </a:r>
            <a:endParaRPr/>
          </a:p>
          <a:p>
            <a:pPr indent="-182880" lvl="1" marL="384048" rtl="0" algn="l">
              <a:lnSpc>
                <a:spcPct val="90000"/>
              </a:lnSpc>
              <a:spcBef>
                <a:spcPts val="400"/>
              </a:spcBef>
              <a:spcAft>
                <a:spcPts val="0"/>
              </a:spcAft>
              <a:buSzPts val="1800"/>
              <a:buChar char="◦"/>
            </a:pPr>
            <a:r>
              <a:rPr b="1" lang="en-US"/>
              <a:t>Implement/handle </a:t>
            </a:r>
            <a:r>
              <a:rPr lang="en-US"/>
              <a:t>THREE system calls.</a:t>
            </a:r>
            <a:endParaRPr/>
          </a:p>
          <a:p>
            <a:pPr indent="-182880" lvl="1" marL="384048" rtl="0" algn="l">
              <a:lnSpc>
                <a:spcPct val="90000"/>
              </a:lnSpc>
              <a:spcBef>
                <a:spcPts val="600"/>
              </a:spcBef>
              <a:spcAft>
                <a:spcPts val="0"/>
              </a:spcAft>
              <a:buSzPts val="1800"/>
              <a:buChar char="◦"/>
            </a:pPr>
            <a:r>
              <a:rPr b="1" lang="en-US">
                <a:solidFill>
                  <a:srgbClr val="FF0000"/>
                </a:solidFill>
              </a:rPr>
              <a:t>Hint</a:t>
            </a:r>
            <a:r>
              <a:rPr b="1" lang="en-US"/>
              <a:t>:</a:t>
            </a:r>
            <a:r>
              <a:rPr lang="en-US"/>
              <a:t> have a look on any of the existing system calls to get the idea</a:t>
            </a:r>
            <a:endParaRPr/>
          </a:p>
          <a:p>
            <a:pPr indent="0" lvl="1" marL="201168" rtl="0" algn="l">
              <a:lnSpc>
                <a:spcPct val="90000"/>
              </a:lnSpc>
              <a:spcBef>
                <a:spcPts val="600"/>
              </a:spcBef>
              <a:spcAft>
                <a:spcPts val="0"/>
              </a:spcAft>
              <a:buSzPts val="1800"/>
              <a:buNone/>
            </a:pPr>
            <a:r>
              <a:t/>
            </a:r>
            <a:endParaRPr/>
          </a:p>
          <a:p>
            <a:pPr indent="0" lvl="1" marL="201168" rtl="0" algn="l">
              <a:lnSpc>
                <a:spcPct val="90000"/>
              </a:lnSpc>
              <a:spcBef>
                <a:spcPts val="600"/>
              </a:spcBef>
              <a:spcAft>
                <a:spcPts val="0"/>
              </a:spcAft>
              <a:buSzPts val="1800"/>
              <a:buNone/>
            </a:pPr>
            <a:r>
              <a:t/>
            </a:r>
            <a:endParaRPr/>
          </a:p>
          <a:p>
            <a:pPr indent="0" lvl="1" marL="201168" rtl="0" algn="l">
              <a:lnSpc>
                <a:spcPct val="90000"/>
              </a:lnSpc>
              <a:spcBef>
                <a:spcPts val="600"/>
              </a:spcBef>
              <a:spcAft>
                <a:spcPts val="0"/>
              </a:spcAft>
              <a:buSzPts val="1800"/>
              <a:buNone/>
            </a:pPr>
            <a:r>
              <a:t/>
            </a:r>
            <a:endParaRPr/>
          </a:p>
          <a:p>
            <a:pPr indent="0" lvl="1" marL="201168" rtl="0" algn="l">
              <a:lnSpc>
                <a:spcPct val="90000"/>
              </a:lnSpc>
              <a:spcBef>
                <a:spcPts val="600"/>
              </a:spcBef>
              <a:spcAft>
                <a:spcPts val="0"/>
              </a:spcAft>
              <a:buSzPts val="1800"/>
              <a:buNone/>
            </a:pPr>
            <a:r>
              <a:t/>
            </a:r>
            <a:endParaRPr/>
          </a:p>
          <a:p>
            <a:pPr indent="0" lvl="1" marL="201168" rtl="0" algn="l">
              <a:lnSpc>
                <a:spcPct val="90000"/>
              </a:lnSpc>
              <a:spcBef>
                <a:spcPts val="600"/>
              </a:spcBef>
              <a:spcAft>
                <a:spcPts val="0"/>
              </a:spcAft>
              <a:buSzPts val="1800"/>
              <a:buNone/>
            </a:pPr>
            <a:r>
              <a:t/>
            </a:r>
            <a:endParaRPr/>
          </a:p>
          <a:p>
            <a:pPr indent="0" lvl="1" marL="201168" rtl="0" algn="l">
              <a:lnSpc>
                <a:spcPct val="90000"/>
              </a:lnSpc>
              <a:spcBef>
                <a:spcPts val="600"/>
              </a:spcBef>
              <a:spcAft>
                <a:spcPts val="0"/>
              </a:spcAft>
              <a:buSzPts val="1800"/>
              <a:buNone/>
            </a:pPr>
            <a:r>
              <a:t/>
            </a:r>
            <a:endParaRPr/>
          </a:p>
          <a:p>
            <a:pPr indent="0" lvl="1" marL="201168" rtl="0" algn="l">
              <a:lnSpc>
                <a:spcPct val="90000"/>
              </a:lnSpc>
              <a:spcBef>
                <a:spcPts val="600"/>
              </a:spcBef>
              <a:spcAft>
                <a:spcPts val="0"/>
              </a:spcAft>
              <a:buSzPts val="1800"/>
              <a:buNone/>
            </a:pPr>
            <a:r>
              <a:t/>
            </a:r>
            <a:endParaRPr/>
          </a:p>
          <a:p>
            <a:pPr indent="0" lvl="1" marL="201168" rtl="0" algn="l">
              <a:lnSpc>
                <a:spcPct val="90000"/>
              </a:lnSpc>
              <a:spcBef>
                <a:spcPts val="600"/>
              </a:spcBef>
              <a:spcAft>
                <a:spcPts val="0"/>
              </a:spcAft>
              <a:buSzPts val="1800"/>
              <a:buNone/>
            </a:pPr>
            <a:r>
              <a:t/>
            </a:r>
            <a:endParaRPr/>
          </a:p>
          <a:p>
            <a:pPr indent="-127000" lvl="0" marL="91440" rtl="0" algn="l">
              <a:lnSpc>
                <a:spcPct val="90000"/>
              </a:lnSpc>
              <a:spcBef>
                <a:spcPts val="1600"/>
              </a:spcBef>
              <a:spcAft>
                <a:spcPts val="0"/>
              </a:spcAft>
              <a:buSzPts val="2000"/>
              <a:buChar char=" "/>
            </a:pPr>
            <a:r>
              <a:rPr b="1" lang="en-US"/>
              <a:t>Testing:</a:t>
            </a:r>
            <a:endParaRPr/>
          </a:p>
          <a:p>
            <a:pPr indent="-182880" lvl="1" marL="384048" rtl="0" algn="l">
              <a:lnSpc>
                <a:spcPct val="90000"/>
              </a:lnSpc>
              <a:spcBef>
                <a:spcPts val="400"/>
              </a:spcBef>
              <a:spcAft>
                <a:spcPts val="0"/>
              </a:spcAft>
              <a:buSzPts val="1800"/>
              <a:buChar char="◦"/>
            </a:pPr>
            <a:r>
              <a:rPr b="1" lang="en-US">
                <a:latin typeface="Courier New"/>
                <a:ea typeface="Courier New"/>
                <a:cs typeface="Courier New"/>
                <a:sym typeface="Courier New"/>
              </a:rPr>
              <a:t>FOS&gt; run tst_syscalls_1 10</a:t>
            </a:r>
            <a:endParaRPr/>
          </a:p>
        </p:txBody>
      </p:sp>
      <p:sp>
        <p:nvSpPr>
          <p:cNvPr id="475" name="Google Shape;475;p2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476" name="Google Shape;476;p26"/>
          <p:cNvGraphicFramePr/>
          <p:nvPr/>
        </p:nvGraphicFramePr>
        <p:xfrm>
          <a:off x="1290320" y="2904066"/>
          <a:ext cx="3000000" cy="3000000"/>
        </p:xfrm>
        <a:graphic>
          <a:graphicData uri="http://schemas.openxmlformats.org/drawingml/2006/table">
            <a:tbl>
              <a:tblPr bandRow="1" firstRow="1">
                <a:noFill/>
                <a:tableStyleId>{B2D13D2C-EAAB-4D41-B9D9-6DFF7F9ACC97}</a:tableStyleId>
              </a:tblPr>
              <a:tblGrid>
                <a:gridCol w="4450075"/>
                <a:gridCol w="4582150"/>
                <a:gridCol w="833125"/>
              </a:tblGrid>
              <a:tr h="370850">
                <a:tc>
                  <a:txBody>
                    <a:bodyPr/>
                    <a:lstStyle/>
                    <a:p>
                      <a:pPr indent="0" lvl="0" marL="0" marR="0" rtl="0" algn="ctr">
                        <a:spcBef>
                          <a:spcPts val="0"/>
                        </a:spcBef>
                        <a:spcAft>
                          <a:spcPts val="0"/>
                        </a:spcAft>
                        <a:buNone/>
                      </a:pPr>
                      <a:r>
                        <a:rPr lang="en-US" sz="2000"/>
                        <a:t>Syscall in User Side </a:t>
                      </a:r>
                      <a:endParaRPr/>
                    </a:p>
                    <a:p>
                      <a:pPr indent="0" lvl="0" marL="0" marR="0" rtl="0" algn="ctr">
                        <a:spcBef>
                          <a:spcPts val="0"/>
                        </a:spcBef>
                        <a:spcAft>
                          <a:spcPts val="0"/>
                        </a:spcAft>
                        <a:buNone/>
                      </a:pPr>
                      <a:r>
                        <a:rPr lang="en-US" sz="1600"/>
                        <a:t>(</a:t>
                      </a:r>
                      <a:r>
                        <a:rPr lang="en-US" sz="1600">
                          <a:latin typeface="Courier New"/>
                          <a:ea typeface="Courier New"/>
                          <a:cs typeface="Courier New"/>
                          <a:sym typeface="Courier New"/>
                        </a:rPr>
                        <a:t>lib/syscall.c</a:t>
                      </a:r>
                      <a:r>
                        <a:rPr lang="en-US" sz="1600"/>
                        <a:t>)</a:t>
                      </a:r>
                      <a:endParaRPr sz="1600"/>
                    </a:p>
                  </a:txBody>
                  <a:tcPr marT="45725" marB="45725" marR="91450" marL="91450"/>
                </a:tc>
                <a:tc>
                  <a:txBody>
                    <a:bodyPr/>
                    <a:lstStyle/>
                    <a:p>
                      <a:pPr indent="0" lvl="0" marL="0" marR="0" rtl="0" algn="ctr">
                        <a:lnSpc>
                          <a:spcPct val="100000"/>
                        </a:lnSpc>
                        <a:spcBef>
                          <a:spcPts val="0"/>
                        </a:spcBef>
                        <a:spcAft>
                          <a:spcPts val="0"/>
                        </a:spcAft>
                        <a:buClr>
                          <a:schemeClr val="dk1"/>
                        </a:buClr>
                        <a:buSzPts val="2000"/>
                        <a:buFont typeface="Cambria"/>
                        <a:buNone/>
                      </a:pPr>
                      <a:r>
                        <a:rPr lang="en-US" sz="2000"/>
                        <a:t>Corresponding Fun in Kernel Side </a:t>
                      </a:r>
                      <a:r>
                        <a:rPr lang="en-US" sz="1600"/>
                        <a:t>(</a:t>
                      </a:r>
                      <a:r>
                        <a:rPr lang="en-US" sz="1600">
                          <a:latin typeface="Courier New"/>
                          <a:ea typeface="Courier New"/>
                          <a:cs typeface="Courier New"/>
                          <a:sym typeface="Courier New"/>
                        </a:rPr>
                        <a:t>kern/trap/syscall.c</a:t>
                      </a:r>
                      <a:r>
                        <a:rPr lang="en-US" sz="1600"/>
                        <a:t>)</a:t>
                      </a:r>
                      <a:endParaRPr sz="1600"/>
                    </a:p>
                  </a:txBody>
                  <a:tcPr marT="45725" marB="45725" marR="91450" marL="91450"/>
                </a:tc>
                <a:tc>
                  <a:txBody>
                    <a:bodyPr/>
                    <a:lstStyle/>
                    <a:p>
                      <a:pPr indent="0" lvl="0" marL="0" marR="0" rtl="0" algn="ctr">
                        <a:lnSpc>
                          <a:spcPct val="100000"/>
                        </a:lnSpc>
                        <a:spcBef>
                          <a:spcPts val="0"/>
                        </a:spcBef>
                        <a:spcAft>
                          <a:spcPts val="0"/>
                        </a:spcAft>
                        <a:buClr>
                          <a:schemeClr val="dk1"/>
                        </a:buClr>
                        <a:buSzPts val="1600"/>
                        <a:buFont typeface="Cambria"/>
                        <a:buNone/>
                      </a:pPr>
                      <a:r>
                        <a:rPr lang="en-US" sz="1600"/>
                        <a:t>Used In</a:t>
                      </a:r>
                      <a:endParaRPr sz="1600"/>
                    </a:p>
                  </a:txBody>
                  <a:tcPr marT="45725" marB="45725" marR="91450" marL="91450"/>
                </a:tc>
              </a:tr>
              <a:tr h="370850">
                <a:tc>
                  <a:txBody>
                    <a:bodyPr/>
                    <a:lstStyle/>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void* </a:t>
                      </a:r>
                      <a:r>
                        <a:rPr b="1" lang="en-US" sz="1800">
                          <a:solidFill>
                            <a:schemeClr val="dk1"/>
                          </a:solidFill>
                          <a:latin typeface="Courier New"/>
                          <a:ea typeface="Courier New"/>
                          <a:cs typeface="Courier New"/>
                          <a:sym typeface="Courier New"/>
                        </a:rPr>
                        <a:t>sys_sbrk(</a:t>
                      </a:r>
                      <a:r>
                        <a:rPr b="1" lang="en-US" sz="1800">
                          <a:solidFill>
                            <a:srgbClr val="0066FF"/>
                          </a:solidFill>
                          <a:latin typeface="Courier New"/>
                          <a:ea typeface="Courier New"/>
                          <a:cs typeface="Courier New"/>
                          <a:sym typeface="Courier New"/>
                        </a:rPr>
                        <a:t>int</a:t>
                      </a:r>
                      <a:r>
                        <a:rPr b="1" lang="en-US" sz="1800">
                          <a:solidFill>
                            <a:schemeClr val="dk1"/>
                          </a:solidFill>
                          <a:latin typeface="Courier New"/>
                          <a:ea typeface="Courier New"/>
                          <a:cs typeface="Courier New"/>
                          <a:sym typeface="Courier New"/>
                        </a:rPr>
                        <a:t> increment)</a:t>
                      </a:r>
                      <a:endParaRPr sz="1800">
                        <a:latin typeface="Courier New"/>
                        <a:ea typeface="Courier New"/>
                        <a:cs typeface="Courier New"/>
                        <a:sym typeface="Courier New"/>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ourier New"/>
                        <a:buNone/>
                      </a:pPr>
                      <a:r>
                        <a:rPr lang="en-US" sz="1800">
                          <a:solidFill>
                            <a:schemeClr val="dk1"/>
                          </a:solidFill>
                          <a:latin typeface="Courier New"/>
                          <a:ea typeface="Courier New"/>
                          <a:cs typeface="Courier New"/>
                          <a:sym typeface="Courier New"/>
                        </a:rPr>
                        <a:t>void* </a:t>
                      </a:r>
                      <a:r>
                        <a:rPr b="1" lang="en-US" sz="1800">
                          <a:solidFill>
                            <a:schemeClr val="dk1"/>
                          </a:solidFill>
                          <a:latin typeface="Courier New"/>
                          <a:ea typeface="Courier New"/>
                          <a:cs typeface="Courier New"/>
                          <a:sym typeface="Courier New"/>
                        </a:rPr>
                        <a:t>sys_sbrk(</a:t>
                      </a:r>
                      <a:r>
                        <a:rPr b="1" lang="en-US" sz="1800">
                          <a:solidFill>
                            <a:srgbClr val="0066FF"/>
                          </a:solidFill>
                          <a:latin typeface="Courier New"/>
                          <a:ea typeface="Courier New"/>
                          <a:cs typeface="Courier New"/>
                          <a:sym typeface="Courier New"/>
                        </a:rPr>
                        <a:t>int</a:t>
                      </a:r>
                      <a:r>
                        <a:rPr b="1" lang="en-US" sz="1800">
                          <a:solidFill>
                            <a:schemeClr val="dk1"/>
                          </a:solidFill>
                          <a:latin typeface="Courier New"/>
                          <a:ea typeface="Courier New"/>
                          <a:cs typeface="Courier New"/>
                          <a:sym typeface="Courier New"/>
                        </a:rPr>
                        <a:t> increment)</a:t>
                      </a:r>
                      <a:endParaRPr sz="1800">
                        <a:latin typeface="Courier New"/>
                        <a:ea typeface="Courier New"/>
                        <a:cs typeface="Courier New"/>
                        <a:sym typeface="Courier New"/>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mbria"/>
                        <a:buNone/>
                      </a:pPr>
                      <a:r>
                        <a:rPr b="1" lang="en-US" sz="1800">
                          <a:latin typeface="Cambria"/>
                          <a:ea typeface="Cambria"/>
                          <a:cs typeface="Cambria"/>
                          <a:sym typeface="Cambria"/>
                        </a:rPr>
                        <a:t>MS#2</a:t>
                      </a:r>
                      <a:endParaRPr b="1" sz="1800">
                        <a:latin typeface="Cambria"/>
                        <a:ea typeface="Cambria"/>
                        <a:cs typeface="Cambria"/>
                        <a:sym typeface="Cambria"/>
                      </a:endParaRPr>
                    </a:p>
                  </a:txBody>
                  <a:tcPr marT="45725" marB="45725" marR="91450" marL="91450"/>
                </a:tc>
              </a:tr>
              <a:tr h="370850">
                <a:tc>
                  <a:txBody>
                    <a:bodyPr/>
                    <a:lstStyle/>
                    <a:p>
                      <a:pPr indent="0" lvl="0" marL="0" marR="0" rtl="0" algn="l">
                        <a:spcBef>
                          <a:spcPts val="0"/>
                        </a:spcBef>
                        <a:spcAft>
                          <a:spcPts val="0"/>
                        </a:spcAft>
                        <a:buNone/>
                      </a:pPr>
                      <a:r>
                        <a:rPr lang="en-US" sz="1800">
                          <a:solidFill>
                            <a:srgbClr val="535353"/>
                          </a:solidFill>
                          <a:latin typeface="Courier New"/>
                          <a:ea typeface="Courier New"/>
                          <a:cs typeface="Courier New"/>
                          <a:sym typeface="Courier New"/>
                        </a:rPr>
                        <a:t>void</a:t>
                      </a:r>
                      <a:r>
                        <a:rPr lang="en-US" sz="1800">
                          <a:solidFill>
                            <a:srgbClr val="000000"/>
                          </a:solidFill>
                          <a:latin typeface="Courier New"/>
                          <a:ea typeface="Courier New"/>
                          <a:cs typeface="Courier New"/>
                          <a:sym typeface="Courier New"/>
                        </a:rPr>
                        <a:t> </a:t>
                      </a:r>
                      <a:r>
                        <a:rPr b="1" lang="en-US" sz="1800">
                          <a:solidFill>
                            <a:srgbClr val="000000"/>
                          </a:solidFill>
                          <a:latin typeface="Courier New"/>
                          <a:ea typeface="Courier New"/>
                          <a:cs typeface="Courier New"/>
                          <a:sym typeface="Courier New"/>
                        </a:rPr>
                        <a:t>sys_allocate_user_mem</a:t>
                      </a:r>
                      <a:r>
                        <a:rPr b="1" lang="en-US" sz="1800">
                          <a:solidFill>
                            <a:srgbClr val="787878"/>
                          </a:solidFill>
                          <a:latin typeface="Courier New"/>
                          <a:ea typeface="Courier New"/>
                          <a:cs typeface="Courier New"/>
                          <a:sym typeface="Courier New"/>
                        </a:rPr>
                        <a:t>(</a:t>
                      </a:r>
                      <a:r>
                        <a:rPr b="1" lang="en-US" sz="1800">
                          <a:solidFill>
                            <a:srgbClr val="535353"/>
                          </a:solidFill>
                          <a:latin typeface="Courier New"/>
                          <a:ea typeface="Courier New"/>
                          <a:cs typeface="Courier New"/>
                          <a:sym typeface="Courier New"/>
                        </a:rPr>
                        <a:t>uint32</a:t>
                      </a:r>
                      <a:r>
                        <a:rPr b="1" lang="en-US" sz="1800">
                          <a:solidFill>
                            <a:srgbClr val="000000"/>
                          </a:solidFill>
                          <a:latin typeface="Courier New"/>
                          <a:ea typeface="Courier New"/>
                          <a:cs typeface="Courier New"/>
                          <a:sym typeface="Courier New"/>
                        </a:rPr>
                        <a:t> virtual_address</a:t>
                      </a:r>
                      <a:r>
                        <a:rPr b="1" lang="en-US" sz="1800">
                          <a:solidFill>
                            <a:srgbClr val="A36622"/>
                          </a:solidFill>
                          <a:latin typeface="Courier New"/>
                          <a:ea typeface="Courier New"/>
                          <a:cs typeface="Courier New"/>
                          <a:sym typeface="Courier New"/>
                        </a:rPr>
                        <a:t>,</a:t>
                      </a:r>
                      <a:r>
                        <a:rPr b="1" lang="en-US" sz="1800">
                          <a:solidFill>
                            <a:srgbClr val="000000"/>
                          </a:solidFill>
                          <a:latin typeface="Courier New"/>
                          <a:ea typeface="Courier New"/>
                          <a:cs typeface="Courier New"/>
                          <a:sym typeface="Courier New"/>
                        </a:rPr>
                        <a:t> </a:t>
                      </a:r>
                      <a:r>
                        <a:rPr b="1" lang="en-US" sz="1800">
                          <a:solidFill>
                            <a:srgbClr val="535353"/>
                          </a:solidFill>
                          <a:latin typeface="Courier New"/>
                          <a:ea typeface="Courier New"/>
                          <a:cs typeface="Courier New"/>
                          <a:sym typeface="Courier New"/>
                        </a:rPr>
                        <a:t>uint32</a:t>
                      </a:r>
                      <a:r>
                        <a:rPr b="1" lang="en-US" sz="1800">
                          <a:solidFill>
                            <a:srgbClr val="000000"/>
                          </a:solidFill>
                          <a:latin typeface="Courier New"/>
                          <a:ea typeface="Courier New"/>
                          <a:cs typeface="Courier New"/>
                          <a:sym typeface="Courier New"/>
                        </a:rPr>
                        <a:t> size</a:t>
                      </a:r>
                      <a:r>
                        <a:rPr b="1" lang="en-US" sz="1800">
                          <a:solidFill>
                            <a:srgbClr val="787878"/>
                          </a:solidFill>
                          <a:latin typeface="Courier New"/>
                          <a:ea typeface="Courier New"/>
                          <a:cs typeface="Courier New"/>
                          <a:sym typeface="Courier New"/>
                        </a:rPr>
                        <a:t>)</a:t>
                      </a:r>
                      <a:endParaRPr/>
                    </a:p>
                  </a:txBody>
                  <a:tcPr marT="45725" marB="45725" marR="91450" marL="91450"/>
                </a:tc>
                <a:tc>
                  <a:txBody>
                    <a:bodyPr/>
                    <a:lstStyle/>
                    <a:p>
                      <a:pPr indent="0" lvl="0" marL="0" marR="0" rtl="0" algn="l">
                        <a:spcBef>
                          <a:spcPts val="0"/>
                        </a:spcBef>
                        <a:spcAft>
                          <a:spcPts val="0"/>
                        </a:spcAft>
                        <a:buNone/>
                      </a:pPr>
                      <a:r>
                        <a:rPr lang="en-US" sz="1800">
                          <a:solidFill>
                            <a:srgbClr val="535353"/>
                          </a:solidFill>
                          <a:latin typeface="Courier New"/>
                          <a:ea typeface="Courier New"/>
                          <a:cs typeface="Courier New"/>
                          <a:sym typeface="Courier New"/>
                        </a:rPr>
                        <a:t>void</a:t>
                      </a:r>
                      <a:r>
                        <a:rPr lang="en-US" sz="1800">
                          <a:solidFill>
                            <a:srgbClr val="000000"/>
                          </a:solidFill>
                          <a:latin typeface="Courier New"/>
                          <a:ea typeface="Courier New"/>
                          <a:cs typeface="Courier New"/>
                          <a:sym typeface="Courier New"/>
                        </a:rPr>
                        <a:t> </a:t>
                      </a:r>
                      <a:r>
                        <a:rPr b="1" lang="en-US" sz="1800">
                          <a:solidFill>
                            <a:srgbClr val="000000"/>
                          </a:solidFill>
                          <a:latin typeface="Courier New"/>
                          <a:ea typeface="Courier New"/>
                          <a:cs typeface="Courier New"/>
                          <a:sym typeface="Courier New"/>
                        </a:rPr>
                        <a:t>sys_allocate_user_mem</a:t>
                      </a:r>
                      <a:r>
                        <a:rPr b="1" lang="en-US" sz="1800">
                          <a:solidFill>
                            <a:srgbClr val="787878"/>
                          </a:solidFill>
                          <a:latin typeface="Courier New"/>
                          <a:ea typeface="Courier New"/>
                          <a:cs typeface="Courier New"/>
                          <a:sym typeface="Courier New"/>
                        </a:rPr>
                        <a:t>(</a:t>
                      </a:r>
                      <a:r>
                        <a:rPr b="1" lang="en-US" sz="1800">
                          <a:solidFill>
                            <a:srgbClr val="535353"/>
                          </a:solidFill>
                          <a:latin typeface="Courier New"/>
                          <a:ea typeface="Courier New"/>
                          <a:cs typeface="Courier New"/>
                          <a:sym typeface="Courier New"/>
                        </a:rPr>
                        <a:t>uint32</a:t>
                      </a:r>
                      <a:r>
                        <a:rPr b="1" lang="en-US" sz="1800">
                          <a:solidFill>
                            <a:srgbClr val="000000"/>
                          </a:solidFill>
                          <a:latin typeface="Courier New"/>
                          <a:ea typeface="Courier New"/>
                          <a:cs typeface="Courier New"/>
                          <a:sym typeface="Courier New"/>
                        </a:rPr>
                        <a:t> virtual_address</a:t>
                      </a:r>
                      <a:r>
                        <a:rPr b="1" lang="en-US" sz="1800">
                          <a:solidFill>
                            <a:srgbClr val="A36622"/>
                          </a:solidFill>
                          <a:latin typeface="Courier New"/>
                          <a:ea typeface="Courier New"/>
                          <a:cs typeface="Courier New"/>
                          <a:sym typeface="Courier New"/>
                        </a:rPr>
                        <a:t>,</a:t>
                      </a:r>
                      <a:r>
                        <a:rPr b="1" lang="en-US" sz="1800">
                          <a:solidFill>
                            <a:srgbClr val="000000"/>
                          </a:solidFill>
                          <a:latin typeface="Courier New"/>
                          <a:ea typeface="Courier New"/>
                          <a:cs typeface="Courier New"/>
                          <a:sym typeface="Courier New"/>
                        </a:rPr>
                        <a:t> </a:t>
                      </a:r>
                      <a:r>
                        <a:rPr b="1" lang="en-US" sz="1800">
                          <a:solidFill>
                            <a:srgbClr val="535353"/>
                          </a:solidFill>
                          <a:latin typeface="Courier New"/>
                          <a:ea typeface="Courier New"/>
                          <a:cs typeface="Courier New"/>
                          <a:sym typeface="Courier New"/>
                        </a:rPr>
                        <a:t>uint32</a:t>
                      </a:r>
                      <a:r>
                        <a:rPr b="1" lang="en-US" sz="1800">
                          <a:solidFill>
                            <a:srgbClr val="000000"/>
                          </a:solidFill>
                          <a:latin typeface="Courier New"/>
                          <a:ea typeface="Courier New"/>
                          <a:cs typeface="Courier New"/>
                          <a:sym typeface="Courier New"/>
                        </a:rPr>
                        <a:t> size</a:t>
                      </a:r>
                      <a:r>
                        <a:rPr b="1" lang="en-US" sz="1800">
                          <a:solidFill>
                            <a:srgbClr val="787878"/>
                          </a:solidFill>
                          <a:latin typeface="Courier New"/>
                          <a:ea typeface="Courier New"/>
                          <a:cs typeface="Courier New"/>
                          <a:sym typeface="Courier New"/>
                        </a:rPr>
                        <a:t>)</a:t>
                      </a:r>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Cambria"/>
                        <a:buNone/>
                      </a:pPr>
                      <a:r>
                        <a:rPr b="1" i="0" lang="en-US" sz="1800" u="none" cap="none" strike="noStrike">
                          <a:solidFill>
                            <a:srgbClr val="000000"/>
                          </a:solidFill>
                          <a:latin typeface="Cambria"/>
                          <a:ea typeface="Cambria"/>
                          <a:cs typeface="Cambria"/>
                          <a:sym typeface="Cambria"/>
                        </a:rPr>
                        <a:t>MS#2</a:t>
                      </a:r>
                      <a:endParaRPr b="1" i="0" sz="1800" u="none" cap="none" strike="noStrike">
                        <a:solidFill>
                          <a:srgbClr val="000000"/>
                        </a:solidFill>
                        <a:latin typeface="Cambria"/>
                        <a:ea typeface="Cambria"/>
                        <a:cs typeface="Cambria"/>
                        <a:sym typeface="Cambria"/>
                      </a:endParaRPr>
                    </a:p>
                  </a:txBody>
                  <a:tcPr marT="45725" marB="45725" marR="91450" marL="91450"/>
                </a:tc>
              </a:tr>
              <a:tr h="370850">
                <a:tc>
                  <a:txBody>
                    <a:bodyPr/>
                    <a:lstStyle/>
                    <a:p>
                      <a:pPr indent="0" lvl="0" marL="0" marR="0" rtl="0" algn="l">
                        <a:spcBef>
                          <a:spcPts val="0"/>
                        </a:spcBef>
                        <a:spcAft>
                          <a:spcPts val="0"/>
                        </a:spcAft>
                        <a:buNone/>
                      </a:pPr>
                      <a:r>
                        <a:rPr lang="en-US" sz="1800">
                          <a:solidFill>
                            <a:srgbClr val="535353"/>
                          </a:solidFill>
                          <a:latin typeface="Courier New"/>
                          <a:ea typeface="Courier New"/>
                          <a:cs typeface="Courier New"/>
                          <a:sym typeface="Courier New"/>
                        </a:rPr>
                        <a:t>void</a:t>
                      </a:r>
                      <a:r>
                        <a:rPr lang="en-US" sz="1800">
                          <a:solidFill>
                            <a:srgbClr val="000000"/>
                          </a:solidFill>
                          <a:latin typeface="Courier New"/>
                          <a:ea typeface="Courier New"/>
                          <a:cs typeface="Courier New"/>
                          <a:sym typeface="Courier New"/>
                        </a:rPr>
                        <a:t> </a:t>
                      </a:r>
                      <a:r>
                        <a:rPr b="1" lang="en-US" sz="1800">
                          <a:solidFill>
                            <a:srgbClr val="000000"/>
                          </a:solidFill>
                          <a:latin typeface="Courier New"/>
                          <a:ea typeface="Courier New"/>
                          <a:cs typeface="Courier New"/>
                          <a:sym typeface="Courier New"/>
                        </a:rPr>
                        <a:t>sys_free_user_mem</a:t>
                      </a:r>
                      <a:r>
                        <a:rPr b="1" lang="en-US" sz="1800">
                          <a:solidFill>
                            <a:srgbClr val="787878"/>
                          </a:solidFill>
                          <a:latin typeface="Courier New"/>
                          <a:ea typeface="Courier New"/>
                          <a:cs typeface="Courier New"/>
                          <a:sym typeface="Courier New"/>
                        </a:rPr>
                        <a:t>(</a:t>
                      </a:r>
                      <a:r>
                        <a:rPr b="1" lang="en-US" sz="1800">
                          <a:solidFill>
                            <a:srgbClr val="535353"/>
                          </a:solidFill>
                          <a:latin typeface="Courier New"/>
                          <a:ea typeface="Courier New"/>
                          <a:cs typeface="Courier New"/>
                          <a:sym typeface="Courier New"/>
                        </a:rPr>
                        <a:t>uint32</a:t>
                      </a:r>
                      <a:r>
                        <a:rPr b="1" lang="en-US" sz="1800">
                          <a:solidFill>
                            <a:srgbClr val="000000"/>
                          </a:solidFill>
                          <a:latin typeface="Courier New"/>
                          <a:ea typeface="Courier New"/>
                          <a:cs typeface="Courier New"/>
                          <a:sym typeface="Courier New"/>
                        </a:rPr>
                        <a:t> virtual_address</a:t>
                      </a:r>
                      <a:r>
                        <a:rPr b="1" lang="en-US" sz="1800">
                          <a:solidFill>
                            <a:srgbClr val="A36622"/>
                          </a:solidFill>
                          <a:latin typeface="Courier New"/>
                          <a:ea typeface="Courier New"/>
                          <a:cs typeface="Courier New"/>
                          <a:sym typeface="Courier New"/>
                        </a:rPr>
                        <a:t>,</a:t>
                      </a:r>
                      <a:r>
                        <a:rPr b="1" lang="en-US" sz="1800">
                          <a:solidFill>
                            <a:srgbClr val="000000"/>
                          </a:solidFill>
                          <a:latin typeface="Courier New"/>
                          <a:ea typeface="Courier New"/>
                          <a:cs typeface="Courier New"/>
                          <a:sym typeface="Courier New"/>
                        </a:rPr>
                        <a:t> </a:t>
                      </a:r>
                      <a:r>
                        <a:rPr b="1" lang="en-US" sz="1800">
                          <a:solidFill>
                            <a:srgbClr val="535353"/>
                          </a:solidFill>
                          <a:latin typeface="Courier New"/>
                          <a:ea typeface="Courier New"/>
                          <a:cs typeface="Courier New"/>
                          <a:sym typeface="Courier New"/>
                        </a:rPr>
                        <a:t>uint32</a:t>
                      </a:r>
                      <a:r>
                        <a:rPr b="1" lang="en-US" sz="1800">
                          <a:solidFill>
                            <a:srgbClr val="000000"/>
                          </a:solidFill>
                          <a:latin typeface="Courier New"/>
                          <a:ea typeface="Courier New"/>
                          <a:cs typeface="Courier New"/>
                          <a:sym typeface="Courier New"/>
                        </a:rPr>
                        <a:t> size</a:t>
                      </a:r>
                      <a:r>
                        <a:rPr b="1" lang="en-US" sz="1800">
                          <a:solidFill>
                            <a:srgbClr val="787878"/>
                          </a:solidFill>
                          <a:latin typeface="Courier New"/>
                          <a:ea typeface="Courier New"/>
                          <a:cs typeface="Courier New"/>
                          <a:sym typeface="Courier New"/>
                        </a:rPr>
                        <a:t>)</a:t>
                      </a:r>
                      <a:endParaRPr/>
                    </a:p>
                  </a:txBody>
                  <a:tcPr marT="45725" marB="45725" marR="91450" marL="91450"/>
                </a:tc>
                <a:tc>
                  <a:txBody>
                    <a:bodyPr/>
                    <a:lstStyle/>
                    <a:p>
                      <a:pPr indent="0" lvl="0" marL="0" marR="0" rtl="0" algn="l">
                        <a:lnSpc>
                          <a:spcPct val="100000"/>
                        </a:lnSpc>
                        <a:spcBef>
                          <a:spcPts val="0"/>
                        </a:spcBef>
                        <a:spcAft>
                          <a:spcPts val="0"/>
                        </a:spcAft>
                        <a:buClr>
                          <a:srgbClr val="535353"/>
                        </a:buClr>
                        <a:buSzPts val="1800"/>
                        <a:buFont typeface="Courier New"/>
                        <a:buNone/>
                      </a:pPr>
                      <a:r>
                        <a:rPr lang="en-US" sz="1800">
                          <a:solidFill>
                            <a:srgbClr val="535353"/>
                          </a:solidFill>
                          <a:latin typeface="Courier New"/>
                          <a:ea typeface="Courier New"/>
                          <a:cs typeface="Courier New"/>
                          <a:sym typeface="Courier New"/>
                        </a:rPr>
                        <a:t>void</a:t>
                      </a:r>
                      <a:r>
                        <a:rPr lang="en-US" sz="1800">
                          <a:solidFill>
                            <a:srgbClr val="000000"/>
                          </a:solidFill>
                          <a:latin typeface="Courier New"/>
                          <a:ea typeface="Courier New"/>
                          <a:cs typeface="Courier New"/>
                          <a:sym typeface="Courier New"/>
                        </a:rPr>
                        <a:t> </a:t>
                      </a:r>
                      <a:r>
                        <a:rPr b="1" lang="en-US" sz="1800">
                          <a:solidFill>
                            <a:srgbClr val="000000"/>
                          </a:solidFill>
                          <a:latin typeface="Courier New"/>
                          <a:ea typeface="Courier New"/>
                          <a:cs typeface="Courier New"/>
                          <a:sym typeface="Courier New"/>
                        </a:rPr>
                        <a:t>sys_free_user_mem</a:t>
                      </a:r>
                      <a:r>
                        <a:rPr b="1" lang="en-US" sz="1800">
                          <a:solidFill>
                            <a:srgbClr val="787878"/>
                          </a:solidFill>
                          <a:latin typeface="Courier New"/>
                          <a:ea typeface="Courier New"/>
                          <a:cs typeface="Courier New"/>
                          <a:sym typeface="Courier New"/>
                        </a:rPr>
                        <a:t>(</a:t>
                      </a:r>
                      <a:r>
                        <a:rPr b="1" lang="en-US" sz="1800">
                          <a:solidFill>
                            <a:srgbClr val="535353"/>
                          </a:solidFill>
                          <a:latin typeface="Courier New"/>
                          <a:ea typeface="Courier New"/>
                          <a:cs typeface="Courier New"/>
                          <a:sym typeface="Courier New"/>
                        </a:rPr>
                        <a:t>uint32</a:t>
                      </a:r>
                      <a:r>
                        <a:rPr b="1" lang="en-US" sz="1800">
                          <a:solidFill>
                            <a:srgbClr val="000000"/>
                          </a:solidFill>
                          <a:latin typeface="Courier New"/>
                          <a:ea typeface="Courier New"/>
                          <a:cs typeface="Courier New"/>
                          <a:sym typeface="Courier New"/>
                        </a:rPr>
                        <a:t> virtual_address</a:t>
                      </a:r>
                      <a:r>
                        <a:rPr b="1" lang="en-US" sz="1800">
                          <a:solidFill>
                            <a:srgbClr val="A36622"/>
                          </a:solidFill>
                          <a:latin typeface="Courier New"/>
                          <a:ea typeface="Courier New"/>
                          <a:cs typeface="Courier New"/>
                          <a:sym typeface="Courier New"/>
                        </a:rPr>
                        <a:t>,</a:t>
                      </a:r>
                      <a:r>
                        <a:rPr b="1" lang="en-US" sz="1800">
                          <a:solidFill>
                            <a:srgbClr val="000000"/>
                          </a:solidFill>
                          <a:latin typeface="Courier New"/>
                          <a:ea typeface="Courier New"/>
                          <a:cs typeface="Courier New"/>
                          <a:sym typeface="Courier New"/>
                        </a:rPr>
                        <a:t> </a:t>
                      </a:r>
                      <a:r>
                        <a:rPr b="1" lang="en-US" sz="1800">
                          <a:solidFill>
                            <a:srgbClr val="535353"/>
                          </a:solidFill>
                          <a:latin typeface="Courier New"/>
                          <a:ea typeface="Courier New"/>
                          <a:cs typeface="Courier New"/>
                          <a:sym typeface="Courier New"/>
                        </a:rPr>
                        <a:t>uint32</a:t>
                      </a:r>
                      <a:r>
                        <a:rPr b="1" lang="en-US" sz="1800">
                          <a:solidFill>
                            <a:srgbClr val="000000"/>
                          </a:solidFill>
                          <a:latin typeface="Courier New"/>
                          <a:ea typeface="Courier New"/>
                          <a:cs typeface="Courier New"/>
                          <a:sym typeface="Courier New"/>
                        </a:rPr>
                        <a:t> size</a:t>
                      </a:r>
                      <a:r>
                        <a:rPr b="1" lang="en-US" sz="1800">
                          <a:solidFill>
                            <a:srgbClr val="787878"/>
                          </a:solidFill>
                          <a:latin typeface="Courier New"/>
                          <a:ea typeface="Courier New"/>
                          <a:cs typeface="Courier New"/>
                          <a:sym typeface="Courier New"/>
                        </a:rPr>
                        <a:t>)</a:t>
                      </a:r>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Cambria"/>
                        <a:buNone/>
                      </a:pPr>
                      <a:r>
                        <a:rPr b="1" i="0" lang="en-US" sz="1800" u="none" cap="none" strike="noStrike">
                          <a:solidFill>
                            <a:srgbClr val="000000"/>
                          </a:solidFill>
                          <a:latin typeface="Cambria"/>
                          <a:ea typeface="Cambria"/>
                          <a:cs typeface="Cambria"/>
                          <a:sym typeface="Cambria"/>
                        </a:rPr>
                        <a:t>MS#2</a:t>
                      </a:r>
                      <a:endParaRPr b="1" i="0" sz="1800" u="none" cap="none" strike="noStrike">
                        <a:solidFill>
                          <a:srgbClr val="000000"/>
                        </a:solidFill>
                        <a:latin typeface="Cambria"/>
                        <a:ea typeface="Cambria"/>
                        <a:cs typeface="Cambria"/>
                        <a:sym typeface="Cambria"/>
                      </a:endParaRPr>
                    </a:p>
                  </a:txBody>
                  <a:tcPr marT="45725" marB="45725"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mbria"/>
              <a:buNone/>
            </a:pPr>
            <a:r>
              <a:rPr b="1" lang="en-US"/>
              <a:t>#4:</a:t>
            </a:r>
            <a:r>
              <a:rPr lang="en-US"/>
              <a:t> Params Validation</a:t>
            </a:r>
            <a:endParaRPr/>
          </a:p>
        </p:txBody>
      </p:sp>
      <p:sp>
        <p:nvSpPr>
          <p:cNvPr id="482" name="Google Shape;482;p27"/>
          <p:cNvSpPr txBox="1"/>
          <p:nvPr>
            <p:ph idx="1" type="body"/>
          </p:nvPr>
        </p:nvSpPr>
        <p:spPr>
          <a:xfrm>
            <a:off x="1097279" y="1845733"/>
            <a:ext cx="10780395" cy="4870027"/>
          </a:xfrm>
          <a:prstGeom prst="rect">
            <a:avLst/>
          </a:prstGeom>
          <a:noFill/>
          <a:ln>
            <a:noFill/>
          </a:ln>
        </p:spPr>
        <p:txBody>
          <a:bodyPr anchorCtr="0" anchor="t" bIns="45700" lIns="0" spcFirstLastPara="1" rIns="0" wrap="square" tIns="45700">
            <a:normAutofit/>
          </a:bodyPr>
          <a:lstStyle/>
          <a:p>
            <a:pPr indent="-127000" lvl="0" marL="91440" rtl="0" algn="l">
              <a:lnSpc>
                <a:spcPct val="100000"/>
              </a:lnSpc>
              <a:spcBef>
                <a:spcPts val="0"/>
              </a:spcBef>
              <a:spcAft>
                <a:spcPts val="0"/>
              </a:spcAft>
              <a:buSzPts val="2000"/>
              <a:buChar char=" "/>
            </a:pPr>
            <a:r>
              <a:rPr b="1" lang="en-US"/>
              <a:t>Description:</a:t>
            </a:r>
            <a:endParaRPr/>
          </a:p>
          <a:p>
            <a:pPr indent="-182880" lvl="1" marL="384048" rtl="0" algn="l">
              <a:lnSpc>
                <a:spcPct val="100000"/>
              </a:lnSpc>
              <a:spcBef>
                <a:spcPts val="400"/>
              </a:spcBef>
              <a:spcAft>
                <a:spcPts val="0"/>
              </a:spcAft>
              <a:buSzPts val="1800"/>
              <a:buChar char="◦"/>
            </a:pPr>
            <a:r>
              <a:rPr lang="en-US"/>
              <a:t>At </a:t>
            </a:r>
            <a:r>
              <a:rPr b="1" lang="en-US"/>
              <a:t>kernel side</a:t>
            </a:r>
            <a:r>
              <a:rPr lang="en-US"/>
              <a:t>: need to validate any </a:t>
            </a:r>
            <a:r>
              <a:rPr b="1" lang="en-US"/>
              <a:t>address (or range) </a:t>
            </a:r>
            <a:r>
              <a:rPr lang="en-US"/>
              <a:t>that is passed from user to kernel to ensure that:</a:t>
            </a:r>
            <a:endParaRPr/>
          </a:p>
          <a:p>
            <a:pPr indent="-342900" lvl="2" marL="726948" rtl="0" algn="l">
              <a:lnSpc>
                <a:spcPct val="100000"/>
              </a:lnSpc>
              <a:spcBef>
                <a:spcPts val="600"/>
              </a:spcBef>
              <a:spcAft>
                <a:spcPts val="0"/>
              </a:spcAft>
              <a:buSzPts val="1600"/>
              <a:buFont typeface="Cambria"/>
              <a:buAutoNum type="arabicPeriod"/>
            </a:pPr>
            <a:r>
              <a:rPr b="1" lang="en-US" sz="1600">
                <a:solidFill>
                  <a:srgbClr val="FF0000"/>
                </a:solidFill>
              </a:rPr>
              <a:t>NOT</a:t>
            </a:r>
            <a:r>
              <a:rPr b="1" lang="en-US" sz="1600"/>
              <a:t> null </a:t>
            </a:r>
            <a:r>
              <a:rPr lang="en-US" sz="1600"/>
              <a:t>pointers, </a:t>
            </a:r>
            <a:endParaRPr/>
          </a:p>
          <a:p>
            <a:pPr indent="-342900" lvl="2" marL="726948" rtl="0" algn="l">
              <a:lnSpc>
                <a:spcPct val="100000"/>
              </a:lnSpc>
              <a:spcBef>
                <a:spcPts val="600"/>
              </a:spcBef>
              <a:spcAft>
                <a:spcPts val="0"/>
              </a:spcAft>
              <a:buSzPts val="1600"/>
              <a:buFont typeface="Cambria"/>
              <a:buAutoNum type="arabicPeriod"/>
            </a:pPr>
            <a:r>
              <a:rPr b="1" lang="en-US" sz="1600">
                <a:solidFill>
                  <a:srgbClr val="FF0000"/>
                </a:solidFill>
              </a:rPr>
              <a:t>NOT</a:t>
            </a:r>
            <a:r>
              <a:rPr b="1" lang="en-US" sz="1600"/>
              <a:t> illegal </a:t>
            </a:r>
            <a:r>
              <a:rPr lang="en-US" sz="1600"/>
              <a:t>pointers (e.g. pointing to kernel memory) (i.e. above </a:t>
            </a:r>
            <a:r>
              <a:rPr b="1" lang="en-US" sz="1600">
                <a:latin typeface="Courier New"/>
                <a:ea typeface="Courier New"/>
                <a:cs typeface="Courier New"/>
                <a:sym typeface="Courier New"/>
              </a:rPr>
              <a:t>USER_LIMIT</a:t>
            </a:r>
            <a:r>
              <a:rPr lang="en-US" sz="1600"/>
              <a:t>),</a:t>
            </a:r>
            <a:endParaRPr/>
          </a:p>
          <a:p>
            <a:pPr indent="-342900" lvl="2" marL="726948" rtl="0" algn="l">
              <a:lnSpc>
                <a:spcPct val="100000"/>
              </a:lnSpc>
              <a:spcBef>
                <a:spcPts val="600"/>
              </a:spcBef>
              <a:spcAft>
                <a:spcPts val="0"/>
              </a:spcAft>
              <a:buSzPts val="1600"/>
              <a:buFont typeface="Cambria"/>
              <a:buAutoNum type="arabicPeriod"/>
            </a:pPr>
            <a:r>
              <a:rPr b="1" lang="en-US" sz="1600">
                <a:solidFill>
                  <a:srgbClr val="FF0000"/>
                </a:solidFill>
              </a:rPr>
              <a:t>NOT</a:t>
            </a:r>
            <a:r>
              <a:rPr b="1" lang="en-US" sz="1600"/>
              <a:t> invalid </a:t>
            </a:r>
            <a:r>
              <a:rPr lang="en-US" sz="1600"/>
              <a:t>pointers (e.g. pointing to unmapped memory), </a:t>
            </a:r>
            <a:endParaRPr/>
          </a:p>
          <a:p>
            <a:pPr indent="-182880" lvl="1" marL="384048" rtl="0" algn="l">
              <a:lnSpc>
                <a:spcPct val="100000"/>
              </a:lnSpc>
              <a:spcBef>
                <a:spcPts val="600"/>
              </a:spcBef>
              <a:spcAft>
                <a:spcPts val="0"/>
              </a:spcAft>
              <a:buSzPts val="1800"/>
              <a:buChar char="◦"/>
            </a:pPr>
            <a:r>
              <a:rPr lang="en-US"/>
              <a:t>Check only the </a:t>
            </a:r>
            <a:r>
              <a:rPr b="1" lang="en-US"/>
              <a:t>first two cases</a:t>
            </a:r>
            <a:r>
              <a:rPr lang="en-US"/>
              <a:t>. If violated, kernel should </a:t>
            </a:r>
            <a:r>
              <a:rPr b="1" lang="en-US"/>
              <a:t>kill</a:t>
            </a:r>
            <a:r>
              <a:rPr lang="en-US"/>
              <a:t> the </a:t>
            </a:r>
            <a:r>
              <a:rPr b="1" lang="en-US"/>
              <a:t>user program </a:t>
            </a:r>
            <a:r>
              <a:rPr lang="en-US"/>
              <a:t>by calling:</a:t>
            </a:r>
            <a:endParaRPr/>
          </a:p>
          <a:p>
            <a:pPr indent="0" lvl="1" marL="201168" rtl="0" algn="ctr">
              <a:lnSpc>
                <a:spcPct val="100000"/>
              </a:lnSpc>
              <a:spcBef>
                <a:spcPts val="600"/>
              </a:spcBef>
              <a:spcAft>
                <a:spcPts val="0"/>
              </a:spcAft>
              <a:buSzPts val="1800"/>
              <a:buNone/>
            </a:pPr>
            <a:r>
              <a:rPr b="1" lang="en-US" sz="1800">
                <a:solidFill>
                  <a:srgbClr val="000000"/>
                </a:solidFill>
                <a:latin typeface="Courier New"/>
                <a:ea typeface="Courier New"/>
                <a:cs typeface="Courier New"/>
                <a:sym typeface="Courier New"/>
              </a:rPr>
              <a:t>sched_kill_env</a:t>
            </a:r>
            <a:r>
              <a:rPr b="1" lang="en-US" sz="1800">
                <a:solidFill>
                  <a:srgbClr val="787878"/>
                </a:solidFill>
                <a:latin typeface="Courier New"/>
                <a:ea typeface="Courier New"/>
                <a:cs typeface="Courier New"/>
                <a:sym typeface="Courier New"/>
              </a:rPr>
              <a:t>(</a:t>
            </a:r>
            <a:r>
              <a:rPr b="1" lang="en-US" sz="1800">
                <a:solidFill>
                  <a:srgbClr val="000000"/>
                </a:solidFill>
                <a:latin typeface="Courier New"/>
                <a:ea typeface="Courier New"/>
                <a:cs typeface="Courier New"/>
                <a:sym typeface="Courier New"/>
              </a:rPr>
              <a:t>curenv</a:t>
            </a:r>
            <a:r>
              <a:rPr b="1" lang="en-US" sz="1800">
                <a:solidFill>
                  <a:srgbClr val="A36622"/>
                </a:solidFill>
                <a:latin typeface="Courier New"/>
                <a:ea typeface="Courier New"/>
                <a:cs typeface="Courier New"/>
                <a:sym typeface="Courier New"/>
              </a:rPr>
              <a:t>-&gt;</a:t>
            </a:r>
            <a:r>
              <a:rPr b="1" lang="en-US" sz="1800">
                <a:solidFill>
                  <a:srgbClr val="000000"/>
                </a:solidFill>
                <a:latin typeface="Courier New"/>
                <a:ea typeface="Courier New"/>
                <a:cs typeface="Courier New"/>
                <a:sym typeface="Courier New"/>
              </a:rPr>
              <a:t>env_id</a:t>
            </a:r>
            <a:r>
              <a:rPr b="1" lang="en-US" sz="1800">
                <a:solidFill>
                  <a:srgbClr val="787878"/>
                </a:solidFill>
                <a:latin typeface="Courier New"/>
                <a:ea typeface="Courier New"/>
                <a:cs typeface="Courier New"/>
                <a:sym typeface="Courier New"/>
              </a:rPr>
              <a:t>)</a:t>
            </a:r>
            <a:r>
              <a:rPr b="1" lang="en-US" sz="1800">
                <a:solidFill>
                  <a:srgbClr val="A36622"/>
                </a:solidFill>
                <a:latin typeface="Courier New"/>
                <a:ea typeface="Courier New"/>
                <a:cs typeface="Courier New"/>
                <a:sym typeface="Courier New"/>
              </a:rPr>
              <a:t>;</a:t>
            </a:r>
            <a:endParaRPr>
              <a:latin typeface="Courier New"/>
              <a:ea typeface="Courier New"/>
              <a:cs typeface="Courier New"/>
              <a:sym typeface="Courier New"/>
            </a:endParaRPr>
          </a:p>
          <a:p>
            <a:pPr indent="-182880" lvl="1" marL="384048" rtl="0" algn="l">
              <a:lnSpc>
                <a:spcPct val="100000"/>
              </a:lnSpc>
              <a:spcBef>
                <a:spcPts val="600"/>
              </a:spcBef>
              <a:spcAft>
                <a:spcPts val="0"/>
              </a:spcAft>
              <a:buSzPts val="1800"/>
              <a:buChar char="◦"/>
            </a:pPr>
            <a:r>
              <a:rPr lang="en-US"/>
              <a:t>Third case cause a “page fault” that you can handle by modifying the code for page_fault() in MS#2. </a:t>
            </a:r>
            <a:endParaRPr/>
          </a:p>
          <a:p>
            <a:pPr indent="-182880" lvl="1" marL="384048" rtl="0" algn="l">
              <a:lnSpc>
                <a:spcPct val="100000"/>
              </a:lnSpc>
              <a:spcBef>
                <a:spcPts val="600"/>
              </a:spcBef>
              <a:spcAft>
                <a:spcPts val="0"/>
              </a:spcAft>
              <a:buSzPts val="1800"/>
              <a:buChar char="◦"/>
            </a:pPr>
            <a:r>
              <a:rPr lang="en-US"/>
              <a:t>This technique is normally faster because it takes advantage of the processor’s MMU, so it tends to be used in real kernels (including Linux).</a:t>
            </a:r>
            <a:endParaRPr/>
          </a:p>
          <a:p>
            <a:pPr indent="-127000" lvl="0" marL="91440" rtl="0" algn="l">
              <a:lnSpc>
                <a:spcPct val="100000"/>
              </a:lnSpc>
              <a:spcBef>
                <a:spcPts val="1600"/>
              </a:spcBef>
              <a:spcAft>
                <a:spcPts val="0"/>
              </a:spcAft>
              <a:buSzPts val="2000"/>
              <a:buChar char=" "/>
            </a:pPr>
            <a:r>
              <a:rPr b="1" lang="en-US"/>
              <a:t>Testing:</a:t>
            </a:r>
            <a:endParaRPr/>
          </a:p>
          <a:p>
            <a:pPr indent="-182880" lvl="1" marL="384048" rtl="0" algn="l">
              <a:lnSpc>
                <a:spcPct val="100000"/>
              </a:lnSpc>
              <a:spcBef>
                <a:spcPts val="400"/>
              </a:spcBef>
              <a:spcAft>
                <a:spcPts val="0"/>
              </a:spcAft>
              <a:buSzPts val="1800"/>
              <a:buChar char="◦"/>
            </a:pPr>
            <a:r>
              <a:rPr b="1" lang="en-US">
                <a:latin typeface="Courier New"/>
                <a:ea typeface="Courier New"/>
                <a:cs typeface="Courier New"/>
                <a:sym typeface="Courier New"/>
              </a:rPr>
              <a:t>FOS&gt; run tst_syscalls_2 10</a:t>
            </a:r>
            <a:endParaRPr/>
          </a:p>
        </p:txBody>
      </p:sp>
      <p:sp>
        <p:nvSpPr>
          <p:cNvPr id="483" name="Google Shape;483;p2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2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mbria"/>
              <a:buNone/>
            </a:pPr>
            <a:r>
              <a:rPr b="1" lang="en-US"/>
              <a:t>Agenda</a:t>
            </a:r>
            <a:endParaRPr/>
          </a:p>
        </p:txBody>
      </p:sp>
      <p:sp>
        <p:nvSpPr>
          <p:cNvPr id="489" name="Google Shape;489;p28"/>
          <p:cNvSpPr txBox="1"/>
          <p:nvPr>
            <p:ph idx="1" type="body"/>
          </p:nvPr>
        </p:nvSpPr>
        <p:spPr>
          <a:xfrm>
            <a:off x="1097280" y="1845733"/>
            <a:ext cx="10058400" cy="4488392"/>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Font typeface="Noto Sans Symbols"/>
              <a:buChar char="▪"/>
            </a:pPr>
            <a:r>
              <a:rPr lang="en-US">
                <a:solidFill>
                  <a:srgbClr val="A5A5A5"/>
                </a:solidFill>
              </a:rPr>
              <a:t>Logistics</a:t>
            </a:r>
            <a:endParaRPr/>
          </a:p>
          <a:p>
            <a:pPr indent="-127000" lvl="0" marL="91440" rtl="0" algn="l">
              <a:lnSpc>
                <a:spcPct val="90000"/>
              </a:lnSpc>
              <a:spcBef>
                <a:spcPts val="1400"/>
              </a:spcBef>
              <a:spcAft>
                <a:spcPts val="0"/>
              </a:spcAft>
              <a:buSzPts val="2000"/>
              <a:buFont typeface="Noto Sans Symbols"/>
              <a:buChar char="▪"/>
            </a:pPr>
            <a:r>
              <a:rPr lang="en-US">
                <a:solidFill>
                  <a:srgbClr val="A5A5A5"/>
                </a:solidFill>
              </a:rPr>
              <a:t>Part 0: Prerequisites</a:t>
            </a:r>
            <a:endParaRPr/>
          </a:p>
          <a:p>
            <a:pPr indent="-182880" lvl="1" marL="384048" rtl="0" algn="l">
              <a:lnSpc>
                <a:spcPct val="90000"/>
              </a:lnSpc>
              <a:spcBef>
                <a:spcPts val="400"/>
              </a:spcBef>
              <a:spcAft>
                <a:spcPts val="0"/>
              </a:spcAft>
              <a:buSzPts val="1800"/>
              <a:buFont typeface="Noto Sans Symbols"/>
              <a:buChar char="▪"/>
            </a:pPr>
            <a:r>
              <a:rPr lang="en-US">
                <a:solidFill>
                  <a:srgbClr val="A5A5A5"/>
                </a:solidFill>
              </a:rPr>
              <a:t>Pointers</a:t>
            </a:r>
            <a:endParaRPr/>
          </a:p>
          <a:p>
            <a:pPr indent="-182880" lvl="1" marL="384048" rtl="0" algn="l">
              <a:lnSpc>
                <a:spcPct val="90000"/>
              </a:lnSpc>
              <a:spcBef>
                <a:spcPts val="600"/>
              </a:spcBef>
              <a:spcAft>
                <a:spcPts val="0"/>
              </a:spcAft>
              <a:buSzPts val="1800"/>
              <a:buFont typeface="Noto Sans Symbols"/>
              <a:buChar char="▪"/>
            </a:pPr>
            <a:r>
              <a:rPr lang="en-US">
                <a:solidFill>
                  <a:srgbClr val="A5A5A5"/>
                </a:solidFill>
              </a:rPr>
              <a:t>LISTs in FOS</a:t>
            </a:r>
            <a:endParaRPr/>
          </a:p>
          <a:p>
            <a:pPr indent="-127000" lvl="0" marL="91440" rtl="0" algn="l">
              <a:lnSpc>
                <a:spcPct val="90000"/>
              </a:lnSpc>
              <a:spcBef>
                <a:spcPts val="1600"/>
              </a:spcBef>
              <a:spcAft>
                <a:spcPts val="0"/>
              </a:spcAft>
              <a:buSzPts val="2000"/>
              <a:buFont typeface="Noto Sans Symbols"/>
              <a:buChar char="▪"/>
            </a:pPr>
            <a:r>
              <a:rPr lang="en-US">
                <a:solidFill>
                  <a:srgbClr val="A5A5A5"/>
                </a:solidFill>
              </a:rPr>
              <a:t>Part 1: Play with Code!</a:t>
            </a:r>
            <a:endParaRPr/>
          </a:p>
          <a:p>
            <a:pPr indent="-182880" lvl="1" marL="384048" rtl="0" algn="l">
              <a:lnSpc>
                <a:spcPct val="90000"/>
              </a:lnSpc>
              <a:spcBef>
                <a:spcPts val="400"/>
              </a:spcBef>
              <a:spcAft>
                <a:spcPts val="0"/>
              </a:spcAft>
              <a:buSzPts val="1800"/>
              <a:buFont typeface="Noto Sans Symbols"/>
              <a:buChar char="▪"/>
            </a:pPr>
            <a:r>
              <a:rPr lang="en-US">
                <a:solidFill>
                  <a:srgbClr val="A5A5A5"/>
                </a:solidFill>
              </a:rPr>
              <a:t>Strings</a:t>
            </a:r>
            <a:endParaRPr/>
          </a:p>
          <a:p>
            <a:pPr indent="-182880" lvl="1" marL="384048" rtl="0" algn="l">
              <a:lnSpc>
                <a:spcPct val="90000"/>
              </a:lnSpc>
              <a:spcBef>
                <a:spcPts val="600"/>
              </a:spcBef>
              <a:spcAft>
                <a:spcPts val="0"/>
              </a:spcAft>
              <a:buSzPts val="1800"/>
              <a:buFont typeface="Noto Sans Symbols"/>
              <a:buChar char="▪"/>
            </a:pPr>
            <a:r>
              <a:rPr lang="en-US">
                <a:solidFill>
                  <a:srgbClr val="A5A5A5"/>
                </a:solidFill>
              </a:rPr>
              <a:t>Command Prompt</a:t>
            </a:r>
            <a:endParaRPr/>
          </a:p>
          <a:p>
            <a:pPr indent="-127000" lvl="0" marL="91440" rtl="0" algn="l">
              <a:lnSpc>
                <a:spcPct val="90000"/>
              </a:lnSpc>
              <a:spcBef>
                <a:spcPts val="1600"/>
              </a:spcBef>
              <a:spcAft>
                <a:spcPts val="0"/>
              </a:spcAft>
              <a:buSzPts val="2000"/>
              <a:buFont typeface="Noto Sans Symbols"/>
              <a:buChar char="▪"/>
            </a:pPr>
            <a:r>
              <a:rPr lang="en-US">
                <a:solidFill>
                  <a:srgbClr val="A5A5A5"/>
                </a:solidFill>
              </a:rPr>
              <a:t>Part 2: System Calls</a:t>
            </a:r>
            <a:endParaRPr/>
          </a:p>
          <a:p>
            <a:pPr indent="-127000" lvl="0" marL="91440" rtl="0" algn="l">
              <a:lnSpc>
                <a:spcPct val="90000"/>
              </a:lnSpc>
              <a:spcBef>
                <a:spcPts val="1400"/>
              </a:spcBef>
              <a:spcAft>
                <a:spcPts val="0"/>
              </a:spcAft>
              <a:buSzPts val="2000"/>
              <a:buFont typeface="Noto Sans Symbols"/>
              <a:buChar char="▪"/>
            </a:pPr>
            <a:r>
              <a:rPr lang="en-US"/>
              <a:t>Part 3: Dynamic Allocator</a:t>
            </a:r>
            <a:endParaRPr/>
          </a:p>
          <a:p>
            <a:pPr indent="-127000" lvl="0" marL="91440" rtl="0" algn="l">
              <a:lnSpc>
                <a:spcPct val="90000"/>
              </a:lnSpc>
              <a:spcBef>
                <a:spcPts val="1400"/>
              </a:spcBef>
              <a:spcAft>
                <a:spcPts val="0"/>
              </a:spcAft>
              <a:buSzPts val="2000"/>
              <a:buFont typeface="Noto Sans Symbols"/>
              <a:buChar char="▪"/>
            </a:pPr>
            <a:r>
              <a:rPr lang="en-US"/>
              <a:t>Summary &amp; Quick Guide</a:t>
            </a:r>
            <a:endParaRPr/>
          </a:p>
          <a:p>
            <a:pPr indent="-127000" lvl="0" marL="91440" rtl="0" algn="l">
              <a:lnSpc>
                <a:spcPct val="90000"/>
              </a:lnSpc>
              <a:spcBef>
                <a:spcPts val="1400"/>
              </a:spcBef>
              <a:spcAft>
                <a:spcPts val="0"/>
              </a:spcAft>
              <a:buSzPts val="2000"/>
              <a:buFont typeface="Noto Sans Symbols"/>
              <a:buChar char="▪"/>
            </a:pPr>
            <a:r>
              <a:rPr lang="en-US"/>
              <a:t>How to submit?</a:t>
            </a:r>
            <a:endParaRPr/>
          </a:p>
        </p:txBody>
      </p:sp>
      <p:sp>
        <p:nvSpPr>
          <p:cNvPr id="490" name="Google Shape;490;p2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2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mbria"/>
              <a:buNone/>
            </a:pPr>
            <a:r>
              <a:rPr lang="en-US"/>
              <a:t>Objective</a:t>
            </a:r>
            <a:endParaRPr/>
          </a:p>
        </p:txBody>
      </p:sp>
      <p:sp>
        <p:nvSpPr>
          <p:cNvPr id="496" name="Google Shape;496;p29"/>
          <p:cNvSpPr/>
          <p:nvPr/>
        </p:nvSpPr>
        <p:spPr>
          <a:xfrm>
            <a:off x="1154084" y="2270926"/>
            <a:ext cx="10058400" cy="2924072"/>
          </a:xfrm>
          <a:prstGeom prst="cloud">
            <a:avLst/>
          </a:prstGeom>
          <a:solidFill>
            <a:srgbClr val="DAE5F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lang="en-US" sz="2200">
                <a:solidFill>
                  <a:schemeClr val="dk1"/>
                </a:solidFill>
                <a:latin typeface="Cambria"/>
                <a:ea typeface="Cambria"/>
                <a:cs typeface="Cambria"/>
                <a:sym typeface="Cambria"/>
              </a:rPr>
              <a:t>Handle memory blocks </a:t>
            </a:r>
            <a:r>
              <a:rPr b="1" lang="en-US" sz="2200" u="sng">
                <a:solidFill>
                  <a:srgbClr val="FF0000"/>
                </a:solidFill>
                <a:latin typeface="Cambria"/>
                <a:ea typeface="Cambria"/>
                <a:cs typeface="Cambria"/>
                <a:sym typeface="Cambria"/>
              </a:rPr>
              <a:t>dynamically</a:t>
            </a:r>
            <a:r>
              <a:rPr lang="en-US" sz="2200">
                <a:solidFill>
                  <a:schemeClr val="dk1"/>
                </a:solidFill>
                <a:latin typeface="Cambria"/>
                <a:ea typeface="Cambria"/>
                <a:cs typeface="Cambria"/>
                <a:sym typeface="Cambria"/>
              </a:rPr>
              <a:t> by using </a:t>
            </a:r>
            <a:r>
              <a:rPr b="1" lang="en-US" sz="2200" u="sng">
                <a:solidFill>
                  <a:srgbClr val="FF0000"/>
                </a:solidFill>
                <a:latin typeface="Cambria"/>
                <a:ea typeface="Cambria"/>
                <a:cs typeface="Cambria"/>
                <a:sym typeface="Cambria"/>
              </a:rPr>
              <a:t>LISTS</a:t>
            </a:r>
            <a:r>
              <a:rPr lang="en-US" sz="2200">
                <a:solidFill>
                  <a:schemeClr val="dk1"/>
                </a:solidFill>
                <a:latin typeface="Cambria"/>
                <a:ea typeface="Cambria"/>
                <a:cs typeface="Cambria"/>
                <a:sym typeface="Cambria"/>
              </a:rPr>
              <a:t> to </a:t>
            </a:r>
            <a:r>
              <a:rPr b="1" lang="en-US" sz="2200">
                <a:solidFill>
                  <a:schemeClr val="dk2"/>
                </a:solidFill>
                <a:latin typeface="Cambria"/>
                <a:ea typeface="Cambria"/>
                <a:cs typeface="Cambria"/>
                <a:sym typeface="Cambria"/>
              </a:rPr>
              <a:t>allocate or free any required space in heap by </a:t>
            </a:r>
            <a:r>
              <a:rPr lang="en-US" sz="2200">
                <a:solidFill>
                  <a:schemeClr val="dk1"/>
                </a:solidFill>
                <a:latin typeface="Cambria"/>
                <a:ea typeface="Cambria"/>
                <a:cs typeface="Cambria"/>
                <a:sym typeface="Cambria"/>
              </a:rPr>
              <a:t>either OS or any user program </a:t>
            </a:r>
            <a:endParaRPr/>
          </a:p>
        </p:txBody>
      </p:sp>
      <p:sp>
        <p:nvSpPr>
          <p:cNvPr id="497" name="Google Shape;497;p2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mbria"/>
              <a:buNone/>
            </a:pPr>
            <a:r>
              <a:rPr lang="en-US"/>
              <a:t>Logistics</a:t>
            </a:r>
            <a:endParaRPr/>
          </a:p>
        </p:txBody>
      </p:sp>
      <p:sp>
        <p:nvSpPr>
          <p:cNvPr id="205" name="Google Shape;205;p3"/>
          <p:cNvSpPr txBox="1"/>
          <p:nvPr>
            <p:ph idx="1" type="body"/>
          </p:nvPr>
        </p:nvSpPr>
        <p:spPr>
          <a:xfrm>
            <a:off x="1097280" y="1835591"/>
            <a:ext cx="11094720" cy="4317559"/>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b="1" lang="en-US"/>
              <a:t>Startup Code</a:t>
            </a:r>
            <a:r>
              <a:rPr lang="en-US"/>
              <a:t>: </a:t>
            </a:r>
            <a:endParaRPr/>
          </a:p>
          <a:p>
            <a:pPr indent="-182880" lvl="1" marL="384048" rtl="0" algn="l">
              <a:lnSpc>
                <a:spcPct val="90000"/>
              </a:lnSpc>
              <a:spcBef>
                <a:spcPts val="400"/>
              </a:spcBef>
              <a:spcAft>
                <a:spcPts val="0"/>
              </a:spcAft>
              <a:buSzPts val="1800"/>
              <a:buChar char="◦"/>
            </a:pPr>
            <a:r>
              <a:rPr lang="en-US"/>
              <a:t>FOS_PROJECT_2023_template.zip</a:t>
            </a:r>
            <a:endParaRPr/>
          </a:p>
          <a:p>
            <a:pPr indent="-182880" lvl="1" marL="384048" rtl="0" algn="l">
              <a:lnSpc>
                <a:spcPct val="90000"/>
              </a:lnSpc>
              <a:spcBef>
                <a:spcPts val="600"/>
              </a:spcBef>
              <a:spcAft>
                <a:spcPts val="0"/>
              </a:spcAft>
              <a:buSzPts val="1800"/>
              <a:buChar char="◦"/>
            </a:pPr>
            <a:r>
              <a:rPr lang="en-US"/>
              <a:t>Follow </a:t>
            </a:r>
            <a:r>
              <a:rPr lang="en-US" u="sng">
                <a:solidFill>
                  <a:schemeClr val="hlink"/>
                </a:solidFill>
                <a:hlinkClick r:id="rId3"/>
              </a:rPr>
              <a:t>these steps</a:t>
            </a:r>
            <a:r>
              <a:rPr lang="en-US"/>
              <a:t> to import the project folder into the eclipse</a:t>
            </a:r>
            <a:endParaRPr/>
          </a:p>
          <a:p>
            <a:pPr indent="-127000" lvl="0" marL="91440" rtl="0" algn="l">
              <a:lnSpc>
                <a:spcPct val="90000"/>
              </a:lnSpc>
              <a:spcBef>
                <a:spcPts val="1600"/>
              </a:spcBef>
              <a:spcAft>
                <a:spcPts val="0"/>
              </a:spcAft>
              <a:buSzPts val="2000"/>
              <a:buChar char=" "/>
            </a:pPr>
            <a:r>
              <a:rPr b="1" lang="en-US"/>
              <a:t>Delivery Method: </a:t>
            </a:r>
            <a:r>
              <a:rPr b="1" lang="en-US" u="sng">
                <a:solidFill>
                  <a:srgbClr val="00B050"/>
                </a:solidFill>
                <a:hlinkClick r:id="rId4">
                  <a:extLst>
                    <a:ext uri="{A12FA001-AC4F-418D-AE19-62706E023703}">
                      <ahyp:hlinkClr val="tx"/>
                    </a:ext>
                  </a:extLst>
                </a:hlinkClick>
              </a:rPr>
              <a:t>GOOGLE FORMS</a:t>
            </a:r>
            <a:endParaRPr b="1">
              <a:solidFill>
                <a:srgbClr val="00B050"/>
              </a:solidFill>
            </a:endParaRPr>
          </a:p>
          <a:p>
            <a:pPr indent="-182880" lvl="1" marL="384048" rtl="0" algn="l">
              <a:lnSpc>
                <a:spcPct val="90000"/>
              </a:lnSpc>
              <a:spcBef>
                <a:spcPts val="400"/>
              </a:spcBef>
              <a:spcAft>
                <a:spcPts val="0"/>
              </a:spcAft>
              <a:buSzPts val="1800"/>
              <a:buChar char="◦"/>
            </a:pPr>
            <a:r>
              <a:rPr lang="en-US"/>
              <a:t>It’s </a:t>
            </a:r>
            <a:r>
              <a:rPr b="1" lang="en-US"/>
              <a:t>FINAL</a:t>
            </a:r>
            <a:r>
              <a:rPr lang="en-US"/>
              <a:t> delivery</a:t>
            </a:r>
            <a:endParaRPr/>
          </a:p>
          <a:p>
            <a:pPr indent="-182880" lvl="1" marL="384048" rtl="0" algn="l">
              <a:lnSpc>
                <a:spcPct val="90000"/>
              </a:lnSpc>
              <a:spcBef>
                <a:spcPts val="600"/>
              </a:spcBef>
              <a:spcAft>
                <a:spcPts val="0"/>
              </a:spcAft>
              <a:buSzPts val="1800"/>
              <a:buChar char="◦"/>
            </a:pPr>
            <a:r>
              <a:rPr b="1" lang="en-US">
                <a:solidFill>
                  <a:srgbClr val="FF0000"/>
                </a:solidFill>
              </a:rPr>
              <a:t>MUST</a:t>
            </a:r>
            <a:r>
              <a:rPr lang="en-US"/>
              <a:t> deliver the required tasks and </a:t>
            </a:r>
            <a:r>
              <a:rPr b="1" lang="en-US">
                <a:solidFill>
                  <a:srgbClr val="FF0000"/>
                </a:solidFill>
              </a:rPr>
              <a:t>ENSURE</a:t>
            </a:r>
            <a:r>
              <a:rPr b="1" lang="en-US"/>
              <a:t> </a:t>
            </a:r>
            <a:r>
              <a:rPr lang="en-US"/>
              <a:t>they’re worked correctly</a:t>
            </a:r>
            <a:endParaRPr b="1">
              <a:solidFill>
                <a:srgbClr val="00B050"/>
              </a:solidFill>
            </a:endParaRPr>
          </a:p>
          <a:p>
            <a:pPr indent="-127000" lvl="0" marL="91440" rtl="0" algn="l">
              <a:lnSpc>
                <a:spcPct val="90000"/>
              </a:lnSpc>
              <a:spcBef>
                <a:spcPts val="1600"/>
              </a:spcBef>
              <a:spcAft>
                <a:spcPts val="0"/>
              </a:spcAft>
              <a:buSzPts val="2000"/>
              <a:buChar char=" "/>
            </a:pPr>
            <a:r>
              <a:rPr b="1" lang="en-US"/>
              <a:t>Delivery Dates: </a:t>
            </a:r>
            <a:endParaRPr/>
          </a:p>
          <a:p>
            <a:pPr indent="-182880" lvl="1" marL="384048" rtl="0" algn="l">
              <a:lnSpc>
                <a:spcPct val="90000"/>
              </a:lnSpc>
              <a:spcBef>
                <a:spcPts val="400"/>
              </a:spcBef>
              <a:spcAft>
                <a:spcPts val="0"/>
              </a:spcAft>
              <a:buSzPts val="1800"/>
              <a:buChar char="◦"/>
            </a:pPr>
            <a:r>
              <a:rPr b="1" lang="en-US">
                <a:solidFill>
                  <a:srgbClr val="FF0000"/>
                </a:solidFill>
              </a:rPr>
              <a:t>SAT of Week #5 (28/10 @11:59 PM)</a:t>
            </a:r>
            <a:endParaRPr/>
          </a:p>
          <a:p>
            <a:pPr indent="-182880" lvl="1" marL="384048" rtl="0" algn="l">
              <a:lnSpc>
                <a:spcPct val="90000"/>
              </a:lnSpc>
              <a:spcBef>
                <a:spcPts val="600"/>
              </a:spcBef>
              <a:spcAft>
                <a:spcPts val="0"/>
              </a:spcAft>
              <a:buSzPts val="1800"/>
              <a:buChar char="◦"/>
            </a:pPr>
            <a:r>
              <a:rPr lang="en-US">
                <a:solidFill>
                  <a:srgbClr val="FF0000"/>
                </a:solidFill>
              </a:rPr>
              <a:t>Upload your code EARLY as NO EXCEPTION will be accepted.</a:t>
            </a:r>
            <a:endParaRPr/>
          </a:p>
          <a:p>
            <a:pPr indent="-127000" lvl="0" marL="91440" rtl="0" algn="l">
              <a:lnSpc>
                <a:spcPct val="90000"/>
              </a:lnSpc>
              <a:spcBef>
                <a:spcPts val="1600"/>
              </a:spcBef>
              <a:spcAft>
                <a:spcPts val="0"/>
              </a:spcAft>
              <a:buSzPts val="2000"/>
              <a:buChar char=" "/>
            </a:pPr>
            <a:r>
              <a:rPr b="1" lang="en-US"/>
              <a:t>Support:</a:t>
            </a:r>
            <a:endParaRPr/>
          </a:p>
          <a:p>
            <a:pPr indent="-182880" lvl="1" marL="384048" rtl="0" algn="l">
              <a:lnSpc>
                <a:spcPct val="90000"/>
              </a:lnSpc>
              <a:spcBef>
                <a:spcPts val="400"/>
              </a:spcBef>
              <a:spcAft>
                <a:spcPts val="0"/>
              </a:spcAft>
              <a:buSzPts val="1800"/>
              <a:buChar char="◦"/>
            </a:pPr>
            <a:r>
              <a:rPr lang="en-US"/>
              <a:t>The support for teams will be through their </a:t>
            </a:r>
            <a:r>
              <a:rPr b="1" lang="en-US"/>
              <a:t>MENTORS ONLY (+Lecturer) </a:t>
            </a:r>
            <a:r>
              <a:rPr lang="en-US"/>
              <a:t>during the published </a:t>
            </a:r>
            <a:r>
              <a:rPr lang="en-US" u="sng">
                <a:solidFill>
                  <a:schemeClr val="hlink"/>
                </a:solidFill>
                <a:hlinkClick r:id="rId5"/>
              </a:rPr>
              <a:t>weekly office hours</a:t>
            </a:r>
            <a:r>
              <a:rPr lang="en-US"/>
              <a:t>.</a:t>
            </a:r>
            <a:endParaRPr>
              <a:solidFill>
                <a:srgbClr val="FF0000"/>
              </a:solidFill>
            </a:endParaRPr>
          </a:p>
          <a:p>
            <a:pPr indent="-68579" lvl="1" marL="384048" rtl="0" algn="l">
              <a:lnSpc>
                <a:spcPct val="90000"/>
              </a:lnSpc>
              <a:spcBef>
                <a:spcPts val="600"/>
              </a:spcBef>
              <a:spcAft>
                <a:spcPts val="0"/>
              </a:spcAft>
              <a:buSzPts val="1800"/>
              <a:buNone/>
            </a:pPr>
            <a:r>
              <a:t/>
            </a:r>
            <a:endParaRPr/>
          </a:p>
        </p:txBody>
      </p:sp>
      <p:sp>
        <p:nvSpPr>
          <p:cNvPr id="206" name="Google Shape;206;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3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mbria"/>
              <a:buNone/>
            </a:pPr>
            <a:r>
              <a:rPr b="1" lang="en-US"/>
              <a:t>Idea:</a:t>
            </a:r>
            <a:r>
              <a:rPr lang="en-US"/>
              <a:t> Heap</a:t>
            </a:r>
            <a:endParaRPr/>
          </a:p>
        </p:txBody>
      </p:sp>
      <p:sp>
        <p:nvSpPr>
          <p:cNvPr id="504" name="Google Shape;504;p30"/>
          <p:cNvSpPr txBox="1"/>
          <p:nvPr>
            <p:ph idx="1" type="body"/>
          </p:nvPr>
        </p:nvSpPr>
        <p:spPr>
          <a:xfrm>
            <a:off x="1097280" y="1845734"/>
            <a:ext cx="11094720" cy="5012266"/>
          </a:xfrm>
          <a:prstGeom prst="rect">
            <a:avLst/>
          </a:prstGeom>
          <a:noFill/>
          <a:ln>
            <a:noFill/>
          </a:ln>
        </p:spPr>
        <p:txBody>
          <a:bodyPr anchorCtr="0" anchor="t" bIns="45700" lIns="0" spcFirstLastPara="1" rIns="0" wrap="square" tIns="45700">
            <a:normAutofit/>
          </a:bodyPr>
          <a:lstStyle/>
          <a:p>
            <a:pPr indent="-127000" lvl="0" marL="91440" rtl="0" algn="l">
              <a:lnSpc>
                <a:spcPct val="150000"/>
              </a:lnSpc>
              <a:spcBef>
                <a:spcPts val="0"/>
              </a:spcBef>
              <a:spcAft>
                <a:spcPts val="0"/>
              </a:spcAft>
              <a:buSzPts val="2000"/>
              <a:buChar char=" "/>
            </a:pPr>
            <a:r>
              <a:rPr lang="en-US">
                <a:solidFill>
                  <a:srgbClr val="5C5962"/>
                </a:solidFill>
                <a:latin typeface="Cambria"/>
                <a:ea typeface="Cambria"/>
                <a:cs typeface="Cambria"/>
                <a:sym typeface="Cambria"/>
              </a:rPr>
              <a:t>a space of memory, continuous in the virtual address space of a process, with three bounds:</a:t>
            </a:r>
            <a:endParaRPr/>
          </a:p>
          <a:p>
            <a:pPr indent="-342900" lvl="1" marL="635508" rtl="0" algn="just">
              <a:lnSpc>
                <a:spcPct val="150000"/>
              </a:lnSpc>
              <a:spcBef>
                <a:spcPts val="200"/>
              </a:spcBef>
              <a:spcAft>
                <a:spcPts val="0"/>
              </a:spcAft>
              <a:buClr>
                <a:srgbClr val="5C5962"/>
              </a:buClr>
              <a:buSzPts val="1800"/>
              <a:buFont typeface="Cambria"/>
              <a:buAutoNum type="arabicPeriod"/>
            </a:pPr>
            <a:r>
              <a:rPr b="0" i="0" lang="en-US" u="none" cap="none" strike="noStrike">
                <a:solidFill>
                  <a:srgbClr val="5C5962"/>
                </a:solidFill>
                <a:latin typeface="Cambria"/>
                <a:ea typeface="Cambria"/>
                <a:cs typeface="Cambria"/>
                <a:sym typeface="Cambria"/>
              </a:rPr>
              <a:t>The </a:t>
            </a:r>
            <a:r>
              <a:rPr b="1" i="0" lang="en-US" u="none" cap="none" strike="noStrike">
                <a:solidFill>
                  <a:srgbClr val="5C5962"/>
                </a:solidFill>
                <a:latin typeface="Cambria"/>
                <a:ea typeface="Cambria"/>
                <a:cs typeface="Cambria"/>
                <a:sym typeface="Cambria"/>
              </a:rPr>
              <a:t>bottom</a:t>
            </a:r>
            <a:r>
              <a:rPr b="0" i="0" lang="en-US" u="none" cap="none" strike="noStrike">
                <a:solidFill>
                  <a:srgbClr val="5C5962"/>
                </a:solidFill>
                <a:latin typeface="Cambria"/>
                <a:ea typeface="Cambria"/>
                <a:cs typeface="Cambria"/>
                <a:sym typeface="Cambria"/>
              </a:rPr>
              <a:t> of the heap.</a:t>
            </a:r>
            <a:endParaRPr b="0" i="0" u="none" cap="none" strike="noStrike">
              <a:solidFill>
                <a:schemeClr val="dk1"/>
              </a:solidFill>
              <a:latin typeface="Cambria"/>
              <a:ea typeface="Cambria"/>
              <a:cs typeface="Cambria"/>
              <a:sym typeface="Cambria"/>
            </a:endParaRPr>
          </a:p>
          <a:p>
            <a:pPr indent="-342900" lvl="1" marL="635508" rtl="0" algn="just">
              <a:lnSpc>
                <a:spcPct val="150000"/>
              </a:lnSpc>
              <a:spcBef>
                <a:spcPts val="0"/>
              </a:spcBef>
              <a:spcAft>
                <a:spcPts val="0"/>
              </a:spcAft>
              <a:buClr>
                <a:srgbClr val="5C5962"/>
              </a:buClr>
              <a:buSzPts val="1800"/>
              <a:buFont typeface="Cambria"/>
              <a:buAutoNum type="arabicPeriod"/>
            </a:pPr>
            <a:r>
              <a:rPr b="0" i="0" lang="en-US" u="none" cap="none" strike="noStrike">
                <a:solidFill>
                  <a:srgbClr val="5C5962"/>
                </a:solidFill>
                <a:latin typeface="Cambria"/>
                <a:ea typeface="Cambria"/>
                <a:cs typeface="Cambria"/>
                <a:sym typeface="Cambria"/>
              </a:rPr>
              <a:t>The top of the heap, known as the </a:t>
            </a:r>
            <a:r>
              <a:rPr b="1" i="0" lang="en-US" u="none" cap="none" strike="noStrike">
                <a:solidFill>
                  <a:srgbClr val="5C5962"/>
                </a:solidFill>
                <a:latin typeface="Cambria"/>
                <a:ea typeface="Cambria"/>
                <a:cs typeface="Cambria"/>
                <a:sym typeface="Cambria"/>
              </a:rPr>
              <a:t>break</a:t>
            </a:r>
            <a:r>
              <a:rPr b="0" i="0" lang="en-US" u="none" cap="none" strike="noStrike">
                <a:solidFill>
                  <a:srgbClr val="5C5962"/>
                </a:solidFill>
                <a:latin typeface="Cambria"/>
                <a:ea typeface="Cambria"/>
                <a:cs typeface="Cambria"/>
                <a:sym typeface="Cambria"/>
              </a:rPr>
              <a:t>. The break can be changed using  sbrk. </a:t>
            </a:r>
            <a:endParaRPr/>
          </a:p>
          <a:p>
            <a:pPr indent="-342900" lvl="1" marL="635508" rtl="0" algn="just">
              <a:lnSpc>
                <a:spcPct val="150000"/>
              </a:lnSpc>
              <a:spcBef>
                <a:spcPts val="0"/>
              </a:spcBef>
              <a:spcAft>
                <a:spcPts val="0"/>
              </a:spcAft>
              <a:buClr>
                <a:srgbClr val="5C5962"/>
              </a:buClr>
              <a:buSzPts val="1800"/>
              <a:buFont typeface="Cambria"/>
              <a:buAutoNum type="arabicPeriod"/>
            </a:pPr>
            <a:r>
              <a:rPr b="0" i="0" lang="en-US" u="none" cap="none" strike="noStrike">
                <a:solidFill>
                  <a:srgbClr val="5C5962"/>
                </a:solidFill>
                <a:latin typeface="Cambria"/>
                <a:ea typeface="Cambria"/>
                <a:cs typeface="Cambria"/>
                <a:sym typeface="Cambria"/>
              </a:rPr>
              <a:t>The </a:t>
            </a:r>
            <a:r>
              <a:rPr b="1" i="0" lang="en-US" u="none" cap="none" strike="noStrike">
                <a:solidFill>
                  <a:srgbClr val="5C5962"/>
                </a:solidFill>
                <a:latin typeface="Cambria"/>
                <a:ea typeface="Cambria"/>
                <a:cs typeface="Cambria"/>
                <a:sym typeface="Cambria"/>
              </a:rPr>
              <a:t>hard limit </a:t>
            </a:r>
            <a:r>
              <a:rPr b="0" i="0" lang="en-US" u="none" cap="none" strike="noStrike">
                <a:solidFill>
                  <a:srgbClr val="5C5962"/>
                </a:solidFill>
                <a:latin typeface="Cambria"/>
                <a:ea typeface="Cambria"/>
                <a:cs typeface="Cambria"/>
                <a:sym typeface="Cambria"/>
              </a:rPr>
              <a:t>of the heap, which the break can’t surpass.  </a:t>
            </a:r>
            <a:endParaRPr b="0" i="0" u="none" cap="none" strike="noStrike">
              <a:solidFill>
                <a:schemeClr val="dk1"/>
              </a:solidFill>
              <a:latin typeface="Cambria"/>
              <a:ea typeface="Cambria"/>
              <a:cs typeface="Cambria"/>
              <a:sym typeface="Cambria"/>
            </a:endParaRPr>
          </a:p>
          <a:p>
            <a:pPr indent="0" lvl="0" marL="91440" rtl="0" algn="l">
              <a:lnSpc>
                <a:spcPct val="150000"/>
              </a:lnSpc>
              <a:spcBef>
                <a:spcPts val="1200"/>
              </a:spcBef>
              <a:spcAft>
                <a:spcPts val="0"/>
              </a:spcAft>
              <a:buSzPts val="2000"/>
              <a:buNone/>
            </a:pPr>
            <a:r>
              <a:t/>
            </a:r>
            <a:endParaRPr>
              <a:solidFill>
                <a:srgbClr val="5C5962"/>
              </a:solidFill>
              <a:latin typeface="Cambria"/>
              <a:ea typeface="Cambria"/>
              <a:cs typeface="Cambria"/>
              <a:sym typeface="Cambria"/>
            </a:endParaRPr>
          </a:p>
          <a:p>
            <a:pPr indent="0" lvl="0" marL="91440" rtl="0" algn="l">
              <a:lnSpc>
                <a:spcPct val="150000"/>
              </a:lnSpc>
              <a:spcBef>
                <a:spcPts val="1400"/>
              </a:spcBef>
              <a:spcAft>
                <a:spcPts val="0"/>
              </a:spcAft>
              <a:buSzPts val="2400"/>
              <a:buNone/>
            </a:pPr>
            <a:r>
              <a:t/>
            </a:r>
            <a:endParaRPr sz="2400">
              <a:latin typeface="Cambria"/>
              <a:ea typeface="Cambria"/>
              <a:cs typeface="Cambria"/>
              <a:sym typeface="Cambria"/>
            </a:endParaRPr>
          </a:p>
        </p:txBody>
      </p:sp>
      <p:sp>
        <p:nvSpPr>
          <p:cNvPr id="505" name="Google Shape;505;p3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virtual_memory" id="506" name="Google Shape;506;p30"/>
          <p:cNvPicPr preferRelativeResize="0"/>
          <p:nvPr/>
        </p:nvPicPr>
        <p:blipFill rotWithShape="1">
          <a:blip r:embed="rId3">
            <a:alphaModFix/>
          </a:blip>
          <a:srcRect b="0" l="0" r="0" t="0"/>
          <a:stretch/>
        </p:blipFill>
        <p:spPr>
          <a:xfrm>
            <a:off x="7457440" y="3302000"/>
            <a:ext cx="4734560" cy="3556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mbria"/>
              <a:buNone/>
            </a:pPr>
            <a:r>
              <a:rPr b="1" lang="en-US"/>
              <a:t>Idea:</a:t>
            </a:r>
            <a:r>
              <a:rPr lang="en-US"/>
              <a:t> sbrk</a:t>
            </a:r>
            <a:endParaRPr/>
          </a:p>
        </p:txBody>
      </p:sp>
      <p:sp>
        <p:nvSpPr>
          <p:cNvPr id="512" name="Google Shape;512;p31"/>
          <p:cNvSpPr txBox="1"/>
          <p:nvPr>
            <p:ph idx="1" type="body"/>
          </p:nvPr>
        </p:nvSpPr>
        <p:spPr>
          <a:xfrm>
            <a:off x="1097280" y="2250439"/>
            <a:ext cx="10220960" cy="4109721"/>
          </a:xfrm>
          <a:prstGeom prst="rect">
            <a:avLst/>
          </a:prstGeom>
          <a:noFill/>
          <a:ln>
            <a:noFill/>
          </a:ln>
        </p:spPr>
        <p:txBody>
          <a:bodyPr anchorCtr="0" anchor="t" bIns="45700" lIns="0" spcFirstLastPara="1" rIns="0" wrap="square" tIns="45700">
            <a:normAutofit/>
          </a:bodyPr>
          <a:lstStyle/>
          <a:p>
            <a:pPr indent="-127000" lvl="0" marL="91440" rtl="0" algn="l">
              <a:lnSpc>
                <a:spcPct val="150000"/>
              </a:lnSpc>
              <a:spcBef>
                <a:spcPts val="0"/>
              </a:spcBef>
              <a:spcAft>
                <a:spcPts val="0"/>
              </a:spcAft>
              <a:buSzPts val="2000"/>
              <a:buChar char=" "/>
            </a:pPr>
            <a:r>
              <a:rPr lang="en-US">
                <a:solidFill>
                  <a:srgbClr val="5C5962"/>
                </a:solidFill>
                <a:latin typeface="Cambria"/>
                <a:ea typeface="Cambria"/>
                <a:cs typeface="Cambria"/>
                <a:sym typeface="Cambria"/>
              </a:rPr>
              <a:t>manipulate the </a:t>
            </a:r>
            <a:r>
              <a:rPr b="1" lang="en-US">
                <a:solidFill>
                  <a:srgbClr val="5C5962"/>
                </a:solidFill>
                <a:latin typeface="Cambria"/>
                <a:ea typeface="Cambria"/>
                <a:cs typeface="Cambria"/>
                <a:sym typeface="Cambria"/>
              </a:rPr>
              <a:t>position</a:t>
            </a:r>
            <a:r>
              <a:rPr lang="en-US">
                <a:solidFill>
                  <a:srgbClr val="5C5962"/>
                </a:solidFill>
                <a:latin typeface="Cambria"/>
                <a:ea typeface="Cambria"/>
                <a:cs typeface="Cambria"/>
                <a:sym typeface="Cambria"/>
              </a:rPr>
              <a:t> of the break</a:t>
            </a:r>
            <a:endParaRPr/>
          </a:p>
          <a:p>
            <a:pPr indent="-127000" lvl="0" marL="91440" rtl="0" algn="l">
              <a:lnSpc>
                <a:spcPct val="150000"/>
              </a:lnSpc>
              <a:spcBef>
                <a:spcPts val="1400"/>
              </a:spcBef>
              <a:spcAft>
                <a:spcPts val="0"/>
              </a:spcAft>
              <a:buSzPts val="2000"/>
              <a:buChar char=" "/>
            </a:pPr>
            <a:r>
              <a:rPr b="0" i="0" lang="en-US" u="none" cap="none" strike="noStrike">
                <a:solidFill>
                  <a:srgbClr val="5C5962"/>
                </a:solidFill>
                <a:latin typeface="Cambria"/>
                <a:ea typeface="Cambria"/>
                <a:cs typeface="Cambria"/>
                <a:sym typeface="Cambria"/>
              </a:rPr>
              <a:t>If </a:t>
            </a:r>
            <a:r>
              <a:rPr lang="en-US">
                <a:solidFill>
                  <a:srgbClr val="5C5962"/>
                </a:solidFill>
                <a:latin typeface="Cambria"/>
                <a:ea typeface="Cambria"/>
                <a:cs typeface="Cambria"/>
                <a:sym typeface="Cambria"/>
              </a:rPr>
              <a:t>it </a:t>
            </a:r>
            <a:r>
              <a:rPr b="0" i="0" lang="en-US" u="none" cap="none" strike="noStrike">
                <a:solidFill>
                  <a:srgbClr val="5C5962"/>
                </a:solidFill>
                <a:latin typeface="Cambria"/>
                <a:ea typeface="Cambria"/>
                <a:cs typeface="Cambria"/>
                <a:sym typeface="Cambria"/>
              </a:rPr>
              <a:t>moves the segment break to </a:t>
            </a:r>
            <a:r>
              <a:rPr b="1" i="0" lang="en-US" u="none" cap="none" strike="noStrike">
                <a:solidFill>
                  <a:srgbClr val="5C5962"/>
                </a:solidFill>
                <a:latin typeface="Cambria"/>
                <a:ea typeface="Cambria"/>
                <a:cs typeface="Cambria"/>
                <a:sym typeface="Cambria"/>
              </a:rPr>
              <a:t>increase</a:t>
            </a:r>
            <a:r>
              <a:rPr b="0" i="0" lang="en-US" u="none" cap="none" strike="noStrike">
                <a:solidFill>
                  <a:srgbClr val="5C5962"/>
                </a:solidFill>
                <a:latin typeface="Cambria"/>
                <a:ea typeface="Cambria"/>
                <a:cs typeface="Cambria"/>
                <a:sym typeface="Cambria"/>
              </a:rPr>
              <a:t> the size of the heap, pages should be allocated and mapped as necessary. </a:t>
            </a:r>
            <a:endParaRPr/>
          </a:p>
          <a:p>
            <a:pPr indent="-127000" lvl="0" marL="91440" rtl="0" algn="l">
              <a:lnSpc>
                <a:spcPct val="150000"/>
              </a:lnSpc>
              <a:spcBef>
                <a:spcPts val="1400"/>
              </a:spcBef>
              <a:spcAft>
                <a:spcPts val="0"/>
              </a:spcAft>
              <a:buSzPts val="2000"/>
              <a:buChar char=" "/>
            </a:pPr>
            <a:r>
              <a:rPr b="0" i="0" lang="en-US" u="none" cap="none" strike="noStrike">
                <a:solidFill>
                  <a:srgbClr val="5C5962"/>
                </a:solidFill>
                <a:latin typeface="Cambria"/>
                <a:ea typeface="Cambria"/>
                <a:cs typeface="Cambria"/>
                <a:sym typeface="Cambria"/>
              </a:rPr>
              <a:t>If it moves the segment break to </a:t>
            </a:r>
            <a:r>
              <a:rPr b="1" i="0" lang="en-US" u="none" cap="none" strike="noStrike">
                <a:solidFill>
                  <a:srgbClr val="5C5962"/>
                </a:solidFill>
                <a:latin typeface="Cambria"/>
                <a:ea typeface="Cambria"/>
                <a:cs typeface="Cambria"/>
                <a:sym typeface="Cambria"/>
              </a:rPr>
              <a:t>decrease</a:t>
            </a:r>
            <a:r>
              <a:rPr b="0" i="0" lang="en-US" u="none" cap="none" strike="noStrike">
                <a:solidFill>
                  <a:srgbClr val="5C5962"/>
                </a:solidFill>
                <a:latin typeface="Cambria"/>
                <a:ea typeface="Cambria"/>
                <a:cs typeface="Cambria"/>
                <a:sym typeface="Cambria"/>
              </a:rPr>
              <a:t> the size of the heap, pages that no longer contain part of the heap should be deallocated, as necessary. </a:t>
            </a:r>
            <a:endParaRPr/>
          </a:p>
          <a:p>
            <a:pPr indent="-127000" lvl="0" marL="91440" rtl="0" algn="l">
              <a:lnSpc>
                <a:spcPct val="150000"/>
              </a:lnSpc>
              <a:spcBef>
                <a:spcPts val="1400"/>
              </a:spcBef>
              <a:spcAft>
                <a:spcPts val="0"/>
              </a:spcAft>
              <a:buSzPts val="2000"/>
              <a:buChar char=" "/>
            </a:pPr>
            <a:r>
              <a:rPr b="0" i="0" lang="en-US" u="none" cap="none" strike="noStrike">
                <a:solidFill>
                  <a:srgbClr val="5C5962"/>
                </a:solidFill>
                <a:latin typeface="Cambria"/>
                <a:ea typeface="Cambria"/>
                <a:cs typeface="Cambria"/>
                <a:sym typeface="Cambria"/>
              </a:rPr>
              <a:t>Pages are allocated or deallocated only if the segment break crosses a </a:t>
            </a:r>
            <a:r>
              <a:rPr b="1" i="0" lang="en-US" u="none" cap="none" strike="noStrike">
                <a:solidFill>
                  <a:srgbClr val="5C5962"/>
                </a:solidFill>
                <a:latin typeface="Cambria"/>
                <a:ea typeface="Cambria"/>
                <a:cs typeface="Cambria"/>
                <a:sym typeface="Cambria"/>
              </a:rPr>
              <a:t>page boundary</a:t>
            </a:r>
            <a:r>
              <a:rPr b="0" i="0" lang="en-US" u="none" cap="none" strike="noStrike">
                <a:solidFill>
                  <a:srgbClr val="5C5962"/>
                </a:solidFill>
                <a:latin typeface="Cambria"/>
                <a:ea typeface="Cambria"/>
                <a:cs typeface="Cambria"/>
                <a:sym typeface="Cambria"/>
              </a:rPr>
              <a:t>.</a:t>
            </a:r>
            <a:endParaRPr/>
          </a:p>
          <a:p>
            <a:pPr indent="-152400" lvl="0" marL="91440" rtl="0" algn="ctr">
              <a:lnSpc>
                <a:spcPct val="150000"/>
              </a:lnSpc>
              <a:spcBef>
                <a:spcPts val="1400"/>
              </a:spcBef>
              <a:spcAft>
                <a:spcPts val="0"/>
              </a:spcAft>
              <a:buSzPts val="2400"/>
              <a:buChar char=" "/>
            </a:pPr>
            <a:r>
              <a:rPr lang="en-US" sz="2400">
                <a:solidFill>
                  <a:srgbClr val="5C5962"/>
                </a:solidFill>
                <a:highlight>
                  <a:srgbClr val="FFFF00"/>
                </a:highlight>
                <a:latin typeface="Cambria"/>
                <a:ea typeface="Cambria"/>
                <a:cs typeface="Cambria"/>
                <a:sym typeface="Cambria"/>
              </a:rPr>
              <a:t>More details about sbrk and its implementation will be in </a:t>
            </a:r>
            <a:r>
              <a:rPr b="1" lang="en-US" sz="2400">
                <a:solidFill>
                  <a:srgbClr val="5C5962"/>
                </a:solidFill>
                <a:highlight>
                  <a:srgbClr val="FFFF00"/>
                </a:highlight>
                <a:latin typeface="Cambria"/>
                <a:ea typeface="Cambria"/>
                <a:cs typeface="Cambria"/>
                <a:sym typeface="Cambria"/>
              </a:rPr>
              <a:t>MS#2</a:t>
            </a:r>
            <a:r>
              <a:rPr lang="en-US" sz="2400">
                <a:solidFill>
                  <a:srgbClr val="5C5962"/>
                </a:solidFill>
                <a:highlight>
                  <a:srgbClr val="FFFF00"/>
                </a:highlight>
                <a:latin typeface="Cambria"/>
                <a:ea typeface="Cambria"/>
                <a:cs typeface="Cambria"/>
                <a:sym typeface="Cambria"/>
              </a:rPr>
              <a:t> isA</a:t>
            </a:r>
            <a:endParaRPr sz="2400">
              <a:highlight>
                <a:srgbClr val="FFFF00"/>
              </a:highlight>
              <a:latin typeface="Cambria"/>
              <a:ea typeface="Cambria"/>
              <a:cs typeface="Cambria"/>
              <a:sym typeface="Cambria"/>
            </a:endParaRPr>
          </a:p>
        </p:txBody>
      </p:sp>
      <p:sp>
        <p:nvSpPr>
          <p:cNvPr id="513" name="Google Shape;513;p3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4" name="Google Shape;514;p31"/>
          <p:cNvSpPr txBox="1"/>
          <p:nvPr/>
        </p:nvSpPr>
        <p:spPr>
          <a:xfrm>
            <a:off x="1097279" y="1875208"/>
            <a:ext cx="10058399" cy="375231"/>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lang="en-US" sz="1800">
                <a:solidFill>
                  <a:srgbClr val="DC322F"/>
                </a:solidFill>
                <a:latin typeface="Consolas"/>
                <a:ea typeface="Consolas"/>
                <a:cs typeface="Consolas"/>
                <a:sym typeface="Consolas"/>
              </a:rPr>
              <a:t>void</a:t>
            </a:r>
            <a:r>
              <a:rPr lang="en-US" sz="1800">
                <a:solidFill>
                  <a:srgbClr val="859900"/>
                </a:solidFill>
                <a:latin typeface="Consolas"/>
                <a:ea typeface="Consolas"/>
                <a:cs typeface="Consolas"/>
                <a:sym typeface="Consolas"/>
              </a:rPr>
              <a:t>*</a:t>
            </a:r>
            <a:r>
              <a:rPr lang="en-US" sz="1800">
                <a:solidFill>
                  <a:srgbClr val="5C5962"/>
                </a:solidFill>
                <a:latin typeface="Consolas"/>
                <a:ea typeface="Consolas"/>
                <a:cs typeface="Consolas"/>
                <a:sym typeface="Consolas"/>
              </a:rPr>
              <a:t> </a:t>
            </a:r>
            <a:r>
              <a:rPr lang="en-US" sz="1800">
                <a:solidFill>
                  <a:srgbClr val="268BD2"/>
                </a:solidFill>
                <a:latin typeface="Consolas"/>
                <a:ea typeface="Consolas"/>
                <a:cs typeface="Consolas"/>
                <a:sym typeface="Consolas"/>
              </a:rPr>
              <a:t>sbrk</a:t>
            </a:r>
            <a:r>
              <a:rPr lang="en-US" sz="1800">
                <a:solidFill>
                  <a:srgbClr val="93A1A1"/>
                </a:solidFill>
                <a:latin typeface="Consolas"/>
                <a:ea typeface="Consolas"/>
                <a:cs typeface="Consolas"/>
                <a:sym typeface="Consolas"/>
              </a:rPr>
              <a:t>(</a:t>
            </a:r>
            <a:r>
              <a:rPr lang="en-US" sz="1800">
                <a:solidFill>
                  <a:srgbClr val="DC322F"/>
                </a:solidFill>
                <a:latin typeface="Consolas"/>
                <a:ea typeface="Consolas"/>
                <a:cs typeface="Consolas"/>
                <a:sym typeface="Consolas"/>
              </a:rPr>
              <a:t>int</a:t>
            </a:r>
            <a:r>
              <a:rPr lang="en-US" sz="1800">
                <a:solidFill>
                  <a:srgbClr val="5C5962"/>
                </a:solidFill>
                <a:latin typeface="Consolas"/>
                <a:ea typeface="Consolas"/>
                <a:cs typeface="Consolas"/>
                <a:sym typeface="Consolas"/>
              </a:rPr>
              <a:t> </a:t>
            </a:r>
            <a:r>
              <a:rPr lang="en-US" sz="1800">
                <a:solidFill>
                  <a:srgbClr val="93A1A1"/>
                </a:solidFill>
                <a:latin typeface="Consolas"/>
                <a:ea typeface="Consolas"/>
                <a:cs typeface="Consolas"/>
                <a:sym typeface="Consolas"/>
              </a:rPr>
              <a:t>increment);</a:t>
            </a:r>
            <a:endParaRPr sz="18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pic>
        <p:nvPicPr>
          <p:cNvPr descr="freelist" id="519" name="Google Shape;519;p32"/>
          <p:cNvPicPr preferRelativeResize="0"/>
          <p:nvPr/>
        </p:nvPicPr>
        <p:blipFill rotWithShape="1">
          <a:blip r:embed="rId3">
            <a:alphaModFix/>
          </a:blip>
          <a:srcRect b="0" l="0" r="0" t="0"/>
          <a:stretch/>
        </p:blipFill>
        <p:spPr>
          <a:xfrm>
            <a:off x="7324908" y="1737360"/>
            <a:ext cx="4845502" cy="4193223"/>
          </a:xfrm>
          <a:prstGeom prst="rect">
            <a:avLst/>
          </a:prstGeom>
          <a:noFill/>
          <a:ln>
            <a:noFill/>
          </a:ln>
        </p:spPr>
      </p:pic>
      <p:sp>
        <p:nvSpPr>
          <p:cNvPr id="520" name="Google Shape;520;p3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mbria"/>
              <a:buNone/>
            </a:pPr>
            <a:r>
              <a:rPr b="1" lang="en-US"/>
              <a:t>Idea: </a:t>
            </a:r>
            <a:r>
              <a:rPr lang="en-US"/>
              <a:t>Data Structure</a:t>
            </a:r>
            <a:endParaRPr/>
          </a:p>
        </p:txBody>
      </p:sp>
      <p:sp>
        <p:nvSpPr>
          <p:cNvPr id="521" name="Google Shape;521;p32"/>
          <p:cNvSpPr txBox="1"/>
          <p:nvPr>
            <p:ph idx="1" type="body"/>
          </p:nvPr>
        </p:nvSpPr>
        <p:spPr>
          <a:xfrm>
            <a:off x="1097280" y="1845734"/>
            <a:ext cx="6918960" cy="5012266"/>
          </a:xfrm>
          <a:prstGeom prst="rect">
            <a:avLst/>
          </a:prstGeom>
          <a:noFill/>
          <a:ln>
            <a:noFill/>
          </a:ln>
        </p:spPr>
        <p:txBody>
          <a:bodyPr anchorCtr="0" anchor="t" bIns="45700" lIns="0" spcFirstLastPara="1" rIns="0" wrap="square" tIns="45700">
            <a:normAutofit/>
          </a:bodyPr>
          <a:lstStyle/>
          <a:p>
            <a:pPr indent="-127000" lvl="0" marL="91440" rtl="0" algn="l">
              <a:lnSpc>
                <a:spcPct val="150000"/>
              </a:lnSpc>
              <a:spcBef>
                <a:spcPts val="0"/>
              </a:spcBef>
              <a:spcAft>
                <a:spcPts val="0"/>
              </a:spcAft>
              <a:buSzPts val="2000"/>
              <a:buChar char=" "/>
            </a:pPr>
            <a:r>
              <a:rPr lang="en-US">
                <a:solidFill>
                  <a:srgbClr val="5C5962"/>
                </a:solidFill>
                <a:latin typeface="Cambria"/>
                <a:ea typeface="Cambria"/>
                <a:cs typeface="Cambria"/>
                <a:sym typeface="Cambria"/>
              </a:rPr>
              <a:t>A simple memory allocator for the heap can be implemented using a </a:t>
            </a:r>
            <a:r>
              <a:rPr b="1" lang="en-US">
                <a:solidFill>
                  <a:srgbClr val="5C5962"/>
                </a:solidFill>
                <a:latin typeface="Cambria"/>
                <a:ea typeface="Cambria"/>
                <a:cs typeface="Cambria"/>
                <a:sym typeface="Cambria"/>
              </a:rPr>
              <a:t>linked list </a:t>
            </a:r>
            <a:r>
              <a:rPr lang="en-US">
                <a:solidFill>
                  <a:srgbClr val="5C5962"/>
                </a:solidFill>
                <a:latin typeface="Cambria"/>
                <a:ea typeface="Cambria"/>
                <a:cs typeface="Cambria"/>
                <a:sym typeface="Cambria"/>
              </a:rPr>
              <a:t>data structure</a:t>
            </a:r>
            <a:endParaRPr/>
          </a:p>
          <a:p>
            <a:pPr indent="-127000" lvl="0" marL="91440" rtl="0" algn="l">
              <a:lnSpc>
                <a:spcPct val="150000"/>
              </a:lnSpc>
              <a:spcBef>
                <a:spcPts val="1400"/>
              </a:spcBef>
              <a:spcAft>
                <a:spcPts val="0"/>
              </a:spcAft>
              <a:buSzPts val="2000"/>
              <a:buChar char=" "/>
            </a:pPr>
            <a:r>
              <a:rPr lang="en-US">
                <a:latin typeface="Cambria"/>
                <a:ea typeface="Cambria"/>
                <a:cs typeface="Cambria"/>
                <a:sym typeface="Cambria"/>
              </a:rPr>
              <a:t>each allocated block of memory will be preceded by a header containing </a:t>
            </a:r>
            <a:r>
              <a:rPr b="1" lang="en-US">
                <a:latin typeface="Cambria"/>
                <a:ea typeface="Cambria"/>
                <a:cs typeface="Cambria"/>
                <a:sym typeface="Cambria"/>
              </a:rPr>
              <a:t>metadata</a:t>
            </a:r>
            <a:r>
              <a:rPr lang="en-US">
                <a:latin typeface="Cambria"/>
                <a:ea typeface="Cambria"/>
                <a:cs typeface="Cambria"/>
                <a:sym typeface="Cambria"/>
              </a:rPr>
              <a:t>.</a:t>
            </a:r>
            <a:endParaRPr/>
          </a:p>
          <a:p>
            <a:pPr indent="-457200" lvl="1" marL="658368" rtl="0" algn="l">
              <a:lnSpc>
                <a:spcPct val="150000"/>
              </a:lnSpc>
              <a:spcBef>
                <a:spcPts val="400"/>
              </a:spcBef>
              <a:spcAft>
                <a:spcPts val="0"/>
              </a:spcAft>
              <a:buSzPts val="2000"/>
              <a:buFont typeface="Cambria"/>
              <a:buAutoNum type="arabicPeriod"/>
            </a:pPr>
            <a:r>
              <a:rPr b="1" lang="en-US" sz="2000">
                <a:latin typeface="Cambria"/>
                <a:ea typeface="Cambria"/>
                <a:cs typeface="Cambria"/>
                <a:sym typeface="Cambria"/>
              </a:rPr>
              <a:t>prev, next: </a:t>
            </a:r>
            <a:r>
              <a:rPr lang="en-US" sz="2000">
                <a:latin typeface="Cambria"/>
                <a:ea typeface="Cambria"/>
                <a:cs typeface="Cambria"/>
                <a:sym typeface="Cambria"/>
              </a:rPr>
              <a:t>Pointers to metadata of adjacent blocks</a:t>
            </a:r>
            <a:endParaRPr/>
          </a:p>
          <a:p>
            <a:pPr indent="-457200" lvl="1" marL="658368" rtl="0" algn="l">
              <a:lnSpc>
                <a:spcPct val="150000"/>
              </a:lnSpc>
              <a:spcBef>
                <a:spcPts val="600"/>
              </a:spcBef>
              <a:spcAft>
                <a:spcPts val="0"/>
              </a:spcAft>
              <a:buSzPts val="2000"/>
              <a:buFont typeface="Cambria"/>
              <a:buAutoNum type="arabicPeriod"/>
            </a:pPr>
            <a:r>
              <a:rPr b="1" lang="en-US" sz="2000">
                <a:latin typeface="Cambria"/>
                <a:ea typeface="Cambria"/>
                <a:cs typeface="Cambria"/>
                <a:sym typeface="Cambria"/>
              </a:rPr>
              <a:t>free:</a:t>
            </a:r>
            <a:r>
              <a:rPr lang="en-US" sz="2000">
                <a:latin typeface="Cambria"/>
                <a:ea typeface="Cambria"/>
                <a:cs typeface="Cambria"/>
                <a:sym typeface="Cambria"/>
              </a:rPr>
              <a:t> Boolean describing whether or not this block is free</a:t>
            </a:r>
            <a:endParaRPr/>
          </a:p>
          <a:p>
            <a:pPr indent="-457200" lvl="1" marL="658368" rtl="0" algn="l">
              <a:lnSpc>
                <a:spcPct val="150000"/>
              </a:lnSpc>
              <a:spcBef>
                <a:spcPts val="600"/>
              </a:spcBef>
              <a:spcAft>
                <a:spcPts val="0"/>
              </a:spcAft>
              <a:buSzPts val="2000"/>
              <a:buFont typeface="Cambria"/>
              <a:buAutoNum type="arabicPeriod"/>
            </a:pPr>
            <a:r>
              <a:rPr b="1" lang="en-US" sz="2000">
                <a:latin typeface="Cambria"/>
                <a:ea typeface="Cambria"/>
                <a:cs typeface="Cambria"/>
                <a:sym typeface="Cambria"/>
              </a:rPr>
              <a:t>size:</a:t>
            </a:r>
            <a:r>
              <a:rPr lang="en-US" sz="2000">
                <a:latin typeface="Cambria"/>
                <a:ea typeface="Cambria"/>
                <a:cs typeface="Cambria"/>
                <a:sym typeface="Cambria"/>
              </a:rPr>
              <a:t> Size of the block of memory (including the size of its meta data)</a:t>
            </a:r>
            <a:endParaRPr/>
          </a:p>
          <a:p>
            <a:pPr indent="-43179" lvl="1" marL="384048" rtl="0" algn="l">
              <a:lnSpc>
                <a:spcPct val="150000"/>
              </a:lnSpc>
              <a:spcBef>
                <a:spcPts val="600"/>
              </a:spcBef>
              <a:spcAft>
                <a:spcPts val="0"/>
              </a:spcAft>
              <a:buSzPts val="2200"/>
              <a:buNone/>
            </a:pPr>
            <a:r>
              <a:t/>
            </a:r>
            <a:endParaRPr sz="2200">
              <a:latin typeface="Cambria"/>
              <a:ea typeface="Cambria"/>
              <a:cs typeface="Cambria"/>
              <a:sym typeface="Cambria"/>
            </a:endParaRPr>
          </a:p>
        </p:txBody>
      </p:sp>
      <p:sp>
        <p:nvSpPr>
          <p:cNvPr id="522" name="Google Shape;522;p3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23" name="Google Shape;523;p32"/>
          <p:cNvSpPr/>
          <p:nvPr/>
        </p:nvSpPr>
        <p:spPr>
          <a:xfrm>
            <a:off x="10668000" y="2783840"/>
            <a:ext cx="1524000" cy="3423920"/>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mbria"/>
              <a:ea typeface="Cambria"/>
              <a:cs typeface="Cambria"/>
              <a:sym typeface="Camb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23"/>
                                        </p:tgtEl>
                                      </p:cBhvr>
                                    </p:animEffect>
                                    <p:set>
                                      <p:cBhvr>
                                        <p:cTn dur="1" fill="hold">
                                          <p:stCondLst>
                                            <p:cond delay="500"/>
                                          </p:stCondLst>
                                        </p:cTn>
                                        <p:tgtEl>
                                          <p:spTgt spid="52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3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mbria"/>
              <a:buNone/>
            </a:pPr>
            <a:r>
              <a:rPr b="1" lang="en-US"/>
              <a:t>Code: </a:t>
            </a:r>
            <a:r>
              <a:rPr lang="en-US"/>
              <a:t>Given Data Structures</a:t>
            </a:r>
            <a:endParaRPr/>
          </a:p>
        </p:txBody>
      </p:sp>
      <p:sp>
        <p:nvSpPr>
          <p:cNvPr id="529" name="Google Shape;529;p33"/>
          <p:cNvSpPr txBox="1"/>
          <p:nvPr>
            <p:ph idx="1" type="body"/>
          </p:nvPr>
        </p:nvSpPr>
        <p:spPr>
          <a:xfrm>
            <a:off x="1097279" y="1845734"/>
            <a:ext cx="10058399" cy="5012266"/>
          </a:xfrm>
          <a:prstGeom prst="rect">
            <a:avLst/>
          </a:prstGeom>
          <a:noFill/>
          <a:ln>
            <a:noFill/>
          </a:ln>
        </p:spPr>
        <p:txBody>
          <a:bodyPr anchorCtr="0" anchor="t" bIns="45700" lIns="0" spcFirstLastPara="1" rIns="0" wrap="square" tIns="45700">
            <a:normAutofit/>
          </a:bodyPr>
          <a:lstStyle/>
          <a:p>
            <a:pPr indent="-457200" lvl="0" marL="457200" rtl="0" algn="l">
              <a:lnSpc>
                <a:spcPct val="150000"/>
              </a:lnSpc>
              <a:spcBef>
                <a:spcPts val="0"/>
              </a:spcBef>
              <a:spcAft>
                <a:spcPts val="0"/>
              </a:spcAft>
              <a:buSzPts val="2000"/>
              <a:buFont typeface="Cambria"/>
              <a:buAutoNum type="arabicPeriod"/>
            </a:pPr>
            <a:r>
              <a:rPr lang="en-US">
                <a:solidFill>
                  <a:srgbClr val="5C5962"/>
                </a:solidFill>
                <a:latin typeface="Cambria"/>
                <a:ea typeface="Cambria"/>
                <a:cs typeface="Cambria"/>
                <a:sym typeface="Cambria"/>
              </a:rPr>
              <a:t>Struct containing the </a:t>
            </a:r>
            <a:r>
              <a:rPr b="1" lang="en-US">
                <a:solidFill>
                  <a:srgbClr val="5C5962"/>
                </a:solidFill>
                <a:latin typeface="Cambria"/>
                <a:ea typeface="Cambria"/>
                <a:cs typeface="Cambria"/>
                <a:sym typeface="Cambria"/>
              </a:rPr>
              <a:t>metadata</a:t>
            </a:r>
            <a:r>
              <a:rPr lang="en-US">
                <a:solidFill>
                  <a:srgbClr val="5C5962"/>
                </a:solidFill>
                <a:latin typeface="Cambria"/>
                <a:ea typeface="Cambria"/>
                <a:cs typeface="Cambria"/>
                <a:sym typeface="Cambria"/>
              </a:rPr>
              <a:t> of each block</a:t>
            </a:r>
            <a:endParaRPr/>
          </a:p>
          <a:p>
            <a:pPr indent="-330200" lvl="0" marL="457200" rtl="0" algn="l">
              <a:lnSpc>
                <a:spcPct val="150000"/>
              </a:lnSpc>
              <a:spcBef>
                <a:spcPts val="1400"/>
              </a:spcBef>
              <a:spcAft>
                <a:spcPts val="0"/>
              </a:spcAft>
              <a:buSzPts val="2000"/>
              <a:buFont typeface="Cambria"/>
              <a:buNone/>
            </a:pPr>
            <a:r>
              <a:t/>
            </a:r>
            <a:endParaRPr>
              <a:solidFill>
                <a:srgbClr val="5C5962"/>
              </a:solidFill>
              <a:latin typeface="Cambria"/>
              <a:ea typeface="Cambria"/>
              <a:cs typeface="Cambria"/>
              <a:sym typeface="Cambria"/>
            </a:endParaRPr>
          </a:p>
          <a:p>
            <a:pPr indent="-279400" lvl="0" marL="457200" rtl="0" algn="l">
              <a:lnSpc>
                <a:spcPct val="150000"/>
              </a:lnSpc>
              <a:spcBef>
                <a:spcPts val="1400"/>
              </a:spcBef>
              <a:spcAft>
                <a:spcPts val="0"/>
              </a:spcAft>
              <a:buSzPts val="2800"/>
              <a:buFont typeface="Cambria"/>
              <a:buNone/>
            </a:pPr>
            <a:r>
              <a:t/>
            </a:r>
            <a:endParaRPr sz="2800">
              <a:solidFill>
                <a:srgbClr val="5C5962"/>
              </a:solidFill>
              <a:latin typeface="Cambria"/>
              <a:ea typeface="Cambria"/>
              <a:cs typeface="Cambria"/>
              <a:sym typeface="Cambria"/>
            </a:endParaRPr>
          </a:p>
          <a:p>
            <a:pPr indent="-457200" lvl="0" marL="457200" rtl="0" algn="l">
              <a:lnSpc>
                <a:spcPct val="150000"/>
              </a:lnSpc>
              <a:spcBef>
                <a:spcPts val="1400"/>
              </a:spcBef>
              <a:spcAft>
                <a:spcPts val="0"/>
              </a:spcAft>
              <a:buSzPts val="2000"/>
              <a:buFont typeface="Cambria"/>
              <a:buAutoNum type="arabicPeriod"/>
            </a:pPr>
            <a:r>
              <a:rPr lang="en-US">
                <a:latin typeface="Cambria"/>
                <a:ea typeface="Cambria"/>
                <a:cs typeface="Cambria"/>
                <a:sym typeface="Cambria"/>
              </a:rPr>
              <a:t>Macro to get the size of the metadata struct</a:t>
            </a:r>
            <a:endParaRPr/>
          </a:p>
          <a:p>
            <a:pPr indent="-393700" lvl="0" marL="457200" rtl="0" algn="l">
              <a:lnSpc>
                <a:spcPct val="150000"/>
              </a:lnSpc>
              <a:spcBef>
                <a:spcPts val="1400"/>
              </a:spcBef>
              <a:spcAft>
                <a:spcPts val="0"/>
              </a:spcAft>
              <a:buSzPts val="1000"/>
              <a:buFont typeface="Cambria"/>
              <a:buNone/>
            </a:pPr>
            <a:r>
              <a:t/>
            </a:r>
            <a:endParaRPr sz="1000">
              <a:latin typeface="Cambria"/>
              <a:ea typeface="Cambria"/>
              <a:cs typeface="Cambria"/>
              <a:sym typeface="Cambria"/>
            </a:endParaRPr>
          </a:p>
          <a:p>
            <a:pPr indent="-457200" lvl="0" marL="457200" rtl="0" algn="l">
              <a:lnSpc>
                <a:spcPct val="150000"/>
              </a:lnSpc>
              <a:spcBef>
                <a:spcPts val="1400"/>
              </a:spcBef>
              <a:spcAft>
                <a:spcPts val="0"/>
              </a:spcAft>
              <a:buSzPts val="2000"/>
              <a:buFont typeface="Cambria"/>
              <a:buAutoNum type="arabicPeriod"/>
            </a:pPr>
            <a:r>
              <a:rPr lang="en-US">
                <a:latin typeface="Cambria"/>
                <a:ea typeface="Cambria"/>
                <a:cs typeface="Cambria"/>
                <a:sym typeface="Cambria"/>
              </a:rPr>
              <a:t>List head struct (</a:t>
            </a:r>
            <a:r>
              <a:rPr b="1" lang="en-US">
                <a:latin typeface="Courier New"/>
                <a:ea typeface="Courier New"/>
                <a:cs typeface="Courier New"/>
                <a:sym typeface="Courier New"/>
              </a:rPr>
              <a:t>MemBlock_LIST</a:t>
            </a:r>
            <a:r>
              <a:rPr lang="en-US">
                <a:latin typeface="Cambria"/>
                <a:ea typeface="Cambria"/>
                <a:cs typeface="Cambria"/>
                <a:sym typeface="Cambria"/>
              </a:rPr>
              <a:t>) to be used to define any list of </a:t>
            </a:r>
            <a:r>
              <a:rPr b="1" lang="en-US">
                <a:latin typeface="Courier New"/>
                <a:ea typeface="Courier New"/>
                <a:cs typeface="Courier New"/>
                <a:sym typeface="Courier New"/>
              </a:rPr>
              <a:t>BlockMetaData</a:t>
            </a:r>
            <a:r>
              <a:rPr lang="en-US">
                <a:latin typeface="Cambria"/>
                <a:ea typeface="Cambria"/>
                <a:cs typeface="Cambria"/>
                <a:sym typeface="Cambria"/>
              </a:rPr>
              <a:t> </a:t>
            </a:r>
            <a:endParaRPr/>
          </a:p>
        </p:txBody>
      </p:sp>
      <p:sp>
        <p:nvSpPr>
          <p:cNvPr id="530" name="Google Shape;530;p3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31" name="Google Shape;531;p33"/>
          <p:cNvPicPr preferRelativeResize="0"/>
          <p:nvPr/>
        </p:nvPicPr>
        <p:blipFill rotWithShape="1">
          <a:blip r:embed="rId3">
            <a:alphaModFix/>
          </a:blip>
          <a:srcRect b="48295" l="23167" r="27917" t="35555"/>
          <a:stretch/>
        </p:blipFill>
        <p:spPr>
          <a:xfrm>
            <a:off x="2426295" y="2444615"/>
            <a:ext cx="8262025" cy="1534175"/>
          </a:xfrm>
          <a:prstGeom prst="rect">
            <a:avLst/>
          </a:prstGeom>
          <a:noFill/>
          <a:ln>
            <a:noFill/>
          </a:ln>
        </p:spPr>
      </p:pic>
      <p:pic>
        <p:nvPicPr>
          <p:cNvPr id="532" name="Google Shape;532;p33"/>
          <p:cNvPicPr preferRelativeResize="0"/>
          <p:nvPr/>
        </p:nvPicPr>
        <p:blipFill rotWithShape="1">
          <a:blip r:embed="rId4">
            <a:alphaModFix/>
          </a:blip>
          <a:srcRect b="43200" l="23250" r="39250" t="53037"/>
          <a:stretch/>
        </p:blipFill>
        <p:spPr>
          <a:xfrm>
            <a:off x="2458973" y="4494254"/>
            <a:ext cx="7441485" cy="420076"/>
          </a:xfrm>
          <a:prstGeom prst="rect">
            <a:avLst/>
          </a:prstGeom>
          <a:noFill/>
          <a:ln>
            <a:noFill/>
          </a:ln>
        </p:spPr>
      </p:pic>
      <p:pic>
        <p:nvPicPr>
          <p:cNvPr id="533" name="Google Shape;533;p33"/>
          <p:cNvPicPr preferRelativeResize="0"/>
          <p:nvPr/>
        </p:nvPicPr>
        <p:blipFill rotWithShape="1">
          <a:blip r:embed="rId5">
            <a:alphaModFix/>
          </a:blip>
          <a:srcRect b="65934" l="23083" r="49167" t="30666"/>
          <a:stretch/>
        </p:blipFill>
        <p:spPr>
          <a:xfrm>
            <a:off x="2458973" y="5639057"/>
            <a:ext cx="5893565" cy="40609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9">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3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mbria"/>
              <a:buNone/>
            </a:pPr>
            <a:r>
              <a:rPr b="1" lang="en-US"/>
              <a:t>Code: </a:t>
            </a:r>
            <a:r>
              <a:rPr lang="en-US"/>
              <a:t>Given Functions</a:t>
            </a:r>
            <a:endParaRPr/>
          </a:p>
        </p:txBody>
      </p:sp>
      <p:sp>
        <p:nvSpPr>
          <p:cNvPr id="539" name="Google Shape;539;p34"/>
          <p:cNvSpPr txBox="1"/>
          <p:nvPr>
            <p:ph idx="1" type="body"/>
          </p:nvPr>
        </p:nvSpPr>
        <p:spPr>
          <a:xfrm>
            <a:off x="1097279" y="1845734"/>
            <a:ext cx="10058399" cy="5012266"/>
          </a:xfrm>
          <a:prstGeom prst="rect">
            <a:avLst/>
          </a:prstGeom>
          <a:noFill/>
          <a:ln>
            <a:noFill/>
          </a:ln>
        </p:spPr>
        <p:txBody>
          <a:bodyPr anchorCtr="0" anchor="t" bIns="45700" lIns="0" spcFirstLastPara="1" rIns="0" wrap="square" tIns="45700">
            <a:normAutofit/>
          </a:bodyPr>
          <a:lstStyle/>
          <a:p>
            <a:pPr indent="-457200" lvl="0" marL="457200" rtl="0" algn="l">
              <a:lnSpc>
                <a:spcPct val="150000"/>
              </a:lnSpc>
              <a:spcBef>
                <a:spcPts val="0"/>
              </a:spcBef>
              <a:spcAft>
                <a:spcPts val="0"/>
              </a:spcAft>
              <a:buSzPts val="2000"/>
              <a:buFont typeface="Cambria"/>
              <a:buAutoNum type="arabicPeriod"/>
            </a:pPr>
            <a:r>
              <a:rPr lang="en-US">
                <a:solidFill>
                  <a:srgbClr val="5C5962"/>
                </a:solidFill>
                <a:latin typeface="Cambria"/>
                <a:ea typeface="Cambria"/>
                <a:cs typeface="Cambria"/>
                <a:sym typeface="Cambria"/>
              </a:rPr>
              <a:t>Get size of the block at the given address</a:t>
            </a:r>
            <a:endParaRPr/>
          </a:p>
          <a:p>
            <a:pPr indent="0" lvl="0" marL="0" rtl="0" algn="ctr">
              <a:lnSpc>
                <a:spcPct val="150000"/>
              </a:lnSpc>
              <a:spcBef>
                <a:spcPts val="1400"/>
              </a:spcBef>
              <a:spcAft>
                <a:spcPts val="0"/>
              </a:spcAft>
              <a:buSzPts val="1800"/>
              <a:buNone/>
            </a:pPr>
            <a:r>
              <a:rPr lang="en-US" sz="1800">
                <a:solidFill>
                  <a:srgbClr val="535353"/>
                </a:solidFill>
                <a:latin typeface="Consolas"/>
                <a:ea typeface="Consolas"/>
                <a:cs typeface="Consolas"/>
                <a:sym typeface="Consolas"/>
              </a:rPr>
              <a:t>uint32</a:t>
            </a:r>
            <a:r>
              <a:rPr lang="en-US" sz="1800">
                <a:solidFill>
                  <a:srgbClr val="000000"/>
                </a:solidFill>
                <a:latin typeface="Consolas"/>
                <a:ea typeface="Consolas"/>
                <a:cs typeface="Consolas"/>
                <a:sym typeface="Consolas"/>
              </a:rPr>
              <a:t> </a:t>
            </a:r>
            <a:r>
              <a:rPr b="1" lang="en-US" sz="1800">
                <a:solidFill>
                  <a:srgbClr val="000000"/>
                </a:solidFill>
                <a:latin typeface="Consolas"/>
                <a:ea typeface="Consolas"/>
                <a:cs typeface="Consolas"/>
                <a:sym typeface="Consolas"/>
              </a:rPr>
              <a:t>get_block_size</a:t>
            </a:r>
            <a:r>
              <a:rPr b="1" lang="en-US" sz="1800">
                <a:solidFill>
                  <a:srgbClr val="787878"/>
                </a:solidFill>
                <a:latin typeface="Consolas"/>
                <a:ea typeface="Consolas"/>
                <a:cs typeface="Consolas"/>
                <a:sym typeface="Consolas"/>
              </a:rPr>
              <a:t>(</a:t>
            </a:r>
            <a:r>
              <a:rPr b="1" lang="en-US" sz="1800">
                <a:solidFill>
                  <a:srgbClr val="535353"/>
                </a:solidFill>
                <a:latin typeface="Consolas"/>
                <a:ea typeface="Consolas"/>
                <a:cs typeface="Consolas"/>
                <a:sym typeface="Consolas"/>
              </a:rPr>
              <a:t>void</a:t>
            </a:r>
            <a:r>
              <a:rPr b="1" lang="en-US" sz="1800">
                <a:solidFill>
                  <a:srgbClr val="A36622"/>
                </a:solidFill>
                <a:latin typeface="Consolas"/>
                <a:ea typeface="Consolas"/>
                <a:cs typeface="Consolas"/>
                <a:sym typeface="Consolas"/>
              </a:rPr>
              <a:t>*</a:t>
            </a:r>
            <a:r>
              <a:rPr b="1" lang="en-US" sz="1800">
                <a:solidFill>
                  <a:srgbClr val="000000"/>
                </a:solidFill>
                <a:latin typeface="Consolas"/>
                <a:ea typeface="Consolas"/>
                <a:cs typeface="Consolas"/>
                <a:sym typeface="Consolas"/>
              </a:rPr>
              <a:t> va</a:t>
            </a:r>
            <a:r>
              <a:rPr b="1" lang="en-US" sz="1800">
                <a:solidFill>
                  <a:srgbClr val="787878"/>
                </a:solidFill>
                <a:latin typeface="Consolas"/>
                <a:ea typeface="Consolas"/>
                <a:cs typeface="Consolas"/>
                <a:sym typeface="Consolas"/>
              </a:rPr>
              <a:t>)</a:t>
            </a:r>
            <a:r>
              <a:rPr b="1" lang="en-US" sz="1800">
                <a:solidFill>
                  <a:srgbClr val="A36622"/>
                </a:solidFill>
                <a:latin typeface="Consolas"/>
                <a:ea typeface="Consolas"/>
                <a:cs typeface="Consolas"/>
                <a:sym typeface="Consolas"/>
              </a:rPr>
              <a:t>;</a:t>
            </a:r>
            <a:endParaRPr>
              <a:solidFill>
                <a:srgbClr val="5C5962"/>
              </a:solidFill>
              <a:latin typeface="Cambria"/>
              <a:ea typeface="Cambria"/>
              <a:cs typeface="Cambria"/>
              <a:sym typeface="Cambria"/>
            </a:endParaRPr>
          </a:p>
          <a:p>
            <a:pPr indent="-457200" lvl="0" marL="457200" rtl="0" algn="l">
              <a:lnSpc>
                <a:spcPct val="150000"/>
              </a:lnSpc>
              <a:spcBef>
                <a:spcPts val="1400"/>
              </a:spcBef>
              <a:spcAft>
                <a:spcPts val="0"/>
              </a:spcAft>
              <a:buSzPts val="2000"/>
              <a:buFont typeface="Cambria"/>
              <a:buAutoNum type="arabicPeriod" startAt="2"/>
            </a:pPr>
            <a:r>
              <a:rPr lang="en-US">
                <a:solidFill>
                  <a:srgbClr val="5C5962"/>
                </a:solidFill>
                <a:latin typeface="Cambria"/>
                <a:ea typeface="Cambria"/>
                <a:cs typeface="Cambria"/>
                <a:sym typeface="Cambria"/>
              </a:rPr>
              <a:t>Check the status of the block at the given address</a:t>
            </a:r>
            <a:endParaRPr/>
          </a:p>
          <a:p>
            <a:pPr indent="0" lvl="0" marL="0" rtl="0" algn="ctr">
              <a:lnSpc>
                <a:spcPct val="150000"/>
              </a:lnSpc>
              <a:spcBef>
                <a:spcPts val="1400"/>
              </a:spcBef>
              <a:spcAft>
                <a:spcPts val="0"/>
              </a:spcAft>
              <a:buSzPts val="1800"/>
              <a:buNone/>
            </a:pPr>
            <a:r>
              <a:rPr lang="en-US" sz="1800">
                <a:solidFill>
                  <a:srgbClr val="535353"/>
                </a:solidFill>
                <a:latin typeface="Consolas"/>
                <a:ea typeface="Consolas"/>
                <a:cs typeface="Consolas"/>
                <a:sym typeface="Consolas"/>
              </a:rPr>
              <a:t>int8</a:t>
            </a:r>
            <a:r>
              <a:rPr lang="en-US" sz="1800">
                <a:solidFill>
                  <a:srgbClr val="000000"/>
                </a:solidFill>
                <a:latin typeface="Consolas"/>
                <a:ea typeface="Consolas"/>
                <a:cs typeface="Consolas"/>
                <a:sym typeface="Consolas"/>
              </a:rPr>
              <a:t> </a:t>
            </a:r>
            <a:r>
              <a:rPr b="1" lang="en-US" sz="1800">
                <a:solidFill>
                  <a:srgbClr val="000000"/>
                </a:solidFill>
                <a:latin typeface="Consolas"/>
                <a:ea typeface="Consolas"/>
                <a:cs typeface="Consolas"/>
                <a:sym typeface="Consolas"/>
              </a:rPr>
              <a:t>is_free_block</a:t>
            </a:r>
            <a:r>
              <a:rPr b="1" lang="en-US" sz="1800">
                <a:solidFill>
                  <a:srgbClr val="787878"/>
                </a:solidFill>
                <a:latin typeface="Consolas"/>
                <a:ea typeface="Consolas"/>
                <a:cs typeface="Consolas"/>
                <a:sym typeface="Consolas"/>
              </a:rPr>
              <a:t>(</a:t>
            </a:r>
            <a:r>
              <a:rPr b="1" lang="en-US" sz="1800">
                <a:solidFill>
                  <a:srgbClr val="535353"/>
                </a:solidFill>
                <a:latin typeface="Consolas"/>
                <a:ea typeface="Consolas"/>
                <a:cs typeface="Consolas"/>
                <a:sym typeface="Consolas"/>
              </a:rPr>
              <a:t>void</a:t>
            </a:r>
            <a:r>
              <a:rPr b="1" lang="en-US" sz="1800">
                <a:solidFill>
                  <a:srgbClr val="A36622"/>
                </a:solidFill>
                <a:latin typeface="Consolas"/>
                <a:ea typeface="Consolas"/>
                <a:cs typeface="Consolas"/>
                <a:sym typeface="Consolas"/>
              </a:rPr>
              <a:t>*</a:t>
            </a:r>
            <a:r>
              <a:rPr b="1" lang="en-US" sz="1800">
                <a:solidFill>
                  <a:srgbClr val="000000"/>
                </a:solidFill>
                <a:latin typeface="Consolas"/>
                <a:ea typeface="Consolas"/>
                <a:cs typeface="Consolas"/>
                <a:sym typeface="Consolas"/>
              </a:rPr>
              <a:t> va</a:t>
            </a:r>
            <a:r>
              <a:rPr b="1" lang="en-US" sz="1800">
                <a:solidFill>
                  <a:srgbClr val="787878"/>
                </a:solidFill>
                <a:latin typeface="Consolas"/>
                <a:ea typeface="Consolas"/>
                <a:cs typeface="Consolas"/>
                <a:sym typeface="Consolas"/>
              </a:rPr>
              <a:t>)</a:t>
            </a:r>
            <a:r>
              <a:rPr b="1" lang="en-US" sz="1800">
                <a:solidFill>
                  <a:srgbClr val="A36622"/>
                </a:solidFill>
                <a:latin typeface="Consolas"/>
                <a:ea typeface="Consolas"/>
                <a:cs typeface="Consolas"/>
                <a:sym typeface="Consolas"/>
              </a:rPr>
              <a:t>;</a:t>
            </a:r>
            <a:endParaRPr/>
          </a:p>
          <a:p>
            <a:pPr indent="-457200" lvl="0" marL="457200" rtl="0" algn="l">
              <a:lnSpc>
                <a:spcPct val="150000"/>
              </a:lnSpc>
              <a:spcBef>
                <a:spcPts val="1400"/>
              </a:spcBef>
              <a:spcAft>
                <a:spcPts val="0"/>
              </a:spcAft>
              <a:buSzPts val="2000"/>
              <a:buFont typeface="Cambria"/>
              <a:buAutoNum type="arabicPeriod" startAt="3"/>
            </a:pPr>
            <a:r>
              <a:rPr lang="en-US">
                <a:latin typeface="Cambria"/>
                <a:ea typeface="Cambria"/>
                <a:cs typeface="Cambria"/>
                <a:sym typeface="Cambria"/>
              </a:rPr>
              <a:t>Print the elements of a given block list</a:t>
            </a:r>
            <a:endParaRPr/>
          </a:p>
          <a:p>
            <a:pPr indent="0" lvl="0" marL="0" rtl="0" algn="ctr">
              <a:lnSpc>
                <a:spcPct val="150000"/>
              </a:lnSpc>
              <a:spcBef>
                <a:spcPts val="1400"/>
              </a:spcBef>
              <a:spcAft>
                <a:spcPts val="0"/>
              </a:spcAft>
              <a:buSzPts val="1800"/>
              <a:buNone/>
            </a:pPr>
            <a:r>
              <a:rPr lang="en-US" sz="1800">
                <a:solidFill>
                  <a:srgbClr val="535353"/>
                </a:solidFill>
                <a:latin typeface="Consolas"/>
                <a:ea typeface="Consolas"/>
                <a:cs typeface="Consolas"/>
                <a:sym typeface="Consolas"/>
              </a:rPr>
              <a:t>void</a:t>
            </a:r>
            <a:r>
              <a:rPr lang="en-US" sz="1800">
                <a:solidFill>
                  <a:srgbClr val="000000"/>
                </a:solidFill>
                <a:latin typeface="Consolas"/>
                <a:ea typeface="Consolas"/>
                <a:cs typeface="Consolas"/>
                <a:sym typeface="Consolas"/>
              </a:rPr>
              <a:t> </a:t>
            </a:r>
            <a:r>
              <a:rPr b="1" lang="en-US" sz="1800">
                <a:solidFill>
                  <a:srgbClr val="000000"/>
                </a:solidFill>
                <a:latin typeface="Consolas"/>
                <a:ea typeface="Consolas"/>
                <a:cs typeface="Consolas"/>
                <a:sym typeface="Consolas"/>
              </a:rPr>
              <a:t>print_blocks_list</a:t>
            </a:r>
            <a:r>
              <a:rPr b="1" lang="en-US" sz="1800">
                <a:solidFill>
                  <a:srgbClr val="787878"/>
                </a:solidFill>
                <a:latin typeface="Consolas"/>
                <a:ea typeface="Consolas"/>
                <a:cs typeface="Consolas"/>
                <a:sym typeface="Consolas"/>
              </a:rPr>
              <a:t>(</a:t>
            </a:r>
            <a:r>
              <a:rPr b="1" lang="en-US" sz="1800">
                <a:solidFill>
                  <a:srgbClr val="0037CD"/>
                </a:solidFill>
                <a:latin typeface="Consolas"/>
                <a:ea typeface="Consolas"/>
                <a:cs typeface="Consolas"/>
                <a:sym typeface="Consolas"/>
              </a:rPr>
              <a:t>struct</a:t>
            </a:r>
            <a:r>
              <a:rPr b="1" lang="en-US" sz="1800">
                <a:solidFill>
                  <a:srgbClr val="000000"/>
                </a:solidFill>
                <a:latin typeface="Consolas"/>
                <a:ea typeface="Consolas"/>
                <a:cs typeface="Consolas"/>
                <a:sym typeface="Consolas"/>
              </a:rPr>
              <a:t> MemBlock_LIST list</a:t>
            </a:r>
            <a:r>
              <a:rPr b="1" lang="en-US" sz="1800">
                <a:solidFill>
                  <a:srgbClr val="787878"/>
                </a:solidFill>
                <a:latin typeface="Consolas"/>
                <a:ea typeface="Consolas"/>
                <a:cs typeface="Consolas"/>
                <a:sym typeface="Consolas"/>
              </a:rPr>
              <a:t>)</a:t>
            </a:r>
            <a:r>
              <a:rPr b="1" lang="en-US" sz="1800">
                <a:solidFill>
                  <a:srgbClr val="A36622"/>
                </a:solidFill>
                <a:latin typeface="Consolas"/>
                <a:ea typeface="Consolas"/>
                <a:cs typeface="Consolas"/>
                <a:sym typeface="Consolas"/>
              </a:rPr>
              <a:t>;</a:t>
            </a:r>
            <a:endParaRPr/>
          </a:p>
        </p:txBody>
      </p:sp>
      <p:sp>
        <p:nvSpPr>
          <p:cNvPr id="540" name="Google Shape;540;p3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3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mbria"/>
              <a:buNone/>
            </a:pPr>
            <a:r>
              <a:rPr b="1" lang="en-US"/>
              <a:t>#5:</a:t>
            </a:r>
            <a:r>
              <a:rPr lang="en-US"/>
              <a:t> Initialize</a:t>
            </a:r>
            <a:endParaRPr/>
          </a:p>
        </p:txBody>
      </p:sp>
      <p:sp>
        <p:nvSpPr>
          <p:cNvPr id="546" name="Google Shape;546;p35"/>
          <p:cNvSpPr txBox="1"/>
          <p:nvPr>
            <p:ph idx="1" type="body"/>
          </p:nvPr>
        </p:nvSpPr>
        <p:spPr>
          <a:xfrm>
            <a:off x="1097279" y="1845734"/>
            <a:ext cx="10718801" cy="5012266"/>
          </a:xfrm>
          <a:prstGeom prst="rect">
            <a:avLst/>
          </a:prstGeom>
          <a:noFill/>
          <a:ln>
            <a:noFill/>
          </a:ln>
        </p:spPr>
        <p:txBody>
          <a:bodyPr anchorCtr="0" anchor="t" bIns="45700" lIns="0" spcFirstLastPara="1" rIns="0" wrap="square" tIns="45700">
            <a:normAutofit/>
          </a:bodyPr>
          <a:lstStyle/>
          <a:p>
            <a:pPr indent="0" lvl="0" marL="0" rtl="0" algn="ctr">
              <a:lnSpc>
                <a:spcPct val="150000"/>
              </a:lnSpc>
              <a:spcBef>
                <a:spcPts val="0"/>
              </a:spcBef>
              <a:spcAft>
                <a:spcPts val="0"/>
              </a:spcAft>
              <a:buSzPts val="2400"/>
              <a:buNone/>
            </a:pPr>
            <a:r>
              <a:rPr lang="en-US" sz="2400">
                <a:solidFill>
                  <a:srgbClr val="535353"/>
                </a:solidFill>
                <a:latin typeface="Consolas"/>
                <a:ea typeface="Consolas"/>
                <a:cs typeface="Consolas"/>
                <a:sym typeface="Consolas"/>
              </a:rPr>
              <a:t>void</a:t>
            </a:r>
            <a:r>
              <a:rPr lang="en-US" sz="2400">
                <a:solidFill>
                  <a:srgbClr val="000000"/>
                </a:solidFill>
                <a:latin typeface="Consolas"/>
                <a:ea typeface="Consolas"/>
                <a:cs typeface="Consolas"/>
                <a:sym typeface="Consolas"/>
              </a:rPr>
              <a:t> </a:t>
            </a:r>
            <a:r>
              <a:rPr b="1" lang="en-US" sz="2400">
                <a:solidFill>
                  <a:srgbClr val="000000"/>
                </a:solidFill>
                <a:latin typeface="Consolas"/>
                <a:ea typeface="Consolas"/>
                <a:cs typeface="Consolas"/>
                <a:sym typeface="Consolas"/>
              </a:rPr>
              <a:t>initialize_dynamic_allocator</a:t>
            </a:r>
            <a:endParaRPr b="1" sz="2400">
              <a:solidFill>
                <a:srgbClr val="000000"/>
              </a:solidFill>
              <a:latin typeface="Consolas"/>
              <a:ea typeface="Consolas"/>
              <a:cs typeface="Consolas"/>
              <a:sym typeface="Consolas"/>
            </a:endParaRPr>
          </a:p>
          <a:p>
            <a:pPr indent="0" lvl="0" marL="0" rtl="0" algn="ctr">
              <a:lnSpc>
                <a:spcPct val="100000"/>
              </a:lnSpc>
              <a:spcBef>
                <a:spcPts val="1400"/>
              </a:spcBef>
              <a:spcAft>
                <a:spcPts val="0"/>
              </a:spcAft>
              <a:buSzPts val="2400"/>
              <a:buNone/>
            </a:pPr>
            <a:r>
              <a:rPr b="1" lang="en-US" sz="2400">
                <a:solidFill>
                  <a:srgbClr val="787878"/>
                </a:solidFill>
                <a:latin typeface="Consolas"/>
                <a:ea typeface="Consolas"/>
                <a:cs typeface="Consolas"/>
                <a:sym typeface="Consolas"/>
              </a:rPr>
              <a:t>(</a:t>
            </a:r>
            <a:r>
              <a:rPr b="1" lang="en-US" sz="2400">
                <a:solidFill>
                  <a:srgbClr val="535353"/>
                </a:solidFill>
                <a:latin typeface="Consolas"/>
                <a:ea typeface="Consolas"/>
                <a:cs typeface="Consolas"/>
                <a:sym typeface="Consolas"/>
              </a:rPr>
              <a:t>uint32</a:t>
            </a:r>
            <a:r>
              <a:rPr b="1" lang="en-US" sz="2400">
                <a:solidFill>
                  <a:srgbClr val="000000"/>
                </a:solidFill>
                <a:latin typeface="Consolas"/>
                <a:ea typeface="Consolas"/>
                <a:cs typeface="Consolas"/>
                <a:sym typeface="Consolas"/>
              </a:rPr>
              <a:t> daStart</a:t>
            </a:r>
            <a:r>
              <a:rPr b="1" lang="en-US" sz="2400">
                <a:solidFill>
                  <a:srgbClr val="A36622"/>
                </a:solidFill>
                <a:latin typeface="Consolas"/>
                <a:ea typeface="Consolas"/>
                <a:cs typeface="Consolas"/>
                <a:sym typeface="Consolas"/>
              </a:rPr>
              <a:t>,</a:t>
            </a:r>
            <a:r>
              <a:rPr b="1" lang="en-US" sz="2400">
                <a:solidFill>
                  <a:srgbClr val="000000"/>
                </a:solidFill>
                <a:latin typeface="Consolas"/>
                <a:ea typeface="Consolas"/>
                <a:cs typeface="Consolas"/>
                <a:sym typeface="Consolas"/>
              </a:rPr>
              <a:t> </a:t>
            </a:r>
            <a:r>
              <a:rPr b="1" lang="en-US" sz="2400">
                <a:solidFill>
                  <a:srgbClr val="535353"/>
                </a:solidFill>
                <a:latin typeface="Consolas"/>
                <a:ea typeface="Consolas"/>
                <a:cs typeface="Consolas"/>
                <a:sym typeface="Consolas"/>
              </a:rPr>
              <a:t>uint32</a:t>
            </a:r>
            <a:r>
              <a:rPr b="1" lang="en-US" sz="2400">
                <a:solidFill>
                  <a:srgbClr val="000000"/>
                </a:solidFill>
                <a:latin typeface="Consolas"/>
                <a:ea typeface="Consolas"/>
                <a:cs typeface="Consolas"/>
                <a:sym typeface="Consolas"/>
              </a:rPr>
              <a:t> initSizeOfAllocatedSpace</a:t>
            </a:r>
            <a:r>
              <a:rPr b="1" lang="en-US" sz="2400">
                <a:solidFill>
                  <a:srgbClr val="787878"/>
                </a:solidFill>
                <a:latin typeface="Consolas"/>
                <a:ea typeface="Consolas"/>
                <a:cs typeface="Consolas"/>
                <a:sym typeface="Consolas"/>
              </a:rPr>
              <a:t>)</a:t>
            </a:r>
            <a:r>
              <a:rPr b="1" lang="en-US" sz="2400">
                <a:solidFill>
                  <a:srgbClr val="A36622"/>
                </a:solidFill>
                <a:latin typeface="Consolas"/>
                <a:ea typeface="Consolas"/>
                <a:cs typeface="Consolas"/>
                <a:sym typeface="Consolas"/>
              </a:rPr>
              <a:t>;</a:t>
            </a:r>
            <a:endParaRPr/>
          </a:p>
          <a:p>
            <a:pPr indent="-127000" lvl="0" marL="91440" rtl="0" algn="l">
              <a:lnSpc>
                <a:spcPct val="150000"/>
              </a:lnSpc>
              <a:spcBef>
                <a:spcPts val="1400"/>
              </a:spcBef>
              <a:spcAft>
                <a:spcPts val="0"/>
              </a:spcAft>
              <a:buSzPts val="2000"/>
              <a:buChar char=" "/>
            </a:pPr>
            <a:r>
              <a:rPr b="1" lang="en-US"/>
              <a:t>Description:</a:t>
            </a:r>
            <a:endParaRPr/>
          </a:p>
          <a:p>
            <a:pPr indent="-182880" lvl="1" marL="384048" rtl="0" algn="l">
              <a:lnSpc>
                <a:spcPct val="150000"/>
              </a:lnSpc>
              <a:spcBef>
                <a:spcPts val="400"/>
              </a:spcBef>
              <a:spcAft>
                <a:spcPts val="0"/>
              </a:spcAft>
              <a:buSzPts val="1800"/>
              <a:buChar char="◦"/>
            </a:pPr>
            <a:r>
              <a:rPr lang="en-US">
                <a:solidFill>
                  <a:schemeClr val="dk1"/>
                </a:solidFill>
                <a:latin typeface="Cambria"/>
                <a:ea typeface="Cambria"/>
                <a:cs typeface="Cambria"/>
                <a:sym typeface="Cambria"/>
              </a:rPr>
              <a:t>Initialize the dynamic allocator starting from the given address “</a:t>
            </a:r>
            <a:r>
              <a:rPr b="1" lang="en-US" sz="1800">
                <a:solidFill>
                  <a:srgbClr val="000000"/>
                </a:solidFill>
                <a:latin typeface="Consolas"/>
                <a:ea typeface="Consolas"/>
                <a:cs typeface="Consolas"/>
                <a:sym typeface="Consolas"/>
              </a:rPr>
              <a:t>daStart</a:t>
            </a:r>
            <a:r>
              <a:rPr lang="en-US">
                <a:solidFill>
                  <a:schemeClr val="dk1"/>
                </a:solidFill>
                <a:latin typeface="Cambria"/>
                <a:ea typeface="Cambria"/>
                <a:cs typeface="Cambria"/>
                <a:sym typeface="Cambria"/>
              </a:rPr>
              <a:t>” with the given allocated space “</a:t>
            </a:r>
            <a:r>
              <a:rPr b="1" lang="en-US" sz="1800">
                <a:solidFill>
                  <a:srgbClr val="000000"/>
                </a:solidFill>
                <a:latin typeface="Consolas"/>
                <a:ea typeface="Consolas"/>
                <a:cs typeface="Consolas"/>
                <a:sym typeface="Consolas"/>
              </a:rPr>
              <a:t>initSizeOfAllocatedSpace</a:t>
            </a:r>
            <a:r>
              <a:rPr lang="en-US">
                <a:solidFill>
                  <a:schemeClr val="dk1"/>
                </a:solidFill>
                <a:latin typeface="Cambria"/>
                <a:ea typeface="Cambria"/>
                <a:cs typeface="Cambria"/>
                <a:sym typeface="Cambria"/>
              </a:rPr>
              <a:t>”</a:t>
            </a:r>
            <a:endParaRPr/>
          </a:p>
          <a:p>
            <a:pPr indent="-182880" lvl="1" marL="384048" rtl="0" algn="l">
              <a:lnSpc>
                <a:spcPct val="150000"/>
              </a:lnSpc>
              <a:spcBef>
                <a:spcPts val="600"/>
              </a:spcBef>
              <a:spcAft>
                <a:spcPts val="0"/>
              </a:spcAft>
              <a:buSzPts val="1800"/>
              <a:buChar char="◦"/>
            </a:pPr>
            <a:r>
              <a:rPr b="1" lang="en-US">
                <a:solidFill>
                  <a:schemeClr val="dk1"/>
                </a:solidFill>
                <a:latin typeface="Cambria"/>
                <a:ea typeface="Cambria"/>
                <a:cs typeface="Cambria"/>
                <a:sym typeface="Cambria"/>
              </a:rPr>
              <a:t>Block list </a:t>
            </a:r>
            <a:r>
              <a:rPr lang="en-US">
                <a:solidFill>
                  <a:schemeClr val="dk1"/>
                </a:solidFill>
                <a:latin typeface="Cambria"/>
                <a:ea typeface="Cambria"/>
                <a:cs typeface="Cambria"/>
                <a:sym typeface="Cambria"/>
              </a:rPr>
              <a:t>and </a:t>
            </a:r>
            <a:r>
              <a:rPr b="1" lang="en-US">
                <a:solidFill>
                  <a:schemeClr val="dk1"/>
                </a:solidFill>
                <a:latin typeface="Cambria"/>
                <a:ea typeface="Cambria"/>
                <a:cs typeface="Cambria"/>
                <a:sym typeface="Cambria"/>
              </a:rPr>
              <a:t>metadata </a:t>
            </a:r>
            <a:r>
              <a:rPr lang="en-US">
                <a:solidFill>
                  <a:schemeClr val="dk1"/>
                </a:solidFill>
                <a:latin typeface="Cambria"/>
                <a:ea typeface="Cambria"/>
                <a:cs typeface="Cambria"/>
                <a:sym typeface="Cambria"/>
              </a:rPr>
              <a:t>of the </a:t>
            </a:r>
            <a:r>
              <a:rPr b="1" lang="en-US">
                <a:solidFill>
                  <a:schemeClr val="dk1"/>
                </a:solidFill>
                <a:latin typeface="Cambria"/>
                <a:ea typeface="Cambria"/>
                <a:cs typeface="Cambria"/>
                <a:sym typeface="Cambria"/>
              </a:rPr>
              <a:t>first free block </a:t>
            </a:r>
            <a:r>
              <a:rPr lang="en-US">
                <a:solidFill>
                  <a:schemeClr val="dk1"/>
                </a:solidFill>
                <a:latin typeface="Cambria"/>
                <a:ea typeface="Cambria"/>
                <a:cs typeface="Cambria"/>
                <a:sym typeface="Cambria"/>
              </a:rPr>
              <a:t>should be initialized here</a:t>
            </a:r>
            <a:endParaRPr/>
          </a:p>
          <a:p>
            <a:pPr indent="-127000" lvl="0" marL="91440" rtl="0" algn="l">
              <a:lnSpc>
                <a:spcPct val="150000"/>
              </a:lnSpc>
              <a:spcBef>
                <a:spcPts val="1600"/>
              </a:spcBef>
              <a:spcAft>
                <a:spcPts val="0"/>
              </a:spcAft>
              <a:buSzPts val="2000"/>
              <a:buChar char=" "/>
            </a:pPr>
            <a:r>
              <a:rPr b="1" lang="en-US"/>
              <a:t>Testing:</a:t>
            </a:r>
            <a:endParaRPr/>
          </a:p>
          <a:p>
            <a:pPr indent="-182880" lvl="1" marL="384048" rtl="0" algn="l">
              <a:lnSpc>
                <a:spcPct val="150000"/>
              </a:lnSpc>
              <a:spcBef>
                <a:spcPts val="400"/>
              </a:spcBef>
              <a:spcAft>
                <a:spcPts val="0"/>
              </a:spcAft>
              <a:buSzPts val="1800"/>
              <a:buChar char="◦"/>
            </a:pPr>
            <a:r>
              <a:rPr b="1" lang="en-US">
                <a:solidFill>
                  <a:schemeClr val="dk1"/>
                </a:solidFill>
                <a:latin typeface="Courier New"/>
                <a:ea typeface="Courier New"/>
                <a:cs typeface="Courier New"/>
                <a:sym typeface="Courier New"/>
              </a:rPr>
              <a:t>FOS&gt; tst dynalloc init</a:t>
            </a:r>
            <a:endParaRPr b="1">
              <a:solidFill>
                <a:schemeClr val="dk1"/>
              </a:solidFill>
              <a:latin typeface="Courier New"/>
              <a:ea typeface="Courier New"/>
              <a:cs typeface="Courier New"/>
              <a:sym typeface="Courier New"/>
            </a:endParaRPr>
          </a:p>
        </p:txBody>
      </p:sp>
      <p:sp>
        <p:nvSpPr>
          <p:cNvPr id="547" name="Google Shape;547;p3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3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mbria"/>
              <a:buNone/>
            </a:pPr>
            <a:r>
              <a:rPr b="1" lang="en-US"/>
              <a:t>#6:</a:t>
            </a:r>
            <a:r>
              <a:rPr lang="en-US"/>
              <a:t> Allocate by First Fit</a:t>
            </a:r>
            <a:endParaRPr/>
          </a:p>
        </p:txBody>
      </p:sp>
      <p:sp>
        <p:nvSpPr>
          <p:cNvPr id="553" name="Google Shape;553;p36"/>
          <p:cNvSpPr txBox="1"/>
          <p:nvPr>
            <p:ph idx="1" type="body"/>
          </p:nvPr>
        </p:nvSpPr>
        <p:spPr>
          <a:xfrm>
            <a:off x="1097279" y="1845734"/>
            <a:ext cx="10058401" cy="5012266"/>
          </a:xfrm>
          <a:prstGeom prst="rect">
            <a:avLst/>
          </a:prstGeom>
          <a:noFill/>
          <a:ln>
            <a:noFill/>
          </a:ln>
        </p:spPr>
        <p:txBody>
          <a:bodyPr anchorCtr="0" anchor="t" bIns="45700" lIns="0" spcFirstLastPara="1" rIns="0" wrap="square" tIns="45700">
            <a:normAutofit/>
          </a:bodyPr>
          <a:lstStyle/>
          <a:p>
            <a:pPr indent="-152400" lvl="0" marL="91440" rtl="0" algn="ctr">
              <a:lnSpc>
                <a:spcPct val="90000"/>
              </a:lnSpc>
              <a:spcBef>
                <a:spcPts val="0"/>
              </a:spcBef>
              <a:spcAft>
                <a:spcPts val="0"/>
              </a:spcAft>
              <a:buSzPts val="2400"/>
              <a:buChar char=" "/>
            </a:pPr>
            <a:r>
              <a:rPr lang="en-US" sz="2400">
                <a:solidFill>
                  <a:srgbClr val="535353"/>
                </a:solidFill>
                <a:latin typeface="Consolas"/>
                <a:ea typeface="Consolas"/>
                <a:cs typeface="Consolas"/>
                <a:sym typeface="Consolas"/>
              </a:rPr>
              <a:t>void</a:t>
            </a:r>
            <a:r>
              <a:rPr lang="en-US" sz="2400">
                <a:solidFill>
                  <a:srgbClr val="000000"/>
                </a:solidFill>
                <a:latin typeface="Consolas"/>
                <a:ea typeface="Consolas"/>
                <a:cs typeface="Consolas"/>
                <a:sym typeface="Consolas"/>
              </a:rPr>
              <a:t> </a:t>
            </a:r>
            <a:r>
              <a:rPr lang="en-US" sz="2400">
                <a:solidFill>
                  <a:srgbClr val="A36622"/>
                </a:solidFill>
                <a:latin typeface="Consolas"/>
                <a:ea typeface="Consolas"/>
                <a:cs typeface="Consolas"/>
                <a:sym typeface="Consolas"/>
              </a:rPr>
              <a:t>*</a:t>
            </a:r>
            <a:r>
              <a:rPr b="1" lang="en-US" sz="2400">
                <a:solidFill>
                  <a:srgbClr val="000000"/>
                </a:solidFill>
                <a:latin typeface="Consolas"/>
                <a:ea typeface="Consolas"/>
                <a:cs typeface="Consolas"/>
                <a:sym typeface="Consolas"/>
              </a:rPr>
              <a:t>alloc_block_FF</a:t>
            </a:r>
            <a:r>
              <a:rPr b="1" lang="en-US" sz="2400">
                <a:solidFill>
                  <a:srgbClr val="787878"/>
                </a:solidFill>
                <a:latin typeface="Consolas"/>
                <a:ea typeface="Consolas"/>
                <a:cs typeface="Consolas"/>
                <a:sym typeface="Consolas"/>
              </a:rPr>
              <a:t>(</a:t>
            </a:r>
            <a:r>
              <a:rPr b="1" lang="en-US" sz="2400">
                <a:solidFill>
                  <a:srgbClr val="535353"/>
                </a:solidFill>
                <a:latin typeface="Consolas"/>
                <a:ea typeface="Consolas"/>
                <a:cs typeface="Consolas"/>
                <a:sym typeface="Consolas"/>
              </a:rPr>
              <a:t>uint32</a:t>
            </a:r>
            <a:r>
              <a:rPr b="1" lang="en-US" sz="2400">
                <a:solidFill>
                  <a:srgbClr val="000000"/>
                </a:solidFill>
                <a:latin typeface="Consolas"/>
                <a:ea typeface="Consolas"/>
                <a:cs typeface="Consolas"/>
                <a:sym typeface="Consolas"/>
              </a:rPr>
              <a:t> required_size</a:t>
            </a:r>
            <a:r>
              <a:rPr b="1" lang="en-US" sz="2400">
                <a:solidFill>
                  <a:srgbClr val="787878"/>
                </a:solidFill>
                <a:latin typeface="Consolas"/>
                <a:ea typeface="Consolas"/>
                <a:cs typeface="Consolas"/>
                <a:sym typeface="Consolas"/>
              </a:rPr>
              <a:t>)</a:t>
            </a:r>
            <a:endParaRPr/>
          </a:p>
          <a:p>
            <a:pPr indent="-127000" lvl="0" marL="91440" rtl="0" algn="just">
              <a:lnSpc>
                <a:spcPct val="150000"/>
              </a:lnSpc>
              <a:spcBef>
                <a:spcPts val="1400"/>
              </a:spcBef>
              <a:spcAft>
                <a:spcPts val="0"/>
              </a:spcAft>
              <a:buSzPts val="2000"/>
              <a:buChar char=" "/>
            </a:pPr>
            <a:r>
              <a:rPr b="1" lang="en-US"/>
              <a:t>Description:</a:t>
            </a:r>
            <a:endParaRPr/>
          </a:p>
          <a:p>
            <a:pPr indent="-182880" lvl="1" marL="384048" rtl="0" algn="just">
              <a:lnSpc>
                <a:spcPct val="150000"/>
              </a:lnSpc>
              <a:spcBef>
                <a:spcPts val="400"/>
              </a:spcBef>
              <a:spcAft>
                <a:spcPts val="0"/>
              </a:spcAft>
              <a:buSzPts val="1800"/>
              <a:buChar char="◦"/>
            </a:pPr>
            <a:r>
              <a:rPr lang="en-US">
                <a:solidFill>
                  <a:schemeClr val="dk1"/>
                </a:solidFill>
                <a:latin typeface="Cambria"/>
                <a:ea typeface="Cambria"/>
                <a:cs typeface="Cambria"/>
                <a:sym typeface="Cambria"/>
              </a:rPr>
              <a:t>Find the first block the fit the </a:t>
            </a:r>
            <a:r>
              <a:rPr b="1" lang="en-US">
                <a:solidFill>
                  <a:schemeClr val="dk1"/>
                </a:solidFill>
                <a:latin typeface="Cambria"/>
                <a:ea typeface="Cambria"/>
                <a:cs typeface="Cambria"/>
                <a:sym typeface="Cambria"/>
              </a:rPr>
              <a:t>required_size </a:t>
            </a:r>
            <a:r>
              <a:rPr lang="en-US">
                <a:solidFill>
                  <a:schemeClr val="dk1"/>
                </a:solidFill>
                <a:latin typeface="Cambria"/>
                <a:ea typeface="Cambria"/>
                <a:cs typeface="Cambria"/>
                <a:sym typeface="Cambria"/>
              </a:rPr>
              <a:t>in addition to the </a:t>
            </a:r>
            <a:r>
              <a:rPr b="1" lang="en-US">
                <a:solidFill>
                  <a:schemeClr val="dk1"/>
                </a:solidFill>
                <a:latin typeface="Cambria"/>
                <a:ea typeface="Cambria"/>
                <a:cs typeface="Cambria"/>
                <a:sym typeface="Cambria"/>
              </a:rPr>
              <a:t>size of its metadata </a:t>
            </a:r>
            <a:r>
              <a:rPr lang="en-US">
                <a:solidFill>
                  <a:schemeClr val="dk1"/>
                </a:solidFill>
                <a:latin typeface="Cambria"/>
                <a:ea typeface="Cambria"/>
                <a:cs typeface="Cambria"/>
                <a:sym typeface="Cambria"/>
              </a:rPr>
              <a:t>(First Fit strategy)</a:t>
            </a:r>
            <a:endParaRPr/>
          </a:p>
          <a:p>
            <a:pPr indent="-182880" lvl="1" marL="384048" rtl="0" algn="just">
              <a:lnSpc>
                <a:spcPct val="150000"/>
              </a:lnSpc>
              <a:spcBef>
                <a:spcPts val="600"/>
              </a:spcBef>
              <a:spcAft>
                <a:spcPts val="0"/>
              </a:spcAft>
              <a:buSzPts val="1800"/>
              <a:buChar char="◦"/>
            </a:pPr>
            <a:r>
              <a:rPr lang="en-US">
                <a:solidFill>
                  <a:schemeClr val="dk1"/>
                </a:solidFill>
              </a:rPr>
              <a:t>If no sufficiently large free block is found, use </a:t>
            </a:r>
            <a:r>
              <a:rPr b="1" lang="en-US">
                <a:solidFill>
                  <a:schemeClr val="dk1"/>
                </a:solidFill>
                <a:latin typeface="Courier New"/>
                <a:ea typeface="Courier New"/>
                <a:cs typeface="Courier New"/>
                <a:sym typeface="Courier New"/>
              </a:rPr>
              <a:t>sbrk</a:t>
            </a:r>
            <a:r>
              <a:rPr lang="en-US">
                <a:solidFill>
                  <a:schemeClr val="dk1"/>
                </a:solidFill>
              </a:rPr>
              <a:t> to create more space on the heap.</a:t>
            </a:r>
            <a:endParaRPr/>
          </a:p>
          <a:p>
            <a:pPr indent="-182880" lvl="1" marL="384048" rtl="0" algn="just">
              <a:lnSpc>
                <a:spcPct val="150000"/>
              </a:lnSpc>
              <a:spcBef>
                <a:spcPts val="600"/>
              </a:spcBef>
              <a:spcAft>
                <a:spcPts val="0"/>
              </a:spcAft>
              <a:buSzPts val="1800"/>
              <a:buChar char="◦"/>
            </a:pPr>
            <a:r>
              <a:rPr lang="en-US">
                <a:solidFill>
                  <a:schemeClr val="dk1"/>
                </a:solidFill>
              </a:rPr>
              <a:t>If the found block of memory is </a:t>
            </a:r>
            <a:r>
              <a:rPr b="1" lang="en-US">
                <a:solidFill>
                  <a:schemeClr val="dk1"/>
                </a:solidFill>
              </a:rPr>
              <a:t>so large </a:t>
            </a:r>
            <a:r>
              <a:rPr lang="en-US">
                <a:solidFill>
                  <a:schemeClr val="dk1"/>
                </a:solidFill>
              </a:rPr>
              <a:t>that it can accommodate both the newly allocated block and another block in addition, then the large block is </a:t>
            </a:r>
            <a:r>
              <a:rPr b="1" lang="en-US">
                <a:solidFill>
                  <a:schemeClr val="dk1"/>
                </a:solidFill>
              </a:rPr>
              <a:t>split in two</a:t>
            </a:r>
            <a:r>
              <a:rPr lang="en-US">
                <a:solidFill>
                  <a:schemeClr val="dk1"/>
                </a:solidFill>
              </a:rPr>
              <a:t>; one block to hold the newly allocated block, the other to be a residual free block.</a:t>
            </a:r>
            <a:endParaRPr/>
          </a:p>
          <a:p>
            <a:pPr indent="0" lvl="1" marL="201168" rtl="0" algn="just">
              <a:lnSpc>
                <a:spcPct val="150000"/>
              </a:lnSpc>
              <a:spcBef>
                <a:spcPts val="600"/>
              </a:spcBef>
              <a:spcAft>
                <a:spcPts val="0"/>
              </a:spcAft>
              <a:buSzPts val="1800"/>
              <a:buNone/>
            </a:pPr>
            <a:r>
              <a:t/>
            </a:r>
            <a:endParaRPr b="1">
              <a:solidFill>
                <a:schemeClr val="dk1"/>
              </a:solidFill>
              <a:latin typeface="Courier New"/>
              <a:ea typeface="Courier New"/>
              <a:cs typeface="Courier New"/>
              <a:sym typeface="Courier New"/>
            </a:endParaRPr>
          </a:p>
        </p:txBody>
      </p:sp>
      <p:sp>
        <p:nvSpPr>
          <p:cNvPr id="554" name="Google Shape;554;p3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3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mbria"/>
              <a:buNone/>
            </a:pPr>
            <a:r>
              <a:rPr b="1" lang="en-US"/>
              <a:t>#6:</a:t>
            </a:r>
            <a:r>
              <a:rPr lang="en-US"/>
              <a:t> Allocate by First Fit</a:t>
            </a:r>
            <a:endParaRPr/>
          </a:p>
        </p:txBody>
      </p:sp>
      <p:sp>
        <p:nvSpPr>
          <p:cNvPr id="560" name="Google Shape;560;p37"/>
          <p:cNvSpPr txBox="1"/>
          <p:nvPr>
            <p:ph idx="1" type="body"/>
          </p:nvPr>
        </p:nvSpPr>
        <p:spPr>
          <a:xfrm>
            <a:off x="1097279" y="1845734"/>
            <a:ext cx="10363201" cy="5012266"/>
          </a:xfrm>
          <a:prstGeom prst="rect">
            <a:avLst/>
          </a:prstGeom>
          <a:noFill/>
          <a:ln>
            <a:noFill/>
          </a:ln>
        </p:spPr>
        <p:txBody>
          <a:bodyPr anchorCtr="0" anchor="t" bIns="45700" lIns="0" spcFirstLastPara="1" rIns="0" wrap="square" tIns="45700">
            <a:normAutofit/>
          </a:bodyPr>
          <a:lstStyle/>
          <a:p>
            <a:pPr indent="-152400" lvl="0" marL="91440" rtl="0" algn="ctr">
              <a:lnSpc>
                <a:spcPct val="90000"/>
              </a:lnSpc>
              <a:spcBef>
                <a:spcPts val="0"/>
              </a:spcBef>
              <a:spcAft>
                <a:spcPts val="0"/>
              </a:spcAft>
              <a:buSzPts val="2400"/>
              <a:buChar char=" "/>
            </a:pPr>
            <a:r>
              <a:rPr lang="en-US" sz="2400">
                <a:solidFill>
                  <a:srgbClr val="535353"/>
                </a:solidFill>
                <a:latin typeface="Consolas"/>
                <a:ea typeface="Consolas"/>
                <a:cs typeface="Consolas"/>
                <a:sym typeface="Consolas"/>
              </a:rPr>
              <a:t>void</a:t>
            </a:r>
            <a:r>
              <a:rPr lang="en-US" sz="2400">
                <a:solidFill>
                  <a:srgbClr val="000000"/>
                </a:solidFill>
                <a:latin typeface="Consolas"/>
                <a:ea typeface="Consolas"/>
                <a:cs typeface="Consolas"/>
                <a:sym typeface="Consolas"/>
              </a:rPr>
              <a:t> </a:t>
            </a:r>
            <a:r>
              <a:rPr lang="en-US" sz="2400">
                <a:solidFill>
                  <a:srgbClr val="A36622"/>
                </a:solidFill>
                <a:latin typeface="Consolas"/>
                <a:ea typeface="Consolas"/>
                <a:cs typeface="Consolas"/>
                <a:sym typeface="Consolas"/>
              </a:rPr>
              <a:t>*</a:t>
            </a:r>
            <a:r>
              <a:rPr b="1" lang="en-US" sz="2400">
                <a:solidFill>
                  <a:srgbClr val="000000"/>
                </a:solidFill>
                <a:latin typeface="Consolas"/>
                <a:ea typeface="Consolas"/>
                <a:cs typeface="Consolas"/>
                <a:sym typeface="Consolas"/>
              </a:rPr>
              <a:t>alloc_block_FF</a:t>
            </a:r>
            <a:r>
              <a:rPr b="1" lang="en-US" sz="2400">
                <a:solidFill>
                  <a:srgbClr val="787878"/>
                </a:solidFill>
                <a:latin typeface="Consolas"/>
                <a:ea typeface="Consolas"/>
                <a:cs typeface="Consolas"/>
                <a:sym typeface="Consolas"/>
              </a:rPr>
              <a:t>(</a:t>
            </a:r>
            <a:r>
              <a:rPr b="1" lang="en-US" sz="2400">
                <a:solidFill>
                  <a:srgbClr val="535353"/>
                </a:solidFill>
                <a:latin typeface="Consolas"/>
                <a:ea typeface="Consolas"/>
                <a:cs typeface="Consolas"/>
                <a:sym typeface="Consolas"/>
              </a:rPr>
              <a:t>uint32</a:t>
            </a:r>
            <a:r>
              <a:rPr b="1" lang="en-US" sz="2400">
                <a:solidFill>
                  <a:srgbClr val="000000"/>
                </a:solidFill>
                <a:latin typeface="Consolas"/>
                <a:ea typeface="Consolas"/>
                <a:cs typeface="Consolas"/>
                <a:sym typeface="Consolas"/>
              </a:rPr>
              <a:t> required_size</a:t>
            </a:r>
            <a:r>
              <a:rPr b="1" lang="en-US" sz="2400">
                <a:solidFill>
                  <a:srgbClr val="787878"/>
                </a:solidFill>
                <a:latin typeface="Consolas"/>
                <a:ea typeface="Consolas"/>
                <a:cs typeface="Consolas"/>
                <a:sym typeface="Consolas"/>
              </a:rPr>
              <a:t>)</a:t>
            </a:r>
            <a:endParaRPr/>
          </a:p>
          <a:p>
            <a:pPr indent="0" lvl="1" marL="201168" rtl="0" algn="l">
              <a:lnSpc>
                <a:spcPct val="150000"/>
              </a:lnSpc>
              <a:spcBef>
                <a:spcPts val="400"/>
              </a:spcBef>
              <a:spcAft>
                <a:spcPts val="0"/>
              </a:spcAft>
              <a:buSzPts val="2000"/>
              <a:buNone/>
            </a:pPr>
            <a:r>
              <a:rPr b="1" lang="en-US" sz="2000"/>
              <a:t>Return:</a:t>
            </a:r>
            <a:endParaRPr/>
          </a:p>
          <a:p>
            <a:pPr indent="-182880" lvl="1" marL="384048" rtl="0" algn="l">
              <a:lnSpc>
                <a:spcPct val="150000"/>
              </a:lnSpc>
              <a:spcBef>
                <a:spcPts val="600"/>
              </a:spcBef>
              <a:spcAft>
                <a:spcPts val="0"/>
              </a:spcAft>
              <a:buSzPts val="1800"/>
              <a:buChar char="◦"/>
            </a:pPr>
            <a:r>
              <a:rPr b="0" i="0" lang="en-US" sz="1800" u="none" cap="none" strike="noStrike">
                <a:solidFill>
                  <a:schemeClr val="dk1"/>
                </a:solidFill>
                <a:latin typeface="Cambria"/>
                <a:ea typeface="Cambria"/>
                <a:cs typeface="Cambria"/>
                <a:sym typeface="Cambria"/>
              </a:rPr>
              <a:t>Make sure the returned pointer points to the </a:t>
            </a:r>
            <a:r>
              <a:rPr b="1" i="0" lang="en-US" sz="1800" u="none" cap="none" strike="noStrike">
                <a:solidFill>
                  <a:schemeClr val="dk1"/>
                </a:solidFill>
                <a:latin typeface="Cambria"/>
                <a:ea typeface="Cambria"/>
                <a:cs typeface="Cambria"/>
                <a:sym typeface="Cambria"/>
              </a:rPr>
              <a:t>beginning of the allocated space</a:t>
            </a:r>
            <a:r>
              <a:rPr b="0" i="0" lang="en-US" sz="1800" u="none" cap="none" strike="noStrike">
                <a:solidFill>
                  <a:schemeClr val="dk1"/>
                </a:solidFill>
                <a:latin typeface="Cambria"/>
                <a:ea typeface="Cambria"/>
                <a:cs typeface="Cambria"/>
                <a:sym typeface="Cambria"/>
              </a:rPr>
              <a:t>, </a:t>
            </a:r>
            <a:r>
              <a:rPr b="1" i="0" lang="en-US" sz="1800" u="none" cap="none" strike="noStrike">
                <a:solidFill>
                  <a:srgbClr val="FF0000"/>
                </a:solidFill>
                <a:latin typeface="Cambria"/>
                <a:ea typeface="Cambria"/>
                <a:cs typeface="Cambria"/>
                <a:sym typeface="Cambria"/>
              </a:rPr>
              <a:t>not</a:t>
            </a:r>
            <a:r>
              <a:rPr b="0" i="0" lang="en-US" sz="1800" u="none" cap="none" strike="noStrike">
                <a:solidFill>
                  <a:schemeClr val="dk1"/>
                </a:solidFill>
                <a:latin typeface="Cambria"/>
                <a:ea typeface="Cambria"/>
                <a:cs typeface="Cambria"/>
                <a:sym typeface="Cambria"/>
              </a:rPr>
              <a:t> metadata header.</a:t>
            </a:r>
            <a:endParaRPr/>
          </a:p>
          <a:p>
            <a:pPr indent="-182880" lvl="1" marL="384048" rtl="0" algn="l">
              <a:lnSpc>
                <a:spcPct val="150000"/>
              </a:lnSpc>
              <a:spcBef>
                <a:spcPts val="600"/>
              </a:spcBef>
              <a:spcAft>
                <a:spcPts val="0"/>
              </a:spcAft>
              <a:buSzPts val="1800"/>
              <a:buChar char="◦"/>
            </a:pPr>
            <a:r>
              <a:rPr lang="en-US">
                <a:solidFill>
                  <a:schemeClr val="dk1"/>
                </a:solidFill>
              </a:rPr>
              <a:t>NULL if cannot allocate the new requested size (after </a:t>
            </a:r>
            <a:r>
              <a:rPr b="1" lang="en-US">
                <a:solidFill>
                  <a:schemeClr val="dk1"/>
                </a:solidFill>
              </a:rPr>
              <a:t>sbrk</a:t>
            </a:r>
            <a:r>
              <a:rPr lang="en-US">
                <a:solidFill>
                  <a:schemeClr val="dk1"/>
                </a:solidFill>
              </a:rPr>
              <a:t>)</a:t>
            </a:r>
            <a:endParaRPr/>
          </a:p>
          <a:p>
            <a:pPr indent="-182880" lvl="1" marL="384048" rtl="0" algn="l">
              <a:lnSpc>
                <a:spcPct val="150000"/>
              </a:lnSpc>
              <a:spcBef>
                <a:spcPts val="600"/>
              </a:spcBef>
              <a:spcAft>
                <a:spcPts val="0"/>
              </a:spcAft>
              <a:buSzPts val="1800"/>
              <a:buChar char="◦"/>
            </a:pPr>
            <a:r>
              <a:rPr lang="en-US">
                <a:solidFill>
                  <a:schemeClr val="dk1"/>
                </a:solidFill>
              </a:rPr>
              <a:t>NULL if the requested size is 0.</a:t>
            </a:r>
            <a:endParaRPr/>
          </a:p>
          <a:p>
            <a:pPr indent="-127000" lvl="0" marL="91440" rtl="0" algn="l">
              <a:lnSpc>
                <a:spcPct val="150000"/>
              </a:lnSpc>
              <a:spcBef>
                <a:spcPts val="1600"/>
              </a:spcBef>
              <a:spcAft>
                <a:spcPts val="0"/>
              </a:spcAft>
              <a:buSzPts val="2000"/>
              <a:buChar char=" "/>
            </a:pPr>
            <a:r>
              <a:rPr b="1" lang="en-US">
                <a:solidFill>
                  <a:schemeClr val="dk1"/>
                </a:solidFill>
              </a:rPr>
              <a:t>Testing:</a:t>
            </a:r>
            <a:endParaRPr/>
          </a:p>
          <a:p>
            <a:pPr indent="-182880" lvl="1" marL="384048" rtl="0" algn="l">
              <a:lnSpc>
                <a:spcPct val="150000"/>
              </a:lnSpc>
              <a:spcBef>
                <a:spcPts val="400"/>
              </a:spcBef>
              <a:spcAft>
                <a:spcPts val="0"/>
              </a:spcAft>
              <a:buSzPts val="1800"/>
              <a:buChar char="◦"/>
            </a:pPr>
            <a:r>
              <a:rPr b="1" lang="en-US">
                <a:solidFill>
                  <a:schemeClr val="dk1"/>
                </a:solidFill>
                <a:latin typeface="Courier New"/>
                <a:ea typeface="Courier New"/>
                <a:cs typeface="Courier New"/>
                <a:sym typeface="Courier New"/>
              </a:rPr>
              <a:t>FOS&gt; tst dynalloc allocff</a:t>
            </a:r>
            <a:endParaRPr b="1">
              <a:solidFill>
                <a:schemeClr val="dk1"/>
              </a:solidFill>
              <a:latin typeface="Courier New"/>
              <a:ea typeface="Courier New"/>
              <a:cs typeface="Courier New"/>
              <a:sym typeface="Courier New"/>
            </a:endParaRPr>
          </a:p>
        </p:txBody>
      </p:sp>
      <p:sp>
        <p:nvSpPr>
          <p:cNvPr id="561" name="Google Shape;561;p3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grpSp>
        <p:nvGrpSpPr>
          <p:cNvPr id="566" name="Google Shape;566;p38"/>
          <p:cNvGrpSpPr/>
          <p:nvPr/>
        </p:nvGrpSpPr>
        <p:grpSpPr>
          <a:xfrm>
            <a:off x="6477001" y="1702526"/>
            <a:ext cx="3133039" cy="4926874"/>
            <a:chOff x="4953000" y="1702526"/>
            <a:chExt cx="3133039" cy="4926874"/>
          </a:xfrm>
        </p:grpSpPr>
        <p:sp>
          <p:nvSpPr>
            <p:cNvPr id="567" name="Google Shape;567;p38"/>
            <p:cNvSpPr/>
            <p:nvPr/>
          </p:nvSpPr>
          <p:spPr>
            <a:xfrm>
              <a:off x="4953000" y="2477520"/>
              <a:ext cx="1981200" cy="901406"/>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000000"/>
                  </a:solidFill>
                  <a:latin typeface="Calibri"/>
                  <a:ea typeface="Calibri"/>
                  <a:cs typeface="Calibri"/>
                  <a:sym typeface="Calibri"/>
                </a:rPr>
                <a:t>.</a:t>
              </a:r>
              <a:endParaRPr/>
            </a:p>
            <a:p>
              <a:pPr indent="0" lvl="0" marL="0" marR="0" rtl="0" algn="ctr">
                <a:spcBef>
                  <a:spcPts val="0"/>
                </a:spcBef>
                <a:spcAft>
                  <a:spcPts val="0"/>
                </a:spcAft>
                <a:buNone/>
              </a:pPr>
              <a:r>
                <a:rPr b="1" lang="en-US" sz="1200">
                  <a:solidFill>
                    <a:srgbClr val="000000"/>
                  </a:solidFill>
                  <a:latin typeface="Calibri"/>
                  <a:ea typeface="Calibri"/>
                  <a:cs typeface="Calibri"/>
                  <a:sym typeface="Calibri"/>
                </a:rPr>
                <a:t>.</a:t>
              </a:r>
              <a:endParaRPr/>
            </a:p>
            <a:p>
              <a:pPr indent="0" lvl="0" marL="0" marR="0" rtl="0" algn="ctr">
                <a:spcBef>
                  <a:spcPts val="0"/>
                </a:spcBef>
                <a:spcAft>
                  <a:spcPts val="0"/>
                </a:spcAft>
                <a:buNone/>
              </a:pPr>
              <a:r>
                <a:rPr b="1" lang="en-US" sz="1200">
                  <a:solidFill>
                    <a:srgbClr val="000000"/>
                  </a:solidFill>
                  <a:latin typeface="Calibri"/>
                  <a:ea typeface="Calibri"/>
                  <a:cs typeface="Calibri"/>
                  <a:sym typeface="Calibri"/>
                </a:rPr>
                <a:t>.</a:t>
              </a:r>
              <a:endParaRPr b="1" sz="1200">
                <a:solidFill>
                  <a:srgbClr val="000000"/>
                </a:solidFill>
                <a:latin typeface="Calibri"/>
                <a:ea typeface="Calibri"/>
                <a:cs typeface="Calibri"/>
                <a:sym typeface="Calibri"/>
              </a:endParaRPr>
            </a:p>
          </p:txBody>
        </p:sp>
        <p:cxnSp>
          <p:nvCxnSpPr>
            <p:cNvPr id="568" name="Google Shape;568;p38"/>
            <p:cNvCxnSpPr/>
            <p:nvPr/>
          </p:nvCxnSpPr>
          <p:spPr>
            <a:xfrm rot="10800000">
              <a:off x="6934200" y="6185617"/>
              <a:ext cx="381000" cy="0"/>
            </a:xfrm>
            <a:prstGeom prst="straightConnector1">
              <a:avLst/>
            </a:prstGeom>
            <a:noFill/>
            <a:ln cap="flat" cmpd="sng" w="25400">
              <a:solidFill>
                <a:schemeClr val="dk1"/>
              </a:solidFill>
              <a:prstDash val="solid"/>
              <a:round/>
              <a:headEnd len="sm" w="sm" type="none"/>
              <a:tailEnd len="med" w="med" type="stealth"/>
            </a:ln>
            <a:effectLst>
              <a:outerShdw blurRad="40000" rotWithShape="0" dir="5400000" dist="20000">
                <a:srgbClr val="000000">
                  <a:alpha val="37647"/>
                </a:srgbClr>
              </a:outerShdw>
            </a:effectLst>
          </p:spPr>
        </p:cxnSp>
        <p:sp>
          <p:nvSpPr>
            <p:cNvPr id="569" name="Google Shape;569;p38"/>
            <p:cNvSpPr txBox="1"/>
            <p:nvPr/>
          </p:nvSpPr>
          <p:spPr>
            <a:xfrm>
              <a:off x="7278189" y="5996206"/>
              <a:ext cx="80785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000000"/>
                  </a:solidFill>
                  <a:latin typeface="Calibri"/>
                  <a:ea typeface="Calibri"/>
                  <a:cs typeface="Calibri"/>
                  <a:sym typeface="Calibri"/>
                </a:rPr>
                <a:t>daStart</a:t>
              </a:r>
              <a:endParaRPr b="1" sz="1600">
                <a:solidFill>
                  <a:srgbClr val="000000"/>
                </a:solidFill>
                <a:latin typeface="Calibri"/>
                <a:ea typeface="Calibri"/>
                <a:cs typeface="Calibri"/>
                <a:sym typeface="Calibri"/>
              </a:endParaRPr>
            </a:p>
          </p:txBody>
        </p:sp>
        <p:sp>
          <p:nvSpPr>
            <p:cNvPr id="570" name="Google Shape;570;p38"/>
            <p:cNvSpPr/>
            <p:nvPr/>
          </p:nvSpPr>
          <p:spPr>
            <a:xfrm>
              <a:off x="4953000" y="4558586"/>
              <a:ext cx="1981200" cy="908854"/>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571" name="Google Shape;571;p38"/>
            <p:cNvSpPr/>
            <p:nvPr/>
          </p:nvSpPr>
          <p:spPr>
            <a:xfrm>
              <a:off x="4953000" y="3365863"/>
              <a:ext cx="1981200" cy="252000"/>
            </a:xfrm>
            <a:prstGeom prst="rect">
              <a:avLst/>
            </a:prstGeom>
            <a:solidFill>
              <a:srgbClr val="BFBFB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000000"/>
                  </a:solidFill>
                  <a:latin typeface="Calibri"/>
                  <a:ea typeface="Calibri"/>
                  <a:cs typeface="Calibri"/>
                  <a:sym typeface="Calibri"/>
                </a:rPr>
                <a:t>1 MB</a:t>
              </a:r>
              <a:endParaRPr b="1" sz="1800">
                <a:solidFill>
                  <a:srgbClr val="000000"/>
                </a:solidFill>
                <a:latin typeface="Calibri"/>
                <a:ea typeface="Calibri"/>
                <a:cs typeface="Calibri"/>
                <a:sym typeface="Calibri"/>
              </a:endParaRPr>
            </a:p>
          </p:txBody>
        </p:sp>
        <p:sp>
          <p:nvSpPr>
            <p:cNvPr id="572" name="Google Shape;572;p38"/>
            <p:cNvSpPr/>
            <p:nvPr/>
          </p:nvSpPr>
          <p:spPr>
            <a:xfrm>
              <a:off x="4953000" y="3623400"/>
              <a:ext cx="1981200" cy="7200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573" name="Google Shape;573;p38"/>
            <p:cNvSpPr/>
            <p:nvPr/>
          </p:nvSpPr>
          <p:spPr>
            <a:xfrm>
              <a:off x="4953000" y="5867400"/>
              <a:ext cx="1981200" cy="7620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a:t>
              </a:r>
              <a:endParaRPr/>
            </a:p>
            <a:p>
              <a:pPr indent="0" lvl="0" marL="0" marR="0" rtl="0" algn="ctr">
                <a:spcBef>
                  <a:spcPts val="0"/>
                </a:spcBef>
                <a:spcAft>
                  <a:spcPts val="0"/>
                </a:spcAft>
                <a:buNone/>
              </a:pPr>
              <a:r>
                <a:rPr lang="en-US" sz="1800">
                  <a:solidFill>
                    <a:srgbClr val="000000"/>
                  </a:solidFill>
                  <a:latin typeface="Calibri"/>
                  <a:ea typeface="Calibri"/>
                  <a:cs typeface="Calibri"/>
                  <a:sym typeface="Calibri"/>
                </a:rPr>
                <a:t>.</a:t>
              </a:r>
              <a:endParaRPr/>
            </a:p>
            <a:p>
              <a:pPr indent="0" lvl="0" marL="0" marR="0" rtl="0" algn="ctr">
                <a:spcBef>
                  <a:spcPts val="0"/>
                </a:spcBef>
                <a:spcAft>
                  <a:spcPts val="0"/>
                </a:spcAft>
                <a:buNone/>
              </a:pPr>
              <a:r>
                <a:rPr lang="en-US" sz="1800">
                  <a:solidFill>
                    <a:srgbClr val="000000"/>
                  </a:solidFill>
                  <a:latin typeface="Calibri"/>
                  <a:ea typeface="Calibri"/>
                  <a:cs typeface="Calibri"/>
                  <a:sym typeface="Calibri"/>
                </a:rPr>
                <a:t>.</a:t>
              </a:r>
              <a:endParaRPr sz="1800">
                <a:solidFill>
                  <a:srgbClr val="000000"/>
                </a:solidFill>
                <a:latin typeface="Calibri"/>
                <a:ea typeface="Calibri"/>
                <a:cs typeface="Calibri"/>
                <a:sym typeface="Calibri"/>
              </a:endParaRPr>
            </a:p>
          </p:txBody>
        </p:sp>
        <p:sp>
          <p:nvSpPr>
            <p:cNvPr id="574" name="Google Shape;574;p38"/>
            <p:cNvSpPr/>
            <p:nvPr/>
          </p:nvSpPr>
          <p:spPr>
            <a:xfrm>
              <a:off x="4953000" y="4288200"/>
              <a:ext cx="1981200" cy="141333"/>
            </a:xfrm>
            <a:prstGeom prst="rect">
              <a:avLst/>
            </a:prstGeom>
            <a:solidFill>
              <a:srgbClr val="BFBFB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Calibri"/>
                  <a:ea typeface="Calibri"/>
                  <a:cs typeface="Calibri"/>
                  <a:sym typeface="Calibri"/>
                </a:rPr>
                <a:t>0.5 MB</a:t>
              </a:r>
              <a:endParaRPr b="1" sz="1400">
                <a:solidFill>
                  <a:srgbClr val="000000"/>
                </a:solidFill>
                <a:latin typeface="Calibri"/>
                <a:ea typeface="Calibri"/>
                <a:cs typeface="Calibri"/>
                <a:sym typeface="Calibri"/>
              </a:endParaRPr>
            </a:p>
          </p:txBody>
        </p:sp>
        <p:sp>
          <p:nvSpPr>
            <p:cNvPr id="575" name="Google Shape;575;p38"/>
            <p:cNvSpPr/>
            <p:nvPr/>
          </p:nvSpPr>
          <p:spPr>
            <a:xfrm>
              <a:off x="4953000" y="1702526"/>
              <a:ext cx="1981200" cy="659674"/>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000000"/>
                  </a:solidFill>
                  <a:latin typeface="Calibri"/>
                  <a:ea typeface="Calibri"/>
                  <a:cs typeface="Calibri"/>
                  <a:sym typeface="Calibri"/>
                </a:rPr>
                <a:t>.</a:t>
              </a:r>
              <a:endParaRPr/>
            </a:p>
            <a:p>
              <a:pPr indent="0" lvl="0" marL="0" marR="0" rtl="0" algn="ctr">
                <a:spcBef>
                  <a:spcPts val="0"/>
                </a:spcBef>
                <a:spcAft>
                  <a:spcPts val="0"/>
                </a:spcAft>
                <a:buNone/>
              </a:pPr>
              <a:r>
                <a:rPr b="1" lang="en-US" sz="1200">
                  <a:solidFill>
                    <a:srgbClr val="000000"/>
                  </a:solidFill>
                  <a:latin typeface="Calibri"/>
                  <a:ea typeface="Calibri"/>
                  <a:cs typeface="Calibri"/>
                  <a:sym typeface="Calibri"/>
                </a:rPr>
                <a:t>.</a:t>
              </a:r>
              <a:endParaRPr/>
            </a:p>
            <a:p>
              <a:pPr indent="0" lvl="0" marL="0" marR="0" rtl="0" algn="ctr">
                <a:spcBef>
                  <a:spcPts val="0"/>
                </a:spcBef>
                <a:spcAft>
                  <a:spcPts val="0"/>
                </a:spcAft>
                <a:buNone/>
              </a:pPr>
              <a:r>
                <a:rPr b="1" lang="en-US" sz="1200">
                  <a:solidFill>
                    <a:srgbClr val="000000"/>
                  </a:solidFill>
                  <a:latin typeface="Calibri"/>
                  <a:ea typeface="Calibri"/>
                  <a:cs typeface="Calibri"/>
                  <a:sym typeface="Calibri"/>
                </a:rPr>
                <a:t>.</a:t>
              </a:r>
              <a:endParaRPr b="1" sz="1200">
                <a:solidFill>
                  <a:srgbClr val="000000"/>
                </a:solidFill>
                <a:latin typeface="Calibri"/>
                <a:ea typeface="Calibri"/>
                <a:cs typeface="Calibri"/>
                <a:sym typeface="Calibri"/>
              </a:endParaRPr>
            </a:p>
          </p:txBody>
        </p:sp>
        <p:cxnSp>
          <p:nvCxnSpPr>
            <p:cNvPr id="576" name="Google Shape;576;p38"/>
            <p:cNvCxnSpPr/>
            <p:nvPr/>
          </p:nvCxnSpPr>
          <p:spPr>
            <a:xfrm rot="10800000">
              <a:off x="6934200" y="2091137"/>
              <a:ext cx="381000" cy="0"/>
            </a:xfrm>
            <a:prstGeom prst="straightConnector1">
              <a:avLst/>
            </a:prstGeom>
            <a:noFill/>
            <a:ln cap="flat" cmpd="sng" w="25400">
              <a:solidFill>
                <a:schemeClr val="dk1"/>
              </a:solidFill>
              <a:prstDash val="solid"/>
              <a:round/>
              <a:headEnd len="sm" w="sm" type="none"/>
              <a:tailEnd len="med" w="med" type="stealth"/>
            </a:ln>
            <a:effectLst>
              <a:outerShdw blurRad="40000" rotWithShape="0" dir="5400000" dist="20000">
                <a:srgbClr val="000000">
                  <a:alpha val="37647"/>
                </a:srgbClr>
              </a:outerShdw>
            </a:effectLst>
          </p:spPr>
        </p:cxnSp>
        <p:sp>
          <p:nvSpPr>
            <p:cNvPr id="577" name="Google Shape;577;p38"/>
            <p:cNvSpPr txBox="1"/>
            <p:nvPr/>
          </p:nvSpPr>
          <p:spPr>
            <a:xfrm>
              <a:off x="7278189" y="1901726"/>
              <a:ext cx="66806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000000"/>
                  </a:solidFill>
                  <a:latin typeface="Calibri"/>
                  <a:ea typeface="Calibri"/>
                  <a:cs typeface="Calibri"/>
                  <a:sym typeface="Calibri"/>
                </a:rPr>
                <a:t>break</a:t>
              </a:r>
              <a:endParaRPr b="1" sz="1600">
                <a:solidFill>
                  <a:srgbClr val="000000"/>
                </a:solidFill>
                <a:latin typeface="Calibri"/>
                <a:ea typeface="Calibri"/>
                <a:cs typeface="Calibri"/>
                <a:sym typeface="Calibri"/>
              </a:endParaRPr>
            </a:p>
          </p:txBody>
        </p:sp>
        <p:sp>
          <p:nvSpPr>
            <p:cNvPr id="578" name="Google Shape;578;p38"/>
            <p:cNvSpPr txBox="1"/>
            <p:nvPr/>
          </p:nvSpPr>
          <p:spPr>
            <a:xfrm>
              <a:off x="7149737" y="4870623"/>
              <a:ext cx="63030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000000"/>
                  </a:solidFill>
                  <a:latin typeface="Calibri"/>
                  <a:ea typeface="Calibri"/>
                  <a:cs typeface="Calibri"/>
                  <a:sym typeface="Calibri"/>
                </a:rPr>
                <a:t>3 MB</a:t>
              </a:r>
              <a:endParaRPr b="1" sz="1600">
                <a:solidFill>
                  <a:srgbClr val="000000"/>
                </a:solidFill>
                <a:latin typeface="Calibri"/>
                <a:ea typeface="Calibri"/>
                <a:cs typeface="Calibri"/>
                <a:sym typeface="Calibri"/>
              </a:endParaRPr>
            </a:p>
          </p:txBody>
        </p:sp>
        <p:sp>
          <p:nvSpPr>
            <p:cNvPr id="579" name="Google Shape;579;p38"/>
            <p:cNvSpPr/>
            <p:nvPr/>
          </p:nvSpPr>
          <p:spPr>
            <a:xfrm>
              <a:off x="6973389" y="4544051"/>
              <a:ext cx="176348" cy="921347"/>
            </a:xfrm>
            <a:prstGeom prst="rightBrace">
              <a:avLst>
                <a:gd fmla="val 8333"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580" name="Google Shape;580;p38"/>
            <p:cNvSpPr txBox="1"/>
            <p:nvPr/>
          </p:nvSpPr>
          <p:spPr>
            <a:xfrm>
              <a:off x="7162800" y="3818269"/>
              <a:ext cx="63030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000000"/>
                  </a:solidFill>
                  <a:latin typeface="Calibri"/>
                  <a:ea typeface="Calibri"/>
                  <a:cs typeface="Calibri"/>
                  <a:sym typeface="Calibri"/>
                </a:rPr>
                <a:t>2 MB</a:t>
              </a:r>
              <a:endParaRPr b="1" sz="1600">
                <a:solidFill>
                  <a:srgbClr val="000000"/>
                </a:solidFill>
                <a:latin typeface="Calibri"/>
                <a:ea typeface="Calibri"/>
                <a:cs typeface="Calibri"/>
                <a:sym typeface="Calibri"/>
              </a:endParaRPr>
            </a:p>
          </p:txBody>
        </p:sp>
        <p:sp>
          <p:nvSpPr>
            <p:cNvPr id="581" name="Google Shape;581;p38"/>
            <p:cNvSpPr/>
            <p:nvPr/>
          </p:nvSpPr>
          <p:spPr>
            <a:xfrm>
              <a:off x="6986452" y="3741190"/>
              <a:ext cx="216000" cy="539073"/>
            </a:xfrm>
            <a:prstGeom prst="rightBrace">
              <a:avLst>
                <a:gd fmla="val 8333"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582" name="Google Shape;582;p38"/>
            <p:cNvSpPr/>
            <p:nvPr/>
          </p:nvSpPr>
          <p:spPr>
            <a:xfrm>
              <a:off x="4953000" y="5467440"/>
              <a:ext cx="1981200" cy="720000"/>
            </a:xfrm>
            <a:prstGeom prst="rect">
              <a:avLst/>
            </a:prstGeom>
            <a:solidFill>
              <a:srgbClr val="BFBFB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000000"/>
                  </a:solidFill>
                  <a:latin typeface="Calibri"/>
                  <a:ea typeface="Calibri"/>
                  <a:cs typeface="Calibri"/>
                  <a:sym typeface="Calibri"/>
                </a:rPr>
                <a:t>4 MB</a:t>
              </a:r>
              <a:endParaRPr b="1" sz="1800">
                <a:solidFill>
                  <a:srgbClr val="000000"/>
                </a:solidFill>
                <a:latin typeface="Calibri"/>
                <a:ea typeface="Calibri"/>
                <a:cs typeface="Calibri"/>
                <a:sym typeface="Calibri"/>
              </a:endParaRPr>
            </a:p>
          </p:txBody>
        </p:sp>
      </p:grpSp>
      <p:sp>
        <p:nvSpPr>
          <p:cNvPr id="583" name="Google Shape;583;p3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
        <p:nvSpPr>
          <p:cNvPr id="584" name="Google Shape;584;p38"/>
          <p:cNvSpPr/>
          <p:nvPr/>
        </p:nvSpPr>
        <p:spPr>
          <a:xfrm>
            <a:off x="6477000" y="2087880"/>
            <a:ext cx="1981200" cy="394062"/>
          </a:xfrm>
          <a:prstGeom prst="rect">
            <a:avLst/>
          </a:prstGeom>
          <a:solidFill>
            <a:srgbClr val="BFBFB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000000"/>
                </a:solidFill>
                <a:latin typeface="Calibri"/>
                <a:ea typeface="Calibri"/>
                <a:cs typeface="Calibri"/>
                <a:sym typeface="Calibri"/>
              </a:rPr>
              <a:t>2 MB</a:t>
            </a:r>
            <a:endParaRPr b="1" sz="1800">
              <a:solidFill>
                <a:srgbClr val="000000"/>
              </a:solidFill>
              <a:latin typeface="Calibri"/>
              <a:ea typeface="Calibri"/>
              <a:cs typeface="Calibri"/>
              <a:sym typeface="Calibri"/>
            </a:endParaRPr>
          </a:p>
        </p:txBody>
      </p:sp>
      <p:sp>
        <p:nvSpPr>
          <p:cNvPr id="585" name="Google Shape;585;p38"/>
          <p:cNvSpPr/>
          <p:nvPr/>
        </p:nvSpPr>
        <p:spPr>
          <a:xfrm>
            <a:off x="6471464" y="6050280"/>
            <a:ext cx="1981200" cy="142588"/>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lgDash"/>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000000"/>
                </a:solidFill>
                <a:latin typeface="Calibri"/>
                <a:ea typeface="Calibri"/>
                <a:cs typeface="Calibri"/>
                <a:sym typeface="Calibri"/>
              </a:rPr>
              <a:t>meta data</a:t>
            </a:r>
            <a:endParaRPr b="1" sz="1200">
              <a:solidFill>
                <a:srgbClr val="000000"/>
              </a:solidFill>
              <a:latin typeface="Calibri"/>
              <a:ea typeface="Calibri"/>
              <a:cs typeface="Calibri"/>
              <a:sym typeface="Calibri"/>
            </a:endParaRPr>
          </a:p>
        </p:txBody>
      </p:sp>
      <p:grpSp>
        <p:nvGrpSpPr>
          <p:cNvPr id="586" name="Google Shape;586;p38"/>
          <p:cNvGrpSpPr/>
          <p:nvPr/>
        </p:nvGrpSpPr>
        <p:grpSpPr>
          <a:xfrm>
            <a:off x="2291081" y="5140938"/>
            <a:ext cx="6166663" cy="409995"/>
            <a:chOff x="2286001" y="4988538"/>
            <a:chExt cx="6166663" cy="409995"/>
          </a:xfrm>
        </p:grpSpPr>
        <p:grpSp>
          <p:nvGrpSpPr>
            <p:cNvPr id="587" name="Google Shape;587;p38"/>
            <p:cNvGrpSpPr/>
            <p:nvPr/>
          </p:nvGrpSpPr>
          <p:grpSpPr>
            <a:xfrm>
              <a:off x="2286001" y="4988538"/>
              <a:ext cx="6148063" cy="409995"/>
              <a:chOff x="762000" y="4188743"/>
              <a:chExt cx="6148063" cy="409995"/>
            </a:xfrm>
          </p:grpSpPr>
          <p:cxnSp>
            <p:nvCxnSpPr>
              <p:cNvPr id="588" name="Google Shape;588;p38"/>
              <p:cNvCxnSpPr/>
              <p:nvPr/>
            </p:nvCxnSpPr>
            <p:spPr>
              <a:xfrm>
                <a:off x="4343400" y="4393474"/>
                <a:ext cx="609600" cy="0"/>
              </a:xfrm>
              <a:prstGeom prst="straightConnector1">
                <a:avLst/>
              </a:prstGeom>
              <a:noFill/>
              <a:ln cap="flat" cmpd="sng" w="25400">
                <a:solidFill>
                  <a:schemeClr val="accent4"/>
                </a:solidFill>
                <a:prstDash val="solid"/>
                <a:round/>
                <a:headEnd len="sm" w="sm" type="none"/>
                <a:tailEnd len="med" w="med" type="stealth"/>
              </a:ln>
              <a:effectLst>
                <a:outerShdw blurRad="40000" rotWithShape="0" dir="5400000" dist="20000">
                  <a:srgbClr val="000000">
                    <a:alpha val="37647"/>
                  </a:srgbClr>
                </a:outerShdw>
              </a:effectLst>
            </p:spPr>
          </p:cxnSp>
          <p:sp>
            <p:nvSpPr>
              <p:cNvPr id="589" name="Google Shape;589;p38"/>
              <p:cNvSpPr/>
              <p:nvPr/>
            </p:nvSpPr>
            <p:spPr>
              <a:xfrm>
                <a:off x="4966063" y="4188743"/>
                <a:ext cx="1944000" cy="180000"/>
              </a:xfrm>
              <a:prstGeom prst="rect">
                <a:avLst/>
              </a:prstGeom>
              <a:gradFill>
                <a:gsLst>
                  <a:gs pos="0">
                    <a:srgbClr val="C8B2E9"/>
                  </a:gs>
                  <a:gs pos="35000">
                    <a:srgbClr val="D6CAED"/>
                  </a:gs>
                  <a:gs pos="100000">
                    <a:srgbClr val="EFE8FA"/>
                  </a:gs>
                </a:gsLst>
                <a:lin ang="16200000" scaled="0"/>
              </a:gradFill>
              <a:ln cap="flat" cmpd="sng" w="9525">
                <a:solidFill>
                  <a:srgbClr val="7C5F9F"/>
                </a:solidFill>
                <a:prstDash val="dash"/>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1 MB</a:t>
                </a:r>
                <a:endParaRPr sz="1800">
                  <a:solidFill>
                    <a:srgbClr val="000000"/>
                  </a:solidFill>
                  <a:latin typeface="Calibri"/>
                  <a:ea typeface="Calibri"/>
                  <a:cs typeface="Calibri"/>
                  <a:sym typeface="Calibri"/>
                </a:endParaRPr>
              </a:p>
            </p:txBody>
          </p:sp>
          <p:sp>
            <p:nvSpPr>
              <p:cNvPr id="590" name="Google Shape;590;p38"/>
              <p:cNvSpPr txBox="1"/>
              <p:nvPr/>
            </p:nvSpPr>
            <p:spPr>
              <a:xfrm>
                <a:off x="762000" y="4229406"/>
                <a:ext cx="2251372" cy="369332"/>
              </a:xfrm>
              <a:prstGeom prst="rect">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ptr1</a:t>
                </a:r>
                <a:r>
                  <a:rPr lang="en-US" sz="1800">
                    <a:solidFill>
                      <a:srgbClr val="000000"/>
                    </a:solidFill>
                    <a:latin typeface="Calibri"/>
                    <a:ea typeface="Calibri"/>
                    <a:cs typeface="Calibri"/>
                    <a:sym typeface="Calibri"/>
                  </a:rPr>
                  <a:t> = alloc_FF (1 MB)</a:t>
                </a:r>
                <a:endParaRPr sz="1800">
                  <a:solidFill>
                    <a:srgbClr val="000000"/>
                  </a:solidFill>
                  <a:latin typeface="Calibri"/>
                  <a:ea typeface="Calibri"/>
                  <a:cs typeface="Calibri"/>
                  <a:sym typeface="Calibri"/>
                </a:endParaRPr>
              </a:p>
            </p:txBody>
          </p:sp>
          <p:sp>
            <p:nvSpPr>
              <p:cNvPr id="591" name="Google Shape;591;p38"/>
              <p:cNvSpPr txBox="1"/>
              <p:nvPr/>
            </p:nvSpPr>
            <p:spPr>
              <a:xfrm>
                <a:off x="3733800" y="4229406"/>
                <a:ext cx="586122" cy="369332"/>
              </a:xfrm>
              <a:prstGeom prst="rect">
                <a:avLst/>
              </a:prstGeom>
              <a:noFill/>
              <a:ln>
                <a:noFill/>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ptr1</a:t>
                </a:r>
                <a:endParaRPr b="1" sz="1600">
                  <a:solidFill>
                    <a:srgbClr val="000000"/>
                  </a:solidFill>
                  <a:latin typeface="Calibri"/>
                  <a:ea typeface="Calibri"/>
                  <a:cs typeface="Calibri"/>
                  <a:sym typeface="Calibri"/>
                </a:endParaRPr>
              </a:p>
            </p:txBody>
          </p:sp>
        </p:grpSp>
        <p:sp>
          <p:nvSpPr>
            <p:cNvPr id="592" name="Google Shape;592;p38"/>
            <p:cNvSpPr/>
            <p:nvPr/>
          </p:nvSpPr>
          <p:spPr>
            <a:xfrm>
              <a:off x="6471464" y="5170412"/>
              <a:ext cx="1981200" cy="142588"/>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lgDash"/>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000000"/>
                  </a:solidFill>
                  <a:latin typeface="Calibri"/>
                  <a:ea typeface="Calibri"/>
                  <a:cs typeface="Calibri"/>
                  <a:sym typeface="Calibri"/>
                </a:rPr>
                <a:t>meta data</a:t>
              </a:r>
              <a:endParaRPr b="1" sz="1200">
                <a:solidFill>
                  <a:srgbClr val="000000"/>
                </a:solidFill>
                <a:latin typeface="Calibri"/>
                <a:ea typeface="Calibri"/>
                <a:cs typeface="Calibri"/>
                <a:sym typeface="Calibri"/>
              </a:endParaRPr>
            </a:p>
          </p:txBody>
        </p:sp>
      </p:grpSp>
      <p:sp>
        <p:nvSpPr>
          <p:cNvPr id="593" name="Google Shape;593;p38"/>
          <p:cNvSpPr/>
          <p:nvPr/>
        </p:nvSpPr>
        <p:spPr>
          <a:xfrm>
            <a:off x="6471464" y="4417253"/>
            <a:ext cx="1981200" cy="142588"/>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lgDash"/>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000000"/>
                </a:solidFill>
                <a:latin typeface="Calibri"/>
                <a:ea typeface="Calibri"/>
                <a:cs typeface="Calibri"/>
                <a:sym typeface="Calibri"/>
              </a:rPr>
              <a:t>meta data</a:t>
            </a:r>
            <a:endParaRPr b="1" sz="1200">
              <a:solidFill>
                <a:srgbClr val="000000"/>
              </a:solidFill>
              <a:latin typeface="Calibri"/>
              <a:ea typeface="Calibri"/>
              <a:cs typeface="Calibri"/>
              <a:sym typeface="Calibri"/>
            </a:endParaRPr>
          </a:p>
        </p:txBody>
      </p:sp>
      <p:sp>
        <p:nvSpPr>
          <p:cNvPr id="594" name="Google Shape;594;p38"/>
          <p:cNvSpPr/>
          <p:nvPr/>
        </p:nvSpPr>
        <p:spPr>
          <a:xfrm>
            <a:off x="6482081" y="3598602"/>
            <a:ext cx="1981200" cy="142588"/>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lgDash"/>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000000"/>
                </a:solidFill>
                <a:latin typeface="Calibri"/>
                <a:ea typeface="Calibri"/>
                <a:cs typeface="Calibri"/>
                <a:sym typeface="Calibri"/>
              </a:rPr>
              <a:t>meta data</a:t>
            </a:r>
            <a:endParaRPr b="1" sz="1200">
              <a:solidFill>
                <a:srgbClr val="000000"/>
              </a:solidFill>
              <a:latin typeface="Calibri"/>
              <a:ea typeface="Calibri"/>
              <a:cs typeface="Calibri"/>
              <a:sym typeface="Calibri"/>
            </a:endParaRPr>
          </a:p>
        </p:txBody>
      </p:sp>
      <p:grpSp>
        <p:nvGrpSpPr>
          <p:cNvPr id="595" name="Google Shape;595;p38"/>
          <p:cNvGrpSpPr/>
          <p:nvPr/>
        </p:nvGrpSpPr>
        <p:grpSpPr>
          <a:xfrm>
            <a:off x="2286001" y="4691331"/>
            <a:ext cx="6166663" cy="428112"/>
            <a:chOff x="2286001" y="4691331"/>
            <a:chExt cx="6166663" cy="428112"/>
          </a:xfrm>
        </p:grpSpPr>
        <p:grpSp>
          <p:nvGrpSpPr>
            <p:cNvPr id="596" name="Google Shape;596;p38"/>
            <p:cNvGrpSpPr/>
            <p:nvPr/>
          </p:nvGrpSpPr>
          <p:grpSpPr>
            <a:xfrm>
              <a:off x="2286001" y="4691331"/>
              <a:ext cx="6148063" cy="396853"/>
              <a:chOff x="762000" y="4087891"/>
              <a:chExt cx="6148063" cy="396853"/>
            </a:xfrm>
          </p:grpSpPr>
          <p:cxnSp>
            <p:nvCxnSpPr>
              <p:cNvPr id="597" name="Google Shape;597;p38"/>
              <p:cNvCxnSpPr/>
              <p:nvPr/>
            </p:nvCxnSpPr>
            <p:spPr>
              <a:xfrm>
                <a:off x="4343400" y="4393474"/>
                <a:ext cx="609600" cy="0"/>
              </a:xfrm>
              <a:prstGeom prst="straightConnector1">
                <a:avLst/>
              </a:prstGeom>
              <a:noFill/>
              <a:ln cap="flat" cmpd="sng" w="25400">
                <a:solidFill>
                  <a:schemeClr val="accent6"/>
                </a:solidFill>
                <a:prstDash val="solid"/>
                <a:round/>
                <a:headEnd len="sm" w="sm" type="none"/>
                <a:tailEnd len="med" w="med" type="stealth"/>
              </a:ln>
              <a:effectLst>
                <a:outerShdw blurRad="40000" rotWithShape="0" dir="5400000" dist="20000">
                  <a:srgbClr val="000000">
                    <a:alpha val="37647"/>
                  </a:srgbClr>
                </a:outerShdw>
              </a:effectLst>
            </p:spPr>
          </p:cxnSp>
          <p:sp>
            <p:nvSpPr>
              <p:cNvPr id="598" name="Google Shape;598;p38"/>
              <p:cNvSpPr/>
              <p:nvPr/>
            </p:nvSpPr>
            <p:spPr>
              <a:xfrm>
                <a:off x="4966063" y="4188743"/>
                <a:ext cx="1944000" cy="180000"/>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1 MB</a:t>
                </a:r>
                <a:endParaRPr sz="1800">
                  <a:solidFill>
                    <a:srgbClr val="000000"/>
                  </a:solidFill>
                  <a:latin typeface="Calibri"/>
                  <a:ea typeface="Calibri"/>
                  <a:cs typeface="Calibri"/>
                  <a:sym typeface="Calibri"/>
                </a:endParaRPr>
              </a:p>
            </p:txBody>
          </p:sp>
          <p:sp>
            <p:nvSpPr>
              <p:cNvPr id="599" name="Google Shape;599;p38"/>
              <p:cNvSpPr txBox="1"/>
              <p:nvPr/>
            </p:nvSpPr>
            <p:spPr>
              <a:xfrm>
                <a:off x="762000" y="4087891"/>
                <a:ext cx="2251372" cy="369332"/>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ptr3</a:t>
                </a:r>
                <a:r>
                  <a:rPr lang="en-US" sz="1800">
                    <a:solidFill>
                      <a:srgbClr val="000000"/>
                    </a:solidFill>
                    <a:latin typeface="Calibri"/>
                    <a:ea typeface="Calibri"/>
                    <a:cs typeface="Calibri"/>
                    <a:sym typeface="Calibri"/>
                  </a:rPr>
                  <a:t> = alloc_FF (1 MB)</a:t>
                </a:r>
                <a:endParaRPr sz="1800">
                  <a:solidFill>
                    <a:srgbClr val="000000"/>
                  </a:solidFill>
                  <a:latin typeface="Calibri"/>
                  <a:ea typeface="Calibri"/>
                  <a:cs typeface="Calibri"/>
                  <a:sym typeface="Calibri"/>
                </a:endParaRPr>
              </a:p>
            </p:txBody>
          </p:sp>
          <p:sp>
            <p:nvSpPr>
              <p:cNvPr id="600" name="Google Shape;600;p38"/>
              <p:cNvSpPr txBox="1"/>
              <p:nvPr/>
            </p:nvSpPr>
            <p:spPr>
              <a:xfrm>
                <a:off x="3733800" y="4115412"/>
                <a:ext cx="586122" cy="369332"/>
              </a:xfrm>
              <a:prstGeom prst="rect">
                <a:avLst/>
              </a:prstGeom>
              <a:noFill/>
              <a:ln>
                <a:noFill/>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ptr3</a:t>
                </a:r>
                <a:endParaRPr b="1" sz="1600">
                  <a:solidFill>
                    <a:srgbClr val="000000"/>
                  </a:solidFill>
                  <a:latin typeface="Calibri"/>
                  <a:ea typeface="Calibri"/>
                  <a:cs typeface="Calibri"/>
                  <a:sym typeface="Calibri"/>
                </a:endParaRPr>
              </a:p>
            </p:txBody>
          </p:sp>
        </p:grpSp>
        <p:sp>
          <p:nvSpPr>
            <p:cNvPr id="601" name="Google Shape;601;p38"/>
            <p:cNvSpPr/>
            <p:nvPr/>
          </p:nvSpPr>
          <p:spPr>
            <a:xfrm>
              <a:off x="6471464" y="4976855"/>
              <a:ext cx="1981200" cy="142588"/>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lgDash"/>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000000"/>
                  </a:solidFill>
                  <a:latin typeface="Calibri"/>
                  <a:ea typeface="Calibri"/>
                  <a:cs typeface="Calibri"/>
                  <a:sym typeface="Calibri"/>
                </a:rPr>
                <a:t>meta data</a:t>
              </a:r>
              <a:endParaRPr b="1" sz="1200">
                <a:solidFill>
                  <a:srgbClr val="000000"/>
                </a:solidFill>
                <a:latin typeface="Calibri"/>
                <a:ea typeface="Calibri"/>
                <a:cs typeface="Calibri"/>
                <a:sym typeface="Calibri"/>
              </a:endParaRPr>
            </a:p>
          </p:txBody>
        </p:sp>
      </p:grpSp>
      <p:grpSp>
        <p:nvGrpSpPr>
          <p:cNvPr id="602" name="Google Shape;602;p38"/>
          <p:cNvGrpSpPr/>
          <p:nvPr/>
        </p:nvGrpSpPr>
        <p:grpSpPr>
          <a:xfrm>
            <a:off x="2286001" y="2875960"/>
            <a:ext cx="6174740" cy="512400"/>
            <a:chOff x="2286001" y="2896280"/>
            <a:chExt cx="6174740" cy="512400"/>
          </a:xfrm>
        </p:grpSpPr>
        <p:grpSp>
          <p:nvGrpSpPr>
            <p:cNvPr id="603" name="Google Shape;603;p38"/>
            <p:cNvGrpSpPr/>
            <p:nvPr/>
          </p:nvGrpSpPr>
          <p:grpSpPr>
            <a:xfrm>
              <a:off x="2286001" y="2896280"/>
              <a:ext cx="6148063" cy="512400"/>
              <a:chOff x="762000" y="3553721"/>
              <a:chExt cx="6148063" cy="512400"/>
            </a:xfrm>
          </p:grpSpPr>
          <p:cxnSp>
            <p:nvCxnSpPr>
              <p:cNvPr id="604" name="Google Shape;604;p38"/>
              <p:cNvCxnSpPr/>
              <p:nvPr/>
            </p:nvCxnSpPr>
            <p:spPr>
              <a:xfrm>
                <a:off x="4343400" y="3925389"/>
                <a:ext cx="609600" cy="0"/>
              </a:xfrm>
              <a:prstGeom prst="straightConnector1">
                <a:avLst/>
              </a:prstGeom>
              <a:noFill/>
              <a:ln cap="flat" cmpd="sng" w="25400">
                <a:solidFill>
                  <a:schemeClr val="accent3"/>
                </a:solidFill>
                <a:prstDash val="solid"/>
                <a:round/>
                <a:headEnd len="sm" w="sm" type="none"/>
                <a:tailEnd len="med" w="med" type="stealth"/>
              </a:ln>
              <a:effectLst>
                <a:outerShdw blurRad="40000" rotWithShape="0" dir="5400000" dist="20000">
                  <a:srgbClr val="000000">
                    <a:alpha val="37647"/>
                  </a:srgbClr>
                </a:outerShdw>
              </a:effectLst>
            </p:spPr>
          </p:cxnSp>
          <p:sp>
            <p:nvSpPr>
              <p:cNvPr id="605" name="Google Shape;605;p38"/>
              <p:cNvSpPr/>
              <p:nvPr/>
            </p:nvSpPr>
            <p:spPr>
              <a:xfrm>
                <a:off x="4966063" y="3553721"/>
                <a:ext cx="1944000" cy="360000"/>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2 MB</a:t>
                </a:r>
                <a:endParaRPr sz="1800">
                  <a:solidFill>
                    <a:srgbClr val="000000"/>
                  </a:solidFill>
                  <a:latin typeface="Calibri"/>
                  <a:ea typeface="Calibri"/>
                  <a:cs typeface="Calibri"/>
                  <a:sym typeface="Calibri"/>
                </a:endParaRPr>
              </a:p>
            </p:txBody>
          </p:sp>
          <p:sp>
            <p:nvSpPr>
              <p:cNvPr id="606" name="Google Shape;606;p38"/>
              <p:cNvSpPr txBox="1"/>
              <p:nvPr/>
            </p:nvSpPr>
            <p:spPr>
              <a:xfrm>
                <a:off x="762000" y="3620589"/>
                <a:ext cx="2256452" cy="369332"/>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ptr4</a:t>
                </a:r>
                <a:r>
                  <a:rPr lang="en-US" sz="1800">
                    <a:solidFill>
                      <a:srgbClr val="000000"/>
                    </a:solidFill>
                    <a:latin typeface="Calibri"/>
                    <a:ea typeface="Calibri"/>
                    <a:cs typeface="Calibri"/>
                    <a:sym typeface="Calibri"/>
                  </a:rPr>
                  <a:t> = alloc_FF (2 MB)</a:t>
                </a:r>
                <a:endParaRPr sz="1800">
                  <a:solidFill>
                    <a:srgbClr val="000000"/>
                  </a:solidFill>
                  <a:latin typeface="Calibri"/>
                  <a:ea typeface="Calibri"/>
                  <a:cs typeface="Calibri"/>
                  <a:sym typeface="Calibri"/>
                </a:endParaRPr>
              </a:p>
            </p:txBody>
          </p:sp>
          <p:sp>
            <p:nvSpPr>
              <p:cNvPr id="607" name="Google Shape;607;p38"/>
              <p:cNvSpPr txBox="1"/>
              <p:nvPr/>
            </p:nvSpPr>
            <p:spPr>
              <a:xfrm>
                <a:off x="3733800" y="3696789"/>
                <a:ext cx="586122" cy="369332"/>
              </a:xfrm>
              <a:prstGeom prst="rect">
                <a:avLst/>
              </a:prstGeom>
              <a:noFill/>
              <a:ln>
                <a:noFill/>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ptr4</a:t>
                </a:r>
                <a:endParaRPr b="1" sz="1600">
                  <a:solidFill>
                    <a:srgbClr val="000000"/>
                  </a:solidFill>
                  <a:latin typeface="Calibri"/>
                  <a:ea typeface="Calibri"/>
                  <a:cs typeface="Calibri"/>
                  <a:sym typeface="Calibri"/>
                </a:endParaRPr>
              </a:p>
            </p:txBody>
          </p:sp>
        </p:grpSp>
        <p:sp>
          <p:nvSpPr>
            <p:cNvPr id="608" name="Google Shape;608;p38"/>
            <p:cNvSpPr/>
            <p:nvPr/>
          </p:nvSpPr>
          <p:spPr>
            <a:xfrm>
              <a:off x="6479541" y="3234600"/>
              <a:ext cx="1981200" cy="142588"/>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lgDash"/>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000000"/>
                  </a:solidFill>
                  <a:latin typeface="Calibri"/>
                  <a:ea typeface="Calibri"/>
                  <a:cs typeface="Calibri"/>
                  <a:sym typeface="Calibri"/>
                </a:rPr>
                <a:t>meta data</a:t>
              </a:r>
              <a:endParaRPr b="1" sz="1200">
                <a:solidFill>
                  <a:srgbClr val="000000"/>
                </a:solidFill>
                <a:latin typeface="Calibri"/>
                <a:ea typeface="Calibri"/>
                <a:cs typeface="Calibri"/>
                <a:sym typeface="Calibri"/>
              </a:endParaRPr>
            </a:p>
          </p:txBody>
        </p:sp>
      </p:grpSp>
      <p:sp>
        <p:nvSpPr>
          <p:cNvPr id="609" name="Google Shape;609;p38"/>
          <p:cNvSpPr/>
          <p:nvPr/>
        </p:nvSpPr>
        <p:spPr>
          <a:xfrm>
            <a:off x="6479541" y="2470513"/>
            <a:ext cx="1981200" cy="142588"/>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lgDash"/>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000000"/>
                </a:solidFill>
                <a:latin typeface="Calibri"/>
                <a:ea typeface="Calibri"/>
                <a:cs typeface="Calibri"/>
                <a:sym typeface="Calibri"/>
              </a:rPr>
              <a:t>meta data</a:t>
            </a:r>
            <a:endParaRPr b="1" sz="1200">
              <a:solidFill>
                <a:srgbClr val="000000"/>
              </a:solidFill>
              <a:latin typeface="Calibri"/>
              <a:ea typeface="Calibri"/>
              <a:cs typeface="Calibri"/>
              <a:sym typeface="Calibri"/>
            </a:endParaRPr>
          </a:p>
        </p:txBody>
      </p:sp>
      <p:sp>
        <p:nvSpPr>
          <p:cNvPr id="610" name="Google Shape;610;p38"/>
          <p:cNvSpPr txBox="1"/>
          <p:nvPr>
            <p:ph type="title"/>
          </p:nvPr>
        </p:nvSpPr>
        <p:spPr>
          <a:xfrm>
            <a:off x="1097280" y="286603"/>
            <a:ext cx="10058400" cy="145075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b="1" lang="en-US"/>
              <a:t>#6:</a:t>
            </a:r>
            <a:r>
              <a:rPr lang="en-US"/>
              <a:t> Allocate by First Fit – </a:t>
            </a:r>
            <a:r>
              <a:rPr b="1" lang="en-US">
                <a:solidFill>
                  <a:srgbClr val="FF0000"/>
                </a:solidFill>
              </a:rPr>
              <a:t>Example </a:t>
            </a:r>
            <a:endParaRPr b="1">
              <a:solidFill>
                <a:srgbClr val="FF0000"/>
              </a:solidFill>
            </a:endParaRPr>
          </a:p>
        </p:txBody>
      </p:sp>
      <p:sp>
        <p:nvSpPr>
          <p:cNvPr id="611" name="Google Shape;611;p38"/>
          <p:cNvSpPr/>
          <p:nvPr/>
        </p:nvSpPr>
        <p:spPr>
          <a:xfrm>
            <a:off x="6479541" y="4137675"/>
            <a:ext cx="1981200" cy="142588"/>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lgDash"/>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000000"/>
                </a:solidFill>
                <a:latin typeface="Calibri"/>
                <a:ea typeface="Calibri"/>
                <a:cs typeface="Calibri"/>
                <a:sym typeface="Calibri"/>
              </a:rPr>
              <a:t>meta data</a:t>
            </a:r>
            <a:endParaRPr b="1" sz="1200">
              <a:solidFill>
                <a:srgbClr val="000000"/>
              </a:solidFill>
              <a:latin typeface="Calibri"/>
              <a:ea typeface="Calibri"/>
              <a:cs typeface="Calibri"/>
              <a:sym typeface="Calibri"/>
            </a:endParaRPr>
          </a:p>
        </p:txBody>
      </p:sp>
      <p:sp>
        <p:nvSpPr>
          <p:cNvPr id="612" name="Google Shape;612;p38"/>
          <p:cNvSpPr/>
          <p:nvPr/>
        </p:nvSpPr>
        <p:spPr>
          <a:xfrm>
            <a:off x="6479541" y="3214239"/>
            <a:ext cx="1981200" cy="142588"/>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lgDash"/>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000000"/>
                </a:solidFill>
                <a:latin typeface="Calibri"/>
                <a:ea typeface="Calibri"/>
                <a:cs typeface="Calibri"/>
                <a:sym typeface="Calibri"/>
              </a:rPr>
              <a:t>meta data</a:t>
            </a:r>
            <a:endParaRPr b="1" sz="1200">
              <a:solidFill>
                <a:srgbClr val="000000"/>
              </a:solidFill>
              <a:latin typeface="Calibri"/>
              <a:ea typeface="Calibri"/>
              <a:cs typeface="Calibri"/>
              <a:sym typeface="Calibri"/>
            </a:endParaRPr>
          </a:p>
        </p:txBody>
      </p:sp>
      <p:sp>
        <p:nvSpPr>
          <p:cNvPr id="613" name="Google Shape;613;p38"/>
          <p:cNvSpPr/>
          <p:nvPr/>
        </p:nvSpPr>
        <p:spPr>
          <a:xfrm>
            <a:off x="6471464" y="5315288"/>
            <a:ext cx="1981200" cy="142588"/>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lgDash"/>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000000"/>
                </a:solidFill>
                <a:latin typeface="Calibri"/>
                <a:ea typeface="Calibri"/>
                <a:cs typeface="Calibri"/>
                <a:sym typeface="Calibri"/>
              </a:rPr>
              <a:t>meta data</a:t>
            </a:r>
            <a:endParaRPr b="1" sz="1200">
              <a:solidFill>
                <a:srgbClr val="000000"/>
              </a:solidFill>
              <a:latin typeface="Calibri"/>
              <a:ea typeface="Calibri"/>
              <a:cs typeface="Calibri"/>
              <a:sym typeface="Calibri"/>
            </a:endParaRPr>
          </a:p>
        </p:txBody>
      </p:sp>
      <p:sp>
        <p:nvSpPr>
          <p:cNvPr id="614" name="Google Shape;614;p38"/>
          <p:cNvSpPr/>
          <p:nvPr/>
        </p:nvSpPr>
        <p:spPr>
          <a:xfrm>
            <a:off x="6465927" y="4968606"/>
            <a:ext cx="1981200" cy="142588"/>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lgDash"/>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000000"/>
                </a:solidFill>
                <a:latin typeface="Calibri"/>
                <a:ea typeface="Calibri"/>
                <a:cs typeface="Calibri"/>
                <a:sym typeface="Calibri"/>
              </a:rPr>
              <a:t>meta data</a:t>
            </a:r>
            <a:endParaRPr b="1" sz="1200">
              <a:solidFill>
                <a:srgbClr val="000000"/>
              </a:solidFill>
              <a:latin typeface="Calibri"/>
              <a:ea typeface="Calibri"/>
              <a:cs typeface="Calibri"/>
              <a:sym typeface="Calibri"/>
            </a:endParaRPr>
          </a:p>
        </p:txBody>
      </p:sp>
      <p:sp>
        <p:nvSpPr>
          <p:cNvPr id="615" name="Google Shape;615;p38"/>
          <p:cNvSpPr/>
          <p:nvPr/>
        </p:nvSpPr>
        <p:spPr>
          <a:xfrm>
            <a:off x="6490064" y="2743654"/>
            <a:ext cx="1981200" cy="142588"/>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lgDash"/>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000000"/>
                </a:solidFill>
                <a:latin typeface="Calibri"/>
                <a:ea typeface="Calibri"/>
                <a:cs typeface="Calibri"/>
                <a:sym typeface="Calibri"/>
              </a:rPr>
              <a:t>meta data</a:t>
            </a:r>
            <a:endParaRPr b="1" sz="1200">
              <a:solidFill>
                <a:srgbClr val="000000"/>
              </a:solidFill>
              <a:latin typeface="Calibri"/>
              <a:ea typeface="Calibri"/>
              <a:cs typeface="Calibri"/>
              <a:sym typeface="Calibri"/>
            </a:endParaRPr>
          </a:p>
        </p:txBody>
      </p:sp>
      <p:sp>
        <p:nvSpPr>
          <p:cNvPr id="616" name="Google Shape;616;p38"/>
          <p:cNvSpPr/>
          <p:nvPr/>
        </p:nvSpPr>
        <p:spPr>
          <a:xfrm>
            <a:off x="6476544" y="4643187"/>
            <a:ext cx="1981200" cy="142588"/>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lgDash"/>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000000"/>
                </a:solidFill>
                <a:latin typeface="Calibri"/>
                <a:ea typeface="Calibri"/>
                <a:cs typeface="Calibri"/>
                <a:sym typeface="Calibri"/>
              </a:rPr>
              <a:t>meta data</a:t>
            </a:r>
            <a:endParaRPr b="1" sz="1200">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5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3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mbria"/>
              <a:buNone/>
            </a:pPr>
            <a:r>
              <a:rPr b="1" lang="en-US"/>
              <a:t>#7:</a:t>
            </a:r>
            <a:r>
              <a:rPr lang="en-US"/>
              <a:t> Free</a:t>
            </a:r>
            <a:endParaRPr/>
          </a:p>
        </p:txBody>
      </p:sp>
      <p:sp>
        <p:nvSpPr>
          <p:cNvPr id="622" name="Google Shape;622;p39"/>
          <p:cNvSpPr txBox="1"/>
          <p:nvPr>
            <p:ph idx="1" type="body"/>
          </p:nvPr>
        </p:nvSpPr>
        <p:spPr>
          <a:xfrm>
            <a:off x="1097279" y="1845734"/>
            <a:ext cx="10058401" cy="4725663"/>
          </a:xfrm>
          <a:prstGeom prst="rect">
            <a:avLst/>
          </a:prstGeom>
          <a:noFill/>
          <a:ln>
            <a:noFill/>
          </a:ln>
        </p:spPr>
        <p:txBody>
          <a:bodyPr anchorCtr="0" anchor="t" bIns="45700" lIns="0" spcFirstLastPara="1" rIns="0" wrap="square" tIns="45700">
            <a:normAutofit/>
          </a:bodyPr>
          <a:lstStyle/>
          <a:p>
            <a:pPr indent="-152400" lvl="0" marL="91440" rtl="0" algn="ctr">
              <a:lnSpc>
                <a:spcPct val="90000"/>
              </a:lnSpc>
              <a:spcBef>
                <a:spcPts val="0"/>
              </a:spcBef>
              <a:spcAft>
                <a:spcPts val="0"/>
              </a:spcAft>
              <a:buSzPts val="2400"/>
              <a:buChar char=" "/>
            </a:pPr>
            <a:r>
              <a:rPr lang="en-US" sz="2400">
                <a:solidFill>
                  <a:srgbClr val="535353"/>
                </a:solidFill>
                <a:latin typeface="Consolas"/>
                <a:ea typeface="Consolas"/>
                <a:cs typeface="Consolas"/>
                <a:sym typeface="Consolas"/>
              </a:rPr>
              <a:t>void</a:t>
            </a:r>
            <a:r>
              <a:rPr lang="en-US" sz="2400">
                <a:solidFill>
                  <a:srgbClr val="000000"/>
                </a:solidFill>
                <a:latin typeface="Consolas"/>
                <a:ea typeface="Consolas"/>
                <a:cs typeface="Consolas"/>
                <a:sym typeface="Consolas"/>
              </a:rPr>
              <a:t> </a:t>
            </a:r>
            <a:r>
              <a:rPr b="1" lang="en-US" sz="2400">
                <a:solidFill>
                  <a:srgbClr val="000000"/>
                </a:solidFill>
                <a:latin typeface="Consolas"/>
                <a:ea typeface="Consolas"/>
                <a:cs typeface="Consolas"/>
                <a:sym typeface="Consolas"/>
              </a:rPr>
              <a:t>free_block</a:t>
            </a:r>
            <a:r>
              <a:rPr b="1" lang="en-US" sz="2400">
                <a:solidFill>
                  <a:srgbClr val="787878"/>
                </a:solidFill>
                <a:latin typeface="Consolas"/>
                <a:ea typeface="Consolas"/>
                <a:cs typeface="Consolas"/>
                <a:sym typeface="Consolas"/>
              </a:rPr>
              <a:t>(</a:t>
            </a:r>
            <a:r>
              <a:rPr b="1" lang="en-US" sz="2400">
                <a:solidFill>
                  <a:srgbClr val="535353"/>
                </a:solidFill>
                <a:latin typeface="Consolas"/>
                <a:ea typeface="Consolas"/>
                <a:cs typeface="Consolas"/>
                <a:sym typeface="Consolas"/>
              </a:rPr>
              <a:t>void</a:t>
            </a:r>
            <a:r>
              <a:rPr b="1" lang="en-US" sz="2400">
                <a:solidFill>
                  <a:srgbClr val="A36622"/>
                </a:solidFill>
                <a:latin typeface="Consolas"/>
                <a:ea typeface="Consolas"/>
                <a:cs typeface="Consolas"/>
                <a:sym typeface="Consolas"/>
              </a:rPr>
              <a:t>*</a:t>
            </a:r>
            <a:r>
              <a:rPr b="1" lang="en-US" sz="2400">
                <a:solidFill>
                  <a:srgbClr val="000000"/>
                </a:solidFill>
                <a:latin typeface="Consolas"/>
                <a:ea typeface="Consolas"/>
                <a:cs typeface="Consolas"/>
                <a:sym typeface="Consolas"/>
              </a:rPr>
              <a:t> va</a:t>
            </a:r>
            <a:r>
              <a:rPr b="1" lang="en-US" sz="2400">
                <a:solidFill>
                  <a:srgbClr val="787878"/>
                </a:solidFill>
                <a:latin typeface="Consolas"/>
                <a:ea typeface="Consolas"/>
                <a:cs typeface="Consolas"/>
                <a:sym typeface="Consolas"/>
              </a:rPr>
              <a:t>)</a:t>
            </a:r>
            <a:endParaRPr b="1" sz="2400">
              <a:solidFill>
                <a:srgbClr val="A36622"/>
              </a:solidFill>
              <a:latin typeface="Consolas"/>
              <a:ea typeface="Consolas"/>
              <a:cs typeface="Consolas"/>
              <a:sym typeface="Consolas"/>
            </a:endParaRPr>
          </a:p>
          <a:p>
            <a:pPr indent="-127000" lvl="0" marL="91440" rtl="0" algn="just">
              <a:lnSpc>
                <a:spcPct val="150000"/>
              </a:lnSpc>
              <a:spcBef>
                <a:spcPts val="1400"/>
              </a:spcBef>
              <a:spcAft>
                <a:spcPts val="0"/>
              </a:spcAft>
              <a:buSzPts val="2000"/>
              <a:buChar char=" "/>
            </a:pPr>
            <a:r>
              <a:rPr b="1" lang="en-US"/>
              <a:t>Description:</a:t>
            </a:r>
            <a:endParaRPr/>
          </a:p>
          <a:p>
            <a:pPr indent="-182880" lvl="1" marL="384048" rtl="0" algn="just">
              <a:lnSpc>
                <a:spcPct val="150000"/>
              </a:lnSpc>
              <a:spcBef>
                <a:spcPts val="400"/>
              </a:spcBef>
              <a:spcAft>
                <a:spcPts val="0"/>
              </a:spcAft>
              <a:buSzPts val="1800"/>
              <a:buChar char="◦"/>
            </a:pPr>
            <a:r>
              <a:rPr lang="en-US">
                <a:solidFill>
                  <a:schemeClr val="dk1"/>
                </a:solidFill>
                <a:latin typeface="Cambria"/>
                <a:ea typeface="Cambria"/>
                <a:cs typeface="Cambria"/>
                <a:sym typeface="Cambria"/>
              </a:rPr>
              <a:t>Free the previously allocated block at the given address “</a:t>
            </a:r>
            <a:r>
              <a:rPr b="1" lang="en-US" sz="1800">
                <a:solidFill>
                  <a:schemeClr val="dk1"/>
                </a:solidFill>
                <a:latin typeface="Consolas"/>
                <a:ea typeface="Consolas"/>
                <a:cs typeface="Consolas"/>
                <a:sym typeface="Consolas"/>
              </a:rPr>
              <a:t>va</a:t>
            </a:r>
            <a:r>
              <a:rPr lang="en-US">
                <a:solidFill>
                  <a:schemeClr val="dk1"/>
                </a:solidFill>
                <a:latin typeface="Cambria"/>
                <a:ea typeface="Cambria"/>
                <a:cs typeface="Cambria"/>
                <a:sym typeface="Cambria"/>
              </a:rPr>
              <a:t>”</a:t>
            </a:r>
            <a:endParaRPr/>
          </a:p>
          <a:p>
            <a:pPr indent="-182880" lvl="1" marL="384048" rtl="0" algn="just">
              <a:lnSpc>
                <a:spcPct val="150000"/>
              </a:lnSpc>
              <a:spcBef>
                <a:spcPts val="600"/>
              </a:spcBef>
              <a:spcAft>
                <a:spcPts val="0"/>
              </a:spcAft>
              <a:buSzPts val="1800"/>
              <a:buChar char="◦"/>
            </a:pPr>
            <a:r>
              <a:rPr lang="en-US">
                <a:solidFill>
                  <a:schemeClr val="dk1"/>
                </a:solidFill>
              </a:rPr>
              <a:t>Free </a:t>
            </a:r>
            <a:r>
              <a:rPr b="1" lang="en-US">
                <a:solidFill>
                  <a:schemeClr val="dk1"/>
                </a:solidFill>
              </a:rPr>
              <a:t>doesn’t release </a:t>
            </a:r>
            <a:r>
              <a:rPr lang="en-US">
                <a:solidFill>
                  <a:schemeClr val="dk1"/>
                </a:solidFill>
              </a:rPr>
              <a:t>the memory back to OS; just </a:t>
            </a:r>
            <a:r>
              <a:rPr b="1" lang="en-US">
                <a:solidFill>
                  <a:schemeClr val="dk1"/>
                </a:solidFill>
              </a:rPr>
              <a:t>indicates</a:t>
            </a:r>
            <a:r>
              <a:rPr lang="en-US">
                <a:solidFill>
                  <a:schemeClr val="dk1"/>
                </a:solidFill>
              </a:rPr>
              <a:t> that block is available for future use.</a:t>
            </a:r>
            <a:endParaRPr/>
          </a:p>
          <a:p>
            <a:pPr indent="-182880" lvl="1" marL="384048" rtl="0" algn="just">
              <a:lnSpc>
                <a:spcPct val="150000"/>
              </a:lnSpc>
              <a:spcBef>
                <a:spcPts val="600"/>
              </a:spcBef>
              <a:spcAft>
                <a:spcPts val="0"/>
              </a:spcAft>
              <a:buSzPts val="1800"/>
              <a:buChar char="◦"/>
            </a:pPr>
            <a:r>
              <a:rPr lang="en-US">
                <a:solidFill>
                  <a:schemeClr val="dk1"/>
                </a:solidFill>
              </a:rPr>
              <a:t>Must </a:t>
            </a:r>
            <a:r>
              <a:rPr b="1" lang="en-US">
                <a:solidFill>
                  <a:schemeClr val="dk1"/>
                </a:solidFill>
              </a:rPr>
              <a:t>coalesce (i.e. merge)</a:t>
            </a:r>
            <a:r>
              <a:rPr lang="en-US">
                <a:solidFill>
                  <a:schemeClr val="dk1"/>
                </a:solidFill>
              </a:rPr>
              <a:t> </a:t>
            </a:r>
            <a:r>
              <a:rPr b="1" lang="en-US">
                <a:solidFill>
                  <a:schemeClr val="dk1"/>
                </a:solidFill>
              </a:rPr>
              <a:t>consecutive free blocks </a:t>
            </a:r>
            <a:r>
              <a:rPr lang="en-US">
                <a:solidFill>
                  <a:schemeClr val="dk1"/>
                </a:solidFill>
              </a:rPr>
              <a:t>upon freeing a block that is adjacent to other free block(s).</a:t>
            </a:r>
            <a:endParaRPr/>
          </a:p>
          <a:p>
            <a:pPr indent="-182880" lvl="1" marL="384048" rtl="0" algn="just">
              <a:lnSpc>
                <a:spcPct val="150000"/>
              </a:lnSpc>
              <a:spcBef>
                <a:spcPts val="600"/>
              </a:spcBef>
              <a:spcAft>
                <a:spcPts val="0"/>
              </a:spcAft>
              <a:buSzPts val="1800"/>
              <a:buChar char="◦"/>
            </a:pPr>
            <a:r>
              <a:rPr lang="en-US" sz="1800">
                <a:solidFill>
                  <a:schemeClr val="dk1"/>
                </a:solidFill>
                <a:latin typeface="Cambria"/>
                <a:ea typeface="Cambria"/>
                <a:cs typeface="Cambria"/>
                <a:sym typeface="Cambria"/>
              </a:rPr>
              <a:t>In </a:t>
            </a:r>
            <a:r>
              <a:rPr b="1" lang="en-US" sz="1800">
                <a:solidFill>
                  <a:schemeClr val="dk1"/>
                </a:solidFill>
                <a:latin typeface="Cambria"/>
                <a:ea typeface="Cambria"/>
                <a:cs typeface="Cambria"/>
                <a:sym typeface="Cambria"/>
              </a:rPr>
              <a:t>coalesce</a:t>
            </a:r>
            <a:r>
              <a:rPr lang="en-US" sz="1800">
                <a:solidFill>
                  <a:schemeClr val="dk1"/>
                </a:solidFill>
                <a:latin typeface="Cambria"/>
                <a:ea typeface="Cambria"/>
                <a:cs typeface="Cambria"/>
                <a:sym typeface="Cambria"/>
              </a:rPr>
              <a:t> case, the </a:t>
            </a:r>
            <a:r>
              <a:rPr b="1" lang="en-US" sz="1800">
                <a:solidFill>
                  <a:schemeClr val="dk1"/>
                </a:solidFill>
                <a:latin typeface="Cambria"/>
                <a:ea typeface="Cambria"/>
                <a:cs typeface="Cambria"/>
                <a:sym typeface="Cambria"/>
              </a:rPr>
              <a:t>meta data </a:t>
            </a:r>
            <a:r>
              <a:rPr lang="en-US" sz="1800">
                <a:solidFill>
                  <a:schemeClr val="dk1"/>
                </a:solidFill>
                <a:latin typeface="Cambria"/>
                <a:ea typeface="Cambria"/>
                <a:cs typeface="Cambria"/>
                <a:sym typeface="Cambria"/>
              </a:rPr>
              <a:t>of the </a:t>
            </a:r>
            <a:r>
              <a:rPr b="1" lang="en-US" sz="1800">
                <a:solidFill>
                  <a:schemeClr val="dk1"/>
                </a:solidFill>
                <a:latin typeface="Cambria"/>
                <a:ea typeface="Cambria"/>
                <a:cs typeface="Cambria"/>
                <a:sym typeface="Cambria"/>
              </a:rPr>
              <a:t>vanished block</a:t>
            </a:r>
            <a:r>
              <a:rPr lang="en-US" sz="1800">
                <a:solidFill>
                  <a:schemeClr val="dk1"/>
                </a:solidFill>
                <a:latin typeface="Cambria"/>
                <a:ea typeface="Cambria"/>
                <a:cs typeface="Cambria"/>
                <a:sym typeface="Cambria"/>
              </a:rPr>
              <a:t>(s) </a:t>
            </a:r>
            <a:r>
              <a:rPr b="1" lang="en-US" sz="1800">
                <a:solidFill>
                  <a:schemeClr val="dk1"/>
                </a:solidFill>
                <a:latin typeface="Cambria"/>
                <a:ea typeface="Cambria"/>
                <a:cs typeface="Cambria"/>
                <a:sym typeface="Cambria"/>
              </a:rPr>
              <a:t>should be cleared </a:t>
            </a:r>
            <a:r>
              <a:rPr lang="en-US" sz="1800">
                <a:solidFill>
                  <a:schemeClr val="dk1"/>
                </a:solidFill>
                <a:latin typeface="Cambria"/>
                <a:ea typeface="Cambria"/>
                <a:cs typeface="Cambria"/>
                <a:sym typeface="Cambria"/>
              </a:rPr>
              <a:t>(</a:t>
            </a:r>
            <a:r>
              <a:rPr b="1" lang="en-US" sz="1800">
                <a:solidFill>
                  <a:schemeClr val="dk1"/>
                </a:solidFill>
                <a:latin typeface="Cambria"/>
                <a:ea typeface="Cambria"/>
                <a:cs typeface="Cambria"/>
                <a:sym typeface="Cambria"/>
              </a:rPr>
              <a:t>set to 0</a:t>
            </a:r>
            <a:r>
              <a:rPr lang="en-US" sz="1800">
                <a:solidFill>
                  <a:schemeClr val="dk1"/>
                </a:solidFill>
                <a:latin typeface="Cambria"/>
                <a:ea typeface="Cambria"/>
                <a:cs typeface="Cambria"/>
                <a:sym typeface="Cambria"/>
              </a:rPr>
              <a:t>) to indicate that the block is no longer valid.</a:t>
            </a:r>
            <a:endParaRPr/>
          </a:p>
          <a:p>
            <a:pPr indent="-182880" lvl="1" marL="384048" rtl="0" algn="just">
              <a:lnSpc>
                <a:spcPct val="150000"/>
              </a:lnSpc>
              <a:spcBef>
                <a:spcPts val="600"/>
              </a:spcBef>
              <a:spcAft>
                <a:spcPts val="0"/>
              </a:spcAft>
              <a:buSzPts val="1800"/>
              <a:buChar char="◦"/>
            </a:pPr>
            <a:r>
              <a:rPr b="1" lang="en-US" sz="1800">
                <a:solidFill>
                  <a:schemeClr val="dk1"/>
                </a:solidFill>
                <a:latin typeface="Cambria"/>
                <a:ea typeface="Cambria"/>
                <a:cs typeface="Cambria"/>
                <a:sym typeface="Cambria"/>
              </a:rPr>
              <a:t>do nothing </a:t>
            </a:r>
            <a:r>
              <a:rPr lang="en-US" sz="1800">
                <a:solidFill>
                  <a:schemeClr val="dk1"/>
                </a:solidFill>
                <a:latin typeface="Cambria"/>
                <a:ea typeface="Cambria"/>
                <a:cs typeface="Cambria"/>
                <a:sym typeface="Cambria"/>
              </a:rPr>
              <a:t>if passed a </a:t>
            </a:r>
            <a:r>
              <a:rPr b="1" lang="en-US" sz="1800">
                <a:solidFill>
                  <a:schemeClr val="dk1"/>
                </a:solidFill>
                <a:latin typeface="Cambria"/>
                <a:ea typeface="Cambria"/>
                <a:cs typeface="Cambria"/>
                <a:sym typeface="Cambria"/>
              </a:rPr>
              <a:t>NULL</a:t>
            </a:r>
            <a:r>
              <a:rPr lang="en-US" sz="1800">
                <a:solidFill>
                  <a:schemeClr val="dk1"/>
                </a:solidFill>
                <a:latin typeface="Cambria"/>
                <a:ea typeface="Cambria"/>
                <a:cs typeface="Cambria"/>
                <a:sym typeface="Cambria"/>
              </a:rPr>
              <a:t> pointer </a:t>
            </a:r>
            <a:endParaRPr/>
          </a:p>
          <a:p>
            <a:pPr indent="-68579" lvl="1" marL="384048" rtl="0" algn="just">
              <a:lnSpc>
                <a:spcPct val="150000"/>
              </a:lnSpc>
              <a:spcBef>
                <a:spcPts val="600"/>
              </a:spcBef>
              <a:spcAft>
                <a:spcPts val="0"/>
              </a:spcAft>
              <a:buSzPts val="1800"/>
              <a:buNone/>
            </a:pPr>
            <a:r>
              <a:t/>
            </a:r>
            <a:endParaRPr sz="1800">
              <a:solidFill>
                <a:schemeClr val="dk1"/>
              </a:solidFill>
              <a:latin typeface="Cambria"/>
              <a:ea typeface="Cambria"/>
              <a:cs typeface="Cambria"/>
              <a:sym typeface="Cambria"/>
            </a:endParaRPr>
          </a:p>
          <a:p>
            <a:pPr indent="-68579" lvl="1" marL="384048" rtl="0" algn="just">
              <a:lnSpc>
                <a:spcPct val="150000"/>
              </a:lnSpc>
              <a:spcBef>
                <a:spcPts val="600"/>
              </a:spcBef>
              <a:spcAft>
                <a:spcPts val="0"/>
              </a:spcAft>
              <a:buSzPts val="1800"/>
              <a:buNone/>
            </a:pPr>
            <a:r>
              <a:t/>
            </a:r>
            <a:endParaRPr b="1">
              <a:solidFill>
                <a:schemeClr val="dk1"/>
              </a:solidFill>
              <a:latin typeface="Cambria"/>
              <a:ea typeface="Cambria"/>
              <a:cs typeface="Cambria"/>
              <a:sym typeface="Cambria"/>
            </a:endParaRPr>
          </a:p>
        </p:txBody>
      </p:sp>
      <p:sp>
        <p:nvSpPr>
          <p:cNvPr id="623" name="Google Shape;623;p3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050"/>
              <a:buFont typeface="Cambria"/>
              <a:buNone/>
            </a:pPr>
            <a:fld id="{00000000-1234-1234-1234-123412341234}" type="slidenum">
              <a:rPr b="0" i="0" lang="en-US" sz="1050" u="none" cap="none" strike="noStrike">
                <a:solidFill>
                  <a:srgbClr val="FFFFFF"/>
                </a:solidFill>
                <a:latin typeface="Cambria"/>
                <a:ea typeface="Cambria"/>
                <a:cs typeface="Cambria"/>
                <a:sym typeface="Cambria"/>
              </a:rPr>
              <a:t>‹#›</a:t>
            </a:fld>
            <a:endParaRPr b="0" i="0" sz="1050" u="none" cap="none" strike="noStrike">
              <a:solidFill>
                <a:srgbClr val="FFFFFF"/>
              </a:solidFill>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mbria"/>
              <a:buNone/>
            </a:pPr>
            <a:r>
              <a:rPr lang="en-US"/>
              <a:t>Logistics</a:t>
            </a:r>
            <a:endParaRPr/>
          </a:p>
        </p:txBody>
      </p:sp>
      <p:sp>
        <p:nvSpPr>
          <p:cNvPr id="212" name="Google Shape;212;p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3" name="Google Shape;213;p4"/>
          <p:cNvSpPr txBox="1"/>
          <p:nvPr>
            <p:ph idx="1" type="body"/>
          </p:nvPr>
        </p:nvSpPr>
        <p:spPr>
          <a:xfrm>
            <a:off x="1097280" y="1737360"/>
            <a:ext cx="10485120" cy="5120640"/>
          </a:xfrm>
          <a:prstGeom prst="rect">
            <a:avLst/>
          </a:prstGeom>
          <a:solidFill>
            <a:schemeClr val="lt1"/>
          </a:solidFill>
          <a:ln>
            <a:noFill/>
          </a:ln>
        </p:spPr>
        <p:txBody>
          <a:bodyPr anchorCtr="0" anchor="t" bIns="45700" lIns="0" spcFirstLastPara="1" rIns="0" wrap="square" tIns="45700">
            <a:normAutofit fontScale="92500" lnSpcReduction="10000"/>
          </a:bodyPr>
          <a:lstStyle/>
          <a:p>
            <a:pPr indent="-91440" lvl="0" marL="91440" rtl="0" algn="l">
              <a:lnSpc>
                <a:spcPct val="110000"/>
              </a:lnSpc>
              <a:spcBef>
                <a:spcPts val="0"/>
              </a:spcBef>
              <a:spcAft>
                <a:spcPts val="0"/>
              </a:spcAft>
              <a:buSzPct val="100000"/>
              <a:buNone/>
            </a:pPr>
            <a:r>
              <a:rPr b="1" lang="en-US" sz="3000">
                <a:solidFill>
                  <a:srgbClr val="FF0000"/>
                </a:solidFill>
              </a:rPr>
              <a:t>ADVICE#1</a:t>
            </a:r>
            <a:r>
              <a:rPr b="1" lang="en-US" sz="3000"/>
              <a:t>: WORK AS A TEAM</a:t>
            </a:r>
            <a:endParaRPr/>
          </a:p>
          <a:p>
            <a:pPr indent="-117475" lvl="0" marL="91440" rtl="0" algn="l">
              <a:lnSpc>
                <a:spcPct val="110000"/>
              </a:lnSpc>
              <a:spcBef>
                <a:spcPts val="1400"/>
              </a:spcBef>
              <a:spcAft>
                <a:spcPts val="0"/>
              </a:spcAft>
              <a:buSzPct val="100000"/>
              <a:buChar char=" "/>
            </a:pPr>
            <a:r>
              <a:rPr lang="en-US"/>
              <a:t>Milestone 1 Functions:</a:t>
            </a:r>
            <a:endParaRPr/>
          </a:p>
          <a:p>
            <a:pPr indent="-228600" lvl="1" marL="685800" rtl="0" algn="l">
              <a:lnSpc>
                <a:spcPct val="110000"/>
              </a:lnSpc>
              <a:spcBef>
                <a:spcPts val="400"/>
              </a:spcBef>
              <a:spcAft>
                <a:spcPts val="0"/>
              </a:spcAft>
              <a:buSzPct val="100000"/>
              <a:buFont typeface="Cambria"/>
              <a:buAutoNum type="arabicPeriod"/>
            </a:pPr>
            <a:r>
              <a:rPr lang="en-US"/>
              <a:t>Command Prompt	🡺      2 functions</a:t>
            </a:r>
            <a:endParaRPr/>
          </a:p>
          <a:p>
            <a:pPr indent="-228600" lvl="1" marL="685800" rtl="0" algn="l">
              <a:lnSpc>
                <a:spcPct val="110000"/>
              </a:lnSpc>
              <a:spcBef>
                <a:spcPts val="600"/>
              </a:spcBef>
              <a:spcAft>
                <a:spcPts val="0"/>
              </a:spcAft>
              <a:buSzPct val="100000"/>
              <a:buFont typeface="Cambria"/>
              <a:buAutoNum type="arabicPeriod"/>
            </a:pPr>
            <a:r>
              <a:rPr lang="en-US"/>
              <a:t>System Calls	🡺      2 requirements</a:t>
            </a:r>
            <a:endParaRPr/>
          </a:p>
          <a:p>
            <a:pPr indent="-228600" lvl="1" marL="685800" rtl="0" algn="l">
              <a:lnSpc>
                <a:spcPct val="110000"/>
              </a:lnSpc>
              <a:spcBef>
                <a:spcPts val="600"/>
              </a:spcBef>
              <a:spcAft>
                <a:spcPts val="0"/>
              </a:spcAft>
              <a:buSzPct val="100000"/>
              <a:buFont typeface="Cambria"/>
              <a:buAutoNum type="arabicPeriod"/>
            </a:pPr>
            <a:r>
              <a:rPr lang="en-US"/>
              <a:t>Dynamic Allocator	🡺      4 functions + 1 test</a:t>
            </a:r>
            <a:endParaRPr/>
          </a:p>
          <a:p>
            <a:pPr indent="-514350" lvl="0" marL="571500" rtl="0" algn="l">
              <a:lnSpc>
                <a:spcPct val="110000"/>
              </a:lnSpc>
              <a:spcBef>
                <a:spcPts val="1600"/>
              </a:spcBef>
              <a:spcAft>
                <a:spcPts val="0"/>
              </a:spcAft>
              <a:buSzPct val="100000"/>
              <a:buChar char=" "/>
            </a:pPr>
            <a:r>
              <a:rPr lang="en-US"/>
              <a:t>Average # Functions / Member = 9 / 5 members</a:t>
            </a:r>
            <a:endParaRPr/>
          </a:p>
          <a:p>
            <a:pPr indent="0" lvl="0" marL="57150" rtl="0" algn="l">
              <a:lnSpc>
                <a:spcPct val="110000"/>
              </a:lnSpc>
              <a:spcBef>
                <a:spcPts val="1400"/>
              </a:spcBef>
              <a:spcAft>
                <a:spcPts val="0"/>
              </a:spcAft>
              <a:buSzPct val="100000"/>
              <a:buNone/>
            </a:pPr>
            <a:r>
              <a:rPr b="1" lang="en-US" sz="3000">
                <a:solidFill>
                  <a:srgbClr val="FF0000"/>
                </a:solidFill>
              </a:rPr>
              <a:t>ADVICE#2</a:t>
            </a:r>
            <a:r>
              <a:rPr b="1" lang="en-US" sz="3000"/>
              <a:t>: START </a:t>
            </a:r>
            <a:r>
              <a:rPr lang="en-US" sz="3000"/>
              <a:t>immediately!</a:t>
            </a:r>
            <a:endParaRPr/>
          </a:p>
          <a:p>
            <a:pPr indent="-182880" lvl="2" marL="566928" rtl="0" algn="l">
              <a:lnSpc>
                <a:spcPct val="110000"/>
              </a:lnSpc>
              <a:spcBef>
                <a:spcPts val="400"/>
              </a:spcBef>
              <a:spcAft>
                <a:spcPts val="0"/>
              </a:spcAft>
              <a:buSzPct val="100000"/>
              <a:buChar char="◦"/>
            </a:pPr>
            <a:r>
              <a:rPr lang="en-US" sz="2000"/>
              <a:t>To have the chance to ask and to understand errors in your code in whatever you want during your </a:t>
            </a:r>
            <a:r>
              <a:rPr b="1" lang="en-US" sz="2000"/>
              <a:t>mentor’s support before the deadline</a:t>
            </a:r>
            <a:r>
              <a:rPr lang="en-US" sz="2000"/>
              <a:t>.</a:t>
            </a:r>
            <a:endParaRPr/>
          </a:p>
          <a:p>
            <a:pPr indent="0" lvl="0" marL="57150" rtl="0" algn="l">
              <a:lnSpc>
                <a:spcPct val="110000"/>
              </a:lnSpc>
              <a:spcBef>
                <a:spcPts val="1600"/>
              </a:spcBef>
              <a:spcAft>
                <a:spcPts val="0"/>
              </a:spcAft>
              <a:buSzPct val="100000"/>
              <a:buNone/>
            </a:pPr>
            <a:r>
              <a:rPr b="1" lang="en-US" sz="3000">
                <a:solidFill>
                  <a:srgbClr val="FF0000"/>
                </a:solidFill>
              </a:rPr>
              <a:t>ADVICE#3</a:t>
            </a:r>
            <a:r>
              <a:rPr b="1" lang="en-US" sz="3000"/>
              <a:t>: MUST </a:t>
            </a:r>
            <a:r>
              <a:rPr lang="en-US" sz="3000"/>
              <a:t>read the </a:t>
            </a:r>
            <a:r>
              <a:rPr b="1" lang="en-US" sz="3000"/>
              <a:t>ppt &amp; doc</a:t>
            </a:r>
            <a:r>
              <a:rPr lang="en-US" sz="3000"/>
              <a:t> CAREFULLY</a:t>
            </a:r>
            <a:endParaRPr/>
          </a:p>
          <a:p>
            <a:pPr indent="-182880" lvl="2" marL="566928" rtl="0" algn="l">
              <a:lnSpc>
                <a:spcPct val="110000"/>
              </a:lnSpc>
              <a:spcBef>
                <a:spcPts val="400"/>
              </a:spcBef>
              <a:spcAft>
                <a:spcPts val="0"/>
              </a:spcAft>
              <a:buSzPct val="100000"/>
              <a:buChar char="◦"/>
            </a:pPr>
            <a:r>
              <a:rPr lang="en-US" sz="2000"/>
              <a:t>Detailed steps</a:t>
            </a:r>
            <a:endParaRPr/>
          </a:p>
          <a:p>
            <a:pPr indent="-182880" lvl="2" marL="566928" rtl="0" algn="l">
              <a:lnSpc>
                <a:spcPct val="110000"/>
              </a:lnSpc>
              <a:spcBef>
                <a:spcPts val="600"/>
              </a:spcBef>
              <a:spcAft>
                <a:spcPts val="0"/>
              </a:spcAft>
              <a:buSzPct val="100000"/>
              <a:buChar char="◦"/>
            </a:pPr>
            <a:r>
              <a:rPr lang="en-US" sz="2000"/>
              <a:t>Helper ready made functions (</a:t>
            </a:r>
            <a:r>
              <a:rPr i="1" lang="en-US" sz="2000"/>
              <a:t>appendices</a:t>
            </a:r>
            <a:r>
              <a:rPr lang="en-US" sz="2000"/>
              <a:t>)</a:t>
            </a:r>
            <a:endParaRPr sz="2000"/>
          </a:p>
        </p:txBody>
      </p:sp>
      <p:sp>
        <p:nvSpPr>
          <p:cNvPr id="214" name="Google Shape;214;p4"/>
          <p:cNvSpPr/>
          <p:nvPr/>
        </p:nvSpPr>
        <p:spPr>
          <a:xfrm>
            <a:off x="6667500" y="2353228"/>
            <a:ext cx="49149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dk1"/>
                </a:solidFill>
                <a:latin typeface="Cambria"/>
                <a:ea typeface="Cambria"/>
                <a:cs typeface="Cambria"/>
                <a:sym typeface="Cambria"/>
              </a:rPr>
              <a:t>≈ </a:t>
            </a:r>
            <a:r>
              <a:rPr b="1" i="0" lang="en-US" sz="3200" u="none" cap="none" strike="noStrike">
                <a:solidFill>
                  <a:srgbClr val="FF0000"/>
                </a:solidFill>
                <a:latin typeface="Cambria"/>
                <a:ea typeface="Cambria"/>
                <a:cs typeface="Cambria"/>
                <a:sym typeface="Cambria"/>
              </a:rPr>
              <a:t>2 Functions </a:t>
            </a:r>
            <a:r>
              <a:rPr b="0" i="0" lang="en-US" sz="3200" u="none" cap="none" strike="noStrike">
                <a:solidFill>
                  <a:schemeClr val="dk1"/>
                </a:solidFill>
                <a:latin typeface="Cambria"/>
                <a:ea typeface="Cambria"/>
                <a:cs typeface="Cambria"/>
                <a:sym typeface="Cambria"/>
              </a:rPr>
              <a:t>on </a:t>
            </a:r>
            <a:r>
              <a:rPr b="1" i="0" lang="en-US" sz="3200" u="none" cap="none" strike="noStrike">
                <a:solidFill>
                  <a:schemeClr val="dk1"/>
                </a:solidFill>
                <a:latin typeface="Cambria"/>
                <a:ea typeface="Cambria"/>
                <a:cs typeface="Cambria"/>
                <a:sym typeface="Cambria"/>
              </a:rPr>
              <a:t>2 Weeks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4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mbria"/>
              <a:buNone/>
            </a:pPr>
            <a:r>
              <a:rPr b="1" lang="en-US"/>
              <a:t>#7:</a:t>
            </a:r>
            <a:r>
              <a:rPr lang="en-US"/>
              <a:t> Free</a:t>
            </a:r>
            <a:endParaRPr/>
          </a:p>
        </p:txBody>
      </p:sp>
      <p:sp>
        <p:nvSpPr>
          <p:cNvPr id="629" name="Google Shape;629;p40"/>
          <p:cNvSpPr txBox="1"/>
          <p:nvPr>
            <p:ph idx="1" type="body"/>
          </p:nvPr>
        </p:nvSpPr>
        <p:spPr>
          <a:xfrm>
            <a:off x="1097279" y="1845734"/>
            <a:ext cx="10058401" cy="4725663"/>
          </a:xfrm>
          <a:prstGeom prst="rect">
            <a:avLst/>
          </a:prstGeom>
          <a:noFill/>
          <a:ln>
            <a:noFill/>
          </a:ln>
        </p:spPr>
        <p:txBody>
          <a:bodyPr anchorCtr="0" anchor="t" bIns="45700" lIns="0" spcFirstLastPara="1" rIns="0" wrap="square" tIns="45700">
            <a:normAutofit/>
          </a:bodyPr>
          <a:lstStyle/>
          <a:p>
            <a:pPr indent="-152400" lvl="0" marL="91440" rtl="0" algn="ctr">
              <a:lnSpc>
                <a:spcPct val="90000"/>
              </a:lnSpc>
              <a:spcBef>
                <a:spcPts val="0"/>
              </a:spcBef>
              <a:spcAft>
                <a:spcPts val="0"/>
              </a:spcAft>
              <a:buSzPts val="2400"/>
              <a:buChar char=" "/>
            </a:pPr>
            <a:r>
              <a:rPr lang="en-US" sz="2400">
                <a:solidFill>
                  <a:srgbClr val="535353"/>
                </a:solidFill>
                <a:latin typeface="Consolas"/>
                <a:ea typeface="Consolas"/>
                <a:cs typeface="Consolas"/>
                <a:sym typeface="Consolas"/>
              </a:rPr>
              <a:t>void</a:t>
            </a:r>
            <a:r>
              <a:rPr lang="en-US" sz="2400">
                <a:solidFill>
                  <a:srgbClr val="000000"/>
                </a:solidFill>
                <a:latin typeface="Consolas"/>
                <a:ea typeface="Consolas"/>
                <a:cs typeface="Consolas"/>
                <a:sym typeface="Consolas"/>
              </a:rPr>
              <a:t> </a:t>
            </a:r>
            <a:r>
              <a:rPr b="1" lang="en-US" sz="2400">
                <a:solidFill>
                  <a:srgbClr val="000000"/>
                </a:solidFill>
                <a:latin typeface="Consolas"/>
                <a:ea typeface="Consolas"/>
                <a:cs typeface="Consolas"/>
                <a:sym typeface="Consolas"/>
              </a:rPr>
              <a:t>free_block</a:t>
            </a:r>
            <a:r>
              <a:rPr b="1" lang="en-US" sz="2400">
                <a:solidFill>
                  <a:srgbClr val="787878"/>
                </a:solidFill>
                <a:latin typeface="Consolas"/>
                <a:ea typeface="Consolas"/>
                <a:cs typeface="Consolas"/>
                <a:sym typeface="Consolas"/>
              </a:rPr>
              <a:t>(</a:t>
            </a:r>
            <a:r>
              <a:rPr b="1" lang="en-US" sz="2400">
                <a:solidFill>
                  <a:srgbClr val="535353"/>
                </a:solidFill>
                <a:latin typeface="Consolas"/>
                <a:ea typeface="Consolas"/>
                <a:cs typeface="Consolas"/>
                <a:sym typeface="Consolas"/>
              </a:rPr>
              <a:t>void</a:t>
            </a:r>
            <a:r>
              <a:rPr b="1" lang="en-US" sz="2400">
                <a:solidFill>
                  <a:srgbClr val="A36622"/>
                </a:solidFill>
                <a:latin typeface="Consolas"/>
                <a:ea typeface="Consolas"/>
                <a:cs typeface="Consolas"/>
                <a:sym typeface="Consolas"/>
              </a:rPr>
              <a:t>*</a:t>
            </a:r>
            <a:r>
              <a:rPr b="1" lang="en-US" sz="2400">
                <a:solidFill>
                  <a:srgbClr val="000000"/>
                </a:solidFill>
                <a:latin typeface="Consolas"/>
                <a:ea typeface="Consolas"/>
                <a:cs typeface="Consolas"/>
                <a:sym typeface="Consolas"/>
              </a:rPr>
              <a:t> va</a:t>
            </a:r>
            <a:r>
              <a:rPr b="1" lang="en-US" sz="2400">
                <a:solidFill>
                  <a:srgbClr val="787878"/>
                </a:solidFill>
                <a:latin typeface="Consolas"/>
                <a:ea typeface="Consolas"/>
                <a:cs typeface="Consolas"/>
                <a:sym typeface="Consolas"/>
              </a:rPr>
              <a:t>)</a:t>
            </a:r>
            <a:endParaRPr b="1" sz="2400">
              <a:solidFill>
                <a:srgbClr val="A36622"/>
              </a:solidFill>
              <a:latin typeface="Consolas"/>
              <a:ea typeface="Consolas"/>
              <a:cs typeface="Consolas"/>
              <a:sym typeface="Consolas"/>
            </a:endParaRPr>
          </a:p>
          <a:p>
            <a:pPr indent="-127000" lvl="0" marL="91440" rtl="0" algn="just">
              <a:lnSpc>
                <a:spcPct val="150000"/>
              </a:lnSpc>
              <a:spcBef>
                <a:spcPts val="1400"/>
              </a:spcBef>
              <a:spcAft>
                <a:spcPts val="0"/>
              </a:spcAft>
              <a:buSzPts val="2000"/>
              <a:buChar char=" "/>
            </a:pPr>
            <a:r>
              <a:rPr b="1" lang="en-US"/>
              <a:t>Testing:</a:t>
            </a:r>
            <a:endParaRPr/>
          </a:p>
          <a:p>
            <a:pPr indent="-182880" lvl="1" marL="384048" rtl="0" algn="l">
              <a:lnSpc>
                <a:spcPct val="150000"/>
              </a:lnSpc>
              <a:spcBef>
                <a:spcPts val="400"/>
              </a:spcBef>
              <a:spcAft>
                <a:spcPts val="0"/>
              </a:spcAft>
              <a:buSzPts val="1800"/>
              <a:buChar char="◦"/>
            </a:pPr>
            <a:r>
              <a:rPr b="1" lang="en-US">
                <a:solidFill>
                  <a:schemeClr val="dk1"/>
                </a:solidFill>
                <a:latin typeface="Courier New"/>
                <a:ea typeface="Courier New"/>
                <a:cs typeface="Courier New"/>
                <a:sym typeface="Courier New"/>
              </a:rPr>
              <a:t>FOS&gt; tst dynalloc freeff</a:t>
            </a:r>
            <a:endParaRPr b="1">
              <a:solidFill>
                <a:schemeClr val="dk1"/>
              </a:solidFill>
              <a:latin typeface="Courier New"/>
              <a:ea typeface="Courier New"/>
              <a:cs typeface="Courier New"/>
              <a:sym typeface="Courier New"/>
            </a:endParaRPr>
          </a:p>
          <a:p>
            <a:pPr indent="-68579" lvl="1" marL="384048" rtl="0" algn="just">
              <a:lnSpc>
                <a:spcPct val="150000"/>
              </a:lnSpc>
              <a:spcBef>
                <a:spcPts val="600"/>
              </a:spcBef>
              <a:spcAft>
                <a:spcPts val="0"/>
              </a:spcAft>
              <a:buSzPts val="1800"/>
              <a:buNone/>
            </a:pPr>
            <a:r>
              <a:t/>
            </a:r>
            <a:endParaRPr sz="1800">
              <a:solidFill>
                <a:schemeClr val="dk1"/>
              </a:solidFill>
              <a:latin typeface="Cambria"/>
              <a:ea typeface="Cambria"/>
              <a:cs typeface="Cambria"/>
              <a:sym typeface="Cambria"/>
            </a:endParaRPr>
          </a:p>
          <a:p>
            <a:pPr indent="-68579" lvl="1" marL="384048" rtl="0" algn="just">
              <a:lnSpc>
                <a:spcPct val="150000"/>
              </a:lnSpc>
              <a:spcBef>
                <a:spcPts val="600"/>
              </a:spcBef>
              <a:spcAft>
                <a:spcPts val="0"/>
              </a:spcAft>
              <a:buSzPts val="1800"/>
              <a:buNone/>
            </a:pPr>
            <a:r>
              <a:t/>
            </a:r>
            <a:endParaRPr b="1">
              <a:solidFill>
                <a:schemeClr val="dk1"/>
              </a:solidFill>
              <a:latin typeface="Cambria"/>
              <a:ea typeface="Cambria"/>
              <a:cs typeface="Cambria"/>
              <a:sym typeface="Cambria"/>
            </a:endParaRPr>
          </a:p>
        </p:txBody>
      </p:sp>
      <p:sp>
        <p:nvSpPr>
          <p:cNvPr id="630" name="Google Shape;630;p4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050"/>
              <a:buFont typeface="Cambria"/>
              <a:buNone/>
            </a:pPr>
            <a:fld id="{00000000-1234-1234-1234-123412341234}" type="slidenum">
              <a:rPr b="0" i="0" lang="en-US" sz="1050" u="none" cap="none" strike="noStrike">
                <a:solidFill>
                  <a:srgbClr val="FFFFFF"/>
                </a:solidFill>
                <a:latin typeface="Cambria"/>
                <a:ea typeface="Cambria"/>
                <a:cs typeface="Cambria"/>
                <a:sym typeface="Cambria"/>
              </a:rPr>
              <a:t>‹#›</a:t>
            </a:fld>
            <a:endParaRPr b="0" i="0" sz="1050" u="none" cap="none" strike="noStrike">
              <a:solidFill>
                <a:srgbClr val="FFFFFF"/>
              </a:solidFill>
              <a:latin typeface="Cambria"/>
              <a:ea typeface="Cambria"/>
              <a:cs typeface="Cambria"/>
              <a:sym typeface="Cambri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grpSp>
        <p:nvGrpSpPr>
          <p:cNvPr id="635" name="Google Shape;635;p41"/>
          <p:cNvGrpSpPr/>
          <p:nvPr/>
        </p:nvGrpSpPr>
        <p:grpSpPr>
          <a:xfrm>
            <a:off x="6477001" y="1702526"/>
            <a:ext cx="3133039" cy="4926874"/>
            <a:chOff x="4953000" y="1702526"/>
            <a:chExt cx="3133039" cy="4926874"/>
          </a:xfrm>
        </p:grpSpPr>
        <p:sp>
          <p:nvSpPr>
            <p:cNvPr id="636" name="Google Shape;636;p41"/>
            <p:cNvSpPr/>
            <p:nvPr/>
          </p:nvSpPr>
          <p:spPr>
            <a:xfrm>
              <a:off x="4953000" y="2477520"/>
              <a:ext cx="1981200" cy="901406"/>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000000"/>
                  </a:solidFill>
                  <a:latin typeface="Calibri"/>
                  <a:ea typeface="Calibri"/>
                  <a:cs typeface="Calibri"/>
                  <a:sym typeface="Calibri"/>
                </a:rPr>
                <a:t>.</a:t>
              </a:r>
              <a:endParaRPr/>
            </a:p>
            <a:p>
              <a:pPr indent="0" lvl="0" marL="0" marR="0" rtl="0" algn="ctr">
                <a:spcBef>
                  <a:spcPts val="0"/>
                </a:spcBef>
                <a:spcAft>
                  <a:spcPts val="0"/>
                </a:spcAft>
                <a:buNone/>
              </a:pPr>
              <a:r>
                <a:rPr b="1" lang="en-US" sz="1200">
                  <a:solidFill>
                    <a:srgbClr val="000000"/>
                  </a:solidFill>
                  <a:latin typeface="Calibri"/>
                  <a:ea typeface="Calibri"/>
                  <a:cs typeface="Calibri"/>
                  <a:sym typeface="Calibri"/>
                </a:rPr>
                <a:t>.</a:t>
              </a:r>
              <a:endParaRPr/>
            </a:p>
            <a:p>
              <a:pPr indent="0" lvl="0" marL="0" marR="0" rtl="0" algn="ctr">
                <a:spcBef>
                  <a:spcPts val="0"/>
                </a:spcBef>
                <a:spcAft>
                  <a:spcPts val="0"/>
                </a:spcAft>
                <a:buNone/>
              </a:pPr>
              <a:r>
                <a:rPr b="1" lang="en-US" sz="1200">
                  <a:solidFill>
                    <a:srgbClr val="000000"/>
                  </a:solidFill>
                  <a:latin typeface="Calibri"/>
                  <a:ea typeface="Calibri"/>
                  <a:cs typeface="Calibri"/>
                  <a:sym typeface="Calibri"/>
                </a:rPr>
                <a:t>.</a:t>
              </a:r>
              <a:endParaRPr b="1" sz="1200">
                <a:solidFill>
                  <a:srgbClr val="000000"/>
                </a:solidFill>
                <a:latin typeface="Calibri"/>
                <a:ea typeface="Calibri"/>
                <a:cs typeface="Calibri"/>
                <a:sym typeface="Calibri"/>
              </a:endParaRPr>
            </a:p>
          </p:txBody>
        </p:sp>
        <p:cxnSp>
          <p:nvCxnSpPr>
            <p:cNvPr id="637" name="Google Shape;637;p41"/>
            <p:cNvCxnSpPr/>
            <p:nvPr/>
          </p:nvCxnSpPr>
          <p:spPr>
            <a:xfrm rot="10800000">
              <a:off x="6934200" y="6185617"/>
              <a:ext cx="381000" cy="0"/>
            </a:xfrm>
            <a:prstGeom prst="straightConnector1">
              <a:avLst/>
            </a:prstGeom>
            <a:noFill/>
            <a:ln cap="flat" cmpd="sng" w="25400">
              <a:solidFill>
                <a:schemeClr val="dk1"/>
              </a:solidFill>
              <a:prstDash val="solid"/>
              <a:round/>
              <a:headEnd len="sm" w="sm" type="none"/>
              <a:tailEnd len="med" w="med" type="stealth"/>
            </a:ln>
            <a:effectLst>
              <a:outerShdw blurRad="40000" rotWithShape="0" dir="5400000" dist="20000">
                <a:srgbClr val="000000">
                  <a:alpha val="37647"/>
                </a:srgbClr>
              </a:outerShdw>
            </a:effectLst>
          </p:spPr>
        </p:cxnSp>
        <p:sp>
          <p:nvSpPr>
            <p:cNvPr id="638" name="Google Shape;638;p41"/>
            <p:cNvSpPr txBox="1"/>
            <p:nvPr/>
          </p:nvSpPr>
          <p:spPr>
            <a:xfrm>
              <a:off x="7278189" y="5996206"/>
              <a:ext cx="80785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000000"/>
                  </a:solidFill>
                  <a:latin typeface="Calibri"/>
                  <a:ea typeface="Calibri"/>
                  <a:cs typeface="Calibri"/>
                  <a:sym typeface="Calibri"/>
                </a:rPr>
                <a:t>daStart</a:t>
              </a:r>
              <a:endParaRPr b="1" sz="1600">
                <a:solidFill>
                  <a:srgbClr val="000000"/>
                </a:solidFill>
                <a:latin typeface="Calibri"/>
                <a:ea typeface="Calibri"/>
                <a:cs typeface="Calibri"/>
                <a:sym typeface="Calibri"/>
              </a:endParaRPr>
            </a:p>
          </p:txBody>
        </p:sp>
        <p:sp>
          <p:nvSpPr>
            <p:cNvPr id="639" name="Google Shape;639;p41"/>
            <p:cNvSpPr/>
            <p:nvPr/>
          </p:nvSpPr>
          <p:spPr>
            <a:xfrm>
              <a:off x="4953000" y="4549681"/>
              <a:ext cx="1981200" cy="917759"/>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640" name="Google Shape;640;p41"/>
            <p:cNvSpPr/>
            <p:nvPr/>
          </p:nvSpPr>
          <p:spPr>
            <a:xfrm>
              <a:off x="4953000" y="3365863"/>
              <a:ext cx="1981200" cy="252000"/>
            </a:xfrm>
            <a:prstGeom prst="rect">
              <a:avLst/>
            </a:prstGeom>
            <a:solidFill>
              <a:srgbClr val="BFBFB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000000"/>
                  </a:solidFill>
                  <a:latin typeface="Calibri"/>
                  <a:ea typeface="Calibri"/>
                  <a:cs typeface="Calibri"/>
                  <a:sym typeface="Calibri"/>
                </a:rPr>
                <a:t>1 MB</a:t>
              </a:r>
              <a:endParaRPr b="1" sz="1800">
                <a:solidFill>
                  <a:srgbClr val="000000"/>
                </a:solidFill>
                <a:latin typeface="Calibri"/>
                <a:ea typeface="Calibri"/>
                <a:cs typeface="Calibri"/>
                <a:sym typeface="Calibri"/>
              </a:endParaRPr>
            </a:p>
          </p:txBody>
        </p:sp>
        <p:sp>
          <p:nvSpPr>
            <p:cNvPr id="641" name="Google Shape;641;p41"/>
            <p:cNvSpPr/>
            <p:nvPr/>
          </p:nvSpPr>
          <p:spPr>
            <a:xfrm>
              <a:off x="4953000" y="3623400"/>
              <a:ext cx="1981200" cy="7200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642" name="Google Shape;642;p41"/>
            <p:cNvSpPr/>
            <p:nvPr/>
          </p:nvSpPr>
          <p:spPr>
            <a:xfrm>
              <a:off x="4953000" y="5867400"/>
              <a:ext cx="1981200" cy="7620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a:t>
              </a:r>
              <a:endParaRPr/>
            </a:p>
            <a:p>
              <a:pPr indent="0" lvl="0" marL="0" marR="0" rtl="0" algn="ctr">
                <a:spcBef>
                  <a:spcPts val="0"/>
                </a:spcBef>
                <a:spcAft>
                  <a:spcPts val="0"/>
                </a:spcAft>
                <a:buNone/>
              </a:pPr>
              <a:r>
                <a:rPr lang="en-US" sz="1800">
                  <a:solidFill>
                    <a:srgbClr val="000000"/>
                  </a:solidFill>
                  <a:latin typeface="Calibri"/>
                  <a:ea typeface="Calibri"/>
                  <a:cs typeface="Calibri"/>
                  <a:sym typeface="Calibri"/>
                </a:rPr>
                <a:t>.</a:t>
              </a:r>
              <a:endParaRPr/>
            </a:p>
            <a:p>
              <a:pPr indent="0" lvl="0" marL="0" marR="0" rtl="0" algn="ctr">
                <a:spcBef>
                  <a:spcPts val="0"/>
                </a:spcBef>
                <a:spcAft>
                  <a:spcPts val="0"/>
                </a:spcAft>
                <a:buNone/>
              </a:pPr>
              <a:r>
                <a:rPr lang="en-US" sz="1800">
                  <a:solidFill>
                    <a:srgbClr val="000000"/>
                  </a:solidFill>
                  <a:latin typeface="Calibri"/>
                  <a:ea typeface="Calibri"/>
                  <a:cs typeface="Calibri"/>
                  <a:sym typeface="Calibri"/>
                </a:rPr>
                <a:t>.</a:t>
              </a:r>
              <a:endParaRPr sz="1800">
                <a:solidFill>
                  <a:srgbClr val="000000"/>
                </a:solidFill>
                <a:latin typeface="Calibri"/>
                <a:ea typeface="Calibri"/>
                <a:cs typeface="Calibri"/>
                <a:sym typeface="Calibri"/>
              </a:endParaRPr>
            </a:p>
          </p:txBody>
        </p:sp>
        <p:sp>
          <p:nvSpPr>
            <p:cNvPr id="643" name="Google Shape;643;p41"/>
            <p:cNvSpPr/>
            <p:nvPr/>
          </p:nvSpPr>
          <p:spPr>
            <a:xfrm>
              <a:off x="4953000" y="4288200"/>
              <a:ext cx="1981200" cy="142588"/>
            </a:xfrm>
            <a:prstGeom prst="rect">
              <a:avLst/>
            </a:prstGeom>
            <a:solidFill>
              <a:srgbClr val="BFBFB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000000"/>
                  </a:solidFill>
                  <a:latin typeface="Calibri"/>
                  <a:ea typeface="Calibri"/>
                  <a:cs typeface="Calibri"/>
                  <a:sym typeface="Calibri"/>
                </a:rPr>
                <a:t>0.5 MB</a:t>
              </a:r>
              <a:endParaRPr b="1" sz="1200">
                <a:solidFill>
                  <a:srgbClr val="000000"/>
                </a:solidFill>
                <a:latin typeface="Calibri"/>
                <a:ea typeface="Calibri"/>
                <a:cs typeface="Calibri"/>
                <a:sym typeface="Calibri"/>
              </a:endParaRPr>
            </a:p>
          </p:txBody>
        </p:sp>
        <p:sp>
          <p:nvSpPr>
            <p:cNvPr id="644" name="Google Shape;644;p41"/>
            <p:cNvSpPr/>
            <p:nvPr/>
          </p:nvSpPr>
          <p:spPr>
            <a:xfrm>
              <a:off x="4953000" y="1702526"/>
              <a:ext cx="1981200" cy="659674"/>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000000"/>
                  </a:solidFill>
                  <a:latin typeface="Calibri"/>
                  <a:ea typeface="Calibri"/>
                  <a:cs typeface="Calibri"/>
                  <a:sym typeface="Calibri"/>
                </a:rPr>
                <a:t>.</a:t>
              </a:r>
              <a:endParaRPr/>
            </a:p>
            <a:p>
              <a:pPr indent="0" lvl="0" marL="0" marR="0" rtl="0" algn="ctr">
                <a:spcBef>
                  <a:spcPts val="0"/>
                </a:spcBef>
                <a:spcAft>
                  <a:spcPts val="0"/>
                </a:spcAft>
                <a:buNone/>
              </a:pPr>
              <a:r>
                <a:rPr b="1" lang="en-US" sz="1200">
                  <a:solidFill>
                    <a:srgbClr val="000000"/>
                  </a:solidFill>
                  <a:latin typeface="Calibri"/>
                  <a:ea typeface="Calibri"/>
                  <a:cs typeface="Calibri"/>
                  <a:sym typeface="Calibri"/>
                </a:rPr>
                <a:t>.</a:t>
              </a:r>
              <a:endParaRPr/>
            </a:p>
            <a:p>
              <a:pPr indent="0" lvl="0" marL="0" marR="0" rtl="0" algn="ctr">
                <a:spcBef>
                  <a:spcPts val="0"/>
                </a:spcBef>
                <a:spcAft>
                  <a:spcPts val="0"/>
                </a:spcAft>
                <a:buNone/>
              </a:pPr>
              <a:r>
                <a:rPr b="1" lang="en-US" sz="1200">
                  <a:solidFill>
                    <a:srgbClr val="000000"/>
                  </a:solidFill>
                  <a:latin typeface="Calibri"/>
                  <a:ea typeface="Calibri"/>
                  <a:cs typeface="Calibri"/>
                  <a:sym typeface="Calibri"/>
                </a:rPr>
                <a:t>.</a:t>
              </a:r>
              <a:endParaRPr b="1" sz="1200">
                <a:solidFill>
                  <a:srgbClr val="000000"/>
                </a:solidFill>
                <a:latin typeface="Calibri"/>
                <a:ea typeface="Calibri"/>
                <a:cs typeface="Calibri"/>
                <a:sym typeface="Calibri"/>
              </a:endParaRPr>
            </a:p>
          </p:txBody>
        </p:sp>
        <p:cxnSp>
          <p:nvCxnSpPr>
            <p:cNvPr id="645" name="Google Shape;645;p41"/>
            <p:cNvCxnSpPr/>
            <p:nvPr/>
          </p:nvCxnSpPr>
          <p:spPr>
            <a:xfrm rot="10800000">
              <a:off x="6934200" y="2091137"/>
              <a:ext cx="381000" cy="0"/>
            </a:xfrm>
            <a:prstGeom prst="straightConnector1">
              <a:avLst/>
            </a:prstGeom>
            <a:noFill/>
            <a:ln cap="flat" cmpd="sng" w="25400">
              <a:solidFill>
                <a:schemeClr val="dk1"/>
              </a:solidFill>
              <a:prstDash val="solid"/>
              <a:round/>
              <a:headEnd len="sm" w="sm" type="none"/>
              <a:tailEnd len="med" w="med" type="stealth"/>
            </a:ln>
            <a:effectLst>
              <a:outerShdw blurRad="40000" rotWithShape="0" dir="5400000" dist="20000">
                <a:srgbClr val="000000">
                  <a:alpha val="37647"/>
                </a:srgbClr>
              </a:outerShdw>
            </a:effectLst>
          </p:spPr>
        </p:cxnSp>
        <p:sp>
          <p:nvSpPr>
            <p:cNvPr id="646" name="Google Shape;646;p41"/>
            <p:cNvSpPr txBox="1"/>
            <p:nvPr/>
          </p:nvSpPr>
          <p:spPr>
            <a:xfrm>
              <a:off x="7278189" y="1901726"/>
              <a:ext cx="66806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000000"/>
                  </a:solidFill>
                  <a:latin typeface="Calibri"/>
                  <a:ea typeface="Calibri"/>
                  <a:cs typeface="Calibri"/>
                  <a:sym typeface="Calibri"/>
                </a:rPr>
                <a:t>break</a:t>
              </a:r>
              <a:endParaRPr b="1" sz="1600">
                <a:solidFill>
                  <a:srgbClr val="000000"/>
                </a:solidFill>
                <a:latin typeface="Calibri"/>
                <a:ea typeface="Calibri"/>
                <a:cs typeface="Calibri"/>
                <a:sym typeface="Calibri"/>
              </a:endParaRPr>
            </a:p>
          </p:txBody>
        </p:sp>
        <p:sp>
          <p:nvSpPr>
            <p:cNvPr id="647" name="Google Shape;647;p41"/>
            <p:cNvSpPr txBox="1"/>
            <p:nvPr/>
          </p:nvSpPr>
          <p:spPr>
            <a:xfrm>
              <a:off x="7149737" y="4870623"/>
              <a:ext cx="63030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000000"/>
                  </a:solidFill>
                  <a:latin typeface="Calibri"/>
                  <a:ea typeface="Calibri"/>
                  <a:cs typeface="Calibri"/>
                  <a:sym typeface="Calibri"/>
                </a:rPr>
                <a:t>3 MB</a:t>
              </a:r>
              <a:endParaRPr b="1" sz="1600">
                <a:solidFill>
                  <a:srgbClr val="000000"/>
                </a:solidFill>
                <a:latin typeface="Calibri"/>
                <a:ea typeface="Calibri"/>
                <a:cs typeface="Calibri"/>
                <a:sym typeface="Calibri"/>
              </a:endParaRPr>
            </a:p>
          </p:txBody>
        </p:sp>
        <p:sp>
          <p:nvSpPr>
            <p:cNvPr id="648" name="Google Shape;648;p41"/>
            <p:cNvSpPr/>
            <p:nvPr/>
          </p:nvSpPr>
          <p:spPr>
            <a:xfrm>
              <a:off x="6973389" y="4648199"/>
              <a:ext cx="216000" cy="817199"/>
            </a:xfrm>
            <a:prstGeom prst="rightBrace">
              <a:avLst>
                <a:gd fmla="val 8333"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649" name="Google Shape;649;p41"/>
            <p:cNvSpPr txBox="1"/>
            <p:nvPr/>
          </p:nvSpPr>
          <p:spPr>
            <a:xfrm>
              <a:off x="7162800" y="3818269"/>
              <a:ext cx="63030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000000"/>
                  </a:solidFill>
                  <a:latin typeface="Calibri"/>
                  <a:ea typeface="Calibri"/>
                  <a:cs typeface="Calibri"/>
                  <a:sym typeface="Calibri"/>
                </a:rPr>
                <a:t>2 MB</a:t>
              </a:r>
              <a:endParaRPr b="1" sz="1600">
                <a:solidFill>
                  <a:srgbClr val="000000"/>
                </a:solidFill>
                <a:latin typeface="Calibri"/>
                <a:ea typeface="Calibri"/>
                <a:cs typeface="Calibri"/>
                <a:sym typeface="Calibri"/>
              </a:endParaRPr>
            </a:p>
          </p:txBody>
        </p:sp>
        <p:sp>
          <p:nvSpPr>
            <p:cNvPr id="650" name="Google Shape;650;p41"/>
            <p:cNvSpPr/>
            <p:nvPr/>
          </p:nvSpPr>
          <p:spPr>
            <a:xfrm>
              <a:off x="6986452" y="3741190"/>
              <a:ext cx="216000" cy="539073"/>
            </a:xfrm>
            <a:prstGeom prst="rightBrace">
              <a:avLst>
                <a:gd fmla="val 8333"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651" name="Google Shape;651;p41"/>
            <p:cNvSpPr/>
            <p:nvPr/>
          </p:nvSpPr>
          <p:spPr>
            <a:xfrm>
              <a:off x="4953000" y="5467440"/>
              <a:ext cx="1981200" cy="720000"/>
            </a:xfrm>
            <a:prstGeom prst="rect">
              <a:avLst/>
            </a:prstGeom>
            <a:solidFill>
              <a:srgbClr val="BFBFB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000000"/>
                  </a:solidFill>
                  <a:latin typeface="Calibri"/>
                  <a:ea typeface="Calibri"/>
                  <a:cs typeface="Calibri"/>
                  <a:sym typeface="Calibri"/>
                </a:rPr>
                <a:t>4 MB</a:t>
              </a:r>
              <a:endParaRPr b="1" sz="1800">
                <a:solidFill>
                  <a:srgbClr val="000000"/>
                </a:solidFill>
                <a:latin typeface="Calibri"/>
                <a:ea typeface="Calibri"/>
                <a:cs typeface="Calibri"/>
                <a:sym typeface="Calibri"/>
              </a:endParaRPr>
            </a:p>
          </p:txBody>
        </p:sp>
      </p:grpSp>
      <p:sp>
        <p:nvSpPr>
          <p:cNvPr id="652" name="Google Shape;652;p4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
        <p:nvSpPr>
          <p:cNvPr id="653" name="Google Shape;653;p41"/>
          <p:cNvSpPr/>
          <p:nvPr/>
        </p:nvSpPr>
        <p:spPr>
          <a:xfrm>
            <a:off x="6477000" y="2087880"/>
            <a:ext cx="1981200" cy="394062"/>
          </a:xfrm>
          <a:prstGeom prst="rect">
            <a:avLst/>
          </a:prstGeom>
          <a:solidFill>
            <a:srgbClr val="BFBFB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000000"/>
                </a:solidFill>
                <a:latin typeface="Calibri"/>
                <a:ea typeface="Calibri"/>
                <a:cs typeface="Calibri"/>
                <a:sym typeface="Calibri"/>
              </a:rPr>
              <a:t>2 MB</a:t>
            </a:r>
            <a:endParaRPr b="1" sz="1800">
              <a:solidFill>
                <a:srgbClr val="000000"/>
              </a:solidFill>
              <a:latin typeface="Calibri"/>
              <a:ea typeface="Calibri"/>
              <a:cs typeface="Calibri"/>
              <a:sym typeface="Calibri"/>
            </a:endParaRPr>
          </a:p>
        </p:txBody>
      </p:sp>
      <p:sp>
        <p:nvSpPr>
          <p:cNvPr id="654" name="Google Shape;654;p41"/>
          <p:cNvSpPr/>
          <p:nvPr/>
        </p:nvSpPr>
        <p:spPr>
          <a:xfrm>
            <a:off x="6471464" y="6050280"/>
            <a:ext cx="1981200" cy="142588"/>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lgDash"/>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000000"/>
                </a:solidFill>
                <a:latin typeface="Calibri"/>
                <a:ea typeface="Calibri"/>
                <a:cs typeface="Calibri"/>
                <a:sym typeface="Calibri"/>
              </a:rPr>
              <a:t>meta data</a:t>
            </a:r>
            <a:endParaRPr b="1" sz="1200">
              <a:solidFill>
                <a:srgbClr val="000000"/>
              </a:solidFill>
              <a:latin typeface="Calibri"/>
              <a:ea typeface="Calibri"/>
              <a:cs typeface="Calibri"/>
              <a:sym typeface="Calibri"/>
            </a:endParaRPr>
          </a:p>
        </p:txBody>
      </p:sp>
      <p:grpSp>
        <p:nvGrpSpPr>
          <p:cNvPr id="655" name="Google Shape;655;p41"/>
          <p:cNvGrpSpPr/>
          <p:nvPr/>
        </p:nvGrpSpPr>
        <p:grpSpPr>
          <a:xfrm>
            <a:off x="5262881" y="5140938"/>
            <a:ext cx="3176263" cy="409995"/>
            <a:chOff x="3733800" y="4188743"/>
            <a:chExt cx="3176263" cy="409995"/>
          </a:xfrm>
        </p:grpSpPr>
        <p:cxnSp>
          <p:nvCxnSpPr>
            <p:cNvPr id="656" name="Google Shape;656;p41"/>
            <p:cNvCxnSpPr/>
            <p:nvPr/>
          </p:nvCxnSpPr>
          <p:spPr>
            <a:xfrm>
              <a:off x="4343400" y="4393474"/>
              <a:ext cx="609600" cy="0"/>
            </a:xfrm>
            <a:prstGeom prst="straightConnector1">
              <a:avLst/>
            </a:prstGeom>
            <a:noFill/>
            <a:ln cap="flat" cmpd="sng" w="25400">
              <a:solidFill>
                <a:schemeClr val="accent4"/>
              </a:solidFill>
              <a:prstDash val="solid"/>
              <a:round/>
              <a:headEnd len="sm" w="sm" type="none"/>
              <a:tailEnd len="med" w="med" type="stealth"/>
            </a:ln>
            <a:effectLst>
              <a:outerShdw blurRad="40000" rotWithShape="0" dir="5400000" dist="20000">
                <a:srgbClr val="000000">
                  <a:alpha val="37647"/>
                </a:srgbClr>
              </a:outerShdw>
            </a:effectLst>
          </p:spPr>
        </p:cxnSp>
        <p:sp>
          <p:nvSpPr>
            <p:cNvPr id="657" name="Google Shape;657;p41"/>
            <p:cNvSpPr/>
            <p:nvPr/>
          </p:nvSpPr>
          <p:spPr>
            <a:xfrm>
              <a:off x="4966063" y="4188743"/>
              <a:ext cx="1944000" cy="180000"/>
            </a:xfrm>
            <a:prstGeom prst="rect">
              <a:avLst/>
            </a:prstGeom>
            <a:gradFill>
              <a:gsLst>
                <a:gs pos="0">
                  <a:srgbClr val="C8B2E9"/>
                </a:gs>
                <a:gs pos="35000">
                  <a:srgbClr val="D6CAED"/>
                </a:gs>
                <a:gs pos="100000">
                  <a:srgbClr val="EFE8FA"/>
                </a:gs>
              </a:gsLst>
              <a:lin ang="16200000" scaled="0"/>
            </a:gradFill>
            <a:ln cap="flat" cmpd="sng" w="9525">
              <a:solidFill>
                <a:srgbClr val="7C5F9F"/>
              </a:solidFill>
              <a:prstDash val="dash"/>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1 MB</a:t>
              </a:r>
              <a:endParaRPr sz="1800">
                <a:solidFill>
                  <a:srgbClr val="000000"/>
                </a:solidFill>
                <a:latin typeface="Calibri"/>
                <a:ea typeface="Calibri"/>
                <a:cs typeface="Calibri"/>
                <a:sym typeface="Calibri"/>
              </a:endParaRPr>
            </a:p>
          </p:txBody>
        </p:sp>
        <p:sp>
          <p:nvSpPr>
            <p:cNvPr id="658" name="Google Shape;658;p41"/>
            <p:cNvSpPr txBox="1"/>
            <p:nvPr/>
          </p:nvSpPr>
          <p:spPr>
            <a:xfrm>
              <a:off x="3733800" y="4229406"/>
              <a:ext cx="586122" cy="369332"/>
            </a:xfrm>
            <a:prstGeom prst="rect">
              <a:avLst/>
            </a:prstGeom>
            <a:noFill/>
            <a:ln>
              <a:noFill/>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ptr1</a:t>
              </a:r>
              <a:endParaRPr b="1" sz="1600">
                <a:solidFill>
                  <a:srgbClr val="000000"/>
                </a:solidFill>
                <a:latin typeface="Calibri"/>
                <a:ea typeface="Calibri"/>
                <a:cs typeface="Calibri"/>
                <a:sym typeface="Calibri"/>
              </a:endParaRPr>
            </a:p>
          </p:txBody>
        </p:sp>
      </p:grpSp>
      <p:sp>
        <p:nvSpPr>
          <p:cNvPr id="659" name="Google Shape;659;p41"/>
          <p:cNvSpPr/>
          <p:nvPr/>
        </p:nvSpPr>
        <p:spPr>
          <a:xfrm>
            <a:off x="6471464" y="4407093"/>
            <a:ext cx="1981200" cy="142588"/>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lgDash"/>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000000"/>
                </a:solidFill>
                <a:latin typeface="Calibri"/>
                <a:ea typeface="Calibri"/>
                <a:cs typeface="Calibri"/>
                <a:sym typeface="Calibri"/>
              </a:rPr>
              <a:t>meta data</a:t>
            </a:r>
            <a:endParaRPr b="1" sz="1200">
              <a:solidFill>
                <a:srgbClr val="000000"/>
              </a:solidFill>
              <a:latin typeface="Calibri"/>
              <a:ea typeface="Calibri"/>
              <a:cs typeface="Calibri"/>
              <a:sym typeface="Calibri"/>
            </a:endParaRPr>
          </a:p>
        </p:txBody>
      </p:sp>
      <p:sp>
        <p:nvSpPr>
          <p:cNvPr id="660" name="Google Shape;660;p41"/>
          <p:cNvSpPr/>
          <p:nvPr/>
        </p:nvSpPr>
        <p:spPr>
          <a:xfrm>
            <a:off x="6482081" y="3598602"/>
            <a:ext cx="1981200" cy="142588"/>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lgDash"/>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000000"/>
                </a:solidFill>
                <a:latin typeface="Calibri"/>
                <a:ea typeface="Calibri"/>
                <a:cs typeface="Calibri"/>
                <a:sym typeface="Calibri"/>
              </a:rPr>
              <a:t>meta data</a:t>
            </a:r>
            <a:endParaRPr b="1" sz="1200">
              <a:solidFill>
                <a:srgbClr val="000000"/>
              </a:solidFill>
              <a:latin typeface="Calibri"/>
              <a:ea typeface="Calibri"/>
              <a:cs typeface="Calibri"/>
              <a:sym typeface="Calibri"/>
            </a:endParaRPr>
          </a:p>
        </p:txBody>
      </p:sp>
      <p:grpSp>
        <p:nvGrpSpPr>
          <p:cNvPr id="661" name="Google Shape;661;p41"/>
          <p:cNvGrpSpPr/>
          <p:nvPr/>
        </p:nvGrpSpPr>
        <p:grpSpPr>
          <a:xfrm>
            <a:off x="5257801" y="4718852"/>
            <a:ext cx="3176263" cy="369332"/>
            <a:chOff x="3733800" y="4115412"/>
            <a:chExt cx="3176263" cy="369332"/>
          </a:xfrm>
        </p:grpSpPr>
        <p:cxnSp>
          <p:nvCxnSpPr>
            <p:cNvPr id="662" name="Google Shape;662;p41"/>
            <p:cNvCxnSpPr/>
            <p:nvPr/>
          </p:nvCxnSpPr>
          <p:spPr>
            <a:xfrm>
              <a:off x="4343400" y="4393474"/>
              <a:ext cx="609600" cy="0"/>
            </a:xfrm>
            <a:prstGeom prst="straightConnector1">
              <a:avLst/>
            </a:prstGeom>
            <a:noFill/>
            <a:ln cap="flat" cmpd="sng" w="25400">
              <a:solidFill>
                <a:schemeClr val="accent6"/>
              </a:solidFill>
              <a:prstDash val="solid"/>
              <a:round/>
              <a:headEnd len="sm" w="sm" type="none"/>
              <a:tailEnd len="med" w="med" type="stealth"/>
            </a:ln>
            <a:effectLst>
              <a:outerShdw blurRad="40000" rotWithShape="0" dir="5400000" dist="20000">
                <a:srgbClr val="000000">
                  <a:alpha val="37647"/>
                </a:srgbClr>
              </a:outerShdw>
            </a:effectLst>
          </p:spPr>
        </p:cxnSp>
        <p:sp>
          <p:nvSpPr>
            <p:cNvPr id="663" name="Google Shape;663;p41"/>
            <p:cNvSpPr/>
            <p:nvPr/>
          </p:nvSpPr>
          <p:spPr>
            <a:xfrm>
              <a:off x="4966063" y="4188743"/>
              <a:ext cx="1944000" cy="180000"/>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1 MB</a:t>
              </a:r>
              <a:endParaRPr sz="1800">
                <a:solidFill>
                  <a:srgbClr val="000000"/>
                </a:solidFill>
                <a:latin typeface="Calibri"/>
                <a:ea typeface="Calibri"/>
                <a:cs typeface="Calibri"/>
                <a:sym typeface="Calibri"/>
              </a:endParaRPr>
            </a:p>
          </p:txBody>
        </p:sp>
        <p:sp>
          <p:nvSpPr>
            <p:cNvPr id="664" name="Google Shape;664;p41"/>
            <p:cNvSpPr txBox="1"/>
            <p:nvPr/>
          </p:nvSpPr>
          <p:spPr>
            <a:xfrm>
              <a:off x="3733800" y="4115412"/>
              <a:ext cx="586122" cy="369332"/>
            </a:xfrm>
            <a:prstGeom prst="rect">
              <a:avLst/>
            </a:prstGeom>
            <a:noFill/>
            <a:ln>
              <a:noFill/>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ptr3</a:t>
              </a:r>
              <a:endParaRPr b="1" sz="1600">
                <a:solidFill>
                  <a:srgbClr val="000000"/>
                </a:solidFill>
                <a:latin typeface="Calibri"/>
                <a:ea typeface="Calibri"/>
                <a:cs typeface="Calibri"/>
                <a:sym typeface="Calibri"/>
              </a:endParaRPr>
            </a:p>
          </p:txBody>
        </p:sp>
      </p:grpSp>
      <p:grpSp>
        <p:nvGrpSpPr>
          <p:cNvPr id="665" name="Google Shape;665;p41"/>
          <p:cNvGrpSpPr/>
          <p:nvPr/>
        </p:nvGrpSpPr>
        <p:grpSpPr>
          <a:xfrm>
            <a:off x="5257801" y="2875960"/>
            <a:ext cx="3202940" cy="512400"/>
            <a:chOff x="5257801" y="2896280"/>
            <a:chExt cx="3202940" cy="512400"/>
          </a:xfrm>
        </p:grpSpPr>
        <p:grpSp>
          <p:nvGrpSpPr>
            <p:cNvPr id="666" name="Google Shape;666;p41"/>
            <p:cNvGrpSpPr/>
            <p:nvPr/>
          </p:nvGrpSpPr>
          <p:grpSpPr>
            <a:xfrm>
              <a:off x="5257801" y="2896280"/>
              <a:ext cx="3176263" cy="512400"/>
              <a:chOff x="3733800" y="3553721"/>
              <a:chExt cx="3176263" cy="512400"/>
            </a:xfrm>
          </p:grpSpPr>
          <p:cxnSp>
            <p:nvCxnSpPr>
              <p:cNvPr id="667" name="Google Shape;667;p41"/>
              <p:cNvCxnSpPr/>
              <p:nvPr/>
            </p:nvCxnSpPr>
            <p:spPr>
              <a:xfrm>
                <a:off x="4343400" y="3925389"/>
                <a:ext cx="609600" cy="0"/>
              </a:xfrm>
              <a:prstGeom prst="straightConnector1">
                <a:avLst/>
              </a:prstGeom>
              <a:noFill/>
              <a:ln cap="flat" cmpd="sng" w="25400">
                <a:solidFill>
                  <a:schemeClr val="accent3"/>
                </a:solidFill>
                <a:prstDash val="solid"/>
                <a:round/>
                <a:headEnd len="sm" w="sm" type="none"/>
                <a:tailEnd len="med" w="med" type="stealth"/>
              </a:ln>
              <a:effectLst>
                <a:outerShdw blurRad="40000" rotWithShape="0" dir="5400000" dist="20000">
                  <a:srgbClr val="000000">
                    <a:alpha val="37647"/>
                  </a:srgbClr>
                </a:outerShdw>
              </a:effectLst>
            </p:spPr>
          </p:cxnSp>
          <p:sp>
            <p:nvSpPr>
              <p:cNvPr id="668" name="Google Shape;668;p41"/>
              <p:cNvSpPr/>
              <p:nvPr/>
            </p:nvSpPr>
            <p:spPr>
              <a:xfrm>
                <a:off x="4966063" y="3553721"/>
                <a:ext cx="1944000" cy="360000"/>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2 MB</a:t>
                </a:r>
                <a:endParaRPr sz="1800">
                  <a:solidFill>
                    <a:srgbClr val="000000"/>
                  </a:solidFill>
                  <a:latin typeface="Calibri"/>
                  <a:ea typeface="Calibri"/>
                  <a:cs typeface="Calibri"/>
                  <a:sym typeface="Calibri"/>
                </a:endParaRPr>
              </a:p>
            </p:txBody>
          </p:sp>
          <p:sp>
            <p:nvSpPr>
              <p:cNvPr id="669" name="Google Shape;669;p41"/>
              <p:cNvSpPr txBox="1"/>
              <p:nvPr/>
            </p:nvSpPr>
            <p:spPr>
              <a:xfrm>
                <a:off x="3733800" y="3696789"/>
                <a:ext cx="586122" cy="369332"/>
              </a:xfrm>
              <a:prstGeom prst="rect">
                <a:avLst/>
              </a:prstGeom>
              <a:noFill/>
              <a:ln>
                <a:noFill/>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ptr4</a:t>
                </a:r>
                <a:endParaRPr b="1" sz="1600">
                  <a:solidFill>
                    <a:srgbClr val="000000"/>
                  </a:solidFill>
                  <a:latin typeface="Calibri"/>
                  <a:ea typeface="Calibri"/>
                  <a:cs typeface="Calibri"/>
                  <a:sym typeface="Calibri"/>
                </a:endParaRPr>
              </a:p>
            </p:txBody>
          </p:sp>
        </p:grpSp>
        <p:sp>
          <p:nvSpPr>
            <p:cNvPr id="670" name="Google Shape;670;p41"/>
            <p:cNvSpPr/>
            <p:nvPr/>
          </p:nvSpPr>
          <p:spPr>
            <a:xfrm>
              <a:off x="6479541" y="3234600"/>
              <a:ext cx="1981200" cy="142588"/>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lgDash"/>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000000"/>
                  </a:solidFill>
                  <a:latin typeface="Calibri"/>
                  <a:ea typeface="Calibri"/>
                  <a:cs typeface="Calibri"/>
                  <a:sym typeface="Calibri"/>
                </a:rPr>
                <a:t>meta data</a:t>
              </a:r>
              <a:endParaRPr b="1" sz="1200">
                <a:solidFill>
                  <a:srgbClr val="000000"/>
                </a:solidFill>
                <a:latin typeface="Calibri"/>
                <a:ea typeface="Calibri"/>
                <a:cs typeface="Calibri"/>
                <a:sym typeface="Calibri"/>
              </a:endParaRPr>
            </a:p>
          </p:txBody>
        </p:sp>
      </p:grpSp>
      <p:sp>
        <p:nvSpPr>
          <p:cNvPr id="671" name="Google Shape;671;p41"/>
          <p:cNvSpPr/>
          <p:nvPr/>
        </p:nvSpPr>
        <p:spPr>
          <a:xfrm>
            <a:off x="6479541" y="2470513"/>
            <a:ext cx="1981200" cy="142588"/>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lgDash"/>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000000"/>
                </a:solidFill>
                <a:latin typeface="Calibri"/>
                <a:ea typeface="Calibri"/>
                <a:cs typeface="Calibri"/>
                <a:sym typeface="Calibri"/>
              </a:rPr>
              <a:t>meta data</a:t>
            </a:r>
            <a:endParaRPr b="1" sz="1200">
              <a:solidFill>
                <a:srgbClr val="000000"/>
              </a:solidFill>
              <a:latin typeface="Calibri"/>
              <a:ea typeface="Calibri"/>
              <a:cs typeface="Calibri"/>
              <a:sym typeface="Calibri"/>
            </a:endParaRPr>
          </a:p>
        </p:txBody>
      </p:sp>
      <p:sp>
        <p:nvSpPr>
          <p:cNvPr id="672" name="Google Shape;672;p41"/>
          <p:cNvSpPr txBox="1"/>
          <p:nvPr>
            <p:ph type="title"/>
          </p:nvPr>
        </p:nvSpPr>
        <p:spPr>
          <a:xfrm>
            <a:off x="1097280" y="286603"/>
            <a:ext cx="10058400" cy="145075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b="1" lang="en-US"/>
              <a:t>#7:</a:t>
            </a:r>
            <a:r>
              <a:rPr lang="en-US"/>
              <a:t> Free – </a:t>
            </a:r>
            <a:r>
              <a:rPr b="1" lang="en-US">
                <a:solidFill>
                  <a:srgbClr val="FF0000"/>
                </a:solidFill>
              </a:rPr>
              <a:t>Example </a:t>
            </a:r>
            <a:endParaRPr b="1">
              <a:solidFill>
                <a:srgbClr val="FF0000"/>
              </a:solidFill>
            </a:endParaRPr>
          </a:p>
        </p:txBody>
      </p:sp>
      <p:sp>
        <p:nvSpPr>
          <p:cNvPr id="673" name="Google Shape;673;p41"/>
          <p:cNvSpPr txBox="1"/>
          <p:nvPr/>
        </p:nvSpPr>
        <p:spPr>
          <a:xfrm>
            <a:off x="3388359" y="4691331"/>
            <a:ext cx="1149013" cy="369332"/>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free(</a:t>
            </a:r>
            <a:r>
              <a:rPr b="1" lang="en-US" sz="1800">
                <a:solidFill>
                  <a:srgbClr val="000000"/>
                </a:solidFill>
                <a:latin typeface="Calibri"/>
                <a:ea typeface="Calibri"/>
                <a:cs typeface="Calibri"/>
                <a:sym typeface="Calibri"/>
              </a:rPr>
              <a:t>ptr3</a:t>
            </a:r>
            <a:r>
              <a:rPr lang="en-US" sz="1800">
                <a:solidFill>
                  <a:srgbClr val="000000"/>
                </a:solidFill>
                <a:latin typeface="Calibri"/>
                <a:ea typeface="Calibri"/>
                <a:cs typeface="Calibri"/>
                <a:sym typeface="Calibri"/>
              </a:rPr>
              <a:t>)</a:t>
            </a:r>
            <a:endParaRPr sz="1800">
              <a:solidFill>
                <a:srgbClr val="000000"/>
              </a:solidFill>
              <a:latin typeface="Calibri"/>
              <a:ea typeface="Calibri"/>
              <a:cs typeface="Calibri"/>
              <a:sym typeface="Calibri"/>
            </a:endParaRPr>
          </a:p>
        </p:txBody>
      </p:sp>
      <p:sp>
        <p:nvSpPr>
          <p:cNvPr id="674" name="Google Shape;674;p41"/>
          <p:cNvSpPr txBox="1"/>
          <p:nvPr/>
        </p:nvSpPr>
        <p:spPr>
          <a:xfrm>
            <a:off x="3393439" y="5181601"/>
            <a:ext cx="1149013" cy="369332"/>
          </a:xfrm>
          <a:prstGeom prst="rect">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free(</a:t>
            </a:r>
            <a:r>
              <a:rPr b="1" lang="en-US" sz="1800">
                <a:solidFill>
                  <a:srgbClr val="000000"/>
                </a:solidFill>
                <a:latin typeface="Calibri"/>
                <a:ea typeface="Calibri"/>
                <a:cs typeface="Calibri"/>
                <a:sym typeface="Calibri"/>
              </a:rPr>
              <a:t>ptr1</a:t>
            </a:r>
            <a:r>
              <a:rPr lang="en-US" sz="1800">
                <a:solidFill>
                  <a:srgbClr val="000000"/>
                </a:solidFill>
                <a:latin typeface="Calibri"/>
                <a:ea typeface="Calibri"/>
                <a:cs typeface="Calibri"/>
                <a:sym typeface="Calibri"/>
              </a:rPr>
              <a:t>)</a:t>
            </a:r>
            <a:endParaRPr sz="1800">
              <a:solidFill>
                <a:srgbClr val="000000"/>
              </a:solidFill>
              <a:latin typeface="Calibri"/>
              <a:ea typeface="Calibri"/>
              <a:cs typeface="Calibri"/>
              <a:sym typeface="Calibri"/>
            </a:endParaRPr>
          </a:p>
        </p:txBody>
      </p:sp>
      <p:sp>
        <p:nvSpPr>
          <p:cNvPr id="675" name="Google Shape;675;p41"/>
          <p:cNvSpPr/>
          <p:nvPr/>
        </p:nvSpPr>
        <p:spPr>
          <a:xfrm>
            <a:off x="6476544" y="5322812"/>
            <a:ext cx="1981200" cy="142588"/>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lgDash"/>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000000"/>
                </a:solidFill>
                <a:latin typeface="Calibri"/>
                <a:ea typeface="Calibri"/>
                <a:cs typeface="Calibri"/>
                <a:sym typeface="Calibri"/>
              </a:rPr>
              <a:t>meta data</a:t>
            </a:r>
            <a:endParaRPr b="1" sz="1200">
              <a:solidFill>
                <a:srgbClr val="000000"/>
              </a:solidFill>
              <a:latin typeface="Calibri"/>
              <a:ea typeface="Calibri"/>
              <a:cs typeface="Calibri"/>
              <a:sym typeface="Calibri"/>
            </a:endParaRPr>
          </a:p>
        </p:txBody>
      </p:sp>
      <p:sp>
        <p:nvSpPr>
          <p:cNvPr id="676" name="Google Shape;676;p41"/>
          <p:cNvSpPr/>
          <p:nvPr/>
        </p:nvSpPr>
        <p:spPr>
          <a:xfrm>
            <a:off x="6471464" y="4976855"/>
            <a:ext cx="1981200" cy="142588"/>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lgDash"/>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000000"/>
                </a:solidFill>
                <a:latin typeface="Calibri"/>
                <a:ea typeface="Calibri"/>
                <a:cs typeface="Calibri"/>
                <a:sym typeface="Calibri"/>
              </a:rPr>
              <a:t>meta data</a:t>
            </a:r>
            <a:endParaRPr b="1" sz="1200">
              <a:solidFill>
                <a:srgbClr val="000000"/>
              </a:solidFill>
              <a:latin typeface="Calibri"/>
              <a:ea typeface="Calibri"/>
              <a:cs typeface="Calibri"/>
              <a:sym typeface="Calibri"/>
            </a:endParaRPr>
          </a:p>
        </p:txBody>
      </p:sp>
      <p:sp>
        <p:nvSpPr>
          <p:cNvPr id="677" name="Google Shape;677;p41"/>
          <p:cNvSpPr/>
          <p:nvPr/>
        </p:nvSpPr>
        <p:spPr>
          <a:xfrm>
            <a:off x="6452864" y="4137675"/>
            <a:ext cx="1981200" cy="142588"/>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lgDash"/>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000000"/>
                </a:solidFill>
                <a:latin typeface="Calibri"/>
                <a:ea typeface="Calibri"/>
                <a:cs typeface="Calibri"/>
                <a:sym typeface="Calibri"/>
              </a:rPr>
              <a:t>meta data</a:t>
            </a:r>
            <a:endParaRPr b="1" sz="1200">
              <a:solidFill>
                <a:srgbClr val="000000"/>
              </a:solidFill>
              <a:latin typeface="Calibri"/>
              <a:ea typeface="Calibri"/>
              <a:cs typeface="Calibri"/>
              <a:sym typeface="Calibri"/>
            </a:endParaRPr>
          </a:p>
        </p:txBody>
      </p:sp>
      <p:sp>
        <p:nvSpPr>
          <p:cNvPr id="678" name="Google Shape;678;p41"/>
          <p:cNvSpPr/>
          <p:nvPr/>
        </p:nvSpPr>
        <p:spPr>
          <a:xfrm>
            <a:off x="6490064" y="2743654"/>
            <a:ext cx="1981200" cy="142588"/>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lgDash"/>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000000"/>
                </a:solidFill>
                <a:latin typeface="Calibri"/>
                <a:ea typeface="Calibri"/>
                <a:cs typeface="Calibri"/>
                <a:sym typeface="Calibri"/>
              </a:rPr>
              <a:t>meta data</a:t>
            </a:r>
            <a:endParaRPr b="1" sz="1200">
              <a:solidFill>
                <a:srgbClr val="000000"/>
              </a:solidFill>
              <a:latin typeface="Calibri"/>
              <a:ea typeface="Calibri"/>
              <a:cs typeface="Calibri"/>
              <a:sym typeface="Calibri"/>
            </a:endParaRPr>
          </a:p>
        </p:txBody>
      </p:sp>
      <p:sp>
        <p:nvSpPr>
          <p:cNvPr id="679" name="Google Shape;679;p41"/>
          <p:cNvSpPr/>
          <p:nvPr/>
        </p:nvSpPr>
        <p:spPr>
          <a:xfrm>
            <a:off x="6476544" y="4643187"/>
            <a:ext cx="1981200" cy="142588"/>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lgDash"/>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000000"/>
                </a:solidFill>
                <a:latin typeface="Calibri"/>
                <a:ea typeface="Calibri"/>
                <a:cs typeface="Calibri"/>
                <a:sym typeface="Calibri"/>
              </a:rPr>
              <a:t>meta data</a:t>
            </a:r>
            <a:endParaRPr b="1" sz="1200">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4"/>
                                        </p:tgtEl>
                                        <p:attrNameLst>
                                          <p:attrName>style.visibility</p:attrName>
                                        </p:attrNameLst>
                                      </p:cBhvr>
                                      <p:to>
                                        <p:strVal val="visible"/>
                                      </p:to>
                                    </p:set>
                                  </p:childTnLst>
                                </p:cTn>
                              </p:par>
                              <p:par>
                                <p:cTn fill="hold" nodeType="withEffect" presetClass="exit" presetID="10" presetSubtype="0">
                                  <p:stCondLst>
                                    <p:cond delay="0"/>
                                  </p:stCondLst>
                                  <p:childTnLst>
                                    <p:animEffect filter="fade" transition="out">
                                      <p:cBhvr>
                                        <p:cTn dur="500"/>
                                        <p:tgtEl>
                                          <p:spTgt spid="655"/>
                                        </p:tgtEl>
                                      </p:cBhvr>
                                    </p:animEffect>
                                    <p:set>
                                      <p:cBhvr>
                                        <p:cTn dur="1" fill="hold">
                                          <p:stCondLst>
                                            <p:cond delay="500"/>
                                          </p:stCondLst>
                                        </p:cTn>
                                        <p:tgtEl>
                                          <p:spTgt spid="65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3"/>
                                        </p:tgtEl>
                                        <p:attrNameLst>
                                          <p:attrName>style.visibility</p:attrName>
                                        </p:attrNameLst>
                                      </p:cBhvr>
                                      <p:to>
                                        <p:strVal val="visible"/>
                                      </p:to>
                                    </p:set>
                                  </p:childTnLst>
                                </p:cTn>
                              </p:par>
                              <p:par>
                                <p:cTn fill="hold" nodeType="withEffect" presetClass="exit" presetID="10" presetSubtype="0">
                                  <p:stCondLst>
                                    <p:cond delay="0"/>
                                  </p:stCondLst>
                                  <p:childTnLst>
                                    <p:animEffect filter="fade" transition="out">
                                      <p:cBhvr>
                                        <p:cTn dur="500"/>
                                        <p:tgtEl>
                                          <p:spTgt spid="661"/>
                                        </p:tgtEl>
                                      </p:cBhvr>
                                    </p:animEffect>
                                    <p:set>
                                      <p:cBhvr>
                                        <p:cTn dur="1" fill="hold">
                                          <p:stCondLst>
                                            <p:cond delay="500"/>
                                          </p:stCondLst>
                                        </p:cTn>
                                        <p:tgtEl>
                                          <p:spTgt spid="661"/>
                                        </p:tgtEl>
                                        <p:attrNameLst>
                                          <p:attrName>style.visibility</p:attrName>
                                        </p:attrNameLst>
                                      </p:cBhvr>
                                      <p:to>
                                        <p:strVal val="hidden"/>
                                      </p:to>
                                    </p:set>
                                  </p:childTnLst>
                                </p:cTn>
                              </p:par>
                            </p:childTnLst>
                          </p:cTn>
                        </p:par>
                        <p:par>
                          <p:cTn fill="hold">
                            <p:stCondLst>
                              <p:cond delay="500"/>
                            </p:stCondLst>
                            <p:childTnLst>
                              <p:par>
                                <p:cTn fill="hold" nodeType="afterEffect" presetClass="exit" presetID="10" presetSubtype="0">
                                  <p:stCondLst>
                                    <p:cond delay="0"/>
                                  </p:stCondLst>
                                  <p:childTnLst>
                                    <p:animEffect filter="fade" transition="out">
                                      <p:cBhvr>
                                        <p:cTn dur="500"/>
                                        <p:tgtEl>
                                          <p:spTgt spid="676"/>
                                        </p:tgtEl>
                                      </p:cBhvr>
                                    </p:animEffect>
                                    <p:set>
                                      <p:cBhvr>
                                        <p:cTn dur="1" fill="hold">
                                          <p:stCondLst>
                                            <p:cond delay="500"/>
                                          </p:stCondLst>
                                        </p:cTn>
                                        <p:tgtEl>
                                          <p:spTgt spid="67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679"/>
                                        </p:tgtEl>
                                      </p:cBhvr>
                                    </p:animEffect>
                                    <p:set>
                                      <p:cBhvr>
                                        <p:cTn dur="1" fill="hold">
                                          <p:stCondLst>
                                            <p:cond delay="500"/>
                                          </p:stCondLst>
                                        </p:cTn>
                                        <p:tgtEl>
                                          <p:spTgt spid="67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4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mbria"/>
              <a:buNone/>
            </a:pPr>
            <a:r>
              <a:rPr b="1" lang="en-US"/>
              <a:t>#8:</a:t>
            </a:r>
            <a:r>
              <a:rPr lang="en-US"/>
              <a:t> Reallocate by First Fit</a:t>
            </a:r>
            <a:endParaRPr/>
          </a:p>
        </p:txBody>
      </p:sp>
      <p:sp>
        <p:nvSpPr>
          <p:cNvPr id="685" name="Google Shape;685;p42"/>
          <p:cNvSpPr txBox="1"/>
          <p:nvPr>
            <p:ph idx="1" type="body"/>
          </p:nvPr>
        </p:nvSpPr>
        <p:spPr>
          <a:xfrm>
            <a:off x="1097279" y="1845734"/>
            <a:ext cx="10058401" cy="5012266"/>
          </a:xfrm>
          <a:prstGeom prst="rect">
            <a:avLst/>
          </a:prstGeom>
          <a:noFill/>
          <a:ln>
            <a:noFill/>
          </a:ln>
        </p:spPr>
        <p:txBody>
          <a:bodyPr anchorCtr="0" anchor="t" bIns="45700" lIns="0" spcFirstLastPara="1" rIns="0" wrap="square" tIns="45700">
            <a:normAutofit/>
          </a:bodyPr>
          <a:lstStyle/>
          <a:p>
            <a:pPr indent="-152400" lvl="0" marL="91440" rtl="0" algn="ctr">
              <a:lnSpc>
                <a:spcPct val="90000"/>
              </a:lnSpc>
              <a:spcBef>
                <a:spcPts val="0"/>
              </a:spcBef>
              <a:spcAft>
                <a:spcPts val="0"/>
              </a:spcAft>
              <a:buSzPts val="2400"/>
              <a:buChar char=" "/>
            </a:pPr>
            <a:r>
              <a:rPr lang="en-US" sz="2400">
                <a:solidFill>
                  <a:srgbClr val="535353"/>
                </a:solidFill>
                <a:latin typeface="Consolas"/>
                <a:ea typeface="Consolas"/>
                <a:cs typeface="Consolas"/>
                <a:sym typeface="Consolas"/>
              </a:rPr>
              <a:t>void</a:t>
            </a:r>
            <a:r>
              <a:rPr lang="en-US" sz="2400">
                <a:solidFill>
                  <a:srgbClr val="000000"/>
                </a:solidFill>
                <a:latin typeface="Consolas"/>
                <a:ea typeface="Consolas"/>
                <a:cs typeface="Consolas"/>
                <a:sym typeface="Consolas"/>
              </a:rPr>
              <a:t> </a:t>
            </a:r>
            <a:r>
              <a:rPr lang="en-US" sz="2400">
                <a:solidFill>
                  <a:srgbClr val="A36622"/>
                </a:solidFill>
                <a:latin typeface="Consolas"/>
                <a:ea typeface="Consolas"/>
                <a:cs typeface="Consolas"/>
                <a:sym typeface="Consolas"/>
              </a:rPr>
              <a:t>*</a:t>
            </a:r>
            <a:r>
              <a:rPr b="1" lang="en-US" sz="2400">
                <a:solidFill>
                  <a:srgbClr val="000000"/>
                </a:solidFill>
                <a:latin typeface="Consolas"/>
                <a:ea typeface="Consolas"/>
                <a:cs typeface="Consolas"/>
                <a:sym typeface="Consolas"/>
              </a:rPr>
              <a:t>realloc_block_FF</a:t>
            </a:r>
            <a:r>
              <a:rPr b="1" lang="en-US" sz="2400">
                <a:solidFill>
                  <a:srgbClr val="787878"/>
                </a:solidFill>
                <a:latin typeface="Consolas"/>
                <a:ea typeface="Consolas"/>
                <a:cs typeface="Consolas"/>
                <a:sym typeface="Consolas"/>
              </a:rPr>
              <a:t>(</a:t>
            </a:r>
            <a:r>
              <a:rPr b="1" lang="en-US" sz="2400">
                <a:solidFill>
                  <a:srgbClr val="535353"/>
                </a:solidFill>
                <a:latin typeface="Consolas"/>
                <a:ea typeface="Consolas"/>
                <a:cs typeface="Consolas"/>
                <a:sym typeface="Consolas"/>
              </a:rPr>
              <a:t>void</a:t>
            </a:r>
            <a:r>
              <a:rPr b="1" lang="en-US" sz="2400">
                <a:solidFill>
                  <a:srgbClr val="A36622"/>
                </a:solidFill>
                <a:latin typeface="Consolas"/>
                <a:ea typeface="Consolas"/>
                <a:cs typeface="Consolas"/>
                <a:sym typeface="Consolas"/>
              </a:rPr>
              <a:t>*</a:t>
            </a:r>
            <a:r>
              <a:rPr b="1" lang="en-US" sz="2400">
                <a:solidFill>
                  <a:srgbClr val="000000"/>
                </a:solidFill>
                <a:latin typeface="Consolas"/>
                <a:ea typeface="Consolas"/>
                <a:cs typeface="Consolas"/>
                <a:sym typeface="Consolas"/>
              </a:rPr>
              <a:t> va</a:t>
            </a:r>
            <a:r>
              <a:rPr b="1" lang="en-US" sz="2400">
                <a:solidFill>
                  <a:srgbClr val="A36622"/>
                </a:solidFill>
                <a:latin typeface="Consolas"/>
                <a:ea typeface="Consolas"/>
                <a:cs typeface="Consolas"/>
                <a:sym typeface="Consolas"/>
              </a:rPr>
              <a:t>,</a:t>
            </a:r>
            <a:r>
              <a:rPr b="1" lang="en-US" sz="2400">
                <a:solidFill>
                  <a:srgbClr val="000000"/>
                </a:solidFill>
                <a:latin typeface="Consolas"/>
                <a:ea typeface="Consolas"/>
                <a:cs typeface="Consolas"/>
                <a:sym typeface="Consolas"/>
              </a:rPr>
              <a:t> </a:t>
            </a:r>
            <a:r>
              <a:rPr b="1" lang="en-US" sz="2400">
                <a:solidFill>
                  <a:srgbClr val="535353"/>
                </a:solidFill>
                <a:latin typeface="Consolas"/>
                <a:ea typeface="Consolas"/>
                <a:cs typeface="Consolas"/>
                <a:sym typeface="Consolas"/>
              </a:rPr>
              <a:t>uint32</a:t>
            </a:r>
            <a:r>
              <a:rPr b="1" lang="en-US" sz="2400">
                <a:solidFill>
                  <a:srgbClr val="000000"/>
                </a:solidFill>
                <a:latin typeface="Consolas"/>
                <a:ea typeface="Consolas"/>
                <a:cs typeface="Consolas"/>
                <a:sym typeface="Consolas"/>
              </a:rPr>
              <a:t> new_size</a:t>
            </a:r>
            <a:r>
              <a:rPr b="1" lang="en-US" sz="2400">
                <a:solidFill>
                  <a:srgbClr val="787878"/>
                </a:solidFill>
                <a:latin typeface="Consolas"/>
                <a:ea typeface="Consolas"/>
                <a:cs typeface="Consolas"/>
                <a:sym typeface="Consolas"/>
              </a:rPr>
              <a:t>)</a:t>
            </a:r>
            <a:endParaRPr b="1" sz="2400">
              <a:solidFill>
                <a:srgbClr val="A36622"/>
              </a:solidFill>
              <a:latin typeface="Consolas"/>
              <a:ea typeface="Consolas"/>
              <a:cs typeface="Consolas"/>
              <a:sym typeface="Consolas"/>
            </a:endParaRPr>
          </a:p>
          <a:p>
            <a:pPr indent="-127000" lvl="0" marL="91440" rtl="0" algn="just">
              <a:lnSpc>
                <a:spcPct val="150000"/>
              </a:lnSpc>
              <a:spcBef>
                <a:spcPts val="1400"/>
              </a:spcBef>
              <a:spcAft>
                <a:spcPts val="0"/>
              </a:spcAft>
              <a:buSzPts val="2000"/>
              <a:buChar char=" "/>
            </a:pPr>
            <a:r>
              <a:rPr b="1" lang="en-US"/>
              <a:t>Description:</a:t>
            </a:r>
            <a:endParaRPr/>
          </a:p>
          <a:p>
            <a:pPr indent="-182880" lvl="1" marL="384048" rtl="0" algn="just">
              <a:lnSpc>
                <a:spcPct val="150000"/>
              </a:lnSpc>
              <a:spcBef>
                <a:spcPts val="400"/>
              </a:spcBef>
              <a:spcAft>
                <a:spcPts val="0"/>
              </a:spcAft>
              <a:buSzPts val="1800"/>
              <a:buChar char="◦"/>
            </a:pPr>
            <a:r>
              <a:rPr lang="en-US">
                <a:solidFill>
                  <a:schemeClr val="dk1"/>
                </a:solidFill>
                <a:latin typeface="Cambria"/>
                <a:ea typeface="Cambria"/>
                <a:cs typeface="Cambria"/>
                <a:sym typeface="Cambria"/>
              </a:rPr>
              <a:t>Should resize the allocated block at </a:t>
            </a:r>
            <a:r>
              <a:rPr b="1" lang="en-US" sz="1800">
                <a:solidFill>
                  <a:srgbClr val="000000"/>
                </a:solidFill>
                <a:latin typeface="Consolas"/>
                <a:ea typeface="Consolas"/>
                <a:cs typeface="Consolas"/>
                <a:sym typeface="Consolas"/>
              </a:rPr>
              <a:t>va </a:t>
            </a:r>
            <a:r>
              <a:rPr lang="en-US">
                <a:solidFill>
                  <a:schemeClr val="dk1"/>
                </a:solidFill>
                <a:latin typeface="Cambria"/>
                <a:ea typeface="Cambria"/>
                <a:cs typeface="Cambria"/>
                <a:sym typeface="Cambria"/>
              </a:rPr>
              <a:t>to </a:t>
            </a:r>
            <a:r>
              <a:rPr b="1" lang="en-US" sz="1800">
                <a:solidFill>
                  <a:srgbClr val="000000"/>
                </a:solidFill>
                <a:latin typeface="Consolas"/>
                <a:ea typeface="Consolas"/>
                <a:cs typeface="Consolas"/>
                <a:sym typeface="Consolas"/>
              </a:rPr>
              <a:t>new_size</a:t>
            </a:r>
            <a:r>
              <a:rPr lang="en-US">
                <a:solidFill>
                  <a:schemeClr val="dk1"/>
                </a:solidFill>
                <a:latin typeface="Cambria"/>
                <a:ea typeface="Cambria"/>
                <a:cs typeface="Cambria"/>
                <a:sym typeface="Cambria"/>
              </a:rPr>
              <a:t> </a:t>
            </a:r>
            <a:endParaRPr/>
          </a:p>
          <a:p>
            <a:pPr indent="-182880" lvl="1" marL="384048" rtl="0" algn="just">
              <a:lnSpc>
                <a:spcPct val="150000"/>
              </a:lnSpc>
              <a:spcBef>
                <a:spcPts val="600"/>
              </a:spcBef>
              <a:spcAft>
                <a:spcPts val="0"/>
              </a:spcAft>
              <a:buSzPts val="1800"/>
              <a:buChar char="◦"/>
            </a:pPr>
            <a:r>
              <a:rPr lang="en-US"/>
              <a:t>If </a:t>
            </a:r>
            <a:r>
              <a:rPr b="1" lang="en-US"/>
              <a:t>there’s sufficient </a:t>
            </a:r>
            <a:r>
              <a:rPr lang="en-US"/>
              <a:t>free block in front of the allocated block 🡺 </a:t>
            </a:r>
            <a:r>
              <a:rPr b="1" lang="en-US"/>
              <a:t>resize</a:t>
            </a:r>
            <a:r>
              <a:rPr lang="en-US"/>
              <a:t> it in the same place</a:t>
            </a:r>
            <a:endParaRPr/>
          </a:p>
          <a:p>
            <a:pPr indent="-182880" lvl="1" marL="384048" rtl="0" algn="just">
              <a:lnSpc>
                <a:spcPct val="150000"/>
              </a:lnSpc>
              <a:spcBef>
                <a:spcPts val="600"/>
              </a:spcBef>
              <a:spcAft>
                <a:spcPts val="0"/>
              </a:spcAft>
              <a:buSzPts val="1800"/>
              <a:buChar char="◦"/>
            </a:pPr>
            <a:r>
              <a:rPr b="1" lang="en-US"/>
              <a:t>Else</a:t>
            </a:r>
            <a:r>
              <a:rPr lang="en-US"/>
              <a:t>, </a:t>
            </a:r>
            <a:r>
              <a:rPr b="1" lang="en-US"/>
              <a:t>relocate</a:t>
            </a:r>
            <a:r>
              <a:rPr lang="en-US"/>
              <a:t> it to a suitable free block (if any) using First Fit strategy</a:t>
            </a:r>
            <a:endParaRPr/>
          </a:p>
          <a:p>
            <a:pPr indent="-182880" lvl="1" marL="384048" rtl="0" algn="just">
              <a:lnSpc>
                <a:spcPct val="150000"/>
              </a:lnSpc>
              <a:spcBef>
                <a:spcPts val="600"/>
              </a:spcBef>
              <a:spcAft>
                <a:spcPts val="0"/>
              </a:spcAft>
              <a:buSzPts val="1800"/>
              <a:buChar char="◦"/>
            </a:pPr>
            <a:r>
              <a:rPr lang="en-US"/>
              <a:t>If no sufficiently large free block is found, use </a:t>
            </a:r>
            <a:r>
              <a:rPr b="1" lang="en-US">
                <a:latin typeface="Courier New"/>
                <a:ea typeface="Courier New"/>
                <a:cs typeface="Courier New"/>
                <a:sym typeface="Courier New"/>
              </a:rPr>
              <a:t>sbrk</a:t>
            </a:r>
            <a:r>
              <a:rPr lang="en-US"/>
              <a:t> to create more space on the heap.</a:t>
            </a:r>
            <a:endParaRPr/>
          </a:p>
          <a:p>
            <a:pPr indent="-182880" lvl="1" marL="384048" rtl="0" algn="just">
              <a:lnSpc>
                <a:spcPct val="150000"/>
              </a:lnSpc>
              <a:spcBef>
                <a:spcPts val="600"/>
              </a:spcBef>
              <a:spcAft>
                <a:spcPts val="0"/>
              </a:spcAft>
              <a:buSzPts val="1800"/>
              <a:buChar char="◦"/>
            </a:pPr>
            <a:r>
              <a:rPr lang="en-US"/>
              <a:t>Make sure you </a:t>
            </a:r>
            <a:r>
              <a:rPr b="1" lang="en-US"/>
              <a:t>handle</a:t>
            </a:r>
            <a:r>
              <a:rPr lang="en-US"/>
              <a:t> the case where </a:t>
            </a:r>
            <a:r>
              <a:rPr b="1" lang="en-US"/>
              <a:t>size is less</a:t>
            </a:r>
            <a:r>
              <a:rPr lang="en-US"/>
              <a:t> than the </a:t>
            </a:r>
            <a:r>
              <a:rPr b="1" lang="en-US"/>
              <a:t>original size</a:t>
            </a:r>
            <a:r>
              <a:rPr lang="en-US"/>
              <a:t>.</a:t>
            </a:r>
            <a:endParaRPr/>
          </a:p>
          <a:p>
            <a:pPr indent="0" lvl="1" marL="201168" rtl="0" algn="just">
              <a:lnSpc>
                <a:spcPct val="150000"/>
              </a:lnSpc>
              <a:spcBef>
                <a:spcPts val="600"/>
              </a:spcBef>
              <a:spcAft>
                <a:spcPts val="0"/>
              </a:spcAft>
              <a:buSzPts val="1800"/>
              <a:buNone/>
            </a:pPr>
            <a:r>
              <a:t/>
            </a:r>
            <a:endParaRPr b="1">
              <a:solidFill>
                <a:schemeClr val="dk1"/>
              </a:solidFill>
              <a:latin typeface="Courier New"/>
              <a:ea typeface="Courier New"/>
              <a:cs typeface="Courier New"/>
              <a:sym typeface="Courier New"/>
            </a:endParaRPr>
          </a:p>
        </p:txBody>
      </p:sp>
      <p:sp>
        <p:nvSpPr>
          <p:cNvPr id="686" name="Google Shape;686;p4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050"/>
              <a:buFont typeface="Cambria"/>
              <a:buNone/>
            </a:pPr>
            <a:fld id="{00000000-1234-1234-1234-123412341234}" type="slidenum">
              <a:rPr b="0" i="0" lang="en-US" sz="1050" u="none" cap="none" strike="noStrike">
                <a:solidFill>
                  <a:srgbClr val="FFFFFF"/>
                </a:solidFill>
                <a:latin typeface="Cambria"/>
                <a:ea typeface="Cambria"/>
                <a:cs typeface="Cambria"/>
                <a:sym typeface="Cambria"/>
              </a:rPr>
              <a:t>‹#›</a:t>
            </a:fld>
            <a:endParaRPr b="0" i="0" sz="1050" u="none" cap="none" strike="noStrike">
              <a:solidFill>
                <a:srgbClr val="FFFFFF"/>
              </a:solidFill>
              <a:latin typeface="Cambria"/>
              <a:ea typeface="Cambria"/>
              <a:cs typeface="Cambria"/>
              <a:sym typeface="Cambri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4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mbria"/>
              <a:buNone/>
            </a:pPr>
            <a:r>
              <a:rPr b="1" lang="en-US"/>
              <a:t>#8:</a:t>
            </a:r>
            <a:r>
              <a:rPr lang="en-US"/>
              <a:t> Reallocate by First Fit</a:t>
            </a:r>
            <a:endParaRPr/>
          </a:p>
        </p:txBody>
      </p:sp>
      <p:sp>
        <p:nvSpPr>
          <p:cNvPr id="692" name="Google Shape;692;p43"/>
          <p:cNvSpPr txBox="1"/>
          <p:nvPr>
            <p:ph idx="1" type="body"/>
          </p:nvPr>
        </p:nvSpPr>
        <p:spPr>
          <a:xfrm>
            <a:off x="1097279" y="1845734"/>
            <a:ext cx="10058401" cy="5012266"/>
          </a:xfrm>
          <a:prstGeom prst="rect">
            <a:avLst/>
          </a:prstGeom>
          <a:noFill/>
          <a:ln>
            <a:noFill/>
          </a:ln>
        </p:spPr>
        <p:txBody>
          <a:bodyPr anchorCtr="0" anchor="t" bIns="45700" lIns="0" spcFirstLastPara="1" rIns="0" wrap="square" tIns="45700">
            <a:normAutofit/>
          </a:bodyPr>
          <a:lstStyle/>
          <a:p>
            <a:pPr indent="-152400" lvl="0" marL="91440" rtl="0" algn="ctr">
              <a:lnSpc>
                <a:spcPct val="90000"/>
              </a:lnSpc>
              <a:spcBef>
                <a:spcPts val="0"/>
              </a:spcBef>
              <a:spcAft>
                <a:spcPts val="0"/>
              </a:spcAft>
              <a:buSzPts val="2400"/>
              <a:buChar char=" "/>
            </a:pPr>
            <a:r>
              <a:rPr lang="en-US" sz="2400">
                <a:solidFill>
                  <a:srgbClr val="535353"/>
                </a:solidFill>
                <a:latin typeface="Consolas"/>
                <a:ea typeface="Consolas"/>
                <a:cs typeface="Consolas"/>
                <a:sym typeface="Consolas"/>
              </a:rPr>
              <a:t>void</a:t>
            </a:r>
            <a:r>
              <a:rPr lang="en-US" sz="2400">
                <a:solidFill>
                  <a:srgbClr val="000000"/>
                </a:solidFill>
                <a:latin typeface="Consolas"/>
                <a:ea typeface="Consolas"/>
                <a:cs typeface="Consolas"/>
                <a:sym typeface="Consolas"/>
              </a:rPr>
              <a:t> </a:t>
            </a:r>
            <a:r>
              <a:rPr lang="en-US" sz="2400">
                <a:solidFill>
                  <a:srgbClr val="A36622"/>
                </a:solidFill>
                <a:latin typeface="Consolas"/>
                <a:ea typeface="Consolas"/>
                <a:cs typeface="Consolas"/>
                <a:sym typeface="Consolas"/>
              </a:rPr>
              <a:t>*</a:t>
            </a:r>
            <a:r>
              <a:rPr b="1" lang="en-US" sz="2400">
                <a:solidFill>
                  <a:srgbClr val="000000"/>
                </a:solidFill>
                <a:latin typeface="Consolas"/>
                <a:ea typeface="Consolas"/>
                <a:cs typeface="Consolas"/>
                <a:sym typeface="Consolas"/>
              </a:rPr>
              <a:t>realloc_block_FF</a:t>
            </a:r>
            <a:r>
              <a:rPr b="1" lang="en-US" sz="2400">
                <a:solidFill>
                  <a:srgbClr val="787878"/>
                </a:solidFill>
                <a:latin typeface="Consolas"/>
                <a:ea typeface="Consolas"/>
                <a:cs typeface="Consolas"/>
                <a:sym typeface="Consolas"/>
              </a:rPr>
              <a:t>(</a:t>
            </a:r>
            <a:r>
              <a:rPr b="1" lang="en-US" sz="2400">
                <a:solidFill>
                  <a:srgbClr val="535353"/>
                </a:solidFill>
                <a:latin typeface="Consolas"/>
                <a:ea typeface="Consolas"/>
                <a:cs typeface="Consolas"/>
                <a:sym typeface="Consolas"/>
              </a:rPr>
              <a:t>void</a:t>
            </a:r>
            <a:r>
              <a:rPr b="1" lang="en-US" sz="2400">
                <a:solidFill>
                  <a:srgbClr val="A36622"/>
                </a:solidFill>
                <a:latin typeface="Consolas"/>
                <a:ea typeface="Consolas"/>
                <a:cs typeface="Consolas"/>
                <a:sym typeface="Consolas"/>
              </a:rPr>
              <a:t>*</a:t>
            </a:r>
            <a:r>
              <a:rPr b="1" lang="en-US" sz="2400">
                <a:solidFill>
                  <a:srgbClr val="000000"/>
                </a:solidFill>
                <a:latin typeface="Consolas"/>
                <a:ea typeface="Consolas"/>
                <a:cs typeface="Consolas"/>
                <a:sym typeface="Consolas"/>
              </a:rPr>
              <a:t> va</a:t>
            </a:r>
            <a:r>
              <a:rPr b="1" lang="en-US" sz="2400">
                <a:solidFill>
                  <a:srgbClr val="A36622"/>
                </a:solidFill>
                <a:latin typeface="Consolas"/>
                <a:ea typeface="Consolas"/>
                <a:cs typeface="Consolas"/>
                <a:sym typeface="Consolas"/>
              </a:rPr>
              <a:t>,</a:t>
            </a:r>
            <a:r>
              <a:rPr b="1" lang="en-US" sz="2400">
                <a:solidFill>
                  <a:srgbClr val="000000"/>
                </a:solidFill>
                <a:latin typeface="Consolas"/>
                <a:ea typeface="Consolas"/>
                <a:cs typeface="Consolas"/>
                <a:sym typeface="Consolas"/>
              </a:rPr>
              <a:t> </a:t>
            </a:r>
            <a:r>
              <a:rPr b="1" lang="en-US" sz="2400">
                <a:solidFill>
                  <a:srgbClr val="535353"/>
                </a:solidFill>
                <a:latin typeface="Consolas"/>
                <a:ea typeface="Consolas"/>
                <a:cs typeface="Consolas"/>
                <a:sym typeface="Consolas"/>
              </a:rPr>
              <a:t>uint32</a:t>
            </a:r>
            <a:r>
              <a:rPr b="1" lang="en-US" sz="2400">
                <a:solidFill>
                  <a:srgbClr val="000000"/>
                </a:solidFill>
                <a:latin typeface="Consolas"/>
                <a:ea typeface="Consolas"/>
                <a:cs typeface="Consolas"/>
                <a:sym typeface="Consolas"/>
              </a:rPr>
              <a:t> new_size</a:t>
            </a:r>
            <a:r>
              <a:rPr b="1" lang="en-US" sz="2400">
                <a:solidFill>
                  <a:srgbClr val="787878"/>
                </a:solidFill>
                <a:latin typeface="Consolas"/>
                <a:ea typeface="Consolas"/>
                <a:cs typeface="Consolas"/>
                <a:sym typeface="Consolas"/>
              </a:rPr>
              <a:t>)</a:t>
            </a:r>
            <a:endParaRPr b="1" sz="2400">
              <a:solidFill>
                <a:srgbClr val="A36622"/>
              </a:solidFill>
              <a:latin typeface="Consolas"/>
              <a:ea typeface="Consolas"/>
              <a:cs typeface="Consolas"/>
              <a:sym typeface="Consolas"/>
            </a:endParaRPr>
          </a:p>
          <a:p>
            <a:pPr indent="-127000" lvl="0" marL="91440" rtl="0" algn="just">
              <a:lnSpc>
                <a:spcPct val="150000"/>
              </a:lnSpc>
              <a:spcBef>
                <a:spcPts val="1400"/>
              </a:spcBef>
              <a:spcAft>
                <a:spcPts val="0"/>
              </a:spcAft>
              <a:buSzPts val="2000"/>
              <a:buChar char=" "/>
            </a:pPr>
            <a:r>
              <a:rPr b="1" lang="en-US"/>
              <a:t>Return:</a:t>
            </a:r>
            <a:endParaRPr/>
          </a:p>
          <a:p>
            <a:pPr indent="-182880" lvl="1" marL="384048" rtl="0" algn="just">
              <a:lnSpc>
                <a:spcPct val="150000"/>
              </a:lnSpc>
              <a:spcBef>
                <a:spcPts val="400"/>
              </a:spcBef>
              <a:spcAft>
                <a:spcPts val="0"/>
              </a:spcAft>
              <a:buSzPts val="1800"/>
              <a:buChar char="◦"/>
            </a:pPr>
            <a:r>
              <a:rPr lang="en-US">
                <a:solidFill>
                  <a:schemeClr val="dk1"/>
                </a:solidFill>
                <a:latin typeface="Cambria"/>
                <a:ea typeface="Cambria"/>
                <a:cs typeface="Cambria"/>
                <a:sym typeface="Cambria"/>
              </a:rPr>
              <a:t>Address of the reallocated block.</a:t>
            </a:r>
            <a:endParaRPr/>
          </a:p>
          <a:p>
            <a:pPr indent="-182880" lvl="1" marL="384048" rtl="0" algn="just">
              <a:lnSpc>
                <a:spcPct val="150000"/>
              </a:lnSpc>
              <a:spcBef>
                <a:spcPts val="600"/>
              </a:spcBef>
              <a:spcAft>
                <a:spcPts val="0"/>
              </a:spcAft>
              <a:buSzPts val="1800"/>
              <a:buChar char="◦"/>
            </a:pPr>
            <a:r>
              <a:rPr b="1" lang="en-US" sz="1800">
                <a:solidFill>
                  <a:srgbClr val="000000"/>
                </a:solidFill>
                <a:latin typeface="Cambria"/>
                <a:ea typeface="Cambria"/>
                <a:cs typeface="Cambria"/>
                <a:sym typeface="Cambria"/>
              </a:rPr>
              <a:t>realloc_block_FF</a:t>
            </a:r>
            <a:r>
              <a:rPr lang="en-US">
                <a:latin typeface="Cambria"/>
                <a:ea typeface="Cambria"/>
                <a:cs typeface="Cambria"/>
                <a:sym typeface="Cambria"/>
              </a:rPr>
              <a:t>(va, 0) is equivalent to calling </a:t>
            </a:r>
            <a:r>
              <a:rPr b="1" lang="en-US">
                <a:latin typeface="Cambria"/>
                <a:ea typeface="Cambria"/>
                <a:cs typeface="Cambria"/>
                <a:sym typeface="Cambria"/>
              </a:rPr>
              <a:t>free</a:t>
            </a:r>
            <a:r>
              <a:rPr lang="en-US">
                <a:latin typeface="Cambria"/>
                <a:ea typeface="Cambria"/>
                <a:cs typeface="Cambria"/>
                <a:sym typeface="Cambria"/>
              </a:rPr>
              <a:t>(va) and returning NULL.</a:t>
            </a:r>
            <a:endParaRPr/>
          </a:p>
          <a:p>
            <a:pPr indent="-182880" lvl="1" marL="384048" rtl="0" algn="just">
              <a:lnSpc>
                <a:spcPct val="150000"/>
              </a:lnSpc>
              <a:spcBef>
                <a:spcPts val="600"/>
              </a:spcBef>
              <a:spcAft>
                <a:spcPts val="0"/>
              </a:spcAft>
              <a:buSzPts val="1800"/>
              <a:buChar char="◦"/>
            </a:pPr>
            <a:r>
              <a:rPr b="1" lang="en-US" sz="1800">
                <a:solidFill>
                  <a:srgbClr val="000000"/>
                </a:solidFill>
                <a:latin typeface="Cambria"/>
                <a:ea typeface="Cambria"/>
                <a:cs typeface="Cambria"/>
                <a:sym typeface="Cambria"/>
              </a:rPr>
              <a:t>realloc_block_FF</a:t>
            </a:r>
            <a:r>
              <a:rPr lang="en-US"/>
              <a:t>(NULL, n) is equivalent to calling </a:t>
            </a:r>
            <a:r>
              <a:rPr b="1" lang="en-US"/>
              <a:t>alloc_FF</a:t>
            </a:r>
            <a:r>
              <a:rPr lang="en-US"/>
              <a:t>(n) and return the allocated address.</a:t>
            </a:r>
            <a:endParaRPr/>
          </a:p>
          <a:p>
            <a:pPr indent="-182880" lvl="1" marL="384048" rtl="0" algn="just">
              <a:lnSpc>
                <a:spcPct val="150000"/>
              </a:lnSpc>
              <a:spcBef>
                <a:spcPts val="600"/>
              </a:spcBef>
              <a:spcAft>
                <a:spcPts val="0"/>
              </a:spcAft>
              <a:buSzPts val="1800"/>
              <a:buChar char="◦"/>
            </a:pPr>
            <a:r>
              <a:rPr b="1" lang="en-US" sz="1800">
                <a:solidFill>
                  <a:srgbClr val="000000"/>
                </a:solidFill>
                <a:latin typeface="Cambria"/>
                <a:ea typeface="Cambria"/>
                <a:cs typeface="Cambria"/>
                <a:sym typeface="Cambria"/>
              </a:rPr>
              <a:t>realloc_block_FF</a:t>
            </a:r>
            <a:r>
              <a:rPr lang="en-US"/>
              <a:t>(NULL, 0) is equivalent to calling </a:t>
            </a:r>
            <a:r>
              <a:rPr b="1" lang="en-US"/>
              <a:t>alloc_FF</a:t>
            </a:r>
            <a:r>
              <a:rPr lang="en-US"/>
              <a:t>(0), which should just return NULL.</a:t>
            </a:r>
            <a:endParaRPr/>
          </a:p>
          <a:p>
            <a:pPr indent="-127000" lvl="0" marL="91440" rtl="0" algn="just">
              <a:lnSpc>
                <a:spcPct val="150000"/>
              </a:lnSpc>
              <a:spcBef>
                <a:spcPts val="1600"/>
              </a:spcBef>
              <a:spcAft>
                <a:spcPts val="0"/>
              </a:spcAft>
              <a:buSzPts val="2000"/>
              <a:buChar char=" "/>
            </a:pPr>
            <a:r>
              <a:rPr b="1" lang="en-US"/>
              <a:t>Testing:</a:t>
            </a:r>
            <a:endParaRPr/>
          </a:p>
          <a:p>
            <a:pPr indent="-182880" lvl="1" marL="384048" rtl="0" algn="l">
              <a:lnSpc>
                <a:spcPct val="150000"/>
              </a:lnSpc>
              <a:spcBef>
                <a:spcPts val="400"/>
              </a:spcBef>
              <a:spcAft>
                <a:spcPts val="0"/>
              </a:spcAft>
              <a:buSzPts val="1800"/>
              <a:buChar char="◦"/>
            </a:pPr>
            <a:r>
              <a:rPr b="1" lang="en-US">
                <a:solidFill>
                  <a:schemeClr val="dk1"/>
                </a:solidFill>
                <a:latin typeface="Courier New"/>
                <a:ea typeface="Courier New"/>
                <a:cs typeface="Courier New"/>
                <a:sym typeface="Courier New"/>
              </a:rPr>
              <a:t>FOS&gt; tst dynalloc reallocff	[</a:t>
            </a:r>
            <a:r>
              <a:rPr b="1" lang="en-US">
                <a:solidFill>
                  <a:srgbClr val="FF0000"/>
                </a:solidFill>
                <a:latin typeface="Courier New"/>
                <a:ea typeface="Courier New"/>
                <a:cs typeface="Courier New"/>
                <a:sym typeface="Courier New"/>
              </a:rPr>
              <a:t>PARTIAL</a:t>
            </a:r>
            <a:r>
              <a:rPr b="1" lang="en-US">
                <a:solidFill>
                  <a:schemeClr val="dk1"/>
                </a:solidFill>
                <a:latin typeface="Courier New"/>
                <a:ea typeface="Courier New"/>
                <a:cs typeface="Courier New"/>
                <a:sym typeface="Courier New"/>
              </a:rPr>
              <a:t> TEST]</a:t>
            </a:r>
            <a:endParaRPr/>
          </a:p>
          <a:p>
            <a:pPr indent="-68579" lvl="1" marL="384048" rtl="0" algn="just">
              <a:lnSpc>
                <a:spcPct val="150000"/>
              </a:lnSpc>
              <a:spcBef>
                <a:spcPts val="600"/>
              </a:spcBef>
              <a:spcAft>
                <a:spcPts val="0"/>
              </a:spcAft>
              <a:buSzPts val="1800"/>
              <a:buNone/>
            </a:pPr>
            <a:r>
              <a:t/>
            </a:r>
            <a:endParaRPr/>
          </a:p>
          <a:p>
            <a:pPr indent="0" lvl="1" marL="201168" rtl="0" algn="just">
              <a:lnSpc>
                <a:spcPct val="150000"/>
              </a:lnSpc>
              <a:spcBef>
                <a:spcPts val="600"/>
              </a:spcBef>
              <a:spcAft>
                <a:spcPts val="0"/>
              </a:spcAft>
              <a:buSzPts val="1800"/>
              <a:buNone/>
            </a:pPr>
            <a:r>
              <a:t/>
            </a:r>
            <a:endParaRPr b="1">
              <a:solidFill>
                <a:schemeClr val="dk1"/>
              </a:solidFill>
              <a:latin typeface="Courier New"/>
              <a:ea typeface="Courier New"/>
              <a:cs typeface="Courier New"/>
              <a:sym typeface="Courier New"/>
            </a:endParaRPr>
          </a:p>
        </p:txBody>
      </p:sp>
      <p:sp>
        <p:nvSpPr>
          <p:cNvPr id="693" name="Google Shape;693;p4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050"/>
              <a:buFont typeface="Cambria"/>
              <a:buNone/>
            </a:pPr>
            <a:fld id="{00000000-1234-1234-1234-123412341234}" type="slidenum">
              <a:rPr b="0" i="0" lang="en-US" sz="1050" u="none" cap="none" strike="noStrike">
                <a:solidFill>
                  <a:srgbClr val="FFFFFF"/>
                </a:solidFill>
                <a:latin typeface="Cambria"/>
                <a:ea typeface="Cambria"/>
                <a:cs typeface="Cambria"/>
                <a:sym typeface="Cambria"/>
              </a:rPr>
              <a:t>‹#›</a:t>
            </a:fld>
            <a:endParaRPr b="0" i="0" sz="1050" u="none" cap="none" strike="noStrike">
              <a:solidFill>
                <a:srgbClr val="FFFFFF"/>
              </a:solidFill>
              <a:latin typeface="Cambria"/>
              <a:ea typeface="Cambria"/>
              <a:cs typeface="Cambria"/>
              <a:sym typeface="Cambri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4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mbria"/>
              <a:buNone/>
            </a:pPr>
            <a:r>
              <a:rPr b="1" lang="en-US"/>
              <a:t>#9:</a:t>
            </a:r>
            <a:r>
              <a:rPr lang="en-US"/>
              <a:t> Complete Test of Realloc</a:t>
            </a:r>
            <a:endParaRPr/>
          </a:p>
        </p:txBody>
      </p:sp>
      <p:sp>
        <p:nvSpPr>
          <p:cNvPr id="699" name="Google Shape;699;p44"/>
          <p:cNvSpPr txBox="1"/>
          <p:nvPr>
            <p:ph idx="1" type="body"/>
          </p:nvPr>
        </p:nvSpPr>
        <p:spPr>
          <a:xfrm>
            <a:off x="1097279" y="1845734"/>
            <a:ext cx="10058401" cy="5012266"/>
          </a:xfrm>
          <a:prstGeom prst="rect">
            <a:avLst/>
          </a:prstGeom>
          <a:noFill/>
          <a:ln>
            <a:noFill/>
          </a:ln>
        </p:spPr>
        <p:txBody>
          <a:bodyPr anchorCtr="0" anchor="t" bIns="45700" lIns="0" spcFirstLastPara="1" rIns="0" wrap="square" tIns="45700">
            <a:normAutofit/>
          </a:bodyPr>
          <a:lstStyle/>
          <a:p>
            <a:pPr indent="-152400" lvl="0" marL="91440" rtl="0" algn="ctr">
              <a:lnSpc>
                <a:spcPct val="90000"/>
              </a:lnSpc>
              <a:spcBef>
                <a:spcPts val="0"/>
              </a:spcBef>
              <a:spcAft>
                <a:spcPts val="0"/>
              </a:spcAft>
              <a:buSzPts val="2400"/>
              <a:buChar char=" "/>
            </a:pPr>
            <a:r>
              <a:rPr lang="en-US" sz="2400">
                <a:solidFill>
                  <a:srgbClr val="535353"/>
                </a:solidFill>
                <a:latin typeface="Consolas"/>
                <a:ea typeface="Consolas"/>
                <a:cs typeface="Consolas"/>
                <a:sym typeface="Consolas"/>
              </a:rPr>
              <a:t>void</a:t>
            </a:r>
            <a:r>
              <a:rPr lang="en-US" sz="2400">
                <a:solidFill>
                  <a:srgbClr val="000000"/>
                </a:solidFill>
                <a:latin typeface="Consolas"/>
                <a:ea typeface="Consolas"/>
                <a:cs typeface="Consolas"/>
                <a:sym typeface="Consolas"/>
              </a:rPr>
              <a:t> </a:t>
            </a:r>
            <a:r>
              <a:rPr b="1" lang="en-US" sz="2400">
                <a:solidFill>
                  <a:srgbClr val="000000"/>
                </a:solidFill>
                <a:latin typeface="Consolas"/>
                <a:ea typeface="Consolas"/>
                <a:cs typeface="Consolas"/>
                <a:sym typeface="Consolas"/>
              </a:rPr>
              <a:t>test_realloc_block_FF</a:t>
            </a:r>
            <a:r>
              <a:rPr b="1" lang="en-US" sz="2400">
                <a:solidFill>
                  <a:srgbClr val="787878"/>
                </a:solidFill>
                <a:latin typeface="Consolas"/>
                <a:ea typeface="Consolas"/>
                <a:cs typeface="Consolas"/>
                <a:sym typeface="Consolas"/>
              </a:rPr>
              <a:t>()</a:t>
            </a:r>
            <a:endParaRPr/>
          </a:p>
          <a:p>
            <a:pPr indent="-127000" lvl="0" marL="91440" rtl="0" algn="just">
              <a:lnSpc>
                <a:spcPct val="150000"/>
              </a:lnSpc>
              <a:spcBef>
                <a:spcPts val="1400"/>
              </a:spcBef>
              <a:spcAft>
                <a:spcPts val="0"/>
              </a:spcAft>
              <a:buSzPts val="2000"/>
              <a:buChar char=" "/>
            </a:pPr>
            <a:r>
              <a:rPr b="1" lang="en-US"/>
              <a:t>Description:</a:t>
            </a:r>
            <a:endParaRPr/>
          </a:p>
          <a:p>
            <a:pPr indent="-182880" lvl="1" marL="384048" rtl="0" algn="just">
              <a:lnSpc>
                <a:spcPct val="150000"/>
              </a:lnSpc>
              <a:spcBef>
                <a:spcPts val="400"/>
              </a:spcBef>
              <a:spcAft>
                <a:spcPts val="0"/>
              </a:spcAft>
              <a:buSzPts val="1800"/>
              <a:buChar char="◦"/>
            </a:pPr>
            <a:r>
              <a:rPr lang="en-US">
                <a:solidFill>
                  <a:schemeClr val="dk1"/>
                </a:solidFill>
                <a:latin typeface="Cambria"/>
                <a:ea typeface="Cambria"/>
                <a:cs typeface="Cambria"/>
                <a:sym typeface="Cambria"/>
              </a:rPr>
              <a:t>The given test of realloc doesn’t handle all possible cases</a:t>
            </a:r>
            <a:endParaRPr/>
          </a:p>
          <a:p>
            <a:pPr indent="-182880" lvl="1" marL="384048" rtl="0" algn="just">
              <a:lnSpc>
                <a:spcPct val="150000"/>
              </a:lnSpc>
              <a:spcBef>
                <a:spcPts val="600"/>
              </a:spcBef>
              <a:spcAft>
                <a:spcPts val="0"/>
              </a:spcAft>
              <a:buSzPts val="1800"/>
              <a:buChar char="◦"/>
            </a:pPr>
            <a:r>
              <a:rPr lang="en-US">
                <a:solidFill>
                  <a:schemeClr val="dk1"/>
                </a:solidFill>
                <a:latin typeface="Cambria"/>
                <a:ea typeface="Cambria"/>
                <a:cs typeface="Cambria"/>
                <a:sym typeface="Cambria"/>
              </a:rPr>
              <a:t>It’s required to </a:t>
            </a:r>
            <a:r>
              <a:rPr b="1" lang="en-US">
                <a:solidFill>
                  <a:schemeClr val="dk1"/>
                </a:solidFill>
                <a:latin typeface="Cambria"/>
                <a:ea typeface="Cambria"/>
                <a:cs typeface="Cambria"/>
                <a:sym typeface="Cambria"/>
              </a:rPr>
              <a:t>pick-up the missing cases </a:t>
            </a:r>
            <a:r>
              <a:rPr lang="en-US">
                <a:solidFill>
                  <a:schemeClr val="dk1"/>
                </a:solidFill>
                <a:latin typeface="Cambria"/>
                <a:ea typeface="Cambria"/>
                <a:cs typeface="Cambria"/>
                <a:sym typeface="Cambria"/>
              </a:rPr>
              <a:t>and </a:t>
            </a:r>
            <a:r>
              <a:rPr b="1" lang="en-US">
                <a:solidFill>
                  <a:schemeClr val="dk1"/>
                </a:solidFill>
                <a:latin typeface="Cambria"/>
                <a:ea typeface="Cambria"/>
                <a:cs typeface="Cambria"/>
                <a:sym typeface="Cambria"/>
              </a:rPr>
              <a:t>test them </a:t>
            </a:r>
            <a:r>
              <a:rPr lang="en-US">
                <a:solidFill>
                  <a:schemeClr val="dk1"/>
                </a:solidFill>
                <a:latin typeface="Cambria"/>
                <a:ea typeface="Cambria"/>
                <a:cs typeface="Cambria"/>
                <a:sym typeface="Cambria"/>
              </a:rPr>
              <a:t>to ensure that your implementation is 100% correct.</a:t>
            </a:r>
            <a:endParaRPr/>
          </a:p>
          <a:p>
            <a:pPr indent="-68579" lvl="1" marL="384048" rtl="0" algn="just">
              <a:lnSpc>
                <a:spcPct val="150000"/>
              </a:lnSpc>
              <a:spcBef>
                <a:spcPts val="600"/>
              </a:spcBef>
              <a:spcAft>
                <a:spcPts val="0"/>
              </a:spcAft>
              <a:buSzPts val="1800"/>
              <a:buNone/>
            </a:pPr>
            <a:r>
              <a:t/>
            </a:r>
            <a:endParaRPr/>
          </a:p>
          <a:p>
            <a:pPr indent="0" lvl="1" marL="201168" rtl="0" algn="just">
              <a:lnSpc>
                <a:spcPct val="150000"/>
              </a:lnSpc>
              <a:spcBef>
                <a:spcPts val="600"/>
              </a:spcBef>
              <a:spcAft>
                <a:spcPts val="0"/>
              </a:spcAft>
              <a:buSzPts val="1800"/>
              <a:buNone/>
            </a:pPr>
            <a:r>
              <a:t/>
            </a:r>
            <a:endParaRPr b="1">
              <a:solidFill>
                <a:schemeClr val="dk1"/>
              </a:solidFill>
              <a:latin typeface="Courier New"/>
              <a:ea typeface="Courier New"/>
              <a:cs typeface="Courier New"/>
              <a:sym typeface="Courier New"/>
            </a:endParaRPr>
          </a:p>
        </p:txBody>
      </p:sp>
      <p:sp>
        <p:nvSpPr>
          <p:cNvPr id="700" name="Google Shape;700;p4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050"/>
              <a:buFont typeface="Cambria"/>
              <a:buNone/>
            </a:pPr>
            <a:fld id="{00000000-1234-1234-1234-123412341234}" type="slidenum">
              <a:rPr b="0" i="0" lang="en-US" sz="1050" u="none" cap="none" strike="noStrike">
                <a:solidFill>
                  <a:srgbClr val="FFFFFF"/>
                </a:solidFill>
                <a:latin typeface="Cambria"/>
                <a:ea typeface="Cambria"/>
                <a:cs typeface="Cambria"/>
                <a:sym typeface="Cambria"/>
              </a:rPr>
              <a:t>‹#›</a:t>
            </a:fld>
            <a:endParaRPr b="0" i="0" sz="1050" u="none" cap="none" strike="noStrike">
              <a:solidFill>
                <a:srgbClr val="FFFFFF"/>
              </a:solidFill>
              <a:latin typeface="Cambria"/>
              <a:ea typeface="Cambria"/>
              <a:cs typeface="Cambria"/>
              <a:sym typeface="Cambri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4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0000"/>
              </a:buClr>
              <a:buSzPts val="4800"/>
              <a:buFont typeface="Cambria"/>
              <a:buNone/>
            </a:pPr>
            <a:r>
              <a:rPr b="1" lang="en-US">
                <a:solidFill>
                  <a:srgbClr val="FF0000"/>
                </a:solidFill>
              </a:rPr>
              <a:t>BONUS</a:t>
            </a:r>
            <a:r>
              <a:rPr b="1" lang="en-US"/>
              <a:t>:</a:t>
            </a:r>
            <a:r>
              <a:rPr lang="en-US"/>
              <a:t> Allocate by Best Fit</a:t>
            </a:r>
            <a:endParaRPr/>
          </a:p>
        </p:txBody>
      </p:sp>
      <p:sp>
        <p:nvSpPr>
          <p:cNvPr id="706" name="Google Shape;706;p45"/>
          <p:cNvSpPr txBox="1"/>
          <p:nvPr>
            <p:ph idx="1" type="body"/>
          </p:nvPr>
        </p:nvSpPr>
        <p:spPr>
          <a:xfrm>
            <a:off x="1097279" y="1845734"/>
            <a:ext cx="10058401" cy="5012266"/>
          </a:xfrm>
          <a:prstGeom prst="rect">
            <a:avLst/>
          </a:prstGeom>
          <a:noFill/>
          <a:ln>
            <a:noFill/>
          </a:ln>
        </p:spPr>
        <p:txBody>
          <a:bodyPr anchorCtr="0" anchor="t" bIns="45700" lIns="0" spcFirstLastPara="1" rIns="0" wrap="square" tIns="45700">
            <a:normAutofit/>
          </a:bodyPr>
          <a:lstStyle/>
          <a:p>
            <a:pPr indent="-152400" lvl="0" marL="91440" rtl="0" algn="ctr">
              <a:lnSpc>
                <a:spcPct val="90000"/>
              </a:lnSpc>
              <a:spcBef>
                <a:spcPts val="0"/>
              </a:spcBef>
              <a:spcAft>
                <a:spcPts val="0"/>
              </a:spcAft>
              <a:buSzPts val="2400"/>
              <a:buChar char=" "/>
            </a:pPr>
            <a:r>
              <a:rPr lang="en-US" sz="2400">
                <a:solidFill>
                  <a:srgbClr val="535353"/>
                </a:solidFill>
                <a:latin typeface="Consolas"/>
                <a:ea typeface="Consolas"/>
                <a:cs typeface="Consolas"/>
                <a:sym typeface="Consolas"/>
              </a:rPr>
              <a:t>void</a:t>
            </a:r>
            <a:r>
              <a:rPr lang="en-US" sz="2400">
                <a:solidFill>
                  <a:srgbClr val="000000"/>
                </a:solidFill>
                <a:latin typeface="Consolas"/>
                <a:ea typeface="Consolas"/>
                <a:cs typeface="Consolas"/>
                <a:sym typeface="Consolas"/>
              </a:rPr>
              <a:t> </a:t>
            </a:r>
            <a:r>
              <a:rPr lang="en-US" sz="2400">
                <a:solidFill>
                  <a:srgbClr val="A36622"/>
                </a:solidFill>
                <a:latin typeface="Consolas"/>
                <a:ea typeface="Consolas"/>
                <a:cs typeface="Consolas"/>
                <a:sym typeface="Consolas"/>
              </a:rPr>
              <a:t>*</a:t>
            </a:r>
            <a:r>
              <a:rPr b="1" lang="en-US" sz="2400">
                <a:solidFill>
                  <a:srgbClr val="000000"/>
                </a:solidFill>
                <a:latin typeface="Consolas"/>
                <a:ea typeface="Consolas"/>
                <a:cs typeface="Consolas"/>
                <a:sym typeface="Consolas"/>
              </a:rPr>
              <a:t>alloc_block_BF</a:t>
            </a:r>
            <a:r>
              <a:rPr b="1" lang="en-US" sz="2400">
                <a:solidFill>
                  <a:srgbClr val="787878"/>
                </a:solidFill>
                <a:latin typeface="Consolas"/>
                <a:ea typeface="Consolas"/>
                <a:cs typeface="Consolas"/>
                <a:sym typeface="Consolas"/>
              </a:rPr>
              <a:t>(</a:t>
            </a:r>
            <a:r>
              <a:rPr b="1" lang="en-US" sz="2400">
                <a:solidFill>
                  <a:srgbClr val="535353"/>
                </a:solidFill>
                <a:latin typeface="Consolas"/>
                <a:ea typeface="Consolas"/>
                <a:cs typeface="Consolas"/>
                <a:sym typeface="Consolas"/>
              </a:rPr>
              <a:t>uint32</a:t>
            </a:r>
            <a:r>
              <a:rPr b="1" lang="en-US" sz="2400">
                <a:solidFill>
                  <a:srgbClr val="000000"/>
                </a:solidFill>
                <a:latin typeface="Consolas"/>
                <a:ea typeface="Consolas"/>
                <a:cs typeface="Consolas"/>
                <a:sym typeface="Consolas"/>
              </a:rPr>
              <a:t> size</a:t>
            </a:r>
            <a:r>
              <a:rPr b="1" lang="en-US" sz="2400">
                <a:solidFill>
                  <a:srgbClr val="787878"/>
                </a:solidFill>
                <a:latin typeface="Consolas"/>
                <a:ea typeface="Consolas"/>
                <a:cs typeface="Consolas"/>
                <a:sym typeface="Consolas"/>
              </a:rPr>
              <a:t>)</a:t>
            </a:r>
            <a:endParaRPr/>
          </a:p>
          <a:p>
            <a:pPr indent="-127000" lvl="0" marL="91440" rtl="0" algn="just">
              <a:lnSpc>
                <a:spcPct val="150000"/>
              </a:lnSpc>
              <a:spcBef>
                <a:spcPts val="1400"/>
              </a:spcBef>
              <a:spcAft>
                <a:spcPts val="0"/>
              </a:spcAft>
              <a:buSzPts val="2000"/>
              <a:buChar char=" "/>
            </a:pPr>
            <a:r>
              <a:rPr b="1" lang="en-US"/>
              <a:t>Description:</a:t>
            </a:r>
            <a:endParaRPr/>
          </a:p>
          <a:p>
            <a:pPr indent="-182880" lvl="1" marL="384048" rtl="0" algn="just">
              <a:lnSpc>
                <a:spcPct val="150000"/>
              </a:lnSpc>
              <a:spcBef>
                <a:spcPts val="400"/>
              </a:spcBef>
              <a:spcAft>
                <a:spcPts val="0"/>
              </a:spcAft>
              <a:buSzPts val="1800"/>
              <a:buChar char="◦"/>
            </a:pPr>
            <a:r>
              <a:rPr lang="en-US">
                <a:solidFill>
                  <a:schemeClr val="dk1"/>
                </a:solidFill>
                <a:latin typeface="Cambria"/>
                <a:ea typeface="Cambria"/>
                <a:cs typeface="Cambria"/>
                <a:sym typeface="Cambria"/>
              </a:rPr>
              <a:t>Find the smallest block that fit the </a:t>
            </a:r>
            <a:r>
              <a:rPr b="1" lang="en-US">
                <a:solidFill>
                  <a:schemeClr val="dk1"/>
                </a:solidFill>
                <a:latin typeface="Cambria"/>
                <a:ea typeface="Cambria"/>
                <a:cs typeface="Cambria"/>
                <a:sym typeface="Cambria"/>
              </a:rPr>
              <a:t>required size </a:t>
            </a:r>
            <a:r>
              <a:rPr lang="en-US">
                <a:solidFill>
                  <a:schemeClr val="dk1"/>
                </a:solidFill>
                <a:latin typeface="Cambria"/>
                <a:ea typeface="Cambria"/>
                <a:cs typeface="Cambria"/>
                <a:sym typeface="Cambria"/>
              </a:rPr>
              <a:t>in addition to the </a:t>
            </a:r>
            <a:r>
              <a:rPr b="1" lang="en-US">
                <a:solidFill>
                  <a:schemeClr val="dk1"/>
                </a:solidFill>
                <a:latin typeface="Cambria"/>
                <a:ea typeface="Cambria"/>
                <a:cs typeface="Cambria"/>
                <a:sym typeface="Cambria"/>
              </a:rPr>
              <a:t>size of its metadata </a:t>
            </a:r>
            <a:r>
              <a:rPr lang="en-US">
                <a:solidFill>
                  <a:schemeClr val="dk1"/>
                </a:solidFill>
                <a:latin typeface="Cambria"/>
                <a:ea typeface="Cambria"/>
                <a:cs typeface="Cambria"/>
                <a:sym typeface="Cambria"/>
              </a:rPr>
              <a:t>(Best Fit strategy)</a:t>
            </a:r>
            <a:endParaRPr/>
          </a:p>
          <a:p>
            <a:pPr indent="-182880" lvl="1" marL="384048" rtl="0" algn="just">
              <a:lnSpc>
                <a:spcPct val="150000"/>
              </a:lnSpc>
              <a:spcBef>
                <a:spcPts val="600"/>
              </a:spcBef>
              <a:spcAft>
                <a:spcPts val="0"/>
              </a:spcAft>
              <a:buSzPts val="1800"/>
              <a:buChar char="◦"/>
            </a:pPr>
            <a:r>
              <a:rPr lang="en-US">
                <a:solidFill>
                  <a:schemeClr val="dk1"/>
                </a:solidFill>
              </a:rPr>
              <a:t>If no sufficiently large free block is found, use </a:t>
            </a:r>
            <a:r>
              <a:rPr b="1" lang="en-US">
                <a:solidFill>
                  <a:schemeClr val="dk1"/>
                </a:solidFill>
                <a:latin typeface="Courier New"/>
                <a:ea typeface="Courier New"/>
                <a:cs typeface="Courier New"/>
                <a:sym typeface="Courier New"/>
              </a:rPr>
              <a:t>sbrk</a:t>
            </a:r>
            <a:r>
              <a:rPr lang="en-US">
                <a:solidFill>
                  <a:schemeClr val="dk1"/>
                </a:solidFill>
              </a:rPr>
              <a:t> to create more space on the heap.</a:t>
            </a:r>
            <a:endParaRPr/>
          </a:p>
          <a:p>
            <a:pPr indent="-182880" lvl="1" marL="384048" rtl="0" algn="just">
              <a:lnSpc>
                <a:spcPct val="150000"/>
              </a:lnSpc>
              <a:spcBef>
                <a:spcPts val="600"/>
              </a:spcBef>
              <a:spcAft>
                <a:spcPts val="0"/>
              </a:spcAft>
              <a:buSzPts val="1800"/>
              <a:buChar char="◦"/>
            </a:pPr>
            <a:r>
              <a:rPr lang="en-US">
                <a:solidFill>
                  <a:schemeClr val="dk1"/>
                </a:solidFill>
              </a:rPr>
              <a:t>If the found block of memory is so large that it can accommodate both the newly allocated block and another block in addition, then the large block is split in two; one block to hold the newly allocated block, the other to be a residual free block.</a:t>
            </a:r>
            <a:endParaRPr/>
          </a:p>
          <a:p>
            <a:pPr indent="0" lvl="1" marL="201168" rtl="0" algn="just">
              <a:lnSpc>
                <a:spcPct val="150000"/>
              </a:lnSpc>
              <a:spcBef>
                <a:spcPts val="600"/>
              </a:spcBef>
              <a:spcAft>
                <a:spcPts val="0"/>
              </a:spcAft>
              <a:buSzPts val="1800"/>
              <a:buNone/>
            </a:pPr>
            <a:r>
              <a:t/>
            </a:r>
            <a:endParaRPr b="1">
              <a:solidFill>
                <a:schemeClr val="dk1"/>
              </a:solidFill>
              <a:latin typeface="Courier New"/>
              <a:ea typeface="Courier New"/>
              <a:cs typeface="Courier New"/>
              <a:sym typeface="Courier New"/>
            </a:endParaRPr>
          </a:p>
        </p:txBody>
      </p:sp>
      <p:sp>
        <p:nvSpPr>
          <p:cNvPr id="707" name="Google Shape;707;p4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4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0000"/>
              </a:buClr>
              <a:buSzPts val="4800"/>
              <a:buFont typeface="Cambria"/>
              <a:buNone/>
            </a:pPr>
            <a:r>
              <a:rPr b="1" lang="en-US">
                <a:solidFill>
                  <a:srgbClr val="FF0000"/>
                </a:solidFill>
              </a:rPr>
              <a:t>BONUS</a:t>
            </a:r>
            <a:r>
              <a:rPr b="1" lang="en-US"/>
              <a:t>:</a:t>
            </a:r>
            <a:r>
              <a:rPr lang="en-US"/>
              <a:t> Allocate by Best Fit</a:t>
            </a:r>
            <a:endParaRPr/>
          </a:p>
        </p:txBody>
      </p:sp>
      <p:sp>
        <p:nvSpPr>
          <p:cNvPr id="713" name="Google Shape;713;p46"/>
          <p:cNvSpPr txBox="1"/>
          <p:nvPr>
            <p:ph idx="1" type="body"/>
          </p:nvPr>
        </p:nvSpPr>
        <p:spPr>
          <a:xfrm>
            <a:off x="1097279" y="1845734"/>
            <a:ext cx="10058401" cy="5012266"/>
          </a:xfrm>
          <a:prstGeom prst="rect">
            <a:avLst/>
          </a:prstGeom>
          <a:noFill/>
          <a:ln>
            <a:noFill/>
          </a:ln>
        </p:spPr>
        <p:txBody>
          <a:bodyPr anchorCtr="0" anchor="t" bIns="45700" lIns="0" spcFirstLastPara="1" rIns="0" wrap="square" tIns="45700">
            <a:normAutofit/>
          </a:bodyPr>
          <a:lstStyle/>
          <a:p>
            <a:pPr indent="-152400" lvl="0" marL="91440" rtl="0" algn="ctr">
              <a:lnSpc>
                <a:spcPct val="90000"/>
              </a:lnSpc>
              <a:spcBef>
                <a:spcPts val="0"/>
              </a:spcBef>
              <a:spcAft>
                <a:spcPts val="0"/>
              </a:spcAft>
              <a:buSzPts val="2400"/>
              <a:buChar char=" "/>
            </a:pPr>
            <a:r>
              <a:rPr lang="en-US" sz="2400">
                <a:solidFill>
                  <a:srgbClr val="535353"/>
                </a:solidFill>
                <a:latin typeface="Consolas"/>
                <a:ea typeface="Consolas"/>
                <a:cs typeface="Consolas"/>
                <a:sym typeface="Consolas"/>
              </a:rPr>
              <a:t>void</a:t>
            </a:r>
            <a:r>
              <a:rPr lang="en-US" sz="2400">
                <a:solidFill>
                  <a:srgbClr val="000000"/>
                </a:solidFill>
                <a:latin typeface="Consolas"/>
                <a:ea typeface="Consolas"/>
                <a:cs typeface="Consolas"/>
                <a:sym typeface="Consolas"/>
              </a:rPr>
              <a:t> </a:t>
            </a:r>
            <a:r>
              <a:rPr lang="en-US" sz="2400">
                <a:solidFill>
                  <a:srgbClr val="A36622"/>
                </a:solidFill>
                <a:latin typeface="Consolas"/>
                <a:ea typeface="Consolas"/>
                <a:cs typeface="Consolas"/>
                <a:sym typeface="Consolas"/>
              </a:rPr>
              <a:t>*</a:t>
            </a:r>
            <a:r>
              <a:rPr b="1" lang="en-US" sz="2400">
                <a:solidFill>
                  <a:srgbClr val="000000"/>
                </a:solidFill>
                <a:latin typeface="Consolas"/>
                <a:ea typeface="Consolas"/>
                <a:cs typeface="Consolas"/>
                <a:sym typeface="Consolas"/>
              </a:rPr>
              <a:t>alloc_block_BF</a:t>
            </a:r>
            <a:r>
              <a:rPr b="1" lang="en-US" sz="2400">
                <a:solidFill>
                  <a:srgbClr val="787878"/>
                </a:solidFill>
                <a:latin typeface="Consolas"/>
                <a:ea typeface="Consolas"/>
                <a:cs typeface="Consolas"/>
                <a:sym typeface="Consolas"/>
              </a:rPr>
              <a:t>(</a:t>
            </a:r>
            <a:r>
              <a:rPr b="1" lang="en-US" sz="2400">
                <a:solidFill>
                  <a:srgbClr val="535353"/>
                </a:solidFill>
                <a:latin typeface="Consolas"/>
                <a:ea typeface="Consolas"/>
                <a:cs typeface="Consolas"/>
                <a:sym typeface="Consolas"/>
              </a:rPr>
              <a:t>uint32</a:t>
            </a:r>
            <a:r>
              <a:rPr b="1" lang="en-US" sz="2400">
                <a:solidFill>
                  <a:srgbClr val="000000"/>
                </a:solidFill>
                <a:latin typeface="Consolas"/>
                <a:ea typeface="Consolas"/>
                <a:cs typeface="Consolas"/>
                <a:sym typeface="Consolas"/>
              </a:rPr>
              <a:t> size</a:t>
            </a:r>
            <a:r>
              <a:rPr b="1" lang="en-US" sz="2400">
                <a:solidFill>
                  <a:srgbClr val="787878"/>
                </a:solidFill>
                <a:latin typeface="Consolas"/>
                <a:ea typeface="Consolas"/>
                <a:cs typeface="Consolas"/>
                <a:sym typeface="Consolas"/>
              </a:rPr>
              <a:t>)</a:t>
            </a:r>
            <a:endParaRPr/>
          </a:p>
          <a:p>
            <a:pPr indent="0" lvl="1" marL="201168" rtl="0" algn="l">
              <a:lnSpc>
                <a:spcPct val="150000"/>
              </a:lnSpc>
              <a:spcBef>
                <a:spcPts val="400"/>
              </a:spcBef>
              <a:spcAft>
                <a:spcPts val="0"/>
              </a:spcAft>
              <a:buSzPts val="2000"/>
              <a:buNone/>
            </a:pPr>
            <a:r>
              <a:rPr b="1" lang="en-US" sz="2000"/>
              <a:t>Return:</a:t>
            </a:r>
            <a:endParaRPr/>
          </a:p>
          <a:p>
            <a:pPr indent="-182880" lvl="1" marL="384048" rtl="0" algn="l">
              <a:lnSpc>
                <a:spcPct val="150000"/>
              </a:lnSpc>
              <a:spcBef>
                <a:spcPts val="600"/>
              </a:spcBef>
              <a:spcAft>
                <a:spcPts val="0"/>
              </a:spcAft>
              <a:buSzPts val="1800"/>
              <a:buChar char="◦"/>
            </a:pPr>
            <a:r>
              <a:rPr b="0" i="0" lang="en-US" sz="1800" u="none" cap="none" strike="noStrike">
                <a:solidFill>
                  <a:schemeClr val="dk1"/>
                </a:solidFill>
                <a:latin typeface="Cambria"/>
                <a:ea typeface="Cambria"/>
                <a:cs typeface="Cambria"/>
                <a:sym typeface="Cambria"/>
              </a:rPr>
              <a:t>Make sure the returned pointer points to the beginning of the allocated space, not metadata header.</a:t>
            </a:r>
            <a:endParaRPr/>
          </a:p>
          <a:p>
            <a:pPr indent="-182880" lvl="1" marL="384048" rtl="0" algn="l">
              <a:lnSpc>
                <a:spcPct val="150000"/>
              </a:lnSpc>
              <a:spcBef>
                <a:spcPts val="600"/>
              </a:spcBef>
              <a:spcAft>
                <a:spcPts val="0"/>
              </a:spcAft>
              <a:buSzPts val="1800"/>
              <a:buChar char="◦"/>
            </a:pPr>
            <a:r>
              <a:rPr lang="en-US">
                <a:solidFill>
                  <a:schemeClr val="dk1"/>
                </a:solidFill>
              </a:rPr>
              <a:t>NULL if cannot allocate the new requested size</a:t>
            </a:r>
            <a:endParaRPr/>
          </a:p>
          <a:p>
            <a:pPr indent="-182880" lvl="1" marL="384048" rtl="0" algn="l">
              <a:lnSpc>
                <a:spcPct val="150000"/>
              </a:lnSpc>
              <a:spcBef>
                <a:spcPts val="600"/>
              </a:spcBef>
              <a:spcAft>
                <a:spcPts val="0"/>
              </a:spcAft>
              <a:buSzPts val="1800"/>
              <a:buChar char="◦"/>
            </a:pPr>
            <a:r>
              <a:rPr lang="en-US">
                <a:solidFill>
                  <a:schemeClr val="dk1"/>
                </a:solidFill>
              </a:rPr>
              <a:t>NULL if the requested size is 0.</a:t>
            </a:r>
            <a:endParaRPr/>
          </a:p>
          <a:p>
            <a:pPr indent="-127000" lvl="0" marL="91440" rtl="0" algn="l">
              <a:lnSpc>
                <a:spcPct val="150000"/>
              </a:lnSpc>
              <a:spcBef>
                <a:spcPts val="1600"/>
              </a:spcBef>
              <a:spcAft>
                <a:spcPts val="0"/>
              </a:spcAft>
              <a:buSzPts val="2000"/>
              <a:buChar char=" "/>
            </a:pPr>
            <a:r>
              <a:rPr b="1" lang="en-US"/>
              <a:t>Testing:</a:t>
            </a:r>
            <a:endParaRPr/>
          </a:p>
          <a:p>
            <a:pPr indent="-182880" lvl="1" marL="384048" rtl="0" algn="l">
              <a:lnSpc>
                <a:spcPct val="150000"/>
              </a:lnSpc>
              <a:spcBef>
                <a:spcPts val="400"/>
              </a:spcBef>
              <a:spcAft>
                <a:spcPts val="0"/>
              </a:spcAft>
              <a:buSzPts val="1800"/>
              <a:buChar char="◦"/>
            </a:pPr>
            <a:r>
              <a:rPr b="1" lang="en-US">
                <a:solidFill>
                  <a:schemeClr val="dk1"/>
                </a:solidFill>
                <a:latin typeface="Courier New"/>
                <a:ea typeface="Courier New"/>
                <a:cs typeface="Courier New"/>
                <a:sym typeface="Courier New"/>
              </a:rPr>
              <a:t>FOS&gt; tst dynalloc allocbf</a:t>
            </a:r>
            <a:endParaRPr b="1">
              <a:solidFill>
                <a:schemeClr val="dk1"/>
              </a:solidFill>
              <a:latin typeface="Courier New"/>
              <a:ea typeface="Courier New"/>
              <a:cs typeface="Courier New"/>
              <a:sym typeface="Courier New"/>
            </a:endParaRPr>
          </a:p>
          <a:p>
            <a:pPr indent="-182880" lvl="1" marL="384048" rtl="0" algn="l">
              <a:lnSpc>
                <a:spcPct val="150000"/>
              </a:lnSpc>
              <a:spcBef>
                <a:spcPts val="600"/>
              </a:spcBef>
              <a:spcAft>
                <a:spcPts val="0"/>
              </a:spcAft>
              <a:buSzPts val="1800"/>
              <a:buChar char="◦"/>
            </a:pPr>
            <a:r>
              <a:rPr b="1" lang="en-US">
                <a:solidFill>
                  <a:schemeClr val="dk1"/>
                </a:solidFill>
                <a:latin typeface="Courier New"/>
                <a:ea typeface="Courier New"/>
                <a:cs typeface="Courier New"/>
                <a:sym typeface="Courier New"/>
              </a:rPr>
              <a:t>FOS&gt; tst dynalloc freebf</a:t>
            </a:r>
            <a:endParaRPr b="1">
              <a:solidFill>
                <a:schemeClr val="dk1"/>
              </a:solidFill>
              <a:latin typeface="Courier New"/>
              <a:ea typeface="Courier New"/>
              <a:cs typeface="Courier New"/>
              <a:sym typeface="Courier New"/>
            </a:endParaRPr>
          </a:p>
          <a:p>
            <a:pPr indent="-68579" lvl="1" marL="384048" rtl="0" algn="l">
              <a:lnSpc>
                <a:spcPct val="150000"/>
              </a:lnSpc>
              <a:spcBef>
                <a:spcPts val="600"/>
              </a:spcBef>
              <a:spcAft>
                <a:spcPts val="0"/>
              </a:spcAft>
              <a:buSzPts val="1800"/>
              <a:buNone/>
            </a:pPr>
            <a:r>
              <a:t/>
            </a:r>
            <a:endParaRPr b="1">
              <a:solidFill>
                <a:schemeClr val="dk1"/>
              </a:solidFill>
              <a:latin typeface="Courier New"/>
              <a:ea typeface="Courier New"/>
              <a:cs typeface="Courier New"/>
              <a:sym typeface="Courier New"/>
            </a:endParaRPr>
          </a:p>
        </p:txBody>
      </p:sp>
      <p:sp>
        <p:nvSpPr>
          <p:cNvPr id="714" name="Google Shape;714;p4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4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mbria"/>
              <a:buNone/>
            </a:pPr>
            <a:r>
              <a:rPr b="1" lang="en-US"/>
              <a:t>Agenda</a:t>
            </a:r>
            <a:endParaRPr/>
          </a:p>
        </p:txBody>
      </p:sp>
      <p:sp>
        <p:nvSpPr>
          <p:cNvPr id="720" name="Google Shape;720;p47"/>
          <p:cNvSpPr txBox="1"/>
          <p:nvPr>
            <p:ph idx="1" type="body"/>
          </p:nvPr>
        </p:nvSpPr>
        <p:spPr>
          <a:xfrm>
            <a:off x="1097280" y="1845733"/>
            <a:ext cx="10058400" cy="4488392"/>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Font typeface="Noto Sans Symbols"/>
              <a:buChar char="▪"/>
            </a:pPr>
            <a:r>
              <a:rPr lang="en-US">
                <a:solidFill>
                  <a:srgbClr val="A5A5A5"/>
                </a:solidFill>
              </a:rPr>
              <a:t>Logistics</a:t>
            </a:r>
            <a:endParaRPr/>
          </a:p>
          <a:p>
            <a:pPr indent="-127000" lvl="0" marL="91440" rtl="0" algn="l">
              <a:lnSpc>
                <a:spcPct val="90000"/>
              </a:lnSpc>
              <a:spcBef>
                <a:spcPts val="1400"/>
              </a:spcBef>
              <a:spcAft>
                <a:spcPts val="0"/>
              </a:spcAft>
              <a:buSzPts val="2000"/>
              <a:buFont typeface="Noto Sans Symbols"/>
              <a:buChar char="▪"/>
            </a:pPr>
            <a:r>
              <a:rPr lang="en-US">
                <a:solidFill>
                  <a:srgbClr val="A5A5A5"/>
                </a:solidFill>
              </a:rPr>
              <a:t>Part 0: Prerequisites</a:t>
            </a:r>
            <a:endParaRPr/>
          </a:p>
          <a:p>
            <a:pPr indent="-182880" lvl="1" marL="384048" rtl="0" algn="l">
              <a:lnSpc>
                <a:spcPct val="90000"/>
              </a:lnSpc>
              <a:spcBef>
                <a:spcPts val="400"/>
              </a:spcBef>
              <a:spcAft>
                <a:spcPts val="0"/>
              </a:spcAft>
              <a:buSzPts val="1800"/>
              <a:buFont typeface="Noto Sans Symbols"/>
              <a:buChar char="▪"/>
            </a:pPr>
            <a:r>
              <a:rPr lang="en-US">
                <a:solidFill>
                  <a:srgbClr val="A5A5A5"/>
                </a:solidFill>
              </a:rPr>
              <a:t>Pointers</a:t>
            </a:r>
            <a:endParaRPr/>
          </a:p>
          <a:p>
            <a:pPr indent="-182880" lvl="1" marL="384048" rtl="0" algn="l">
              <a:lnSpc>
                <a:spcPct val="90000"/>
              </a:lnSpc>
              <a:spcBef>
                <a:spcPts val="600"/>
              </a:spcBef>
              <a:spcAft>
                <a:spcPts val="0"/>
              </a:spcAft>
              <a:buSzPts val="1800"/>
              <a:buFont typeface="Noto Sans Symbols"/>
              <a:buChar char="▪"/>
            </a:pPr>
            <a:r>
              <a:rPr lang="en-US">
                <a:solidFill>
                  <a:srgbClr val="A5A5A5"/>
                </a:solidFill>
              </a:rPr>
              <a:t>LISTs in FOS</a:t>
            </a:r>
            <a:endParaRPr/>
          </a:p>
          <a:p>
            <a:pPr indent="-127000" lvl="0" marL="91440" rtl="0" algn="l">
              <a:lnSpc>
                <a:spcPct val="90000"/>
              </a:lnSpc>
              <a:spcBef>
                <a:spcPts val="1600"/>
              </a:spcBef>
              <a:spcAft>
                <a:spcPts val="0"/>
              </a:spcAft>
              <a:buSzPts val="2000"/>
              <a:buFont typeface="Noto Sans Symbols"/>
              <a:buChar char="▪"/>
            </a:pPr>
            <a:r>
              <a:rPr lang="en-US">
                <a:solidFill>
                  <a:srgbClr val="A5A5A5"/>
                </a:solidFill>
              </a:rPr>
              <a:t>Part 1: Play with Code!</a:t>
            </a:r>
            <a:endParaRPr/>
          </a:p>
          <a:p>
            <a:pPr indent="-182880" lvl="1" marL="384048" rtl="0" algn="l">
              <a:lnSpc>
                <a:spcPct val="90000"/>
              </a:lnSpc>
              <a:spcBef>
                <a:spcPts val="400"/>
              </a:spcBef>
              <a:spcAft>
                <a:spcPts val="0"/>
              </a:spcAft>
              <a:buSzPts val="1800"/>
              <a:buFont typeface="Noto Sans Symbols"/>
              <a:buChar char="▪"/>
            </a:pPr>
            <a:r>
              <a:rPr lang="en-US">
                <a:solidFill>
                  <a:srgbClr val="A5A5A5"/>
                </a:solidFill>
              </a:rPr>
              <a:t>Strings</a:t>
            </a:r>
            <a:endParaRPr/>
          </a:p>
          <a:p>
            <a:pPr indent="-182880" lvl="1" marL="384048" rtl="0" algn="l">
              <a:lnSpc>
                <a:spcPct val="90000"/>
              </a:lnSpc>
              <a:spcBef>
                <a:spcPts val="600"/>
              </a:spcBef>
              <a:spcAft>
                <a:spcPts val="0"/>
              </a:spcAft>
              <a:buSzPts val="1800"/>
              <a:buFont typeface="Noto Sans Symbols"/>
              <a:buChar char="▪"/>
            </a:pPr>
            <a:r>
              <a:rPr lang="en-US">
                <a:solidFill>
                  <a:srgbClr val="A5A5A5"/>
                </a:solidFill>
              </a:rPr>
              <a:t>Command Prompt</a:t>
            </a:r>
            <a:endParaRPr/>
          </a:p>
          <a:p>
            <a:pPr indent="-127000" lvl="0" marL="91440" rtl="0" algn="l">
              <a:lnSpc>
                <a:spcPct val="90000"/>
              </a:lnSpc>
              <a:spcBef>
                <a:spcPts val="1600"/>
              </a:spcBef>
              <a:spcAft>
                <a:spcPts val="0"/>
              </a:spcAft>
              <a:buSzPts val="2000"/>
              <a:buFont typeface="Noto Sans Symbols"/>
              <a:buChar char="▪"/>
            </a:pPr>
            <a:r>
              <a:rPr lang="en-US">
                <a:solidFill>
                  <a:srgbClr val="A5A5A5"/>
                </a:solidFill>
              </a:rPr>
              <a:t>Part 2: System Calls</a:t>
            </a:r>
            <a:endParaRPr/>
          </a:p>
          <a:p>
            <a:pPr indent="-127000" lvl="0" marL="91440" rtl="0" algn="l">
              <a:lnSpc>
                <a:spcPct val="90000"/>
              </a:lnSpc>
              <a:spcBef>
                <a:spcPts val="1400"/>
              </a:spcBef>
              <a:spcAft>
                <a:spcPts val="0"/>
              </a:spcAft>
              <a:buSzPts val="2000"/>
              <a:buFont typeface="Noto Sans Symbols"/>
              <a:buChar char="▪"/>
            </a:pPr>
            <a:r>
              <a:rPr lang="en-US">
                <a:solidFill>
                  <a:srgbClr val="A5A5A5"/>
                </a:solidFill>
              </a:rPr>
              <a:t>Part 3: Dynamic Allocator</a:t>
            </a:r>
            <a:endParaRPr/>
          </a:p>
          <a:p>
            <a:pPr indent="-127000" lvl="0" marL="91440" rtl="0" algn="l">
              <a:lnSpc>
                <a:spcPct val="90000"/>
              </a:lnSpc>
              <a:spcBef>
                <a:spcPts val="1400"/>
              </a:spcBef>
              <a:spcAft>
                <a:spcPts val="0"/>
              </a:spcAft>
              <a:buSzPts val="2000"/>
              <a:buFont typeface="Noto Sans Symbols"/>
              <a:buChar char="▪"/>
            </a:pPr>
            <a:r>
              <a:rPr lang="en-US"/>
              <a:t>Summary &amp; Quick Guide</a:t>
            </a:r>
            <a:endParaRPr/>
          </a:p>
          <a:p>
            <a:pPr indent="-127000" lvl="0" marL="91440" rtl="0" algn="l">
              <a:lnSpc>
                <a:spcPct val="90000"/>
              </a:lnSpc>
              <a:spcBef>
                <a:spcPts val="1400"/>
              </a:spcBef>
              <a:spcAft>
                <a:spcPts val="0"/>
              </a:spcAft>
              <a:buSzPts val="2000"/>
              <a:buFont typeface="Noto Sans Symbols"/>
              <a:buChar char="▪"/>
            </a:pPr>
            <a:r>
              <a:rPr lang="en-US"/>
              <a:t>How to submit?</a:t>
            </a:r>
            <a:endParaRPr/>
          </a:p>
        </p:txBody>
      </p:sp>
      <p:sp>
        <p:nvSpPr>
          <p:cNvPr id="721" name="Google Shape;721;p4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48"/>
          <p:cNvSpPr txBox="1"/>
          <p:nvPr>
            <p:ph type="title"/>
          </p:nvPr>
        </p:nvSpPr>
        <p:spPr>
          <a:xfrm>
            <a:off x="0" y="11846"/>
            <a:ext cx="10058400" cy="841594"/>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mbria"/>
              <a:buNone/>
            </a:pPr>
            <a:r>
              <a:rPr lang="en-US"/>
              <a:t>Summary</a:t>
            </a:r>
            <a:endParaRPr/>
          </a:p>
        </p:txBody>
      </p:sp>
      <p:graphicFrame>
        <p:nvGraphicFramePr>
          <p:cNvPr id="727" name="Google Shape;727;p48"/>
          <p:cNvGraphicFramePr/>
          <p:nvPr/>
        </p:nvGraphicFramePr>
        <p:xfrm>
          <a:off x="0" y="1088172"/>
          <a:ext cx="3000000" cy="3000000"/>
        </p:xfrm>
        <a:graphic>
          <a:graphicData uri="http://schemas.openxmlformats.org/drawingml/2006/table">
            <a:tbl>
              <a:tblPr bandRow="1" firstRow="1">
                <a:noFill/>
                <a:tableStyleId>{B2D13D2C-EAAB-4D41-B9D9-6DFF7F9ACC97}</a:tableStyleId>
              </a:tblPr>
              <a:tblGrid>
                <a:gridCol w="1249675"/>
                <a:gridCol w="2280925"/>
                <a:gridCol w="1256025"/>
                <a:gridCol w="3696975"/>
                <a:gridCol w="3708400"/>
              </a:tblGrid>
              <a:tr h="370850">
                <a:tc>
                  <a:txBody>
                    <a:bodyPr/>
                    <a:lstStyle/>
                    <a:p>
                      <a:pPr indent="0" lvl="0" marL="0" marR="0" rtl="0" algn="l">
                        <a:spcBef>
                          <a:spcPts val="0"/>
                        </a:spcBef>
                        <a:spcAft>
                          <a:spcPts val="0"/>
                        </a:spcAft>
                        <a:buNone/>
                      </a:pPr>
                      <a:r>
                        <a:rPr lang="en-US" sz="1800"/>
                        <a:t>Module</a:t>
                      </a:r>
                      <a:endParaRPr sz="1800"/>
                    </a:p>
                  </a:txBody>
                  <a:tcPr marT="45725" marB="45725" marR="91450" marL="91450"/>
                </a:tc>
                <a:tc>
                  <a:txBody>
                    <a:bodyPr/>
                    <a:lstStyle/>
                    <a:p>
                      <a:pPr indent="0" lvl="0" marL="0" marR="0" rtl="0" algn="l">
                        <a:spcBef>
                          <a:spcPts val="0"/>
                        </a:spcBef>
                        <a:spcAft>
                          <a:spcPts val="0"/>
                        </a:spcAft>
                        <a:buNone/>
                      </a:pPr>
                      <a:r>
                        <a:rPr lang="en-US" sz="1800"/>
                        <a:t>Function</a:t>
                      </a:r>
                      <a:endParaRPr sz="1800"/>
                    </a:p>
                  </a:txBody>
                  <a:tcPr marT="45725" marB="45725" marR="91450" marL="91450"/>
                </a:tc>
                <a:tc>
                  <a:txBody>
                    <a:bodyPr/>
                    <a:lstStyle/>
                    <a:p>
                      <a:pPr indent="0" lvl="0" marL="0" marR="0" rtl="0" algn="l">
                        <a:spcBef>
                          <a:spcPts val="0"/>
                        </a:spcBef>
                        <a:spcAft>
                          <a:spcPts val="0"/>
                        </a:spcAft>
                        <a:buNone/>
                      </a:pPr>
                      <a:r>
                        <a:rPr lang="en-US" sz="1800"/>
                        <a:t>Difficulty </a:t>
                      </a:r>
                      <a:endParaRPr sz="1800"/>
                    </a:p>
                  </a:txBody>
                  <a:tcPr marT="45725" marB="45725" marR="91450" marL="91450"/>
                </a:tc>
                <a:tc>
                  <a:txBody>
                    <a:bodyPr/>
                    <a:lstStyle/>
                    <a:p>
                      <a:pPr indent="0" lvl="0" marL="0" marR="0" rtl="0" algn="l">
                        <a:spcBef>
                          <a:spcPts val="0"/>
                        </a:spcBef>
                        <a:spcAft>
                          <a:spcPts val="0"/>
                        </a:spcAft>
                        <a:buNone/>
                      </a:pPr>
                      <a:r>
                        <a:rPr lang="en-US" sz="1800"/>
                        <a:t>Testing</a:t>
                      </a:r>
                      <a:endParaRPr sz="1800"/>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spcBef>
                          <a:spcPts val="0"/>
                        </a:spcBef>
                        <a:spcAft>
                          <a:spcPts val="0"/>
                        </a:spcAft>
                        <a:buNone/>
                      </a:pPr>
                      <a:r>
                        <a:rPr lang="en-US" sz="1800"/>
                        <a:t>Files</a:t>
                      </a:r>
                      <a:endParaRPr sz="1800"/>
                    </a:p>
                  </a:txBody>
                  <a:tcPr marT="45725" marB="45725" marR="91450" marL="91450">
                    <a:lnL cap="flat" cmpd="sng" w="12700">
                      <a:solidFill>
                        <a:schemeClr val="lt1"/>
                      </a:solidFill>
                      <a:prstDash val="solid"/>
                      <a:round/>
                      <a:headEnd len="sm" w="sm" type="none"/>
                      <a:tailEnd len="sm" w="sm" type="none"/>
                    </a:lnL>
                  </a:tcPr>
                </a:tc>
              </a:tr>
              <a:tr h="370850">
                <a:tc rowSpan="2">
                  <a:txBody>
                    <a:bodyPr/>
                    <a:lstStyle/>
                    <a:p>
                      <a:pPr indent="0" lvl="0" marL="0" marR="0" rtl="0" algn="ctr">
                        <a:spcBef>
                          <a:spcPts val="0"/>
                        </a:spcBef>
                        <a:spcAft>
                          <a:spcPts val="0"/>
                        </a:spcAft>
                        <a:buNone/>
                      </a:pPr>
                      <a:r>
                        <a:rPr lang="en-US" sz="1800"/>
                        <a:t>Play with Code</a:t>
                      </a:r>
                      <a:endParaRPr sz="1800"/>
                    </a:p>
                  </a:txBody>
                  <a:tcPr marT="45725" marB="45725" marR="91450" marL="91450" anchor="ctr"/>
                </a:tc>
                <a:tc>
                  <a:txBody>
                    <a:bodyPr/>
                    <a:lstStyle/>
                    <a:p>
                      <a:pPr indent="0" lvl="0" marL="0" marR="0" rtl="0" algn="l">
                        <a:spcBef>
                          <a:spcPts val="0"/>
                        </a:spcBef>
                        <a:spcAft>
                          <a:spcPts val="0"/>
                        </a:spcAft>
                        <a:buNone/>
                      </a:pPr>
                      <a:r>
                        <a:rPr lang="en-US" sz="1800"/>
                        <a:t>str2lower</a:t>
                      </a:r>
                      <a:endParaRPr sz="1800"/>
                    </a:p>
                  </a:txBody>
                  <a:tcPr marT="45725" marB="45725" marR="91450" marL="91450"/>
                </a:tc>
                <a:tc>
                  <a:txBody>
                    <a:bodyPr/>
                    <a:lstStyle/>
                    <a:p>
                      <a:pPr indent="0" lvl="0" marL="0" marR="0" rtl="0" algn="ctr">
                        <a:spcBef>
                          <a:spcPts val="0"/>
                        </a:spcBef>
                        <a:spcAft>
                          <a:spcPts val="0"/>
                        </a:spcAft>
                        <a:buNone/>
                      </a:pPr>
                      <a:r>
                        <a:rPr b="1" lang="en-US" sz="2000">
                          <a:solidFill>
                            <a:srgbClr val="00B050"/>
                          </a:solidFill>
                        </a:rPr>
                        <a:t>L1</a:t>
                      </a:r>
                      <a:endParaRPr b="1" sz="2000">
                        <a:solidFill>
                          <a:srgbClr val="00B050"/>
                        </a:solidFill>
                      </a:endParaRPr>
                    </a:p>
                  </a:txBody>
                  <a:tcPr marT="45725" marB="45725" marR="91450" marL="91450"/>
                </a:tc>
                <a:tc>
                  <a:txBody>
                    <a:bodyPr/>
                    <a:lstStyle/>
                    <a:p>
                      <a:pPr indent="0" lvl="0" marL="0" marR="0" rtl="0" algn="l">
                        <a:spcBef>
                          <a:spcPts val="0"/>
                        </a:spcBef>
                        <a:spcAft>
                          <a:spcPts val="0"/>
                        </a:spcAft>
                        <a:buNone/>
                      </a:pPr>
                      <a:r>
                        <a:rPr b="1" lang="en-US" sz="1800">
                          <a:solidFill>
                            <a:srgbClr val="FF0000"/>
                          </a:solidFill>
                        </a:rPr>
                        <a:t>UNSEEN</a:t>
                      </a:r>
                      <a:r>
                        <a:rPr lang="en-US" sz="1800"/>
                        <a:t> – Test at your own</a:t>
                      </a:r>
                      <a:endParaRPr sz="1800"/>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spcBef>
                          <a:spcPts val="0"/>
                        </a:spcBef>
                        <a:spcAft>
                          <a:spcPts val="0"/>
                        </a:spcAft>
                        <a:buNone/>
                      </a:pPr>
                      <a:r>
                        <a:rPr lang="en-US" sz="1800"/>
                        <a:t>lib/string.c</a:t>
                      </a:r>
                      <a:endParaRPr sz="1800"/>
                    </a:p>
                  </a:txBody>
                  <a:tcPr marT="45725" marB="45725" marR="91450" marL="91450" anchor="ctr">
                    <a:lnL cap="flat" cmpd="sng" w="12700">
                      <a:solidFill>
                        <a:schemeClr val="lt1"/>
                      </a:solidFill>
                      <a:prstDash val="solid"/>
                      <a:round/>
                      <a:headEnd len="sm" w="sm" type="none"/>
                      <a:tailEnd len="sm" w="sm" type="none"/>
                    </a:lnL>
                  </a:tcPr>
                </a:tc>
              </a:tr>
              <a:tr h="370850">
                <a:tc vMerge="1"/>
                <a:tc>
                  <a:txBody>
                    <a:bodyPr/>
                    <a:lstStyle/>
                    <a:p>
                      <a:pPr indent="0" lvl="0" marL="0" marR="0" rtl="0" algn="l">
                        <a:spcBef>
                          <a:spcPts val="0"/>
                        </a:spcBef>
                        <a:spcAft>
                          <a:spcPts val="0"/>
                        </a:spcAft>
                        <a:buNone/>
                      </a:pPr>
                      <a:r>
                        <a:rPr lang="en-US" sz="1800"/>
                        <a:t>process_command</a:t>
                      </a:r>
                      <a:endParaRPr sz="1800"/>
                    </a:p>
                  </a:txBody>
                  <a:tcPr marT="45725" marB="45725" marR="91450" marL="91450"/>
                </a:tc>
                <a:tc>
                  <a:txBody>
                    <a:bodyPr/>
                    <a:lstStyle/>
                    <a:p>
                      <a:pPr indent="0" lvl="0" marL="0" marR="0" rtl="0" algn="ctr">
                        <a:spcBef>
                          <a:spcPts val="0"/>
                        </a:spcBef>
                        <a:spcAft>
                          <a:spcPts val="0"/>
                        </a:spcAft>
                        <a:buNone/>
                      </a:pPr>
                      <a:r>
                        <a:rPr b="1" lang="en-US" sz="1800">
                          <a:solidFill>
                            <a:schemeClr val="accent6"/>
                          </a:solidFill>
                        </a:rPr>
                        <a:t>L2</a:t>
                      </a:r>
                      <a:endParaRPr b="1" sz="1800">
                        <a:solidFill>
                          <a:schemeClr val="accent6"/>
                        </a:solidFill>
                      </a:endParaRPr>
                    </a:p>
                  </a:txBody>
                  <a:tcPr marT="45725" marB="45725" marR="91450" marL="91450"/>
                </a:tc>
                <a:tc>
                  <a:txBody>
                    <a:bodyPr/>
                    <a:lstStyle/>
                    <a:p>
                      <a:pPr indent="0" lvl="0" marL="0" marR="0" rtl="0" algn="l">
                        <a:lnSpc>
                          <a:spcPct val="100000"/>
                        </a:lnSpc>
                        <a:spcBef>
                          <a:spcPts val="0"/>
                        </a:spcBef>
                        <a:spcAft>
                          <a:spcPts val="0"/>
                        </a:spcAft>
                        <a:buClr>
                          <a:srgbClr val="FF0000"/>
                        </a:buClr>
                        <a:buSzPts val="1800"/>
                        <a:buFont typeface="Cambria"/>
                        <a:buNone/>
                      </a:pPr>
                      <a:r>
                        <a:rPr b="1" lang="en-US" sz="1800">
                          <a:solidFill>
                            <a:srgbClr val="FF0000"/>
                          </a:solidFill>
                        </a:rPr>
                        <a:t>UNSEEN</a:t>
                      </a:r>
                      <a:r>
                        <a:rPr lang="en-US" sz="1800"/>
                        <a:t> – Test at your own</a:t>
                      </a:r>
                      <a:endParaRPr sz="1800"/>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chemeClr val="dk1"/>
                        </a:buClr>
                        <a:buSzPts val="1800"/>
                        <a:buFont typeface="Cambria"/>
                        <a:buNone/>
                      </a:pPr>
                      <a:r>
                        <a:rPr lang="en-US" sz="1800"/>
                        <a:t>kern/cmd/command_prompt.c</a:t>
                      </a:r>
                      <a:endParaRPr sz="1800"/>
                    </a:p>
                  </a:txBody>
                  <a:tcPr marT="45725" marB="45725" marR="91450" marL="91450" anchor="ctr">
                    <a:lnL cap="flat" cmpd="sng" w="12700">
                      <a:solidFill>
                        <a:schemeClr val="lt1"/>
                      </a:solidFill>
                      <a:prstDash val="solid"/>
                      <a:round/>
                      <a:headEnd len="sm" w="sm" type="none"/>
                      <a:tailEnd len="sm" w="sm" type="none"/>
                    </a:lnL>
                  </a:tcPr>
                </a:tc>
              </a:tr>
              <a:tr h="370850">
                <a:tc rowSpan="2">
                  <a:txBody>
                    <a:bodyPr/>
                    <a:lstStyle/>
                    <a:p>
                      <a:pPr indent="0" lvl="0" marL="0" marR="0" rtl="0" algn="ctr">
                        <a:spcBef>
                          <a:spcPts val="0"/>
                        </a:spcBef>
                        <a:spcAft>
                          <a:spcPts val="0"/>
                        </a:spcAft>
                        <a:buNone/>
                      </a:pPr>
                      <a:r>
                        <a:rPr lang="en-US" sz="1800"/>
                        <a:t>System Calls</a:t>
                      </a:r>
                      <a:endParaRPr sz="1800"/>
                    </a:p>
                  </a:txBody>
                  <a:tcPr marT="45725" marB="45725" marR="91450" marL="91450" anchor="ctr"/>
                </a:tc>
                <a:tc>
                  <a:txBody>
                    <a:bodyPr/>
                    <a:lstStyle/>
                    <a:p>
                      <a:pPr indent="0" lvl="0" marL="0" marR="0" rtl="0" algn="l">
                        <a:spcBef>
                          <a:spcPts val="0"/>
                        </a:spcBef>
                        <a:spcAft>
                          <a:spcPts val="0"/>
                        </a:spcAft>
                        <a:buNone/>
                      </a:pPr>
                      <a:r>
                        <a:rPr lang="en-US" sz="1800"/>
                        <a:t>3 system calls</a:t>
                      </a:r>
                      <a:endParaRPr sz="1800"/>
                    </a:p>
                  </a:txBody>
                  <a:tcPr marT="45725" marB="45725" marR="91450" marL="91450"/>
                </a:tc>
                <a:tc>
                  <a:txBody>
                    <a:bodyPr/>
                    <a:lstStyle/>
                    <a:p>
                      <a:pPr indent="0" lvl="0" marL="0" marR="0" rtl="0" algn="ctr">
                        <a:lnSpc>
                          <a:spcPct val="100000"/>
                        </a:lnSpc>
                        <a:spcBef>
                          <a:spcPts val="0"/>
                        </a:spcBef>
                        <a:spcAft>
                          <a:spcPts val="0"/>
                        </a:spcAft>
                        <a:buClr>
                          <a:schemeClr val="accent6"/>
                        </a:buClr>
                        <a:buSzPts val="1800"/>
                        <a:buFont typeface="Cambria"/>
                        <a:buNone/>
                      </a:pPr>
                      <a:r>
                        <a:rPr b="1" lang="en-US" sz="1800">
                          <a:solidFill>
                            <a:schemeClr val="accent6"/>
                          </a:solidFill>
                        </a:rPr>
                        <a:t>L2</a:t>
                      </a:r>
                      <a:endParaRPr b="1" sz="1800">
                        <a:solidFill>
                          <a:schemeClr val="accent6"/>
                        </a:solidFill>
                      </a:endParaRPr>
                    </a:p>
                  </a:txBody>
                  <a:tcPr marT="45725" marB="45725" marR="91450" marL="91450"/>
                </a:tc>
                <a:tc>
                  <a:txBody>
                    <a:bodyPr/>
                    <a:lstStyle/>
                    <a:p>
                      <a:pPr indent="0" lvl="0" marL="0" marR="0" rtl="0" algn="l">
                        <a:spcBef>
                          <a:spcPts val="0"/>
                        </a:spcBef>
                        <a:spcAft>
                          <a:spcPts val="0"/>
                        </a:spcAft>
                        <a:buNone/>
                      </a:pPr>
                      <a:r>
                        <a:rPr b="1" lang="en-US" sz="1800"/>
                        <a:t>FOS&gt;</a:t>
                      </a:r>
                      <a:r>
                        <a:rPr lang="en-US" sz="1800"/>
                        <a:t> run tst_syscalls_1 10</a:t>
                      </a:r>
                      <a:endParaRPr sz="1800"/>
                    </a:p>
                  </a:txBody>
                  <a:tcPr marT="45725" marB="45725" marR="91450" marL="91450">
                    <a:lnR cap="flat" cmpd="sng" w="12700">
                      <a:solidFill>
                        <a:schemeClr val="lt1"/>
                      </a:solidFill>
                      <a:prstDash val="solid"/>
                      <a:round/>
                      <a:headEnd len="sm" w="sm" type="none"/>
                      <a:tailEnd len="sm" w="sm" type="none"/>
                    </a:lnR>
                  </a:tcPr>
                </a:tc>
                <a:tc rowSpan="2">
                  <a:txBody>
                    <a:bodyPr/>
                    <a:lstStyle/>
                    <a:p>
                      <a:pPr indent="0" lvl="0" marL="0" marR="0" rtl="0" algn="l">
                        <a:spcBef>
                          <a:spcPts val="0"/>
                        </a:spcBef>
                        <a:spcAft>
                          <a:spcPts val="0"/>
                        </a:spcAft>
                        <a:buNone/>
                      </a:pPr>
                      <a:r>
                        <a:rPr lang="en-US" sz="1800">
                          <a:solidFill>
                            <a:schemeClr val="dk1"/>
                          </a:solidFill>
                          <a:latin typeface="Cambria"/>
                          <a:ea typeface="Cambria"/>
                          <a:cs typeface="Cambria"/>
                          <a:sym typeface="Cambria"/>
                        </a:rPr>
                        <a:t>lib/syscall.c, kern/trap/trap.c, kern/trap/syscall.c, inc/syscall.h</a:t>
                      </a:r>
                      <a:endParaRPr sz="1800">
                        <a:solidFill>
                          <a:schemeClr val="dk1"/>
                        </a:solidFill>
                        <a:latin typeface="Cambria"/>
                        <a:ea typeface="Cambria"/>
                        <a:cs typeface="Cambria"/>
                        <a:sym typeface="Cambria"/>
                      </a:endParaRPr>
                    </a:p>
                  </a:txBody>
                  <a:tcPr marT="45725" marB="45725" marR="91450" marL="91450" anchor="ctr">
                    <a:lnL cap="flat" cmpd="sng" w="12700">
                      <a:solidFill>
                        <a:schemeClr val="lt1"/>
                      </a:solidFill>
                      <a:prstDash val="solid"/>
                      <a:round/>
                      <a:headEnd len="sm" w="sm" type="none"/>
                      <a:tailEnd len="sm" w="sm" type="none"/>
                    </a:lnL>
                  </a:tcPr>
                </a:tc>
              </a:tr>
              <a:tr h="370850">
                <a:tc vMerge="1"/>
                <a:tc>
                  <a:txBody>
                    <a:bodyPr/>
                    <a:lstStyle/>
                    <a:p>
                      <a:pPr indent="0" lvl="0" marL="0" marR="0" rtl="0" algn="l">
                        <a:spcBef>
                          <a:spcPts val="0"/>
                        </a:spcBef>
                        <a:spcAft>
                          <a:spcPts val="0"/>
                        </a:spcAft>
                        <a:buNone/>
                      </a:pPr>
                      <a:r>
                        <a:rPr lang="en-US" sz="1800"/>
                        <a:t>params validation</a:t>
                      </a:r>
                      <a:endParaRPr sz="1800"/>
                    </a:p>
                  </a:txBody>
                  <a:tcPr marT="45725" marB="45725" marR="91450" marL="91450"/>
                </a:tc>
                <a:tc>
                  <a:txBody>
                    <a:bodyPr/>
                    <a:lstStyle/>
                    <a:p>
                      <a:pPr indent="0" lvl="0" marL="0" marR="0" rtl="0" algn="ctr">
                        <a:lnSpc>
                          <a:spcPct val="100000"/>
                        </a:lnSpc>
                        <a:spcBef>
                          <a:spcPts val="0"/>
                        </a:spcBef>
                        <a:spcAft>
                          <a:spcPts val="0"/>
                        </a:spcAft>
                        <a:buClr>
                          <a:srgbClr val="00B050"/>
                        </a:buClr>
                        <a:buSzPts val="1800"/>
                        <a:buFont typeface="Cambria"/>
                        <a:buNone/>
                      </a:pPr>
                      <a:r>
                        <a:rPr b="1" lang="en-US" sz="1800">
                          <a:solidFill>
                            <a:srgbClr val="00B050"/>
                          </a:solidFill>
                        </a:rPr>
                        <a:t>L1</a:t>
                      </a:r>
                      <a:endParaRPr b="1" sz="1800">
                        <a:solidFill>
                          <a:srgbClr val="00B050"/>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mbria"/>
                        <a:buNone/>
                      </a:pPr>
                      <a:r>
                        <a:rPr b="1" lang="en-US" sz="1800"/>
                        <a:t>FOS&gt; </a:t>
                      </a:r>
                      <a:r>
                        <a:rPr lang="en-US" sz="1800"/>
                        <a:t>run tst_syscalls_2 10</a:t>
                      </a:r>
                      <a:endParaRPr sz="1800"/>
                    </a:p>
                  </a:txBody>
                  <a:tcPr marT="45725" marB="45725" marR="91450" marL="91450">
                    <a:lnR cap="flat" cmpd="sng" w="12700">
                      <a:solidFill>
                        <a:schemeClr val="lt1"/>
                      </a:solidFill>
                      <a:prstDash val="solid"/>
                      <a:round/>
                      <a:headEnd len="sm" w="sm" type="none"/>
                      <a:tailEnd len="sm" w="sm" type="none"/>
                    </a:lnR>
                  </a:tcPr>
                </a:tc>
                <a:tc vMerge="1"/>
              </a:tr>
              <a:tr h="370850">
                <a:tc rowSpan="6">
                  <a:txBody>
                    <a:bodyPr/>
                    <a:lstStyle/>
                    <a:p>
                      <a:pPr indent="0" lvl="0" marL="0" marR="0" rtl="0" algn="ctr">
                        <a:spcBef>
                          <a:spcPts val="0"/>
                        </a:spcBef>
                        <a:spcAft>
                          <a:spcPts val="0"/>
                        </a:spcAft>
                        <a:buNone/>
                      </a:pPr>
                      <a:r>
                        <a:rPr lang="en-US" sz="1800"/>
                        <a:t>Dynamic Allocator</a:t>
                      </a:r>
                      <a:endParaRPr sz="1800"/>
                    </a:p>
                  </a:txBody>
                  <a:tcPr marT="45725" marB="45725" marR="91450" marL="91450" anchor="ctr"/>
                </a:tc>
                <a:tc>
                  <a:txBody>
                    <a:bodyPr/>
                    <a:lstStyle/>
                    <a:p>
                      <a:pPr indent="0" lvl="0" marL="0" marR="0" rtl="0" algn="l">
                        <a:spcBef>
                          <a:spcPts val="0"/>
                        </a:spcBef>
                        <a:spcAft>
                          <a:spcPts val="0"/>
                        </a:spcAft>
                        <a:buNone/>
                      </a:pPr>
                      <a:r>
                        <a:rPr lang="en-US" sz="1800"/>
                        <a:t>initialize</a:t>
                      </a:r>
                      <a:endParaRPr sz="1800"/>
                    </a:p>
                  </a:txBody>
                  <a:tcPr marT="45725" marB="45725" marR="91450" marL="91450"/>
                </a:tc>
                <a:tc>
                  <a:txBody>
                    <a:bodyPr/>
                    <a:lstStyle/>
                    <a:p>
                      <a:pPr indent="0" lvl="0" marL="0" marR="0" rtl="0" algn="ctr">
                        <a:lnSpc>
                          <a:spcPct val="100000"/>
                        </a:lnSpc>
                        <a:spcBef>
                          <a:spcPts val="0"/>
                        </a:spcBef>
                        <a:spcAft>
                          <a:spcPts val="0"/>
                        </a:spcAft>
                        <a:buClr>
                          <a:srgbClr val="00B050"/>
                        </a:buClr>
                        <a:buSzPts val="1800"/>
                        <a:buFont typeface="Cambria"/>
                        <a:buNone/>
                      </a:pPr>
                      <a:r>
                        <a:rPr b="1" lang="en-US" sz="1800">
                          <a:solidFill>
                            <a:srgbClr val="00B050"/>
                          </a:solidFill>
                        </a:rPr>
                        <a:t>L1</a:t>
                      </a:r>
                      <a:endParaRPr b="1" sz="1800">
                        <a:solidFill>
                          <a:srgbClr val="00B050"/>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mbria"/>
                        <a:buNone/>
                      </a:pPr>
                      <a:r>
                        <a:rPr b="1" lang="en-US" sz="1800"/>
                        <a:t>FOS&gt; </a:t>
                      </a:r>
                      <a:r>
                        <a:rPr lang="en-US" sz="1800"/>
                        <a:t>tst dynalloc init</a:t>
                      </a:r>
                      <a:endParaRPr sz="1800"/>
                    </a:p>
                  </a:txBody>
                  <a:tcPr marT="45725" marB="45725" marR="91450" marL="91450">
                    <a:lnR cap="flat" cmpd="sng" w="12700">
                      <a:solidFill>
                        <a:schemeClr val="lt1"/>
                      </a:solidFill>
                      <a:prstDash val="solid"/>
                      <a:round/>
                      <a:headEnd len="sm" w="sm" type="none"/>
                      <a:tailEnd len="sm" w="sm" type="none"/>
                    </a:lnR>
                  </a:tcPr>
                </a:tc>
                <a:tc rowSpan="4">
                  <a:txBody>
                    <a:bodyPr/>
                    <a:lstStyle/>
                    <a:p>
                      <a:pPr indent="0" lvl="0" marL="0" marR="0" rtl="0" algn="l">
                        <a:lnSpc>
                          <a:spcPct val="100000"/>
                        </a:lnSpc>
                        <a:spcBef>
                          <a:spcPts val="0"/>
                        </a:spcBef>
                        <a:spcAft>
                          <a:spcPts val="0"/>
                        </a:spcAft>
                        <a:buClr>
                          <a:schemeClr val="dk1"/>
                        </a:buClr>
                        <a:buSzPts val="1800"/>
                        <a:buFont typeface="Cambria"/>
                        <a:buNone/>
                      </a:pPr>
                      <a:r>
                        <a:rPr lang="en-US" sz="1800"/>
                        <a:t>lib/dynamic_allocator.c</a:t>
                      </a:r>
                      <a:endParaRPr sz="1800"/>
                    </a:p>
                  </a:txBody>
                  <a:tcPr marT="45725" marB="45725" marR="91450" marL="91450" anchor="ctr">
                    <a:lnL cap="flat" cmpd="sng" w="12700">
                      <a:solidFill>
                        <a:schemeClr val="lt1"/>
                      </a:solidFill>
                      <a:prstDash val="solid"/>
                      <a:round/>
                      <a:headEnd len="sm" w="sm" type="none"/>
                      <a:tailEnd len="sm" w="sm" type="none"/>
                    </a:lnL>
                  </a:tcPr>
                </a:tc>
              </a:tr>
              <a:tr h="370850">
                <a:tc vMerge="1"/>
                <a:tc>
                  <a:txBody>
                    <a:bodyPr/>
                    <a:lstStyle/>
                    <a:p>
                      <a:pPr indent="0" lvl="0" marL="0" marR="0" rtl="0" algn="l">
                        <a:spcBef>
                          <a:spcPts val="0"/>
                        </a:spcBef>
                        <a:spcAft>
                          <a:spcPts val="0"/>
                        </a:spcAft>
                        <a:buNone/>
                      </a:pPr>
                      <a:r>
                        <a:rPr lang="en-US" sz="1800"/>
                        <a:t>alloc_block_FF</a:t>
                      </a:r>
                      <a:endParaRPr sz="1800"/>
                    </a:p>
                  </a:txBody>
                  <a:tcPr marT="45725" marB="45725" marR="91450" marL="91450"/>
                </a:tc>
                <a:tc>
                  <a:txBody>
                    <a:bodyPr/>
                    <a:lstStyle/>
                    <a:p>
                      <a:pPr indent="0" lvl="0" marL="0" marR="0" rtl="0" algn="ctr">
                        <a:lnSpc>
                          <a:spcPct val="100000"/>
                        </a:lnSpc>
                        <a:spcBef>
                          <a:spcPts val="0"/>
                        </a:spcBef>
                        <a:spcAft>
                          <a:spcPts val="0"/>
                        </a:spcAft>
                        <a:buClr>
                          <a:schemeClr val="accent6"/>
                        </a:buClr>
                        <a:buSzPts val="1800"/>
                        <a:buFont typeface="Cambria"/>
                        <a:buNone/>
                      </a:pPr>
                      <a:r>
                        <a:rPr b="1" lang="en-US" sz="1800">
                          <a:solidFill>
                            <a:schemeClr val="accent6"/>
                          </a:solidFill>
                        </a:rPr>
                        <a:t>L2</a:t>
                      </a:r>
                      <a:endParaRPr b="1" sz="1800">
                        <a:solidFill>
                          <a:schemeClr val="accent6"/>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Cambria"/>
                        <a:buNone/>
                      </a:pPr>
                      <a:r>
                        <a:rPr b="1" i="0" lang="en-US" sz="1800" u="none" cap="none" strike="noStrike">
                          <a:solidFill>
                            <a:srgbClr val="000000"/>
                          </a:solidFill>
                          <a:latin typeface="Cambria"/>
                          <a:ea typeface="Cambria"/>
                          <a:cs typeface="Cambria"/>
                          <a:sym typeface="Cambria"/>
                        </a:rPr>
                        <a:t>FOS&gt; </a:t>
                      </a:r>
                      <a:r>
                        <a:rPr b="0" i="0" lang="en-US" sz="1800" u="none" cap="none" strike="noStrike">
                          <a:solidFill>
                            <a:srgbClr val="000000"/>
                          </a:solidFill>
                          <a:latin typeface="Cambria"/>
                          <a:ea typeface="Cambria"/>
                          <a:cs typeface="Cambria"/>
                          <a:sym typeface="Cambria"/>
                        </a:rPr>
                        <a:t>tst dynalloc allocff</a:t>
                      </a:r>
                      <a:endParaRPr b="0" i="0" sz="1800" u="none" cap="none" strike="noStrike">
                        <a:solidFill>
                          <a:srgbClr val="000000"/>
                        </a:solidFill>
                        <a:latin typeface="Cambria"/>
                        <a:ea typeface="Cambria"/>
                        <a:cs typeface="Cambria"/>
                        <a:sym typeface="Cambria"/>
                      </a:endParaRPr>
                    </a:p>
                  </a:txBody>
                  <a:tcPr marT="45725" marB="45725" marR="91450" marL="91450">
                    <a:lnR cap="flat" cmpd="sng" w="12700">
                      <a:solidFill>
                        <a:schemeClr val="lt1"/>
                      </a:solidFill>
                      <a:prstDash val="solid"/>
                      <a:round/>
                      <a:headEnd len="sm" w="sm" type="none"/>
                      <a:tailEnd len="sm" w="sm" type="none"/>
                    </a:lnR>
                  </a:tcPr>
                </a:tc>
                <a:tc vMerge="1"/>
              </a:tr>
              <a:tr h="370850">
                <a:tc vMerge="1"/>
                <a:tc>
                  <a:txBody>
                    <a:bodyPr/>
                    <a:lstStyle/>
                    <a:p>
                      <a:pPr indent="0" lvl="0" marL="0" marR="0" rtl="0" algn="l">
                        <a:spcBef>
                          <a:spcPts val="0"/>
                        </a:spcBef>
                        <a:spcAft>
                          <a:spcPts val="0"/>
                        </a:spcAft>
                        <a:buNone/>
                      </a:pPr>
                      <a:r>
                        <a:rPr lang="en-US" sz="1800"/>
                        <a:t>free_block</a:t>
                      </a:r>
                      <a:endParaRPr sz="1800"/>
                    </a:p>
                  </a:txBody>
                  <a:tcPr marT="45725" marB="45725" marR="91450" marL="91450"/>
                </a:tc>
                <a:tc>
                  <a:txBody>
                    <a:bodyPr/>
                    <a:lstStyle/>
                    <a:p>
                      <a:pPr indent="0" lvl="0" marL="0" marR="0" rtl="0" algn="ctr">
                        <a:spcBef>
                          <a:spcPts val="0"/>
                        </a:spcBef>
                        <a:spcAft>
                          <a:spcPts val="0"/>
                        </a:spcAft>
                        <a:buNone/>
                      </a:pPr>
                      <a:r>
                        <a:rPr b="1" lang="en-US" sz="1800">
                          <a:solidFill>
                            <a:srgbClr val="FF0000"/>
                          </a:solidFill>
                        </a:rPr>
                        <a:t>L3</a:t>
                      </a:r>
                      <a:endParaRPr b="1" sz="1800">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Cambria"/>
                        <a:buNone/>
                      </a:pPr>
                      <a:r>
                        <a:rPr b="1" i="0" lang="en-US" sz="1800" u="none" cap="none" strike="noStrike">
                          <a:solidFill>
                            <a:srgbClr val="000000"/>
                          </a:solidFill>
                          <a:latin typeface="Cambria"/>
                          <a:ea typeface="Cambria"/>
                          <a:cs typeface="Cambria"/>
                          <a:sym typeface="Cambria"/>
                        </a:rPr>
                        <a:t>FOS&gt; </a:t>
                      </a:r>
                      <a:r>
                        <a:rPr b="0" i="0" lang="en-US" sz="1800" u="none" cap="none" strike="noStrike">
                          <a:solidFill>
                            <a:srgbClr val="000000"/>
                          </a:solidFill>
                          <a:latin typeface="Cambria"/>
                          <a:ea typeface="Cambria"/>
                          <a:cs typeface="Cambria"/>
                          <a:sym typeface="Cambria"/>
                        </a:rPr>
                        <a:t>tst dynalloc freeff</a:t>
                      </a:r>
                      <a:endParaRPr b="0" i="0" sz="1800" u="none" cap="none" strike="noStrike">
                        <a:solidFill>
                          <a:srgbClr val="000000"/>
                        </a:solidFill>
                        <a:latin typeface="Cambria"/>
                        <a:ea typeface="Cambria"/>
                        <a:cs typeface="Cambria"/>
                        <a:sym typeface="Cambria"/>
                      </a:endParaRPr>
                    </a:p>
                  </a:txBody>
                  <a:tcPr marT="45725" marB="45725" marR="91450" marL="91450">
                    <a:lnR cap="flat" cmpd="sng" w="12700">
                      <a:solidFill>
                        <a:schemeClr val="lt1"/>
                      </a:solidFill>
                      <a:prstDash val="solid"/>
                      <a:round/>
                      <a:headEnd len="sm" w="sm" type="none"/>
                      <a:tailEnd len="sm" w="sm" type="none"/>
                    </a:lnR>
                  </a:tcPr>
                </a:tc>
                <a:tc vMerge="1"/>
              </a:tr>
              <a:tr h="370850">
                <a:tc vMerge="1"/>
                <a:tc>
                  <a:txBody>
                    <a:bodyPr/>
                    <a:lstStyle/>
                    <a:p>
                      <a:pPr indent="0" lvl="0" marL="0" marR="0" rtl="0" algn="l">
                        <a:spcBef>
                          <a:spcPts val="0"/>
                        </a:spcBef>
                        <a:spcAft>
                          <a:spcPts val="0"/>
                        </a:spcAft>
                        <a:buNone/>
                      </a:pPr>
                      <a:r>
                        <a:rPr lang="en-US" sz="1800"/>
                        <a:t>realloc_block_FF</a:t>
                      </a:r>
                      <a:endParaRPr sz="1800"/>
                    </a:p>
                  </a:txBody>
                  <a:tcPr marT="45725" marB="45725" marR="91450" marL="91450"/>
                </a:tc>
                <a:tc>
                  <a:txBody>
                    <a:bodyPr/>
                    <a:lstStyle/>
                    <a:p>
                      <a:pPr indent="0" lvl="0" marL="0" marR="0" rtl="0" algn="ctr">
                        <a:lnSpc>
                          <a:spcPct val="100000"/>
                        </a:lnSpc>
                        <a:spcBef>
                          <a:spcPts val="0"/>
                        </a:spcBef>
                        <a:spcAft>
                          <a:spcPts val="0"/>
                        </a:spcAft>
                        <a:buClr>
                          <a:srgbClr val="FF0000"/>
                        </a:buClr>
                        <a:buSzPts val="1800"/>
                        <a:buFont typeface="Cambria"/>
                        <a:buNone/>
                      </a:pPr>
                      <a:r>
                        <a:rPr b="1" lang="en-US" sz="1800">
                          <a:solidFill>
                            <a:srgbClr val="FF0000"/>
                          </a:solidFill>
                        </a:rPr>
                        <a:t>L3</a:t>
                      </a:r>
                      <a:endParaRPr b="1" sz="1800">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Cambria"/>
                        <a:buNone/>
                      </a:pPr>
                      <a:r>
                        <a:rPr b="1" i="0" lang="en-US" sz="1800" u="none" cap="none" strike="noStrike">
                          <a:solidFill>
                            <a:srgbClr val="000000"/>
                          </a:solidFill>
                          <a:latin typeface="Cambria"/>
                          <a:ea typeface="Cambria"/>
                          <a:cs typeface="Cambria"/>
                          <a:sym typeface="Cambria"/>
                        </a:rPr>
                        <a:t>FOS&gt; </a:t>
                      </a:r>
                      <a:r>
                        <a:rPr b="0" i="0" lang="en-US" sz="1800" u="none" cap="none" strike="noStrike">
                          <a:solidFill>
                            <a:srgbClr val="000000"/>
                          </a:solidFill>
                          <a:latin typeface="Cambria"/>
                          <a:ea typeface="Cambria"/>
                          <a:cs typeface="Cambria"/>
                          <a:sym typeface="Cambria"/>
                        </a:rPr>
                        <a:t>tst dynalloc reallocff (</a:t>
                      </a:r>
                      <a:r>
                        <a:rPr b="1" i="0" lang="en-US" sz="1800" u="none" cap="none" strike="noStrike">
                          <a:solidFill>
                            <a:srgbClr val="FF0000"/>
                          </a:solidFill>
                          <a:latin typeface="Cambria"/>
                          <a:ea typeface="Cambria"/>
                          <a:cs typeface="Cambria"/>
                          <a:sym typeface="Cambria"/>
                        </a:rPr>
                        <a:t>Partial</a:t>
                      </a:r>
                      <a:r>
                        <a:rPr b="0" i="0" lang="en-US" sz="1800" u="none" cap="none" strike="noStrike">
                          <a:solidFill>
                            <a:srgbClr val="000000"/>
                          </a:solidFill>
                          <a:latin typeface="Cambria"/>
                          <a:ea typeface="Cambria"/>
                          <a:cs typeface="Cambria"/>
                          <a:sym typeface="Cambria"/>
                        </a:rPr>
                        <a:t>)</a:t>
                      </a:r>
                      <a:endParaRPr b="1" i="0" sz="1800" u="none" cap="none" strike="noStrike">
                        <a:solidFill>
                          <a:srgbClr val="000000"/>
                        </a:solidFill>
                        <a:latin typeface="Cambria"/>
                        <a:ea typeface="Cambria"/>
                        <a:cs typeface="Cambria"/>
                        <a:sym typeface="Cambria"/>
                      </a:endParaRPr>
                    </a:p>
                  </a:txBody>
                  <a:tcPr marT="45725" marB="45725" marR="91450" marL="91450">
                    <a:lnR cap="flat" cmpd="sng" w="12700">
                      <a:solidFill>
                        <a:schemeClr val="lt1"/>
                      </a:solidFill>
                      <a:prstDash val="solid"/>
                      <a:round/>
                      <a:headEnd len="sm" w="sm" type="none"/>
                      <a:tailEnd len="sm" w="sm" type="none"/>
                    </a:lnR>
                  </a:tcPr>
                </a:tc>
                <a:tc vMerge="1"/>
              </a:tr>
              <a:tr h="370850">
                <a:tc vMerge="1"/>
                <a:tc>
                  <a:txBody>
                    <a:bodyPr/>
                    <a:lstStyle/>
                    <a:p>
                      <a:pPr indent="0" lvl="0" marL="0" marR="0" rtl="0" algn="l">
                        <a:spcBef>
                          <a:spcPts val="0"/>
                        </a:spcBef>
                        <a:spcAft>
                          <a:spcPts val="0"/>
                        </a:spcAft>
                        <a:buNone/>
                      </a:pPr>
                      <a:r>
                        <a:rPr lang="en-US" sz="1800"/>
                        <a:t>test_realloc_block_FF</a:t>
                      </a:r>
                      <a:endParaRPr sz="1800"/>
                    </a:p>
                  </a:txBody>
                  <a:tcPr marT="45725" marB="45725" marR="91450" marL="91450"/>
                </a:tc>
                <a:tc>
                  <a:txBody>
                    <a:bodyPr/>
                    <a:lstStyle/>
                    <a:p>
                      <a:pPr indent="0" lvl="0" marL="0" marR="0" rtl="0" algn="ctr">
                        <a:lnSpc>
                          <a:spcPct val="100000"/>
                        </a:lnSpc>
                        <a:spcBef>
                          <a:spcPts val="0"/>
                        </a:spcBef>
                        <a:spcAft>
                          <a:spcPts val="0"/>
                        </a:spcAft>
                        <a:buClr>
                          <a:schemeClr val="accent6"/>
                        </a:buClr>
                        <a:buSzPts val="1800"/>
                        <a:buFont typeface="Cambria"/>
                        <a:buNone/>
                      </a:pPr>
                      <a:r>
                        <a:rPr b="1" lang="en-US" sz="1800">
                          <a:solidFill>
                            <a:schemeClr val="accent6"/>
                          </a:solidFill>
                        </a:rPr>
                        <a:t>L2</a:t>
                      </a:r>
                      <a:endParaRPr b="1" sz="1800">
                        <a:solidFill>
                          <a:schemeClr val="accent6"/>
                        </a:solidFill>
                      </a:endParaRPr>
                    </a:p>
                  </a:txBody>
                  <a:tcPr marT="45725" marB="45725" marR="91450" marL="91450"/>
                </a:tc>
                <a:tc>
                  <a:txBody>
                    <a:bodyPr/>
                    <a:lstStyle/>
                    <a:p>
                      <a:pPr indent="0" lvl="0" marL="0" marR="0" rtl="0" algn="l">
                        <a:lnSpc>
                          <a:spcPct val="100000"/>
                        </a:lnSpc>
                        <a:spcBef>
                          <a:spcPts val="0"/>
                        </a:spcBef>
                        <a:spcAft>
                          <a:spcPts val="0"/>
                        </a:spcAft>
                        <a:buClr>
                          <a:srgbClr val="FF0000"/>
                        </a:buClr>
                        <a:buSzPts val="1800"/>
                        <a:buFont typeface="Cambria"/>
                        <a:buNone/>
                      </a:pPr>
                      <a:r>
                        <a:rPr b="1" lang="en-US" sz="1800">
                          <a:solidFill>
                            <a:srgbClr val="FF0000"/>
                          </a:solidFill>
                        </a:rPr>
                        <a:t>UNSEEN</a:t>
                      </a:r>
                      <a:r>
                        <a:rPr lang="en-US" sz="1800"/>
                        <a:t> – Test at your own</a:t>
                      </a:r>
                      <a:endParaRPr sz="1800"/>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chemeClr val="dk1"/>
                        </a:buClr>
                        <a:buSzPts val="1800"/>
                        <a:buFont typeface="Cambria"/>
                        <a:buNone/>
                      </a:pPr>
                      <a:r>
                        <a:rPr lang="en-US" sz="1800"/>
                        <a:t>kern/tests/test_dynamic_allocator.c</a:t>
                      </a:r>
                      <a:endParaRPr sz="1800"/>
                    </a:p>
                  </a:txBody>
                  <a:tcPr marT="45725" marB="45725" marR="91450" marL="91450">
                    <a:lnL cap="flat" cmpd="sng" w="12700">
                      <a:solidFill>
                        <a:schemeClr val="lt1"/>
                      </a:solidFill>
                      <a:prstDash val="solid"/>
                      <a:round/>
                      <a:headEnd len="sm" w="sm" type="none"/>
                      <a:tailEnd len="sm" w="sm" type="none"/>
                    </a:lnL>
                  </a:tcPr>
                </a:tc>
              </a:tr>
              <a:tr h="282250">
                <a:tc vMerge="1"/>
                <a:tc>
                  <a:txBody>
                    <a:bodyPr/>
                    <a:lstStyle/>
                    <a:p>
                      <a:pPr indent="0" lvl="0" marL="0" marR="0" rtl="0" algn="l">
                        <a:lnSpc>
                          <a:spcPct val="100000"/>
                        </a:lnSpc>
                        <a:spcBef>
                          <a:spcPts val="0"/>
                        </a:spcBef>
                        <a:spcAft>
                          <a:spcPts val="0"/>
                        </a:spcAft>
                        <a:buClr>
                          <a:srgbClr val="FF0000"/>
                        </a:buClr>
                        <a:buSzPts val="1800"/>
                        <a:buFont typeface="Cambria"/>
                        <a:buNone/>
                      </a:pPr>
                      <a:r>
                        <a:rPr b="1" lang="en-US" sz="1800">
                          <a:solidFill>
                            <a:srgbClr val="FF0000"/>
                          </a:solidFill>
                        </a:rPr>
                        <a:t>(+)</a:t>
                      </a:r>
                      <a:r>
                        <a:rPr lang="en-US" sz="1800"/>
                        <a:t> alloc_block_BF</a:t>
                      </a:r>
                      <a:endParaRPr sz="1800"/>
                    </a:p>
                  </a:txBody>
                  <a:tcPr marT="45725" marB="45725" marR="91450" marL="91450"/>
                </a:tc>
                <a:tc>
                  <a:txBody>
                    <a:bodyPr/>
                    <a:lstStyle/>
                    <a:p>
                      <a:pPr indent="0" lvl="0" marL="0" marR="0" rtl="0" algn="ctr">
                        <a:lnSpc>
                          <a:spcPct val="100000"/>
                        </a:lnSpc>
                        <a:spcBef>
                          <a:spcPts val="0"/>
                        </a:spcBef>
                        <a:spcAft>
                          <a:spcPts val="0"/>
                        </a:spcAft>
                        <a:buClr>
                          <a:schemeClr val="accent6"/>
                        </a:buClr>
                        <a:buSzPts val="1800"/>
                        <a:buFont typeface="Cambria"/>
                        <a:buNone/>
                      </a:pPr>
                      <a:r>
                        <a:rPr b="1" lang="en-US" sz="1800">
                          <a:solidFill>
                            <a:schemeClr val="accent6"/>
                          </a:solidFill>
                        </a:rPr>
                        <a:t>L2</a:t>
                      </a:r>
                      <a:endParaRPr b="1" sz="1800">
                        <a:solidFill>
                          <a:schemeClr val="accent6"/>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Cambria"/>
                        <a:buNone/>
                      </a:pPr>
                      <a:r>
                        <a:rPr b="1" i="0" lang="en-US" sz="1800" u="none" cap="none" strike="noStrike">
                          <a:solidFill>
                            <a:srgbClr val="000000"/>
                          </a:solidFill>
                          <a:latin typeface="Cambria"/>
                          <a:ea typeface="Cambria"/>
                          <a:cs typeface="Cambria"/>
                          <a:sym typeface="Cambria"/>
                        </a:rPr>
                        <a:t>FOS&gt; </a:t>
                      </a:r>
                      <a:r>
                        <a:rPr b="0" i="0" lang="en-US" sz="1800" u="none" cap="none" strike="noStrike">
                          <a:solidFill>
                            <a:srgbClr val="000000"/>
                          </a:solidFill>
                          <a:latin typeface="Cambria"/>
                          <a:ea typeface="Cambria"/>
                          <a:cs typeface="Cambria"/>
                          <a:sym typeface="Cambria"/>
                        </a:rPr>
                        <a:t>tst dynalloc allocff</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Cambria"/>
                        <a:buNone/>
                      </a:pPr>
                      <a:r>
                        <a:rPr b="1" i="0" lang="en-US" sz="1800" u="none" cap="none" strike="noStrike">
                          <a:solidFill>
                            <a:srgbClr val="000000"/>
                          </a:solidFill>
                          <a:latin typeface="Cambria"/>
                          <a:ea typeface="Cambria"/>
                          <a:cs typeface="Cambria"/>
                          <a:sym typeface="Cambria"/>
                        </a:rPr>
                        <a:t>FOS&gt; </a:t>
                      </a:r>
                      <a:r>
                        <a:rPr b="0" i="0" lang="en-US" sz="1800" u="none" cap="none" strike="noStrike">
                          <a:solidFill>
                            <a:srgbClr val="000000"/>
                          </a:solidFill>
                          <a:latin typeface="Cambria"/>
                          <a:ea typeface="Cambria"/>
                          <a:cs typeface="Cambria"/>
                          <a:sym typeface="Cambria"/>
                        </a:rPr>
                        <a:t>tst dynalloc freeff</a:t>
                      </a:r>
                      <a:endParaRPr b="0" i="0" sz="1800" u="none" cap="none" strike="noStrike">
                        <a:solidFill>
                          <a:srgbClr val="000000"/>
                        </a:solidFill>
                        <a:latin typeface="Cambria"/>
                        <a:ea typeface="Cambria"/>
                        <a:cs typeface="Cambria"/>
                        <a:sym typeface="Cambria"/>
                      </a:endParaRPr>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chemeClr val="dk1"/>
                        </a:buClr>
                        <a:buSzPts val="1800"/>
                        <a:buFont typeface="Cambria"/>
                        <a:buNone/>
                      </a:pPr>
                      <a:r>
                        <a:rPr lang="en-US" sz="1800"/>
                        <a:t>lib/dynamic_allocator.c</a:t>
                      </a:r>
                      <a:endParaRPr sz="1800"/>
                    </a:p>
                  </a:txBody>
                  <a:tcPr marT="45725" marB="45725" marR="91450" marL="91450" anchor="ctr">
                    <a:lnL cap="flat" cmpd="sng" w="12700">
                      <a:solidFill>
                        <a:schemeClr val="lt1"/>
                      </a:solidFill>
                      <a:prstDash val="solid"/>
                      <a:round/>
                      <a:headEnd len="sm" w="sm" type="none"/>
                      <a:tailEnd len="sm" w="sm" type="none"/>
                    </a:lnL>
                  </a:tcPr>
                </a:tc>
              </a:tr>
            </a:tbl>
          </a:graphicData>
        </a:graphic>
      </p:graphicFrame>
      <p:sp>
        <p:nvSpPr>
          <p:cNvPr id="728" name="Google Shape;728;p4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29" name="Google Shape;729;p48"/>
          <p:cNvSpPr txBox="1"/>
          <p:nvPr/>
        </p:nvSpPr>
        <p:spPr>
          <a:xfrm>
            <a:off x="0" y="5696784"/>
            <a:ext cx="12192000" cy="646331"/>
          </a:xfrm>
          <a:prstGeom prst="rect">
            <a:avLst/>
          </a:prstGeom>
          <a:solidFill>
            <a:srgbClr val="DAE5F1"/>
          </a:solid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930D72"/>
                </a:solidFill>
                <a:latin typeface="Consolas"/>
                <a:ea typeface="Consolas"/>
                <a:cs typeface="Consolas"/>
                <a:sym typeface="Consolas"/>
              </a:rPr>
              <a:t>"Congratulations!! test [TEST NAME] completed successfully.”</a:t>
            </a:r>
            <a:endParaRPr/>
          </a:p>
          <a:p>
            <a:pPr indent="0" lvl="0" marL="0" marR="0" rtl="0" algn="ctr">
              <a:spcBef>
                <a:spcPts val="0"/>
              </a:spcBef>
              <a:spcAft>
                <a:spcPts val="0"/>
              </a:spcAft>
              <a:buNone/>
            </a:pPr>
            <a:r>
              <a:rPr lang="en-US" sz="1800">
                <a:solidFill>
                  <a:schemeClr val="dk1"/>
                </a:solidFill>
                <a:latin typeface="Cambria"/>
                <a:ea typeface="Cambria"/>
                <a:cs typeface="Cambria"/>
                <a:sym typeface="Cambria"/>
              </a:rPr>
              <a:t>To ensure the test success, a congratulations message like this </a:t>
            </a:r>
            <a:r>
              <a:rPr b="1" lang="en-US" sz="1800">
                <a:solidFill>
                  <a:srgbClr val="C00000"/>
                </a:solidFill>
                <a:latin typeface="Cambria"/>
                <a:ea typeface="Cambria"/>
                <a:cs typeface="Cambria"/>
                <a:sym typeface="Cambria"/>
              </a:rPr>
              <a:t>MUST appear without any ERROR messages or PANICs</a:t>
            </a:r>
            <a:r>
              <a:rPr lang="en-US" sz="1800">
                <a:solidFill>
                  <a:schemeClr val="dk1"/>
                </a:solidFill>
                <a:latin typeface="Cambria"/>
                <a:ea typeface="Cambria"/>
                <a:cs typeface="Cambria"/>
                <a:sym typeface="Cambria"/>
              </a:rPr>
              <a:t>.</a:t>
            </a:r>
            <a:endParaRPr sz="1800">
              <a:solidFill>
                <a:srgbClr val="930D72"/>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29"/>
                                        </p:tgtEl>
                                        <p:attrNameLst>
                                          <p:attrName>style.visibility</p:attrName>
                                        </p:attrNameLst>
                                      </p:cBhvr>
                                      <p:to>
                                        <p:strVal val="visible"/>
                                      </p:to>
                                    </p:set>
                                    <p:anim calcmode="lin" valueType="num">
                                      <p:cBhvr additive="base">
                                        <p:cTn dur="500"/>
                                        <p:tgtEl>
                                          <p:spTgt spid="72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49"/>
          <p:cNvSpPr txBox="1"/>
          <p:nvPr>
            <p:ph type="title"/>
          </p:nvPr>
        </p:nvSpPr>
        <p:spPr>
          <a:xfrm>
            <a:off x="0" y="1"/>
            <a:ext cx="10058400" cy="79248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mbria"/>
              <a:buNone/>
            </a:pPr>
            <a:r>
              <a:rPr lang="en-US"/>
              <a:t>Startup Code</a:t>
            </a:r>
            <a:endParaRPr/>
          </a:p>
        </p:txBody>
      </p:sp>
      <p:sp>
        <p:nvSpPr>
          <p:cNvPr id="735" name="Google Shape;735;p49"/>
          <p:cNvSpPr txBox="1"/>
          <p:nvPr>
            <p:ph idx="1" type="body"/>
          </p:nvPr>
        </p:nvSpPr>
        <p:spPr>
          <a:xfrm>
            <a:off x="1097280" y="1256454"/>
            <a:ext cx="10058400" cy="4023360"/>
          </a:xfrm>
          <a:prstGeom prst="rect">
            <a:avLst/>
          </a:prstGeom>
          <a:noFill/>
          <a:ln>
            <a:noFill/>
          </a:ln>
        </p:spPr>
        <p:txBody>
          <a:bodyPr anchorCtr="0" anchor="t" bIns="45700" lIns="0" spcFirstLastPara="1" rIns="0" wrap="square" tIns="45700">
            <a:normAutofit/>
          </a:bodyPr>
          <a:lstStyle/>
          <a:p>
            <a:pPr indent="-91440" lvl="0" marL="91440" rtl="0" algn="ctr">
              <a:lnSpc>
                <a:spcPct val="90000"/>
              </a:lnSpc>
              <a:spcBef>
                <a:spcPts val="0"/>
              </a:spcBef>
              <a:spcAft>
                <a:spcPts val="0"/>
              </a:spcAft>
              <a:buSzPts val="2400"/>
              <a:buNone/>
            </a:pPr>
            <a:r>
              <a:rPr lang="en-US" sz="2400"/>
              <a:t>FOS_PROJECT_2023_Template.Zip</a:t>
            </a:r>
            <a:endParaRPr/>
          </a:p>
          <a:p>
            <a:pPr indent="-91440" lvl="0" marL="91440" rtl="0" algn="ctr">
              <a:lnSpc>
                <a:spcPct val="90000"/>
              </a:lnSpc>
              <a:spcBef>
                <a:spcPts val="1400"/>
              </a:spcBef>
              <a:spcAft>
                <a:spcPts val="0"/>
              </a:spcAft>
              <a:buSzPts val="2000"/>
              <a:buNone/>
            </a:pPr>
            <a:r>
              <a:t/>
            </a:r>
            <a:endParaRPr/>
          </a:p>
          <a:p>
            <a:pPr indent="-127000" lvl="0" marL="91440" rtl="0" algn="ctr">
              <a:lnSpc>
                <a:spcPct val="90000"/>
              </a:lnSpc>
              <a:spcBef>
                <a:spcPts val="1400"/>
              </a:spcBef>
              <a:spcAft>
                <a:spcPts val="0"/>
              </a:spcAft>
              <a:buSzPts val="2000"/>
              <a:buFont typeface="Cambria"/>
              <a:buChar char="-"/>
            </a:pPr>
            <a:r>
              <a:rPr lang="en-US"/>
              <a:t>Follow </a:t>
            </a:r>
            <a:r>
              <a:rPr lang="en-US" u="sng">
                <a:solidFill>
                  <a:schemeClr val="hlink"/>
                </a:solidFill>
                <a:hlinkClick r:id="rId3"/>
              </a:rPr>
              <a:t>these steps</a:t>
            </a:r>
            <a:r>
              <a:rPr lang="en-US"/>
              <a:t> to import the project folder into the eclipse</a:t>
            </a:r>
            <a:endParaRPr/>
          </a:p>
          <a:p>
            <a:pPr indent="0" lvl="0" marL="91440" rtl="0" algn="ctr">
              <a:lnSpc>
                <a:spcPct val="90000"/>
              </a:lnSpc>
              <a:spcBef>
                <a:spcPts val="1400"/>
              </a:spcBef>
              <a:spcAft>
                <a:spcPts val="0"/>
              </a:spcAft>
              <a:buSzPts val="2000"/>
              <a:buFont typeface="Cambria"/>
              <a:buNone/>
            </a:pPr>
            <a:r>
              <a:t/>
            </a:r>
            <a:endParaRPr/>
          </a:p>
        </p:txBody>
      </p:sp>
      <p:sp>
        <p:nvSpPr>
          <p:cNvPr id="736" name="Google Shape;736;p4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mbria"/>
              <a:buNone/>
            </a:pPr>
            <a:r>
              <a:rPr lang="en-US"/>
              <a:t>PROJECT BIG PICTURE</a:t>
            </a:r>
            <a:endParaRPr/>
          </a:p>
        </p:txBody>
      </p:sp>
      <p:sp>
        <p:nvSpPr>
          <p:cNvPr id="220" name="Google Shape;220;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21" name="Google Shape;221;p5"/>
          <p:cNvPicPr preferRelativeResize="0"/>
          <p:nvPr/>
        </p:nvPicPr>
        <p:blipFill rotWithShape="1">
          <a:blip r:embed="rId3">
            <a:alphaModFix/>
          </a:blip>
          <a:srcRect b="26804" l="0" r="85938" t="26389"/>
          <a:stretch/>
        </p:blipFill>
        <p:spPr>
          <a:xfrm>
            <a:off x="8546647" y="33090"/>
            <a:ext cx="3645353" cy="6824910"/>
          </a:xfrm>
          <a:prstGeom prst="rect">
            <a:avLst/>
          </a:prstGeom>
          <a:noFill/>
          <a:ln>
            <a:noFill/>
          </a:ln>
        </p:spPr>
      </p:pic>
      <p:grpSp>
        <p:nvGrpSpPr>
          <p:cNvPr id="222" name="Google Shape;222;p5"/>
          <p:cNvGrpSpPr/>
          <p:nvPr/>
        </p:nvGrpSpPr>
        <p:grpSpPr>
          <a:xfrm>
            <a:off x="3847503" y="1790699"/>
            <a:ext cx="1371600" cy="1186983"/>
            <a:chOff x="3810000" y="1857375"/>
            <a:chExt cx="1371600" cy="1186983"/>
          </a:xfrm>
        </p:grpSpPr>
        <p:pic>
          <p:nvPicPr>
            <p:cNvPr descr="Folder Icon Vector Art, Icons, and Graphics for Free Download" id="223" name="Google Shape;223;p5"/>
            <p:cNvPicPr preferRelativeResize="0"/>
            <p:nvPr/>
          </p:nvPicPr>
          <p:blipFill rotWithShape="1">
            <a:blip r:embed="rId4">
              <a:alphaModFix/>
            </a:blip>
            <a:srcRect b="16484" l="10792" r="10984" t="15822"/>
            <a:stretch/>
          </p:blipFill>
          <p:spPr>
            <a:xfrm>
              <a:off x="3810000" y="1857375"/>
              <a:ext cx="1371600" cy="1186983"/>
            </a:xfrm>
            <a:prstGeom prst="rect">
              <a:avLst/>
            </a:prstGeom>
            <a:noFill/>
            <a:ln>
              <a:noFill/>
            </a:ln>
          </p:spPr>
        </p:pic>
        <p:sp>
          <p:nvSpPr>
            <p:cNvPr id="224" name="Google Shape;224;p5"/>
            <p:cNvSpPr txBox="1"/>
            <p:nvPr/>
          </p:nvSpPr>
          <p:spPr>
            <a:xfrm>
              <a:off x="3923367" y="2339896"/>
              <a:ext cx="114486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mbria"/>
                  <a:ea typeface="Cambria"/>
                  <a:cs typeface="Cambria"/>
                  <a:sym typeface="Cambria"/>
                </a:rPr>
                <a:t>inc </a:t>
              </a:r>
              <a:r>
                <a:rPr b="1" lang="en-US" sz="2000">
                  <a:solidFill>
                    <a:schemeClr val="dk1"/>
                  </a:solidFill>
                  <a:latin typeface="Cambria"/>
                  <a:ea typeface="Cambria"/>
                  <a:cs typeface="Cambria"/>
                  <a:sym typeface="Cambria"/>
                </a:rPr>
                <a:t>(.h)</a:t>
              </a:r>
              <a:endParaRPr b="1" sz="3200">
                <a:solidFill>
                  <a:schemeClr val="dk1"/>
                </a:solidFill>
                <a:latin typeface="Cambria"/>
                <a:ea typeface="Cambria"/>
                <a:cs typeface="Cambria"/>
                <a:sym typeface="Cambria"/>
              </a:endParaRPr>
            </a:p>
          </p:txBody>
        </p:sp>
      </p:grpSp>
      <p:grpSp>
        <p:nvGrpSpPr>
          <p:cNvPr id="225" name="Google Shape;225;p5"/>
          <p:cNvGrpSpPr/>
          <p:nvPr/>
        </p:nvGrpSpPr>
        <p:grpSpPr>
          <a:xfrm>
            <a:off x="6614073" y="4464654"/>
            <a:ext cx="1366837" cy="1159571"/>
            <a:chOff x="1426028" y="3527207"/>
            <a:chExt cx="1366837" cy="1159571"/>
          </a:xfrm>
        </p:grpSpPr>
        <p:pic>
          <p:nvPicPr>
            <p:cNvPr descr="I recolored the new Big Sur folder icon to match the highlight colors.  Instructions on changing in comments. : r/macsetups" id="226" name="Google Shape;226;p5"/>
            <p:cNvPicPr preferRelativeResize="0"/>
            <p:nvPr/>
          </p:nvPicPr>
          <p:blipFill rotWithShape="1">
            <a:blip r:embed="rId5">
              <a:alphaModFix/>
            </a:blip>
            <a:srcRect b="0" l="0" r="0" t="0"/>
            <a:stretch/>
          </p:blipFill>
          <p:spPr>
            <a:xfrm>
              <a:off x="1426028" y="3527207"/>
              <a:ext cx="1366837" cy="1159571"/>
            </a:xfrm>
            <a:prstGeom prst="rect">
              <a:avLst/>
            </a:prstGeom>
            <a:noFill/>
            <a:ln>
              <a:noFill/>
            </a:ln>
          </p:spPr>
        </p:pic>
        <p:sp>
          <p:nvSpPr>
            <p:cNvPr id="227" name="Google Shape;227;p5"/>
            <p:cNvSpPr txBox="1"/>
            <p:nvPr/>
          </p:nvSpPr>
          <p:spPr>
            <a:xfrm>
              <a:off x="1628177" y="3865408"/>
              <a:ext cx="942887"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mbria"/>
                  <a:ea typeface="Cambria"/>
                  <a:cs typeface="Cambria"/>
                  <a:sym typeface="Cambria"/>
                </a:rPr>
                <a:t>kern</a:t>
              </a:r>
              <a:endParaRPr b="1" sz="3200">
                <a:solidFill>
                  <a:schemeClr val="dk1"/>
                </a:solidFill>
                <a:latin typeface="Cambria"/>
                <a:ea typeface="Cambria"/>
                <a:cs typeface="Cambria"/>
                <a:sym typeface="Cambria"/>
              </a:endParaRPr>
            </a:p>
          </p:txBody>
        </p:sp>
      </p:grpSp>
      <p:grpSp>
        <p:nvGrpSpPr>
          <p:cNvPr id="228" name="Google Shape;228;p5"/>
          <p:cNvGrpSpPr/>
          <p:nvPr/>
        </p:nvGrpSpPr>
        <p:grpSpPr>
          <a:xfrm>
            <a:off x="1141564" y="4464654"/>
            <a:ext cx="1366837" cy="1159571"/>
            <a:chOff x="6305550" y="3527207"/>
            <a:chExt cx="1366837" cy="1159571"/>
          </a:xfrm>
        </p:grpSpPr>
        <p:pic>
          <p:nvPicPr>
            <p:cNvPr descr="I recolored the new Big Sur folder icon to match the highlight colors.  Instructions on changing in comments. : r/macsetups" id="229" name="Google Shape;229;p5"/>
            <p:cNvPicPr preferRelativeResize="0"/>
            <p:nvPr/>
          </p:nvPicPr>
          <p:blipFill rotWithShape="1">
            <a:blip r:embed="rId6">
              <a:alphaModFix/>
            </a:blip>
            <a:srcRect b="0" l="0" r="0" t="0"/>
            <a:stretch/>
          </p:blipFill>
          <p:spPr>
            <a:xfrm>
              <a:off x="6305550" y="3527207"/>
              <a:ext cx="1366837" cy="1159571"/>
            </a:xfrm>
            <a:prstGeom prst="rect">
              <a:avLst/>
            </a:prstGeom>
            <a:noFill/>
            <a:ln>
              <a:noFill/>
            </a:ln>
          </p:spPr>
        </p:pic>
        <p:sp>
          <p:nvSpPr>
            <p:cNvPr id="230" name="Google Shape;230;p5"/>
            <p:cNvSpPr txBox="1"/>
            <p:nvPr/>
          </p:nvSpPr>
          <p:spPr>
            <a:xfrm>
              <a:off x="6305550" y="3863831"/>
              <a:ext cx="1366837"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dk1"/>
                  </a:solidFill>
                  <a:latin typeface="Cambria"/>
                  <a:ea typeface="Cambria"/>
                  <a:cs typeface="Cambria"/>
                  <a:sym typeface="Cambria"/>
                </a:rPr>
                <a:t>user</a:t>
              </a:r>
              <a:endParaRPr b="1" sz="3200">
                <a:solidFill>
                  <a:schemeClr val="dk1"/>
                </a:solidFill>
                <a:latin typeface="Cambria"/>
                <a:ea typeface="Cambria"/>
                <a:cs typeface="Cambria"/>
                <a:sym typeface="Cambria"/>
              </a:endParaRPr>
            </a:p>
          </p:txBody>
        </p:sp>
      </p:grpSp>
      <p:grpSp>
        <p:nvGrpSpPr>
          <p:cNvPr id="231" name="Google Shape;231;p5"/>
          <p:cNvGrpSpPr/>
          <p:nvPr/>
        </p:nvGrpSpPr>
        <p:grpSpPr>
          <a:xfrm>
            <a:off x="3738898" y="3314012"/>
            <a:ext cx="1366837" cy="1331169"/>
            <a:chOff x="6250781" y="3305127"/>
            <a:chExt cx="1450757" cy="1450757"/>
          </a:xfrm>
        </p:grpSpPr>
        <p:pic>
          <p:nvPicPr>
            <p:cNvPr descr="Yellow folder icon free download - DesignBust" id="232" name="Google Shape;232;p5"/>
            <p:cNvPicPr preferRelativeResize="0"/>
            <p:nvPr/>
          </p:nvPicPr>
          <p:blipFill rotWithShape="1">
            <a:blip r:embed="rId7">
              <a:alphaModFix/>
            </a:blip>
            <a:srcRect b="0" l="0" r="0" t="0"/>
            <a:stretch/>
          </p:blipFill>
          <p:spPr>
            <a:xfrm>
              <a:off x="6250781" y="3305127"/>
              <a:ext cx="1450757" cy="1450757"/>
            </a:xfrm>
            <a:prstGeom prst="rect">
              <a:avLst/>
            </a:prstGeom>
            <a:noFill/>
            <a:ln>
              <a:noFill/>
            </a:ln>
          </p:spPr>
        </p:pic>
        <p:sp>
          <p:nvSpPr>
            <p:cNvPr id="233" name="Google Shape;233;p5"/>
            <p:cNvSpPr txBox="1"/>
            <p:nvPr/>
          </p:nvSpPr>
          <p:spPr>
            <a:xfrm>
              <a:off x="6419850" y="3865407"/>
              <a:ext cx="106631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mbria"/>
                  <a:ea typeface="Cambria"/>
                  <a:cs typeface="Cambria"/>
                  <a:sym typeface="Cambria"/>
                </a:rPr>
                <a:t>lib </a:t>
              </a:r>
              <a:r>
                <a:rPr b="1" lang="en-US" sz="2000">
                  <a:solidFill>
                    <a:schemeClr val="dk1"/>
                  </a:solidFill>
                  <a:latin typeface="Cambria"/>
                  <a:ea typeface="Cambria"/>
                  <a:cs typeface="Cambria"/>
                  <a:sym typeface="Cambria"/>
                </a:rPr>
                <a:t>(.c)</a:t>
              </a:r>
              <a:endParaRPr b="1" sz="3200">
                <a:solidFill>
                  <a:schemeClr val="dk1"/>
                </a:solidFill>
                <a:latin typeface="Cambria"/>
                <a:ea typeface="Cambria"/>
                <a:cs typeface="Cambria"/>
                <a:sym typeface="Cambria"/>
              </a:endParaRPr>
            </a:p>
          </p:txBody>
        </p:sp>
      </p:grpSp>
      <p:cxnSp>
        <p:nvCxnSpPr>
          <p:cNvPr id="234" name="Google Shape;234;p5"/>
          <p:cNvCxnSpPr>
            <a:stCxn id="223" idx="2"/>
          </p:cNvCxnSpPr>
          <p:nvPr/>
        </p:nvCxnSpPr>
        <p:spPr>
          <a:xfrm>
            <a:off x="4533303" y="2977682"/>
            <a:ext cx="0" cy="482400"/>
          </a:xfrm>
          <a:prstGeom prst="straightConnector1">
            <a:avLst/>
          </a:prstGeom>
          <a:noFill/>
          <a:ln cap="flat" cmpd="sng" w="57150">
            <a:solidFill>
              <a:schemeClr val="dk1"/>
            </a:solidFill>
            <a:prstDash val="solid"/>
            <a:round/>
            <a:headEnd len="sm" w="sm" type="none"/>
            <a:tailEnd len="med" w="med" type="triangle"/>
          </a:ln>
          <a:effectLst>
            <a:outerShdw blurRad="38100" rotWithShape="0" algn="br" dir="2700000" dist="25400">
              <a:srgbClr val="000000">
                <a:alpha val="60000"/>
              </a:srgbClr>
            </a:outerShdw>
          </a:effectLst>
        </p:spPr>
      </p:cxnSp>
      <p:cxnSp>
        <p:nvCxnSpPr>
          <p:cNvPr id="235" name="Google Shape;235;p5"/>
          <p:cNvCxnSpPr>
            <a:stCxn id="232" idx="1"/>
            <a:endCxn id="229" idx="0"/>
          </p:cNvCxnSpPr>
          <p:nvPr/>
        </p:nvCxnSpPr>
        <p:spPr>
          <a:xfrm flipH="1">
            <a:off x="1824898" y="3979597"/>
            <a:ext cx="1914000" cy="485100"/>
          </a:xfrm>
          <a:prstGeom prst="bentConnector2">
            <a:avLst/>
          </a:prstGeom>
          <a:noFill/>
          <a:ln cap="flat" cmpd="sng" w="38100">
            <a:solidFill>
              <a:schemeClr val="dk1"/>
            </a:solidFill>
            <a:prstDash val="solid"/>
            <a:round/>
            <a:headEnd len="sm" w="sm" type="none"/>
            <a:tailEnd len="med" w="med" type="triangle"/>
          </a:ln>
          <a:effectLst>
            <a:outerShdw blurRad="38100" rotWithShape="0" algn="br" dir="2700000" dist="25400">
              <a:srgbClr val="000000">
                <a:alpha val="60000"/>
              </a:srgbClr>
            </a:outerShdw>
          </a:effectLst>
        </p:spPr>
      </p:cxnSp>
      <p:cxnSp>
        <p:nvCxnSpPr>
          <p:cNvPr id="236" name="Google Shape;236;p5"/>
          <p:cNvCxnSpPr>
            <a:stCxn id="232" idx="3"/>
            <a:endCxn id="226" idx="0"/>
          </p:cNvCxnSpPr>
          <p:nvPr/>
        </p:nvCxnSpPr>
        <p:spPr>
          <a:xfrm>
            <a:off x="5105735" y="3979597"/>
            <a:ext cx="2191800" cy="485100"/>
          </a:xfrm>
          <a:prstGeom prst="bentConnector2">
            <a:avLst/>
          </a:prstGeom>
          <a:noFill/>
          <a:ln cap="flat" cmpd="sng" w="38100">
            <a:solidFill>
              <a:schemeClr val="dk1"/>
            </a:solidFill>
            <a:prstDash val="solid"/>
            <a:round/>
            <a:headEnd len="sm" w="sm" type="none"/>
            <a:tailEnd len="med" w="med" type="triangle"/>
          </a:ln>
          <a:effectLst>
            <a:outerShdw blurRad="38100" rotWithShape="0" algn="br" dir="2700000" dist="25400">
              <a:srgbClr val="000000">
                <a:alpha val="60000"/>
              </a:srgbClr>
            </a:outerShdw>
          </a:effectLst>
        </p:spPr>
      </p:cxnSp>
      <p:cxnSp>
        <p:nvCxnSpPr>
          <p:cNvPr id="237" name="Google Shape;237;p5"/>
          <p:cNvCxnSpPr>
            <a:stCxn id="223" idx="1"/>
            <a:endCxn id="229" idx="0"/>
          </p:cNvCxnSpPr>
          <p:nvPr/>
        </p:nvCxnSpPr>
        <p:spPr>
          <a:xfrm flipH="1">
            <a:off x="1824903" y="2384191"/>
            <a:ext cx="2022600" cy="2080500"/>
          </a:xfrm>
          <a:prstGeom prst="bentConnector2">
            <a:avLst/>
          </a:prstGeom>
          <a:noFill/>
          <a:ln cap="flat" cmpd="sng" w="38100">
            <a:solidFill>
              <a:schemeClr val="dk1"/>
            </a:solidFill>
            <a:prstDash val="solid"/>
            <a:round/>
            <a:headEnd len="sm" w="sm" type="none"/>
            <a:tailEnd len="med" w="med" type="triangle"/>
          </a:ln>
          <a:effectLst>
            <a:outerShdw blurRad="38100" rotWithShape="0" algn="br" dir="2700000" dist="25400">
              <a:srgbClr val="000000">
                <a:alpha val="60000"/>
              </a:srgbClr>
            </a:outerShdw>
          </a:effectLst>
        </p:spPr>
      </p:cxnSp>
      <p:cxnSp>
        <p:nvCxnSpPr>
          <p:cNvPr id="238" name="Google Shape;238;p5"/>
          <p:cNvCxnSpPr>
            <a:stCxn id="223" idx="3"/>
            <a:endCxn id="226" idx="0"/>
          </p:cNvCxnSpPr>
          <p:nvPr/>
        </p:nvCxnSpPr>
        <p:spPr>
          <a:xfrm>
            <a:off x="5219103" y="2384191"/>
            <a:ext cx="2078400" cy="2080500"/>
          </a:xfrm>
          <a:prstGeom prst="bentConnector2">
            <a:avLst/>
          </a:prstGeom>
          <a:noFill/>
          <a:ln cap="flat" cmpd="sng" w="38100">
            <a:solidFill>
              <a:schemeClr val="dk1"/>
            </a:solidFill>
            <a:prstDash val="solid"/>
            <a:round/>
            <a:headEnd len="sm" w="sm" type="none"/>
            <a:tailEnd len="med" w="med" type="triangle"/>
          </a:ln>
          <a:effectLst>
            <a:outerShdw blurRad="38100" rotWithShape="0" algn="br" dir="2700000" dist="25400">
              <a:srgbClr val="000000">
                <a:alpha val="60000"/>
              </a:srgbClr>
            </a:outerShdw>
          </a:effectLst>
        </p:spPr>
      </p:cxnSp>
      <p:sp>
        <p:nvSpPr>
          <p:cNvPr id="239" name="Google Shape;239;p5"/>
          <p:cNvSpPr txBox="1"/>
          <p:nvPr/>
        </p:nvSpPr>
        <p:spPr>
          <a:xfrm>
            <a:off x="3237754" y="4635656"/>
            <a:ext cx="247907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mbria"/>
                <a:ea typeface="Cambria"/>
                <a:cs typeface="Cambria"/>
                <a:sym typeface="Cambria"/>
              </a:rPr>
              <a:t>[MS1] </a:t>
            </a:r>
            <a:r>
              <a:rPr lang="en-US" sz="2000">
                <a:solidFill>
                  <a:schemeClr val="dk1"/>
                </a:solidFill>
                <a:latin typeface="Cambria"/>
                <a:ea typeface="Cambria"/>
                <a:cs typeface="Cambria"/>
                <a:sym typeface="Cambria"/>
              </a:rPr>
              <a:t>Preprocessing</a:t>
            </a:r>
            <a:endParaRPr sz="2000">
              <a:solidFill>
                <a:schemeClr val="dk1"/>
              </a:solidFill>
              <a:latin typeface="Cambria"/>
              <a:ea typeface="Cambria"/>
              <a:cs typeface="Cambria"/>
              <a:sym typeface="Cambria"/>
            </a:endParaRPr>
          </a:p>
        </p:txBody>
      </p:sp>
      <p:sp>
        <p:nvSpPr>
          <p:cNvPr id="240" name="Google Shape;240;p5"/>
          <p:cNvSpPr txBox="1"/>
          <p:nvPr/>
        </p:nvSpPr>
        <p:spPr>
          <a:xfrm>
            <a:off x="3235257" y="5137009"/>
            <a:ext cx="1917193"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mbria"/>
                <a:ea typeface="Cambria"/>
                <a:cs typeface="Cambria"/>
                <a:sym typeface="Cambria"/>
              </a:rPr>
              <a:t>[MS2] </a:t>
            </a:r>
            <a:r>
              <a:rPr lang="en-US" sz="2000">
                <a:solidFill>
                  <a:schemeClr val="dk1"/>
                </a:solidFill>
                <a:latin typeface="Cambria"/>
                <a:ea typeface="Cambria"/>
                <a:cs typeface="Cambria"/>
                <a:sym typeface="Cambria"/>
              </a:rPr>
              <a:t>Memory</a:t>
            </a:r>
            <a:endParaRPr sz="2000">
              <a:solidFill>
                <a:schemeClr val="dk1"/>
              </a:solidFill>
              <a:latin typeface="Cambria"/>
              <a:ea typeface="Cambria"/>
              <a:cs typeface="Cambria"/>
              <a:sym typeface="Cambria"/>
            </a:endParaRPr>
          </a:p>
        </p:txBody>
      </p:sp>
      <p:sp>
        <p:nvSpPr>
          <p:cNvPr id="241" name="Google Shape;241;p5"/>
          <p:cNvSpPr/>
          <p:nvPr/>
        </p:nvSpPr>
        <p:spPr>
          <a:xfrm>
            <a:off x="9136862" y="4339584"/>
            <a:ext cx="1230155" cy="250137"/>
          </a:xfrm>
          <a:prstGeom prst="rect">
            <a:avLst/>
          </a:prstGeom>
          <a:solidFill>
            <a:srgbClr val="FF0000">
              <a:alpha val="40000"/>
            </a:srgbClr>
          </a:solidFill>
          <a:ln cap="flat" cmpd="sng" w="15875">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mbria"/>
              <a:buNone/>
            </a:pPr>
            <a:r>
              <a:t/>
            </a:r>
            <a:endParaRPr b="0" i="0" sz="1800" u="none" cap="none" strike="noStrike">
              <a:solidFill>
                <a:srgbClr val="FFFFFF"/>
              </a:solidFill>
              <a:latin typeface="Calibri"/>
              <a:ea typeface="Calibri"/>
              <a:cs typeface="Calibri"/>
              <a:sym typeface="Calibri"/>
            </a:endParaRPr>
          </a:p>
        </p:txBody>
      </p:sp>
      <p:sp>
        <p:nvSpPr>
          <p:cNvPr id="242" name="Google Shape;242;p5"/>
          <p:cNvSpPr txBox="1"/>
          <p:nvPr/>
        </p:nvSpPr>
        <p:spPr>
          <a:xfrm>
            <a:off x="3241299" y="5641294"/>
            <a:ext cx="145745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mbria"/>
                <a:ea typeface="Cambria"/>
                <a:cs typeface="Cambria"/>
                <a:sym typeface="Cambria"/>
              </a:rPr>
              <a:t>[MS3] </a:t>
            </a:r>
            <a:r>
              <a:rPr lang="en-US" sz="2000">
                <a:solidFill>
                  <a:schemeClr val="dk1"/>
                </a:solidFill>
                <a:latin typeface="Cambria"/>
                <a:ea typeface="Cambria"/>
                <a:cs typeface="Cambria"/>
                <a:sym typeface="Cambria"/>
              </a:rPr>
              <a:t>CPU</a:t>
            </a:r>
            <a:endParaRPr sz="2000">
              <a:solidFill>
                <a:schemeClr val="dk1"/>
              </a:solidFill>
              <a:latin typeface="Cambria"/>
              <a:ea typeface="Cambria"/>
              <a:cs typeface="Cambria"/>
              <a:sym typeface="Cambria"/>
            </a:endParaRPr>
          </a:p>
        </p:txBody>
      </p:sp>
      <p:cxnSp>
        <p:nvCxnSpPr>
          <p:cNvPr id="243" name="Google Shape;243;p5"/>
          <p:cNvCxnSpPr>
            <a:stCxn id="240" idx="3"/>
            <a:endCxn id="226" idx="1"/>
          </p:cNvCxnSpPr>
          <p:nvPr/>
        </p:nvCxnSpPr>
        <p:spPr>
          <a:xfrm flipH="1" rot="10800000">
            <a:off x="5152450" y="5044442"/>
            <a:ext cx="1461600" cy="323400"/>
          </a:xfrm>
          <a:prstGeom prst="curvedConnector3">
            <a:avLst>
              <a:gd fmla="val 50000" name="adj1"/>
            </a:avLst>
          </a:prstGeom>
          <a:noFill/>
          <a:ln cap="flat" cmpd="sng" w="25400">
            <a:solidFill>
              <a:schemeClr val="accent2"/>
            </a:solidFill>
            <a:prstDash val="dash"/>
            <a:round/>
            <a:headEnd len="sm" w="sm" type="none"/>
            <a:tailEnd len="med" w="med" type="triangle"/>
          </a:ln>
          <a:effectLst>
            <a:outerShdw blurRad="38100" rotWithShape="0" algn="br" dir="2700000" dist="25400">
              <a:srgbClr val="000000">
                <a:alpha val="60000"/>
              </a:srgbClr>
            </a:outerShdw>
          </a:effectLst>
        </p:spPr>
      </p:cxnSp>
      <p:cxnSp>
        <p:nvCxnSpPr>
          <p:cNvPr id="244" name="Google Shape;244;p5"/>
          <p:cNvCxnSpPr>
            <a:stCxn id="242" idx="3"/>
            <a:endCxn id="226" idx="2"/>
          </p:cNvCxnSpPr>
          <p:nvPr/>
        </p:nvCxnSpPr>
        <p:spPr>
          <a:xfrm flipH="1" rot="10800000">
            <a:off x="4698749" y="5624327"/>
            <a:ext cx="2598600" cy="247800"/>
          </a:xfrm>
          <a:prstGeom prst="curvedConnector2">
            <a:avLst/>
          </a:prstGeom>
          <a:noFill/>
          <a:ln cap="flat" cmpd="sng" w="25400">
            <a:solidFill>
              <a:schemeClr val="accent2"/>
            </a:solidFill>
            <a:prstDash val="dash"/>
            <a:round/>
            <a:headEnd len="sm" w="sm" type="none"/>
            <a:tailEnd len="med" w="med" type="triangle"/>
          </a:ln>
          <a:effectLst>
            <a:outerShdw blurRad="38100" rotWithShape="0" algn="br" dir="2700000" dist="25400">
              <a:srgbClr val="000000">
                <a:alpha val="60000"/>
              </a:srgbClr>
            </a:outerShdw>
          </a:effectLst>
        </p:spPr>
      </p:cxnSp>
      <p:cxnSp>
        <p:nvCxnSpPr>
          <p:cNvPr id="245" name="Google Shape;245;p5"/>
          <p:cNvCxnSpPr>
            <a:stCxn id="239" idx="3"/>
            <a:endCxn id="232" idx="3"/>
          </p:cNvCxnSpPr>
          <p:nvPr/>
        </p:nvCxnSpPr>
        <p:spPr>
          <a:xfrm rot="10800000">
            <a:off x="5105731" y="3979689"/>
            <a:ext cx="611100" cy="886800"/>
          </a:xfrm>
          <a:prstGeom prst="curvedConnector3">
            <a:avLst>
              <a:gd fmla="val -37408" name="adj1"/>
            </a:avLst>
          </a:prstGeom>
          <a:noFill/>
          <a:ln cap="flat" cmpd="sng" w="25400">
            <a:solidFill>
              <a:srgbClr val="FFC000"/>
            </a:solidFill>
            <a:prstDash val="dash"/>
            <a:round/>
            <a:headEnd len="sm" w="sm" type="none"/>
            <a:tailEnd len="med" w="med" type="triangle"/>
          </a:ln>
          <a:effectLst>
            <a:outerShdw blurRad="38100" rotWithShape="0" algn="br" dir="2700000" dist="25400">
              <a:srgbClr val="000000">
                <a:alpha val="60000"/>
              </a:srgbClr>
            </a:outerShdw>
          </a:effectLst>
        </p:spPr>
      </p:cxnSp>
      <p:cxnSp>
        <p:nvCxnSpPr>
          <p:cNvPr id="246" name="Google Shape;246;p5"/>
          <p:cNvCxnSpPr>
            <a:stCxn id="240" idx="1"/>
            <a:endCxn id="232" idx="1"/>
          </p:cNvCxnSpPr>
          <p:nvPr/>
        </p:nvCxnSpPr>
        <p:spPr>
          <a:xfrm flipH="1" rot="10800000">
            <a:off x="3235257" y="3979742"/>
            <a:ext cx="503700" cy="1388100"/>
          </a:xfrm>
          <a:prstGeom prst="curvedConnector3">
            <a:avLst>
              <a:gd fmla="val -45384" name="adj1"/>
            </a:avLst>
          </a:prstGeom>
          <a:noFill/>
          <a:ln cap="flat" cmpd="sng" w="25400">
            <a:solidFill>
              <a:srgbClr val="FFC000"/>
            </a:solidFill>
            <a:prstDash val="dash"/>
            <a:round/>
            <a:headEnd len="sm" w="sm" type="none"/>
            <a:tailEnd len="med" w="med" type="triangle"/>
          </a:ln>
          <a:effectLst>
            <a:outerShdw blurRad="38100" rotWithShape="0" algn="br" dir="2700000" dist="25400">
              <a:srgbClr val="000000">
                <a:alpha val="60000"/>
              </a:srgbClr>
            </a:outerShdw>
          </a:effectLst>
        </p:spPr>
      </p:cxnSp>
      <p:cxnSp>
        <p:nvCxnSpPr>
          <p:cNvPr id="247" name="Google Shape;247;p5"/>
          <p:cNvCxnSpPr>
            <a:stCxn id="239" idx="3"/>
            <a:endCxn id="226" idx="0"/>
          </p:cNvCxnSpPr>
          <p:nvPr/>
        </p:nvCxnSpPr>
        <p:spPr>
          <a:xfrm flipH="1" rot="10800000">
            <a:off x="5716831" y="4464789"/>
            <a:ext cx="1580700" cy="401700"/>
          </a:xfrm>
          <a:prstGeom prst="curvedConnector4">
            <a:avLst>
              <a:gd fmla="val 28381" name="adj1"/>
              <a:gd fmla="val 156942" name="adj2"/>
            </a:avLst>
          </a:prstGeom>
          <a:noFill/>
          <a:ln cap="flat" cmpd="sng" w="25400">
            <a:solidFill>
              <a:schemeClr val="accent2"/>
            </a:solidFill>
            <a:prstDash val="dash"/>
            <a:round/>
            <a:headEnd len="sm" w="sm" type="none"/>
            <a:tailEnd len="med" w="med" type="triangle"/>
          </a:ln>
          <a:effectLst>
            <a:outerShdw blurRad="38100" rotWithShape="0" algn="br" dir="2700000" dist="25400">
              <a:srgbClr val="000000">
                <a:alpha val="60000"/>
              </a:srgbClr>
            </a:outerShdw>
          </a:effectLst>
        </p:spPr>
      </p:cxnSp>
      <p:sp>
        <p:nvSpPr>
          <p:cNvPr id="248" name="Google Shape;248;p5"/>
          <p:cNvSpPr/>
          <p:nvPr/>
        </p:nvSpPr>
        <p:spPr>
          <a:xfrm>
            <a:off x="8921416" y="6209648"/>
            <a:ext cx="1445601" cy="250137"/>
          </a:xfrm>
          <a:prstGeom prst="rect">
            <a:avLst/>
          </a:prstGeom>
          <a:solidFill>
            <a:srgbClr val="FFC000">
              <a:alpha val="40000"/>
            </a:srgbClr>
          </a:solidFill>
          <a:ln cap="flat" cmpd="sng" w="15875">
            <a:solidFill>
              <a:srgbClr val="E36C0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mbria"/>
              <a:buNone/>
            </a:pPr>
            <a:r>
              <a:t/>
            </a:r>
            <a:endParaRPr b="0" i="0" sz="1800" u="none" cap="none" strike="noStrike">
              <a:solidFill>
                <a:srgbClr val="FFFFFF"/>
              </a:solidFill>
              <a:latin typeface="Calibri"/>
              <a:ea typeface="Calibri"/>
              <a:cs typeface="Calibri"/>
              <a:sym typeface="Calibri"/>
            </a:endParaRPr>
          </a:p>
        </p:txBody>
      </p:sp>
      <p:sp>
        <p:nvSpPr>
          <p:cNvPr id="249" name="Google Shape;249;p5"/>
          <p:cNvSpPr/>
          <p:nvPr/>
        </p:nvSpPr>
        <p:spPr>
          <a:xfrm>
            <a:off x="9136862" y="1853303"/>
            <a:ext cx="1230155" cy="250137"/>
          </a:xfrm>
          <a:prstGeom prst="rect">
            <a:avLst/>
          </a:prstGeom>
          <a:solidFill>
            <a:srgbClr val="FF0000">
              <a:alpha val="40000"/>
            </a:srgbClr>
          </a:solidFill>
          <a:ln cap="flat" cmpd="sng" w="15875">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mbria"/>
              <a:buNone/>
            </a:pPr>
            <a:r>
              <a:t/>
            </a:r>
            <a:endParaRPr b="0" i="0" sz="1800" u="none" cap="none" strike="noStrike">
              <a:solidFill>
                <a:srgbClr val="FFFFFF"/>
              </a:solidFill>
              <a:latin typeface="Calibri"/>
              <a:ea typeface="Calibri"/>
              <a:cs typeface="Calibri"/>
              <a:sym typeface="Calibri"/>
            </a:endParaRPr>
          </a:p>
        </p:txBody>
      </p:sp>
      <p:sp>
        <p:nvSpPr>
          <p:cNvPr id="250" name="Google Shape;250;p5"/>
          <p:cNvSpPr txBox="1"/>
          <p:nvPr/>
        </p:nvSpPr>
        <p:spPr>
          <a:xfrm>
            <a:off x="10368138" y="1802831"/>
            <a:ext cx="12657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mbria"/>
                <a:ea typeface="Cambria"/>
                <a:cs typeface="Cambria"/>
                <a:sym typeface="Cambria"/>
              </a:rPr>
              <a:t>Cmd Prmpt</a:t>
            </a:r>
            <a:endParaRPr b="1" sz="1800">
              <a:solidFill>
                <a:schemeClr val="dk1"/>
              </a:solidFill>
              <a:latin typeface="Cambria"/>
              <a:ea typeface="Cambria"/>
              <a:cs typeface="Cambria"/>
              <a:sym typeface="Cambria"/>
            </a:endParaRPr>
          </a:p>
        </p:txBody>
      </p:sp>
      <p:sp>
        <p:nvSpPr>
          <p:cNvPr id="251" name="Google Shape;251;p5"/>
          <p:cNvSpPr txBox="1"/>
          <p:nvPr/>
        </p:nvSpPr>
        <p:spPr>
          <a:xfrm>
            <a:off x="10417538" y="4296239"/>
            <a:ext cx="9285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mbria"/>
                <a:ea typeface="Cambria"/>
                <a:cs typeface="Cambria"/>
                <a:sym typeface="Cambria"/>
              </a:rPr>
              <a:t>SysCalls</a:t>
            </a:r>
            <a:endParaRPr b="1" sz="1800">
              <a:solidFill>
                <a:schemeClr val="dk1"/>
              </a:solidFill>
              <a:latin typeface="Cambria"/>
              <a:ea typeface="Cambria"/>
              <a:cs typeface="Cambria"/>
              <a:sym typeface="Cambria"/>
            </a:endParaRPr>
          </a:p>
        </p:txBody>
      </p:sp>
      <p:sp>
        <p:nvSpPr>
          <p:cNvPr id="252" name="Google Shape;252;p5"/>
          <p:cNvSpPr txBox="1"/>
          <p:nvPr/>
        </p:nvSpPr>
        <p:spPr>
          <a:xfrm>
            <a:off x="10417538" y="6122154"/>
            <a:ext cx="9285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mbria"/>
                <a:ea typeface="Cambria"/>
                <a:cs typeface="Cambria"/>
                <a:sym typeface="Cambria"/>
              </a:rPr>
              <a:t>SysCalls</a:t>
            </a:r>
            <a:endParaRPr b="1" sz="1800">
              <a:solidFill>
                <a:schemeClr val="dk1"/>
              </a:solidFill>
              <a:latin typeface="Cambria"/>
              <a:ea typeface="Cambria"/>
              <a:cs typeface="Cambria"/>
              <a:sym typeface="Cambria"/>
            </a:endParaRPr>
          </a:p>
        </p:txBody>
      </p:sp>
      <p:sp>
        <p:nvSpPr>
          <p:cNvPr id="253" name="Google Shape;253;p5"/>
          <p:cNvSpPr txBox="1"/>
          <p:nvPr/>
        </p:nvSpPr>
        <p:spPr>
          <a:xfrm>
            <a:off x="10417538" y="6417894"/>
            <a:ext cx="10871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mbria"/>
                <a:ea typeface="Cambria"/>
                <a:cs typeface="Cambria"/>
                <a:sym typeface="Cambria"/>
              </a:rPr>
              <a:t>Dyn Alloc</a:t>
            </a:r>
            <a:endParaRPr b="1" sz="1800">
              <a:solidFill>
                <a:schemeClr val="dk1"/>
              </a:solidFill>
              <a:latin typeface="Cambria"/>
              <a:ea typeface="Cambria"/>
              <a:cs typeface="Cambria"/>
              <a:sym typeface="Cambria"/>
            </a:endParaRPr>
          </a:p>
        </p:txBody>
      </p:sp>
      <p:sp>
        <p:nvSpPr>
          <p:cNvPr id="254" name="Google Shape;254;p5"/>
          <p:cNvSpPr txBox="1"/>
          <p:nvPr/>
        </p:nvSpPr>
        <p:spPr>
          <a:xfrm>
            <a:off x="11394841" y="6122154"/>
            <a:ext cx="8130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mbria"/>
                <a:ea typeface="Cambria"/>
                <a:cs typeface="Cambria"/>
                <a:sym typeface="Cambria"/>
              </a:rPr>
              <a:t>string</a:t>
            </a:r>
            <a:endParaRPr b="1" sz="1800">
              <a:solidFill>
                <a:schemeClr val="dk1"/>
              </a:solidFill>
              <a:latin typeface="Cambria"/>
              <a:ea typeface="Cambria"/>
              <a:cs typeface="Cambria"/>
              <a:sym typeface="Camb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500"/>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5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500"/>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5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500"/>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5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5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500"/>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5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41"/>
                                        </p:tgtEl>
                                        <p:attrNameLst>
                                          <p:attrName>style.visibility</p:attrName>
                                        </p:attrNameLst>
                                      </p:cBhvr>
                                      <p:to>
                                        <p:strVal val="visible"/>
                                      </p:to>
                                    </p:set>
                                    <p:anim calcmode="lin" valueType="num">
                                      <p:cBhvr additive="base">
                                        <p:cTn dur="500"/>
                                        <p:tgtEl>
                                          <p:spTgt spid="241"/>
                                        </p:tgtEl>
                                        <p:attrNameLst>
                                          <p:attrName>ppt_w</p:attrName>
                                        </p:attrNameLst>
                                      </p:cBhvr>
                                      <p:tavLst>
                                        <p:tav fmla="" tm="0">
                                          <p:val>
                                            <p:strVal val="0"/>
                                          </p:val>
                                        </p:tav>
                                        <p:tav fmla="" tm="100000">
                                          <p:val>
                                            <p:strVal val="#ppt_w"/>
                                          </p:val>
                                        </p:tav>
                                      </p:tavLst>
                                    </p:anim>
                                    <p:anim calcmode="lin" valueType="num">
                                      <p:cBhvr additive="base">
                                        <p:cTn dur="500"/>
                                        <p:tgtEl>
                                          <p:spTgt spid="24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48"/>
                                        </p:tgtEl>
                                        <p:attrNameLst>
                                          <p:attrName>style.visibility</p:attrName>
                                        </p:attrNameLst>
                                      </p:cBhvr>
                                      <p:to>
                                        <p:strVal val="visible"/>
                                      </p:to>
                                    </p:set>
                                    <p:anim calcmode="lin" valueType="num">
                                      <p:cBhvr additive="base">
                                        <p:cTn dur="500"/>
                                        <p:tgtEl>
                                          <p:spTgt spid="248"/>
                                        </p:tgtEl>
                                        <p:attrNameLst>
                                          <p:attrName>ppt_w</p:attrName>
                                        </p:attrNameLst>
                                      </p:cBhvr>
                                      <p:tavLst>
                                        <p:tav fmla="" tm="0">
                                          <p:val>
                                            <p:strVal val="0"/>
                                          </p:val>
                                        </p:tav>
                                        <p:tav fmla="" tm="100000">
                                          <p:val>
                                            <p:strVal val="#ppt_w"/>
                                          </p:val>
                                        </p:tav>
                                      </p:tavLst>
                                    </p:anim>
                                    <p:anim calcmode="lin" valueType="num">
                                      <p:cBhvr additive="base">
                                        <p:cTn dur="500"/>
                                        <p:tgtEl>
                                          <p:spTgt spid="24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49"/>
                                        </p:tgtEl>
                                        <p:attrNameLst>
                                          <p:attrName>style.visibility</p:attrName>
                                        </p:attrNameLst>
                                      </p:cBhvr>
                                      <p:to>
                                        <p:strVal val="visible"/>
                                      </p:to>
                                    </p:set>
                                    <p:anim calcmode="lin" valueType="num">
                                      <p:cBhvr additive="base">
                                        <p:cTn dur="500"/>
                                        <p:tgtEl>
                                          <p:spTgt spid="249"/>
                                        </p:tgtEl>
                                        <p:attrNameLst>
                                          <p:attrName>ppt_w</p:attrName>
                                        </p:attrNameLst>
                                      </p:cBhvr>
                                      <p:tavLst>
                                        <p:tav fmla="" tm="0">
                                          <p:val>
                                            <p:strVal val="0"/>
                                          </p:val>
                                        </p:tav>
                                        <p:tav fmla="" tm="100000">
                                          <p:val>
                                            <p:strVal val="#ppt_w"/>
                                          </p:val>
                                        </p:tav>
                                      </p:tavLst>
                                    </p:anim>
                                    <p:anim calcmode="lin" valueType="num">
                                      <p:cBhvr additive="base">
                                        <p:cTn dur="500"/>
                                        <p:tgtEl>
                                          <p:spTgt spid="24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5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742" name="Google Shape;742;p50"/>
          <p:cNvPicPr preferRelativeResize="0"/>
          <p:nvPr/>
        </p:nvPicPr>
        <p:blipFill rotWithShape="1">
          <a:blip r:embed="rId3">
            <a:alphaModFix/>
          </a:blip>
          <a:srcRect b="0" l="0" r="0" t="0"/>
          <a:stretch/>
        </p:blipFill>
        <p:spPr>
          <a:xfrm>
            <a:off x="1125508" y="3912632"/>
            <a:ext cx="10086975" cy="2309247"/>
          </a:xfrm>
          <a:prstGeom prst="rect">
            <a:avLst/>
          </a:prstGeom>
          <a:noFill/>
          <a:ln>
            <a:noFill/>
          </a:ln>
        </p:spPr>
      </p:pic>
      <p:pic>
        <p:nvPicPr>
          <p:cNvPr id="743" name="Google Shape;743;p50"/>
          <p:cNvPicPr preferRelativeResize="0"/>
          <p:nvPr/>
        </p:nvPicPr>
        <p:blipFill rotWithShape="1">
          <a:blip r:embed="rId4">
            <a:alphaModFix/>
          </a:blip>
          <a:srcRect b="0" l="0" r="0" t="0"/>
          <a:stretch/>
        </p:blipFill>
        <p:spPr>
          <a:xfrm>
            <a:off x="1125508" y="1234130"/>
            <a:ext cx="10086975" cy="2309006"/>
          </a:xfrm>
          <a:prstGeom prst="rect">
            <a:avLst/>
          </a:prstGeom>
          <a:noFill/>
          <a:ln>
            <a:noFill/>
          </a:ln>
        </p:spPr>
      </p:pic>
      <p:sp>
        <p:nvSpPr>
          <p:cNvPr id="744" name="Google Shape;744;p50"/>
          <p:cNvSpPr txBox="1"/>
          <p:nvPr/>
        </p:nvSpPr>
        <p:spPr>
          <a:xfrm>
            <a:off x="0" y="0"/>
            <a:ext cx="10660987" cy="1036638"/>
          </a:xfrm>
          <a:prstGeom prst="rect">
            <a:avLst/>
          </a:prstGeom>
          <a:noFill/>
          <a:ln>
            <a:noFill/>
          </a:ln>
        </p:spPr>
        <p:txBody>
          <a:bodyPr anchorCtr="0" anchor="t" bIns="45700" lIns="91425" spcFirstLastPara="1" rIns="91425" wrap="square" tIns="45700">
            <a:normAutofit/>
          </a:bodyPr>
          <a:lstStyle/>
          <a:p>
            <a:pPr indent="0" lvl="0" marL="0" marR="0" rtl="0" algn="l">
              <a:lnSpc>
                <a:spcPct val="85000"/>
              </a:lnSpc>
              <a:spcBef>
                <a:spcPts val="0"/>
              </a:spcBef>
              <a:spcAft>
                <a:spcPts val="0"/>
              </a:spcAft>
              <a:buClr>
                <a:srgbClr val="3F3F3F"/>
              </a:buClr>
              <a:buSzPts val="4000"/>
              <a:buFont typeface="Cambria"/>
              <a:buNone/>
            </a:pPr>
            <a:r>
              <a:rPr lang="en-US" sz="4000">
                <a:solidFill>
                  <a:srgbClr val="3F3F3F"/>
                </a:solidFill>
                <a:latin typeface="Cambria"/>
                <a:ea typeface="Cambria"/>
                <a:cs typeface="Cambria"/>
                <a:sym typeface="Cambria"/>
              </a:rPr>
              <a:t>Where should I write the Code?</a:t>
            </a:r>
            <a:endParaRPr sz="4000">
              <a:solidFill>
                <a:srgbClr val="3F3F3F"/>
              </a:solidFill>
              <a:latin typeface="Cambria"/>
              <a:ea typeface="Cambria"/>
              <a:cs typeface="Cambria"/>
              <a:sym typeface="Cambria"/>
            </a:endParaRPr>
          </a:p>
        </p:txBody>
      </p:sp>
      <p:sp>
        <p:nvSpPr>
          <p:cNvPr id="745" name="Google Shape;745;p50"/>
          <p:cNvSpPr txBox="1"/>
          <p:nvPr/>
        </p:nvSpPr>
        <p:spPr>
          <a:xfrm>
            <a:off x="1878072" y="530860"/>
            <a:ext cx="89205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mbria"/>
                <a:ea typeface="Cambria"/>
                <a:cs typeface="Cambria"/>
                <a:sym typeface="Cambria"/>
              </a:rPr>
              <a:t>There’re shortcut links that direct you to the function definition</a:t>
            </a:r>
            <a:endParaRPr sz="2000">
              <a:solidFill>
                <a:schemeClr val="dk1"/>
              </a:solidFill>
              <a:latin typeface="Cambria"/>
              <a:ea typeface="Cambria"/>
              <a:cs typeface="Cambria"/>
              <a:sym typeface="Cambria"/>
            </a:endParaRPr>
          </a:p>
        </p:txBody>
      </p:sp>
      <p:sp>
        <p:nvSpPr>
          <p:cNvPr id="746" name="Google Shape;746;p50"/>
          <p:cNvSpPr/>
          <p:nvPr/>
        </p:nvSpPr>
        <p:spPr>
          <a:xfrm rot="4059418">
            <a:off x="2543585" y="839663"/>
            <a:ext cx="484632" cy="754819"/>
          </a:xfrm>
          <a:prstGeom prst="downArrow">
            <a:avLst>
              <a:gd fmla="val 38020" name="adj1"/>
              <a:gd fmla="val 52995" name="adj2"/>
            </a:avLst>
          </a:prstGeom>
          <a:solidFill>
            <a:schemeClr val="accent3"/>
          </a:solidFill>
          <a:ln cap="flat" cmpd="sng" w="15875">
            <a:solidFill>
              <a:srgbClr val="7188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mbria"/>
              <a:ea typeface="Cambria"/>
              <a:cs typeface="Cambria"/>
              <a:sym typeface="Cambria"/>
            </a:endParaRPr>
          </a:p>
        </p:txBody>
      </p:sp>
      <p:sp>
        <p:nvSpPr>
          <p:cNvPr id="747" name="Google Shape;747;p50"/>
          <p:cNvSpPr txBox="1"/>
          <p:nvPr/>
        </p:nvSpPr>
        <p:spPr>
          <a:xfrm>
            <a:off x="3061302" y="876301"/>
            <a:ext cx="257183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mbria"/>
                <a:ea typeface="Cambria"/>
                <a:cs typeface="Cambria"/>
                <a:sym typeface="Cambria"/>
              </a:rPr>
              <a:t>[1] Click on “Tasks” Tab</a:t>
            </a:r>
            <a:endParaRPr sz="1800">
              <a:solidFill>
                <a:schemeClr val="dk1"/>
              </a:solidFill>
              <a:latin typeface="Cambria"/>
              <a:ea typeface="Cambria"/>
              <a:cs typeface="Cambria"/>
              <a:sym typeface="Cambria"/>
            </a:endParaRPr>
          </a:p>
        </p:txBody>
      </p:sp>
      <p:sp>
        <p:nvSpPr>
          <p:cNvPr id="748" name="Google Shape;748;p50"/>
          <p:cNvSpPr/>
          <p:nvPr/>
        </p:nvSpPr>
        <p:spPr>
          <a:xfrm rot="1836352">
            <a:off x="5465197" y="921430"/>
            <a:ext cx="534610" cy="2232364"/>
          </a:xfrm>
          <a:prstGeom prst="downArrow">
            <a:avLst>
              <a:gd fmla="val 38020" name="adj1"/>
              <a:gd fmla="val 53330" name="adj2"/>
            </a:avLst>
          </a:prstGeom>
          <a:solidFill>
            <a:schemeClr val="accent3"/>
          </a:solidFill>
          <a:ln cap="flat" cmpd="sng" w="15875">
            <a:solidFill>
              <a:srgbClr val="7188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mbria"/>
              <a:ea typeface="Cambria"/>
              <a:cs typeface="Cambria"/>
              <a:sym typeface="Cambria"/>
            </a:endParaRPr>
          </a:p>
        </p:txBody>
      </p:sp>
      <p:sp>
        <p:nvSpPr>
          <p:cNvPr id="749" name="Google Shape;749;p50"/>
          <p:cNvSpPr txBox="1"/>
          <p:nvPr/>
        </p:nvSpPr>
        <p:spPr>
          <a:xfrm>
            <a:off x="6254884" y="876301"/>
            <a:ext cx="442863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mbria"/>
                <a:ea typeface="Cambria"/>
                <a:cs typeface="Cambria"/>
                <a:sym typeface="Cambria"/>
              </a:rPr>
              <a:t>[2] Double Click on the required function</a:t>
            </a:r>
            <a:endParaRPr sz="1800">
              <a:solidFill>
                <a:schemeClr val="dk1"/>
              </a:solidFill>
              <a:latin typeface="Cambria"/>
              <a:ea typeface="Cambria"/>
              <a:cs typeface="Cambria"/>
              <a:sym typeface="Cambria"/>
            </a:endParaRPr>
          </a:p>
        </p:txBody>
      </p:sp>
      <p:sp>
        <p:nvSpPr>
          <p:cNvPr id="750" name="Google Shape;750;p50"/>
          <p:cNvSpPr txBox="1"/>
          <p:nvPr/>
        </p:nvSpPr>
        <p:spPr>
          <a:xfrm>
            <a:off x="4706909" y="3543300"/>
            <a:ext cx="57667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mbria"/>
                <a:ea typeface="Cambria"/>
                <a:cs typeface="Cambria"/>
                <a:sym typeface="Cambria"/>
              </a:rPr>
              <a:t>[3] Function body, at which you should write the code</a:t>
            </a:r>
            <a:endParaRPr sz="1800">
              <a:solidFill>
                <a:schemeClr val="dk1"/>
              </a:solidFill>
              <a:latin typeface="Cambria"/>
              <a:ea typeface="Cambria"/>
              <a:cs typeface="Cambria"/>
              <a:sym typeface="Cambria"/>
            </a:endParaRPr>
          </a:p>
        </p:txBody>
      </p:sp>
      <p:sp>
        <p:nvSpPr>
          <p:cNvPr id="751" name="Google Shape;751;p50"/>
          <p:cNvSpPr/>
          <p:nvPr/>
        </p:nvSpPr>
        <p:spPr>
          <a:xfrm rot="4210381">
            <a:off x="3830015" y="3265272"/>
            <a:ext cx="484632" cy="1554197"/>
          </a:xfrm>
          <a:prstGeom prst="downArrow">
            <a:avLst>
              <a:gd fmla="val 38020" name="adj1"/>
              <a:gd fmla="val 52995" name="adj2"/>
            </a:avLst>
          </a:prstGeom>
          <a:solidFill>
            <a:schemeClr val="accent3"/>
          </a:solidFill>
          <a:ln cap="flat" cmpd="sng" w="15875">
            <a:solidFill>
              <a:srgbClr val="7188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mbria"/>
              <a:ea typeface="Cambria"/>
              <a:cs typeface="Cambria"/>
              <a:sym typeface="Cambria"/>
            </a:endParaRPr>
          </a:p>
        </p:txBody>
      </p:sp>
      <p:sp>
        <p:nvSpPr>
          <p:cNvPr id="752" name="Google Shape;752;p50"/>
          <p:cNvSpPr txBox="1"/>
          <p:nvPr/>
        </p:nvSpPr>
        <p:spPr>
          <a:xfrm>
            <a:off x="7678709" y="5392182"/>
            <a:ext cx="235362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050">
                <a:solidFill>
                  <a:srgbClr val="FFFFFF"/>
                </a:solidFill>
                <a:latin typeface="Cambria"/>
                <a:ea typeface="Cambria"/>
                <a:cs typeface="Cambria"/>
                <a:sym typeface="Cambria"/>
              </a:rPr>
              <a:t>‹#›</a:t>
            </a:fld>
            <a:endParaRPr sz="1050">
              <a:solidFill>
                <a:srgbClr val="FFFFFF"/>
              </a:solidFill>
              <a:latin typeface="Cambria"/>
              <a:ea typeface="Cambria"/>
              <a:cs typeface="Cambria"/>
              <a:sym typeface="Cambria"/>
            </a:endParaRPr>
          </a:p>
        </p:txBody>
      </p:sp>
      <p:sp>
        <p:nvSpPr>
          <p:cNvPr id="753" name="Google Shape;753;p50"/>
          <p:cNvSpPr/>
          <p:nvPr/>
        </p:nvSpPr>
        <p:spPr>
          <a:xfrm>
            <a:off x="1582708" y="1855233"/>
            <a:ext cx="4959429" cy="943249"/>
          </a:xfrm>
          <a:prstGeom prst="roundRect">
            <a:avLst>
              <a:gd fmla="val 16667" name="adj"/>
            </a:avLst>
          </a:prstGeom>
          <a:solidFill>
            <a:srgbClr val="FFCC00">
              <a:alpha val="40000"/>
            </a:srgbClr>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Cambria"/>
                <a:ea typeface="Cambria"/>
                <a:cs typeface="Cambria"/>
                <a:sym typeface="Cambria"/>
              </a:rPr>
              <a:t>GIVEN</a:t>
            </a:r>
            <a:endParaRPr/>
          </a:p>
        </p:txBody>
      </p:sp>
      <p:sp>
        <p:nvSpPr>
          <p:cNvPr id="754" name="Google Shape;754;p50"/>
          <p:cNvSpPr/>
          <p:nvPr/>
        </p:nvSpPr>
        <p:spPr>
          <a:xfrm>
            <a:off x="1582708" y="2827033"/>
            <a:ext cx="4959429" cy="716104"/>
          </a:xfrm>
          <a:prstGeom prst="roundRect">
            <a:avLst>
              <a:gd fmla="val 16667" name="adj"/>
            </a:avLst>
          </a:prstGeom>
          <a:solidFill>
            <a:srgbClr val="FF3300">
              <a:alpha val="38823"/>
            </a:srgbClr>
          </a:solidFill>
          <a:ln cap="flat" cmpd="sng" w="158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Cambria"/>
                <a:ea typeface="Cambria"/>
                <a:cs typeface="Cambria"/>
                <a:sym typeface="Cambria"/>
              </a:rPr>
              <a:t>REQUIRED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3"/>
                                        </p:tgtEl>
                                        <p:attrNameLst>
                                          <p:attrName>style.visibility</p:attrName>
                                        </p:attrNameLst>
                                      </p:cBhvr>
                                      <p:to>
                                        <p:strVal val="visible"/>
                                      </p:to>
                                    </p:set>
                                    <p:animEffect filter="fade" transition="in">
                                      <p:cBhvr>
                                        <p:cTn dur="500"/>
                                        <p:tgtEl>
                                          <p:spTgt spid="7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4"/>
                                        </p:tgtEl>
                                        <p:attrNameLst>
                                          <p:attrName>style.visibility</p:attrName>
                                        </p:attrNameLst>
                                      </p:cBhvr>
                                      <p:to>
                                        <p:strVal val="visible"/>
                                      </p:to>
                                    </p:set>
                                    <p:animEffect filter="fade" transition="in">
                                      <p:cBhvr>
                                        <p:cTn dur="500"/>
                                        <p:tgtEl>
                                          <p:spTgt spid="7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75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75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749"/>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748"/>
                                        </p:tgtEl>
                                        <p:attrNameLst>
                                          <p:attrName>style.visibility</p:attrName>
                                        </p:attrNameLst>
                                      </p:cBhvr>
                                      <p:to>
                                        <p:strVal val="visible"/>
                                      </p:to>
                                    </p:set>
                                    <p:animEffect filter="fade" transition="in">
                                      <p:cBhvr>
                                        <p:cTn dur="500"/>
                                        <p:tgtEl>
                                          <p:spTgt spid="748"/>
                                        </p:tgtEl>
                                      </p:cBhvr>
                                    </p:animEffec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750"/>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751"/>
                                        </p:tgtEl>
                                        <p:attrNameLst>
                                          <p:attrName>style.visibility</p:attrName>
                                        </p:attrNameLst>
                                      </p:cBhvr>
                                      <p:to>
                                        <p:strVal val="visible"/>
                                      </p:to>
                                    </p:set>
                                    <p:animEffect filter="fade" transition="in">
                                      <p:cBhvr>
                                        <p:cTn dur="500"/>
                                        <p:tgtEl>
                                          <p:spTgt spid="75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42"/>
                                        </p:tgtEl>
                                        <p:attrNameLst>
                                          <p:attrName>style.visibility</p:attrName>
                                        </p:attrNameLst>
                                      </p:cBhvr>
                                      <p:to>
                                        <p:strVal val="visible"/>
                                      </p:to>
                                    </p:set>
                                    <p:animEffect filter="fade" transition="in">
                                      <p:cBhvr>
                                        <p:cTn dur="500"/>
                                        <p:tgtEl>
                                          <p:spTgt spid="7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5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mbria"/>
              <a:buNone/>
            </a:pPr>
            <a:r>
              <a:rPr lang="en-US"/>
              <a:t>Helper Ready Made Functions</a:t>
            </a:r>
            <a:endParaRPr/>
          </a:p>
        </p:txBody>
      </p:sp>
      <p:sp>
        <p:nvSpPr>
          <p:cNvPr id="760" name="Google Shape;760;p51"/>
          <p:cNvSpPr txBox="1"/>
          <p:nvPr>
            <p:ph idx="1" type="body"/>
          </p:nvPr>
        </p:nvSpPr>
        <p:spPr>
          <a:xfrm>
            <a:off x="1190624" y="1924050"/>
            <a:ext cx="9553575" cy="4202114"/>
          </a:xfrm>
          <a:prstGeom prst="rect">
            <a:avLst/>
          </a:prstGeom>
          <a:noFill/>
          <a:ln>
            <a:noFill/>
          </a:ln>
        </p:spPr>
        <p:txBody>
          <a:bodyPr anchorCtr="0" anchor="t" bIns="45700" lIns="0" spcFirstLastPara="1" rIns="0" wrap="square" tIns="45700">
            <a:normAutofit/>
          </a:bodyPr>
          <a:lstStyle/>
          <a:p>
            <a:pPr indent="-571500" lvl="0" marL="571500" rtl="0" algn="l">
              <a:lnSpc>
                <a:spcPct val="150000"/>
              </a:lnSpc>
              <a:spcBef>
                <a:spcPts val="0"/>
              </a:spcBef>
              <a:spcAft>
                <a:spcPts val="0"/>
              </a:spcAft>
              <a:buSzPts val="2000"/>
              <a:buFont typeface="Noto Sans Symbols"/>
              <a:buChar char="⮚"/>
            </a:pPr>
            <a:r>
              <a:rPr lang="en-US"/>
              <a:t>Set of </a:t>
            </a:r>
            <a:r>
              <a:rPr b="1" lang="en-US"/>
              <a:t>ready-made LIST and string functions </a:t>
            </a:r>
            <a:r>
              <a:rPr lang="en-US"/>
              <a:t>are available to help you when writing your solution.</a:t>
            </a:r>
            <a:endParaRPr/>
          </a:p>
          <a:p>
            <a:pPr indent="-571500" lvl="0" marL="571500" rtl="0" algn="l">
              <a:lnSpc>
                <a:spcPct val="150000"/>
              </a:lnSpc>
              <a:spcBef>
                <a:spcPts val="1400"/>
              </a:spcBef>
              <a:spcAft>
                <a:spcPts val="0"/>
              </a:spcAft>
              <a:buSzPts val="2000"/>
              <a:buFont typeface="Noto Sans Symbols"/>
              <a:buChar char="⮚"/>
            </a:pPr>
            <a:r>
              <a:rPr b="1" lang="en-US"/>
              <a:t>Detailed description </a:t>
            </a:r>
            <a:r>
              <a:rPr lang="en-US"/>
              <a:t>can be found in this </a:t>
            </a:r>
            <a:r>
              <a:rPr lang="en-US" sz="2000" u="sng">
                <a:solidFill>
                  <a:schemeClr val="hlink"/>
                </a:solidFill>
                <a:hlinkClick r:id="rId3"/>
              </a:rPr>
              <a:t>document</a:t>
            </a:r>
            <a:r>
              <a:rPr lang="en-US">
                <a:solidFill>
                  <a:schemeClr val="dk1"/>
                </a:solidFill>
              </a:rPr>
              <a:t>.</a:t>
            </a:r>
            <a:endParaRPr>
              <a:solidFill>
                <a:schemeClr val="dk1"/>
              </a:solidFill>
            </a:endParaRPr>
          </a:p>
        </p:txBody>
      </p:sp>
      <p:sp>
        <p:nvSpPr>
          <p:cNvPr id="761" name="Google Shape;761;p5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5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mbria"/>
              <a:buNone/>
            </a:pPr>
            <a:r>
              <a:rPr b="1" lang="en-US"/>
              <a:t>Agenda</a:t>
            </a:r>
            <a:endParaRPr/>
          </a:p>
        </p:txBody>
      </p:sp>
      <p:sp>
        <p:nvSpPr>
          <p:cNvPr id="767" name="Google Shape;767;p52"/>
          <p:cNvSpPr txBox="1"/>
          <p:nvPr>
            <p:ph idx="1" type="body"/>
          </p:nvPr>
        </p:nvSpPr>
        <p:spPr>
          <a:xfrm>
            <a:off x="1097280" y="1845733"/>
            <a:ext cx="10058400" cy="4488392"/>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Font typeface="Noto Sans Symbols"/>
              <a:buChar char="▪"/>
            </a:pPr>
            <a:r>
              <a:rPr lang="en-US">
                <a:solidFill>
                  <a:srgbClr val="A5A5A5"/>
                </a:solidFill>
              </a:rPr>
              <a:t>Logistics</a:t>
            </a:r>
            <a:endParaRPr/>
          </a:p>
          <a:p>
            <a:pPr indent="-127000" lvl="0" marL="91440" rtl="0" algn="l">
              <a:lnSpc>
                <a:spcPct val="90000"/>
              </a:lnSpc>
              <a:spcBef>
                <a:spcPts val="1400"/>
              </a:spcBef>
              <a:spcAft>
                <a:spcPts val="0"/>
              </a:spcAft>
              <a:buSzPts val="2000"/>
              <a:buFont typeface="Noto Sans Symbols"/>
              <a:buChar char="▪"/>
            </a:pPr>
            <a:r>
              <a:rPr lang="en-US">
                <a:solidFill>
                  <a:srgbClr val="A5A5A5"/>
                </a:solidFill>
              </a:rPr>
              <a:t>Part 0: Prerequisites</a:t>
            </a:r>
            <a:endParaRPr/>
          </a:p>
          <a:p>
            <a:pPr indent="-182880" lvl="1" marL="384048" rtl="0" algn="l">
              <a:lnSpc>
                <a:spcPct val="90000"/>
              </a:lnSpc>
              <a:spcBef>
                <a:spcPts val="400"/>
              </a:spcBef>
              <a:spcAft>
                <a:spcPts val="0"/>
              </a:spcAft>
              <a:buSzPts val="1800"/>
              <a:buFont typeface="Noto Sans Symbols"/>
              <a:buChar char="▪"/>
            </a:pPr>
            <a:r>
              <a:rPr lang="en-US">
                <a:solidFill>
                  <a:srgbClr val="A5A5A5"/>
                </a:solidFill>
              </a:rPr>
              <a:t>Pointers</a:t>
            </a:r>
            <a:endParaRPr/>
          </a:p>
          <a:p>
            <a:pPr indent="-182880" lvl="1" marL="384048" rtl="0" algn="l">
              <a:lnSpc>
                <a:spcPct val="90000"/>
              </a:lnSpc>
              <a:spcBef>
                <a:spcPts val="600"/>
              </a:spcBef>
              <a:spcAft>
                <a:spcPts val="0"/>
              </a:spcAft>
              <a:buSzPts val="1800"/>
              <a:buFont typeface="Noto Sans Symbols"/>
              <a:buChar char="▪"/>
            </a:pPr>
            <a:r>
              <a:rPr lang="en-US">
                <a:solidFill>
                  <a:srgbClr val="A5A5A5"/>
                </a:solidFill>
              </a:rPr>
              <a:t>LISTs in FOS</a:t>
            </a:r>
            <a:endParaRPr/>
          </a:p>
          <a:p>
            <a:pPr indent="-127000" lvl="0" marL="91440" rtl="0" algn="l">
              <a:lnSpc>
                <a:spcPct val="90000"/>
              </a:lnSpc>
              <a:spcBef>
                <a:spcPts val="1600"/>
              </a:spcBef>
              <a:spcAft>
                <a:spcPts val="0"/>
              </a:spcAft>
              <a:buSzPts val="2000"/>
              <a:buFont typeface="Noto Sans Symbols"/>
              <a:buChar char="▪"/>
            </a:pPr>
            <a:r>
              <a:rPr lang="en-US">
                <a:solidFill>
                  <a:srgbClr val="A5A5A5"/>
                </a:solidFill>
              </a:rPr>
              <a:t>Part 1: Play with Code!</a:t>
            </a:r>
            <a:endParaRPr/>
          </a:p>
          <a:p>
            <a:pPr indent="-182880" lvl="1" marL="384048" rtl="0" algn="l">
              <a:lnSpc>
                <a:spcPct val="90000"/>
              </a:lnSpc>
              <a:spcBef>
                <a:spcPts val="400"/>
              </a:spcBef>
              <a:spcAft>
                <a:spcPts val="0"/>
              </a:spcAft>
              <a:buSzPts val="1800"/>
              <a:buFont typeface="Noto Sans Symbols"/>
              <a:buChar char="▪"/>
            </a:pPr>
            <a:r>
              <a:rPr lang="en-US">
                <a:solidFill>
                  <a:srgbClr val="A5A5A5"/>
                </a:solidFill>
              </a:rPr>
              <a:t>Strings</a:t>
            </a:r>
            <a:endParaRPr/>
          </a:p>
          <a:p>
            <a:pPr indent="-182880" lvl="1" marL="384048" rtl="0" algn="l">
              <a:lnSpc>
                <a:spcPct val="90000"/>
              </a:lnSpc>
              <a:spcBef>
                <a:spcPts val="600"/>
              </a:spcBef>
              <a:spcAft>
                <a:spcPts val="0"/>
              </a:spcAft>
              <a:buSzPts val="1800"/>
              <a:buFont typeface="Noto Sans Symbols"/>
              <a:buChar char="▪"/>
            </a:pPr>
            <a:r>
              <a:rPr lang="en-US">
                <a:solidFill>
                  <a:srgbClr val="A5A5A5"/>
                </a:solidFill>
              </a:rPr>
              <a:t>Command Prompt</a:t>
            </a:r>
            <a:endParaRPr/>
          </a:p>
          <a:p>
            <a:pPr indent="-127000" lvl="0" marL="91440" rtl="0" algn="l">
              <a:lnSpc>
                <a:spcPct val="90000"/>
              </a:lnSpc>
              <a:spcBef>
                <a:spcPts val="1600"/>
              </a:spcBef>
              <a:spcAft>
                <a:spcPts val="0"/>
              </a:spcAft>
              <a:buSzPts val="2000"/>
              <a:buFont typeface="Noto Sans Symbols"/>
              <a:buChar char="▪"/>
            </a:pPr>
            <a:r>
              <a:rPr lang="en-US">
                <a:solidFill>
                  <a:srgbClr val="A5A5A5"/>
                </a:solidFill>
              </a:rPr>
              <a:t>Part 2: System Calls</a:t>
            </a:r>
            <a:endParaRPr/>
          </a:p>
          <a:p>
            <a:pPr indent="-127000" lvl="0" marL="91440" rtl="0" algn="l">
              <a:lnSpc>
                <a:spcPct val="90000"/>
              </a:lnSpc>
              <a:spcBef>
                <a:spcPts val="1400"/>
              </a:spcBef>
              <a:spcAft>
                <a:spcPts val="0"/>
              </a:spcAft>
              <a:buSzPts val="2000"/>
              <a:buFont typeface="Noto Sans Symbols"/>
              <a:buChar char="▪"/>
            </a:pPr>
            <a:r>
              <a:rPr lang="en-US">
                <a:solidFill>
                  <a:srgbClr val="A5A5A5"/>
                </a:solidFill>
              </a:rPr>
              <a:t>Part 3: Dynamic Allocator</a:t>
            </a:r>
            <a:endParaRPr/>
          </a:p>
          <a:p>
            <a:pPr indent="-127000" lvl="0" marL="91440" rtl="0" algn="l">
              <a:lnSpc>
                <a:spcPct val="90000"/>
              </a:lnSpc>
              <a:spcBef>
                <a:spcPts val="1400"/>
              </a:spcBef>
              <a:spcAft>
                <a:spcPts val="0"/>
              </a:spcAft>
              <a:buSzPts val="2000"/>
              <a:buFont typeface="Noto Sans Symbols"/>
              <a:buChar char="▪"/>
            </a:pPr>
            <a:r>
              <a:rPr lang="en-US">
                <a:solidFill>
                  <a:srgbClr val="A5A5A5"/>
                </a:solidFill>
              </a:rPr>
              <a:t>Summary &amp; Quick Guide</a:t>
            </a:r>
            <a:endParaRPr/>
          </a:p>
          <a:p>
            <a:pPr indent="-127000" lvl="0" marL="91440" rtl="0" algn="l">
              <a:lnSpc>
                <a:spcPct val="90000"/>
              </a:lnSpc>
              <a:spcBef>
                <a:spcPts val="1400"/>
              </a:spcBef>
              <a:spcAft>
                <a:spcPts val="0"/>
              </a:spcAft>
              <a:buSzPts val="2000"/>
              <a:buFont typeface="Noto Sans Symbols"/>
              <a:buChar char="▪"/>
            </a:pPr>
            <a:r>
              <a:rPr lang="en-US"/>
              <a:t>How to submit?</a:t>
            </a:r>
            <a:endParaRPr/>
          </a:p>
        </p:txBody>
      </p:sp>
      <p:sp>
        <p:nvSpPr>
          <p:cNvPr id="768" name="Google Shape;768;p5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53"/>
          <p:cNvSpPr txBox="1"/>
          <p:nvPr>
            <p:ph type="title"/>
          </p:nvPr>
        </p:nvSpPr>
        <p:spPr>
          <a:xfrm>
            <a:off x="0" y="0"/>
            <a:ext cx="11155680" cy="812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mbria"/>
              <a:buNone/>
            </a:pPr>
            <a:r>
              <a:rPr lang="en-US"/>
              <a:t>Submission Rules</a:t>
            </a:r>
            <a:endParaRPr/>
          </a:p>
        </p:txBody>
      </p:sp>
      <p:sp>
        <p:nvSpPr>
          <p:cNvPr id="774" name="Google Shape;774;p53"/>
          <p:cNvSpPr txBox="1"/>
          <p:nvPr>
            <p:ph idx="1" type="body"/>
          </p:nvPr>
        </p:nvSpPr>
        <p:spPr>
          <a:xfrm>
            <a:off x="0" y="812800"/>
            <a:ext cx="12192000" cy="6045200"/>
          </a:xfrm>
          <a:prstGeom prst="rect">
            <a:avLst/>
          </a:prstGeom>
          <a:solidFill>
            <a:schemeClr val="lt1"/>
          </a:solidFill>
          <a:ln>
            <a:noFill/>
          </a:ln>
        </p:spPr>
        <p:txBody>
          <a:bodyPr anchorCtr="0" anchor="t" bIns="45700" lIns="0" spcFirstLastPara="1" rIns="0" wrap="square" tIns="45700">
            <a:normAutofit fontScale="92500" lnSpcReduction="10000"/>
          </a:bodyPr>
          <a:lstStyle/>
          <a:p>
            <a:pPr indent="0" lvl="0" marL="0" rtl="0" algn="ctr">
              <a:lnSpc>
                <a:spcPct val="110000"/>
              </a:lnSpc>
              <a:spcBef>
                <a:spcPts val="0"/>
              </a:spcBef>
              <a:spcAft>
                <a:spcPts val="0"/>
              </a:spcAft>
              <a:buSzPct val="100000"/>
              <a:buNone/>
            </a:pPr>
            <a:r>
              <a:rPr b="1" lang="en-US">
                <a:solidFill>
                  <a:srgbClr val="C00000"/>
                </a:solidFill>
                <a:highlight>
                  <a:srgbClr val="FFFF00"/>
                </a:highlight>
              </a:rPr>
              <a:t>Read the following instructions as the code correction is done AUTOMATICALLY. Any violation in these rules will lead to 0 and, in this case, nothing could be happened.</a:t>
            </a:r>
            <a:endParaRPr/>
          </a:p>
          <a:p>
            <a:pPr indent="0" lvl="0" marL="0" rtl="0" algn="l">
              <a:lnSpc>
                <a:spcPct val="110000"/>
              </a:lnSpc>
              <a:spcBef>
                <a:spcPts val="1400"/>
              </a:spcBef>
              <a:spcAft>
                <a:spcPts val="0"/>
              </a:spcAft>
              <a:buSzPct val="100000"/>
              <a:buNone/>
            </a:pPr>
            <a:r>
              <a:rPr b="1" lang="en-US" u="sng">
                <a:solidFill>
                  <a:schemeClr val="dk1"/>
                </a:solidFill>
              </a:rPr>
              <a:t>First ensure the following that (</a:t>
            </a:r>
            <a:r>
              <a:rPr b="1" lang="en-US" u="sng">
                <a:solidFill>
                  <a:srgbClr val="FF0000"/>
                </a:solidFill>
              </a:rPr>
              <a:t>READ CAREFULLY</a:t>
            </a:r>
            <a:r>
              <a:rPr b="1" lang="en-US" u="sng">
                <a:solidFill>
                  <a:schemeClr val="dk1"/>
                </a:solidFill>
              </a:rPr>
              <a:t>):  </a:t>
            </a:r>
            <a:endParaRPr/>
          </a:p>
          <a:p>
            <a:pPr indent="-285750" lvl="1" marL="578358" rtl="0" algn="l">
              <a:lnSpc>
                <a:spcPct val="150000"/>
              </a:lnSpc>
              <a:spcBef>
                <a:spcPts val="400"/>
              </a:spcBef>
              <a:spcAft>
                <a:spcPts val="0"/>
              </a:spcAft>
              <a:buSzPct val="100000"/>
              <a:buChar char="◦"/>
            </a:pPr>
            <a:r>
              <a:rPr lang="en-US">
                <a:solidFill>
                  <a:schemeClr val="dk1"/>
                </a:solidFill>
              </a:rPr>
              <a:t>You tested each function in a </a:t>
            </a:r>
            <a:r>
              <a:rPr b="1" lang="en-US">
                <a:solidFill>
                  <a:srgbClr val="FF0000"/>
                </a:solidFill>
              </a:rPr>
              <a:t>FRESH RUN </a:t>
            </a:r>
            <a:r>
              <a:rPr lang="en-US">
                <a:solidFill>
                  <a:schemeClr val="dk1"/>
                </a:solidFill>
              </a:rPr>
              <a:t>and a congratulations message have been appeared.</a:t>
            </a:r>
            <a:endParaRPr/>
          </a:p>
          <a:p>
            <a:pPr indent="-285750" lvl="1" marL="578358" rtl="0" algn="l">
              <a:lnSpc>
                <a:spcPct val="150000"/>
              </a:lnSpc>
              <a:spcBef>
                <a:spcPts val="600"/>
              </a:spcBef>
              <a:spcAft>
                <a:spcPts val="0"/>
              </a:spcAft>
              <a:buSzPct val="100000"/>
              <a:buChar char="◦"/>
            </a:pPr>
            <a:r>
              <a:rPr b="1" lang="en-US">
                <a:solidFill>
                  <a:srgbClr val="FF0000"/>
                </a:solidFill>
              </a:rPr>
              <a:t>NO CODE with errors WILL BE CORRECTED</a:t>
            </a:r>
            <a:r>
              <a:rPr lang="en-US">
                <a:solidFill>
                  <a:schemeClr val="dk1"/>
                </a:solidFill>
              </a:rPr>
              <a:t>. So, CLEAN &amp; RUN your project several times before your submission.</a:t>
            </a:r>
            <a:endParaRPr/>
          </a:p>
          <a:p>
            <a:pPr indent="-285750" lvl="1" marL="578358" rtl="0" algn="l">
              <a:lnSpc>
                <a:spcPct val="150000"/>
              </a:lnSpc>
              <a:spcBef>
                <a:spcPts val="600"/>
              </a:spcBef>
              <a:spcAft>
                <a:spcPts val="0"/>
              </a:spcAft>
              <a:buSzPct val="100000"/>
              <a:buChar char="◦"/>
            </a:pPr>
            <a:r>
              <a:rPr lang="en-US">
                <a:solidFill>
                  <a:schemeClr val="dk1"/>
                </a:solidFill>
              </a:rPr>
              <a:t>You submitted </a:t>
            </a:r>
            <a:r>
              <a:rPr b="1" lang="en-US">
                <a:solidFill>
                  <a:srgbClr val="FF0000"/>
                </a:solidFill>
              </a:rPr>
              <a:t>BEFORE </a:t>
            </a:r>
            <a:r>
              <a:rPr lang="en-US">
                <a:solidFill>
                  <a:schemeClr val="dk1"/>
                </a:solidFill>
              </a:rPr>
              <a:t>the deadline by several hours to </a:t>
            </a:r>
            <a:r>
              <a:rPr b="1" lang="en-US">
                <a:solidFill>
                  <a:srgbClr val="FF0000"/>
                </a:solidFill>
              </a:rPr>
              <a:t>AVOID</a:t>
            </a:r>
            <a:r>
              <a:rPr lang="en-US">
                <a:solidFill>
                  <a:schemeClr val="dk1"/>
                </a:solidFill>
              </a:rPr>
              <a:t> any internet problems.</a:t>
            </a:r>
            <a:endParaRPr/>
          </a:p>
          <a:p>
            <a:pPr indent="-285750" lvl="1" marL="578358" rtl="0" algn="l">
              <a:lnSpc>
                <a:spcPct val="150000"/>
              </a:lnSpc>
              <a:spcBef>
                <a:spcPts val="600"/>
              </a:spcBef>
              <a:spcAft>
                <a:spcPts val="0"/>
              </a:spcAft>
              <a:buSzPct val="100000"/>
              <a:buChar char="◦"/>
            </a:pPr>
            <a:r>
              <a:rPr b="1" lang="en-US">
                <a:solidFill>
                  <a:srgbClr val="FF0000"/>
                </a:solidFill>
              </a:rPr>
              <a:t>DEADLINE: SAT of Week #5 (28/10 @11:59 PM)</a:t>
            </a:r>
            <a:endParaRPr>
              <a:solidFill>
                <a:schemeClr val="dk1"/>
              </a:solidFill>
            </a:endParaRPr>
          </a:p>
          <a:p>
            <a:pPr indent="-285750" lvl="1" marL="578358" rtl="0" algn="l">
              <a:lnSpc>
                <a:spcPct val="150000"/>
              </a:lnSpc>
              <a:spcBef>
                <a:spcPts val="600"/>
              </a:spcBef>
              <a:spcAft>
                <a:spcPts val="0"/>
              </a:spcAft>
              <a:buSzPct val="100000"/>
              <a:buChar char="◦"/>
            </a:pPr>
            <a:r>
              <a:rPr b="1" lang="en-US">
                <a:solidFill>
                  <a:srgbClr val="FF0000"/>
                </a:solidFill>
              </a:rPr>
              <a:t>NO DELAYED submissions WILL BE ACCEPTED</a:t>
            </a:r>
            <a:r>
              <a:rPr lang="en-US">
                <a:solidFill>
                  <a:schemeClr val="dk1"/>
                </a:solidFill>
              </a:rPr>
              <a:t>.</a:t>
            </a:r>
            <a:endParaRPr/>
          </a:p>
          <a:p>
            <a:pPr indent="-285750" lvl="1" marL="578358" rtl="0" algn="l">
              <a:lnSpc>
                <a:spcPct val="150000"/>
              </a:lnSpc>
              <a:spcBef>
                <a:spcPts val="600"/>
              </a:spcBef>
              <a:spcAft>
                <a:spcPts val="0"/>
              </a:spcAft>
              <a:buSzPct val="100000"/>
              <a:buChar char="◦"/>
            </a:pPr>
            <a:r>
              <a:rPr b="1" lang="en-US">
                <a:solidFill>
                  <a:srgbClr val="FF0000"/>
                </a:solidFill>
              </a:rPr>
              <a:t>ONLY ONE person </a:t>
            </a:r>
            <a:r>
              <a:rPr lang="en-US">
                <a:solidFill>
                  <a:schemeClr val="dk1"/>
                </a:solidFill>
              </a:rPr>
              <a:t>from the team shall submit the code.</a:t>
            </a:r>
            <a:endParaRPr/>
          </a:p>
          <a:p>
            <a:pPr indent="-285750" lvl="1" marL="578358" rtl="0" algn="l">
              <a:lnSpc>
                <a:spcPct val="150000"/>
              </a:lnSpc>
              <a:spcBef>
                <a:spcPts val="600"/>
              </a:spcBef>
              <a:spcAft>
                <a:spcPts val="0"/>
              </a:spcAft>
              <a:buSzPct val="100000"/>
              <a:buChar char="◦"/>
            </a:pPr>
            <a:r>
              <a:rPr lang="en-US">
                <a:solidFill>
                  <a:schemeClr val="dk1"/>
                </a:solidFill>
              </a:rPr>
              <a:t>The </a:t>
            </a:r>
            <a:r>
              <a:rPr b="1" lang="en-US">
                <a:solidFill>
                  <a:srgbClr val="FF0000"/>
                </a:solidFill>
              </a:rPr>
              <a:t>TEAM </a:t>
            </a:r>
            <a:r>
              <a:rPr lang="en-US">
                <a:solidFill>
                  <a:srgbClr val="FF0000"/>
                </a:solidFill>
              </a:rPr>
              <a:t>#</a:t>
            </a:r>
            <a:r>
              <a:rPr lang="en-US">
                <a:solidFill>
                  <a:schemeClr val="dk1"/>
                </a:solidFill>
              </a:rPr>
              <a:t> </a:t>
            </a:r>
            <a:r>
              <a:rPr b="1" lang="en-US">
                <a:solidFill>
                  <a:srgbClr val="FF0000"/>
                </a:solidFill>
              </a:rPr>
              <a:t>MUST BE CORRECT</a:t>
            </a:r>
            <a:r>
              <a:rPr lang="en-US">
                <a:solidFill>
                  <a:schemeClr val="dk1"/>
                </a:solidFill>
              </a:rPr>
              <a:t>. </a:t>
            </a:r>
            <a:endParaRPr/>
          </a:p>
          <a:p>
            <a:pPr indent="-285750" lvl="1" marL="578358" rtl="0" algn="l">
              <a:lnSpc>
                <a:spcPct val="150000"/>
              </a:lnSpc>
              <a:spcBef>
                <a:spcPts val="600"/>
              </a:spcBef>
              <a:spcAft>
                <a:spcPts val="0"/>
              </a:spcAft>
              <a:buSzPct val="100000"/>
              <a:buChar char="◦"/>
            </a:pPr>
            <a:r>
              <a:rPr b="1" lang="en-US">
                <a:solidFill>
                  <a:srgbClr val="FF0000"/>
                </a:solidFill>
              </a:rPr>
              <a:t>DON’T take the FORM LINK FROM ANYONE</a:t>
            </a:r>
            <a:r>
              <a:rPr lang="en-US">
                <a:solidFill>
                  <a:schemeClr val="dk1"/>
                </a:solidFill>
              </a:rPr>
              <a:t>. OPEN the form from its </a:t>
            </a:r>
            <a:r>
              <a:rPr lang="en-US" u="sng">
                <a:solidFill>
                  <a:schemeClr val="dk1"/>
                </a:solidFill>
                <a:hlinkClick r:id="rId3">
                  <a:extLst>
                    <a:ext uri="{A12FA001-AC4F-418D-AE19-62706E023703}">
                      <ahyp:hlinkClr val="tx"/>
                    </a:ext>
                  </a:extLst>
                </a:hlinkClick>
              </a:rPr>
              <a:t>LINK ONLY</a:t>
            </a:r>
            <a:r>
              <a:rPr lang="en-US">
                <a:solidFill>
                  <a:schemeClr val="dk1"/>
                </a:solidFill>
              </a:rPr>
              <a:t>. </a:t>
            </a:r>
            <a:r>
              <a:rPr b="1" lang="en-US">
                <a:solidFill>
                  <a:schemeClr val="dk1"/>
                </a:solidFill>
              </a:rPr>
              <a:t>Otherwise, your submission is AUTOMATICALLY CANCELLED by GOOGLE</a:t>
            </a:r>
            <a:r>
              <a:rPr lang="en-US">
                <a:solidFill>
                  <a:schemeClr val="dk1"/>
                </a:solidFill>
              </a:rPr>
              <a:t>.</a:t>
            </a:r>
            <a:endParaRPr/>
          </a:p>
          <a:p>
            <a:pPr indent="-285750" lvl="1" marL="578358" rtl="0" algn="l">
              <a:lnSpc>
                <a:spcPct val="150000"/>
              </a:lnSpc>
              <a:spcBef>
                <a:spcPts val="600"/>
              </a:spcBef>
              <a:spcAft>
                <a:spcPts val="0"/>
              </a:spcAft>
              <a:buSzPct val="100000"/>
              <a:buChar char="◦"/>
            </a:pPr>
            <a:r>
              <a:rPr lang="en-US">
                <a:solidFill>
                  <a:schemeClr val="dk1"/>
                </a:solidFill>
              </a:rPr>
              <a:t>You </a:t>
            </a:r>
            <a:r>
              <a:rPr b="1" lang="en-US">
                <a:solidFill>
                  <a:srgbClr val="FF0000"/>
                </a:solidFill>
              </a:rPr>
              <a:t>MUST RECEIVE A MAIL FROM GOOGLE with your submission after clicking submit</a:t>
            </a:r>
            <a:r>
              <a:rPr lang="en-US">
                <a:solidFill>
                  <a:schemeClr val="dk1"/>
                </a:solidFill>
              </a:rPr>
              <a:t>. If </a:t>
            </a:r>
            <a:r>
              <a:rPr b="1" lang="en-US">
                <a:solidFill>
                  <a:schemeClr val="dk1"/>
                </a:solidFill>
              </a:rPr>
              <a:t>nothing received, re-submit again to consider your submission</a:t>
            </a:r>
            <a:r>
              <a:rPr lang="en-US">
                <a:solidFill>
                  <a:schemeClr val="dk1"/>
                </a:solidFill>
              </a:rPr>
              <a:t>.</a:t>
            </a:r>
            <a:endParaRPr/>
          </a:p>
          <a:p>
            <a:pPr indent="-180022" lvl="1" marL="578358" rtl="0" algn="l">
              <a:lnSpc>
                <a:spcPct val="110000"/>
              </a:lnSpc>
              <a:spcBef>
                <a:spcPts val="600"/>
              </a:spcBef>
              <a:spcAft>
                <a:spcPts val="0"/>
              </a:spcAft>
              <a:buSzPct val="100000"/>
              <a:buNone/>
            </a:pPr>
            <a:r>
              <a:t/>
            </a:r>
            <a:endParaRPr>
              <a:solidFill>
                <a:schemeClr val="dk1"/>
              </a:solidFill>
            </a:endParaRPr>
          </a:p>
          <a:p>
            <a:pPr indent="-465772" lvl="1" marL="864108" rtl="0" algn="l">
              <a:lnSpc>
                <a:spcPct val="110000"/>
              </a:lnSpc>
              <a:spcBef>
                <a:spcPts val="600"/>
              </a:spcBef>
              <a:spcAft>
                <a:spcPts val="0"/>
              </a:spcAft>
              <a:buSzPct val="100000"/>
              <a:buFont typeface="Noto Sans Symbols"/>
              <a:buNone/>
            </a:pPr>
            <a:r>
              <a:t/>
            </a:r>
            <a:endParaRPr>
              <a:solidFill>
                <a:schemeClr val="dk1"/>
              </a:solidFill>
            </a:endParaRPr>
          </a:p>
        </p:txBody>
      </p:sp>
      <p:sp>
        <p:nvSpPr>
          <p:cNvPr id="775" name="Google Shape;775;p5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5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81" name="Google Shape;781;p54"/>
          <p:cNvSpPr txBox="1"/>
          <p:nvPr>
            <p:ph idx="4294967295" type="title"/>
          </p:nvPr>
        </p:nvSpPr>
        <p:spPr>
          <a:xfrm>
            <a:off x="0" y="-7030"/>
            <a:ext cx="10242620" cy="76054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mbria"/>
              <a:buNone/>
            </a:pPr>
            <a:r>
              <a:rPr lang="en-US"/>
              <a:t>Submission Steps</a:t>
            </a:r>
            <a:endParaRPr/>
          </a:p>
        </p:txBody>
      </p:sp>
      <p:sp>
        <p:nvSpPr>
          <p:cNvPr id="782" name="Google Shape;782;p54"/>
          <p:cNvSpPr txBox="1"/>
          <p:nvPr>
            <p:ph idx="4294967295" type="body"/>
          </p:nvPr>
        </p:nvSpPr>
        <p:spPr>
          <a:xfrm>
            <a:off x="0" y="883919"/>
            <a:ext cx="12192000" cy="5394961"/>
          </a:xfrm>
          <a:prstGeom prst="rect">
            <a:avLst/>
          </a:prstGeom>
          <a:noFill/>
          <a:ln>
            <a:noFill/>
          </a:ln>
        </p:spPr>
        <p:txBody>
          <a:bodyPr anchorCtr="0" anchor="t" bIns="45700" lIns="0" spcFirstLastPara="1" rIns="0" wrap="square" tIns="45700">
            <a:normAutofit/>
          </a:bodyPr>
          <a:lstStyle/>
          <a:p>
            <a:pPr indent="-171450" lvl="0" marL="171450" rtl="0" algn="l">
              <a:lnSpc>
                <a:spcPct val="90000"/>
              </a:lnSpc>
              <a:spcBef>
                <a:spcPts val="0"/>
              </a:spcBef>
              <a:spcAft>
                <a:spcPts val="0"/>
              </a:spcAft>
              <a:buSzPts val="2000"/>
              <a:buChar char=" "/>
            </a:pPr>
            <a:r>
              <a:rPr b="1" lang="en-US" u="sng"/>
              <a:t>STEPS to SUBMIT:</a:t>
            </a:r>
            <a:endParaRPr/>
          </a:p>
          <a:p>
            <a:pPr indent="-342900" lvl="1" marL="519113" rtl="0" algn="l">
              <a:lnSpc>
                <a:spcPct val="150000"/>
              </a:lnSpc>
              <a:spcBef>
                <a:spcPts val="400"/>
              </a:spcBef>
              <a:spcAft>
                <a:spcPts val="0"/>
              </a:spcAft>
              <a:buSzPts val="1800"/>
              <a:buFont typeface="Noto Sans Symbols"/>
              <a:buChar char="⮚"/>
            </a:pPr>
            <a:r>
              <a:rPr lang="en-US">
                <a:solidFill>
                  <a:schemeClr val="dk1"/>
                </a:solidFill>
              </a:rPr>
              <a:t>Step 1: Clean &amp; run your code the last time to ensure that there are any errors.</a:t>
            </a:r>
            <a:endParaRPr/>
          </a:p>
          <a:p>
            <a:pPr indent="-342900" lvl="1" marL="519113" rtl="0" algn="l">
              <a:lnSpc>
                <a:spcPct val="150000"/>
              </a:lnSpc>
              <a:spcBef>
                <a:spcPts val="600"/>
              </a:spcBef>
              <a:spcAft>
                <a:spcPts val="0"/>
              </a:spcAft>
              <a:buSzPts val="1800"/>
              <a:buFont typeface="Noto Sans Symbols"/>
              <a:buChar char="⮚"/>
            </a:pPr>
            <a:r>
              <a:rPr lang="en-US">
                <a:solidFill>
                  <a:schemeClr val="dk1"/>
                </a:solidFill>
              </a:rPr>
              <a:t>Step 2: Create a new folder and name it by your team number </a:t>
            </a:r>
            <a:r>
              <a:rPr b="1" lang="en-US">
                <a:solidFill>
                  <a:srgbClr val="FF0000"/>
                </a:solidFill>
              </a:rPr>
              <a:t>ONLY</a:t>
            </a:r>
            <a:r>
              <a:rPr lang="en-US">
                <a:solidFill>
                  <a:schemeClr val="dk1"/>
                </a:solidFill>
              </a:rPr>
              <a:t>. Example </a:t>
            </a:r>
            <a:r>
              <a:rPr lang="en-US">
                <a:solidFill>
                  <a:schemeClr val="dk1"/>
                </a:solidFill>
                <a:highlight>
                  <a:srgbClr val="00FF00"/>
                </a:highlight>
              </a:rPr>
              <a:t>1</a:t>
            </a:r>
            <a:r>
              <a:rPr lang="en-US">
                <a:solidFill>
                  <a:schemeClr val="dk1"/>
                </a:solidFill>
              </a:rPr>
              <a:t> or </a:t>
            </a:r>
            <a:r>
              <a:rPr lang="en-US">
                <a:solidFill>
                  <a:schemeClr val="dk1"/>
                </a:solidFill>
                <a:highlight>
                  <a:srgbClr val="00FF00"/>
                </a:highlight>
              </a:rPr>
              <a:t>95</a:t>
            </a:r>
            <a:r>
              <a:rPr lang="en-US">
                <a:solidFill>
                  <a:schemeClr val="dk1"/>
                </a:solidFill>
              </a:rPr>
              <a:t>. [</a:t>
            </a:r>
            <a:r>
              <a:rPr b="1" lang="en-US">
                <a:solidFill>
                  <a:srgbClr val="FF0000"/>
                </a:solidFill>
              </a:rPr>
              <a:t>ANY extra chars will lead to 0</a:t>
            </a:r>
            <a:r>
              <a:rPr lang="en-US">
                <a:solidFill>
                  <a:schemeClr val="dk1"/>
                </a:solidFill>
              </a:rPr>
              <a:t>].</a:t>
            </a:r>
            <a:endParaRPr/>
          </a:p>
          <a:p>
            <a:pPr indent="-342900" lvl="1" marL="519113" rtl="0" algn="l">
              <a:lnSpc>
                <a:spcPct val="150000"/>
              </a:lnSpc>
              <a:spcBef>
                <a:spcPts val="600"/>
              </a:spcBef>
              <a:spcAft>
                <a:spcPts val="0"/>
              </a:spcAft>
              <a:buSzPts val="1800"/>
              <a:buFont typeface="Noto Sans Symbols"/>
              <a:buChar char="⮚"/>
            </a:pPr>
            <a:r>
              <a:rPr lang="en-US">
                <a:solidFill>
                  <a:schemeClr val="dk1"/>
                </a:solidFill>
              </a:rPr>
              <a:t>Step 3: </a:t>
            </a:r>
            <a:r>
              <a:rPr b="1" lang="en-US">
                <a:solidFill>
                  <a:schemeClr val="dk1"/>
                </a:solidFill>
              </a:rPr>
              <a:t>DELETE</a:t>
            </a:r>
            <a:r>
              <a:rPr lang="en-US">
                <a:solidFill>
                  <a:schemeClr val="dk1"/>
                </a:solidFill>
              </a:rPr>
              <a:t> the “obj” folder from the “</a:t>
            </a:r>
            <a:r>
              <a:rPr lang="en-US"/>
              <a:t>FOS_PROJECT_2023_Template”</a:t>
            </a:r>
            <a:endParaRPr>
              <a:solidFill>
                <a:schemeClr val="dk1"/>
              </a:solidFill>
            </a:endParaRPr>
          </a:p>
          <a:p>
            <a:pPr indent="-342900" lvl="1" marL="519113" rtl="0" algn="l">
              <a:lnSpc>
                <a:spcPct val="150000"/>
              </a:lnSpc>
              <a:spcBef>
                <a:spcPts val="600"/>
              </a:spcBef>
              <a:spcAft>
                <a:spcPts val="0"/>
              </a:spcAft>
              <a:buSzPts val="1800"/>
              <a:buFont typeface="Noto Sans Symbols"/>
              <a:buChar char="⮚"/>
            </a:pPr>
            <a:r>
              <a:rPr lang="en-US">
                <a:solidFill>
                  <a:schemeClr val="dk1"/>
                </a:solidFill>
              </a:rPr>
              <a:t>Step 4: PASTE the “</a:t>
            </a:r>
            <a:r>
              <a:rPr lang="en-US"/>
              <a:t>FOS_PROJECT_2023_Template” </a:t>
            </a:r>
            <a:r>
              <a:rPr lang="en-US" u="none">
                <a:solidFill>
                  <a:schemeClr val="dk1"/>
                </a:solidFill>
              </a:rPr>
              <a:t>in the folder created in step #2.</a:t>
            </a:r>
            <a:endParaRPr/>
          </a:p>
          <a:p>
            <a:pPr indent="-342900" lvl="1" marL="519113" rtl="0" algn="l">
              <a:lnSpc>
                <a:spcPct val="150000"/>
              </a:lnSpc>
              <a:spcBef>
                <a:spcPts val="600"/>
              </a:spcBef>
              <a:spcAft>
                <a:spcPts val="0"/>
              </a:spcAft>
              <a:buSzPts val="1800"/>
              <a:buFont typeface="Noto Sans Symbols"/>
              <a:buChar char="⮚"/>
            </a:pPr>
            <a:r>
              <a:rPr lang="en-US">
                <a:solidFill>
                  <a:schemeClr val="dk1"/>
                </a:solidFill>
              </a:rPr>
              <a:t>Step 5: Zip the created new folder. Its name shall be like </a:t>
            </a:r>
            <a:r>
              <a:rPr b="1" lang="en-US">
                <a:solidFill>
                  <a:schemeClr val="dk1"/>
                </a:solidFill>
                <a:highlight>
                  <a:srgbClr val="00FF00"/>
                </a:highlight>
              </a:rPr>
              <a:t>[num of your team.zip]</a:t>
            </a:r>
            <a:r>
              <a:rPr lang="en-US">
                <a:solidFill>
                  <a:schemeClr val="dk1"/>
                </a:solidFill>
              </a:rPr>
              <a:t>. [</a:t>
            </a:r>
            <a:r>
              <a:rPr b="1" lang="en-US">
                <a:solidFill>
                  <a:srgbClr val="FF0000"/>
                </a:solidFill>
              </a:rPr>
              <a:t>ANY extra chars will lead to ZERO</a:t>
            </a:r>
            <a:r>
              <a:rPr lang="en-US">
                <a:solidFill>
                  <a:schemeClr val="dk1"/>
                </a:solidFill>
              </a:rPr>
              <a:t>].</a:t>
            </a:r>
            <a:endParaRPr/>
          </a:p>
          <a:p>
            <a:pPr indent="-342900" lvl="1" marL="519113" rtl="0" algn="l">
              <a:lnSpc>
                <a:spcPct val="150000"/>
              </a:lnSpc>
              <a:spcBef>
                <a:spcPts val="600"/>
              </a:spcBef>
              <a:spcAft>
                <a:spcPts val="0"/>
              </a:spcAft>
              <a:buSzPts val="1800"/>
              <a:buFont typeface="Noto Sans Symbols"/>
              <a:buChar char="⮚"/>
            </a:pPr>
            <a:r>
              <a:rPr lang="en-US">
                <a:solidFill>
                  <a:schemeClr val="dk1"/>
                </a:solidFill>
              </a:rPr>
              <a:t>Step 6: Open the form from </a:t>
            </a:r>
            <a:r>
              <a:rPr b="1" lang="en-US" u="sng">
                <a:solidFill>
                  <a:schemeClr val="dk1"/>
                </a:solidFill>
                <a:hlinkClick r:id="rId3">
                  <a:extLst>
                    <a:ext uri="{A12FA001-AC4F-418D-AE19-62706E023703}">
                      <ahyp:hlinkClr val="tx"/>
                    </a:ext>
                  </a:extLst>
                </a:hlinkClick>
              </a:rPr>
              <a:t>HERE</a:t>
            </a:r>
            <a:r>
              <a:rPr b="1" lang="en-US">
                <a:solidFill>
                  <a:schemeClr val="dk1"/>
                </a:solidFill>
              </a:rPr>
              <a:t>.</a:t>
            </a:r>
            <a:endParaRPr/>
          </a:p>
          <a:p>
            <a:pPr indent="-342900" lvl="1" marL="519113" rtl="0" algn="l">
              <a:lnSpc>
                <a:spcPct val="150000"/>
              </a:lnSpc>
              <a:spcBef>
                <a:spcPts val="600"/>
              </a:spcBef>
              <a:spcAft>
                <a:spcPts val="0"/>
              </a:spcAft>
              <a:buSzPts val="1800"/>
              <a:buFont typeface="Noto Sans Symbols"/>
              <a:buChar char="⮚"/>
            </a:pPr>
            <a:r>
              <a:rPr lang="en-US">
                <a:solidFill>
                  <a:schemeClr val="dk1"/>
                </a:solidFill>
              </a:rPr>
              <a:t>Step 7: Fill your team’s info .. Any wrong information will cancel your submission, revise them well.</a:t>
            </a:r>
            <a:endParaRPr/>
          </a:p>
          <a:p>
            <a:pPr indent="-342900" lvl="1" marL="519113" rtl="0" algn="l">
              <a:lnSpc>
                <a:spcPct val="150000"/>
              </a:lnSpc>
              <a:spcBef>
                <a:spcPts val="600"/>
              </a:spcBef>
              <a:spcAft>
                <a:spcPts val="0"/>
              </a:spcAft>
              <a:buSzPts val="1800"/>
              <a:buFont typeface="Noto Sans Symbols"/>
              <a:buChar char="⮚"/>
            </a:pPr>
            <a:r>
              <a:rPr lang="en-US">
                <a:solidFill>
                  <a:schemeClr val="dk1"/>
                </a:solidFill>
              </a:rPr>
              <a:t>Step 8: Upload the zipped folder in step 5 to the form in its field.</a:t>
            </a:r>
            <a:endParaRPr/>
          </a:p>
          <a:p>
            <a:pPr indent="-342900" lvl="1" marL="519113" rtl="0" algn="l">
              <a:lnSpc>
                <a:spcPct val="150000"/>
              </a:lnSpc>
              <a:spcBef>
                <a:spcPts val="600"/>
              </a:spcBef>
              <a:spcAft>
                <a:spcPts val="0"/>
              </a:spcAft>
              <a:buSzPts val="1800"/>
              <a:buFont typeface="Noto Sans Symbols"/>
              <a:buChar char="⮚"/>
            </a:pPr>
            <a:r>
              <a:rPr lang="en-US">
                <a:solidFill>
                  <a:schemeClr val="dk1"/>
                </a:solidFill>
              </a:rPr>
              <a:t>Step 9: MUST RECEIVE A MAIL from GOOGLE with your submission, otherwise re-submit again.</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55"/>
          <p:cNvSpPr/>
          <p:nvPr/>
        </p:nvSpPr>
        <p:spPr>
          <a:xfrm>
            <a:off x="2667000" y="1295400"/>
            <a:ext cx="6934200" cy="211613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400">
                <a:solidFill>
                  <a:schemeClr val="dk2"/>
                </a:solidFill>
                <a:latin typeface="Cambria"/>
                <a:ea typeface="Cambria"/>
                <a:cs typeface="Cambria"/>
                <a:sym typeface="Cambria"/>
              </a:rPr>
              <a:t>Thank you for your care…</a:t>
            </a:r>
            <a:endParaRPr/>
          </a:p>
          <a:p>
            <a:pPr indent="0" lvl="0" marL="0" marR="0" rtl="0" algn="ctr">
              <a:lnSpc>
                <a:spcPct val="200000"/>
              </a:lnSpc>
              <a:spcBef>
                <a:spcPts val="0"/>
              </a:spcBef>
              <a:spcAft>
                <a:spcPts val="0"/>
              </a:spcAft>
              <a:buNone/>
            </a:pPr>
            <a:r>
              <a:rPr lang="en-US" sz="2800">
                <a:solidFill>
                  <a:schemeClr val="dk2"/>
                </a:solidFill>
                <a:latin typeface="Cambria"/>
                <a:ea typeface="Cambria"/>
                <a:cs typeface="Cambria"/>
                <a:sym typeface="Cambria"/>
              </a:rPr>
              <a:t>Enjoy </a:t>
            </a:r>
            <a:r>
              <a:rPr b="1" lang="en-US" sz="2800">
                <a:solidFill>
                  <a:schemeClr val="dk2"/>
                </a:solidFill>
                <a:latin typeface="Cambria"/>
                <a:ea typeface="Cambria"/>
                <a:cs typeface="Cambria"/>
                <a:sym typeface="Cambria"/>
              </a:rPr>
              <a:t>making </a:t>
            </a:r>
            <a:r>
              <a:rPr lang="en-US" sz="2800">
                <a:solidFill>
                  <a:schemeClr val="dk2"/>
                </a:solidFill>
                <a:latin typeface="Cambria"/>
                <a:ea typeface="Cambria"/>
                <a:cs typeface="Cambria"/>
                <a:sym typeface="Cambria"/>
              </a:rPr>
              <a:t>your </a:t>
            </a:r>
            <a:r>
              <a:rPr b="1" lang="en-US" sz="2800">
                <a:solidFill>
                  <a:srgbClr val="FF0000"/>
                </a:solidFill>
                <a:latin typeface="Cambria"/>
                <a:ea typeface="Cambria"/>
                <a:cs typeface="Cambria"/>
                <a:sym typeface="Cambria"/>
              </a:rPr>
              <a:t>own FOS ☺</a:t>
            </a:r>
            <a:endParaRPr b="1" sz="2800">
              <a:solidFill>
                <a:srgbClr val="FF0000"/>
              </a:solidFill>
              <a:latin typeface="Cambria"/>
              <a:ea typeface="Cambria"/>
              <a:cs typeface="Cambria"/>
              <a:sym typeface="Cambria"/>
            </a:endParaRPr>
          </a:p>
        </p:txBody>
      </p:sp>
      <p:pic>
        <p:nvPicPr>
          <p:cNvPr descr="girls" id="789" name="Google Shape;789;p55"/>
          <p:cNvPicPr preferRelativeResize="0"/>
          <p:nvPr/>
        </p:nvPicPr>
        <p:blipFill rotWithShape="1">
          <a:blip r:embed="rId3">
            <a:alphaModFix/>
          </a:blip>
          <a:srcRect b="0" l="0" r="0" t="0"/>
          <a:stretch/>
        </p:blipFill>
        <p:spPr>
          <a:xfrm>
            <a:off x="5181600" y="3429000"/>
            <a:ext cx="2317750" cy="2317750"/>
          </a:xfrm>
          <a:prstGeom prst="rect">
            <a:avLst/>
          </a:prstGeom>
          <a:noFill/>
          <a:ln>
            <a:noFill/>
          </a:ln>
        </p:spPr>
      </p:pic>
      <p:sp>
        <p:nvSpPr>
          <p:cNvPr id="790" name="Google Shape;790;p5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6"/>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8000"/>
              <a:buFont typeface="Cambria"/>
              <a:buNone/>
            </a:pPr>
            <a:r>
              <a:rPr lang="en-US"/>
              <a:t>Pointers</a:t>
            </a:r>
            <a:endParaRPr/>
          </a:p>
        </p:txBody>
      </p:sp>
      <p:sp>
        <p:nvSpPr>
          <p:cNvPr id="260" name="Google Shape;260;p6"/>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b="1" lang="en-US"/>
              <a:t>PART0: PREREQUISITES</a:t>
            </a:r>
            <a:endParaRPr b="1"/>
          </a:p>
        </p:txBody>
      </p:sp>
      <p:sp>
        <p:nvSpPr>
          <p:cNvPr id="261" name="Google Shape;261;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7"/>
          <p:cNvSpPr txBox="1"/>
          <p:nvPr/>
        </p:nvSpPr>
        <p:spPr>
          <a:xfrm>
            <a:off x="609332" y="103401"/>
            <a:ext cx="10971010" cy="81961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5400"/>
              <a:buFont typeface="Cambria"/>
              <a:buNone/>
            </a:pPr>
            <a:r>
              <a:rPr b="1" i="0" lang="en-US" sz="5400" u="none" cap="none" strike="noStrike">
                <a:solidFill>
                  <a:schemeClr val="dk1"/>
                </a:solidFill>
                <a:highlight>
                  <a:srgbClr val="C0C0C0"/>
                </a:highlight>
                <a:latin typeface="Calibri"/>
                <a:ea typeface="Calibri"/>
                <a:cs typeface="Calibri"/>
                <a:sym typeface="Calibri"/>
              </a:rPr>
              <a:t>Memory and Pointers</a:t>
            </a:r>
            <a:endParaRPr/>
          </a:p>
        </p:txBody>
      </p:sp>
      <p:graphicFrame>
        <p:nvGraphicFramePr>
          <p:cNvPr id="267" name="Google Shape;267;p7"/>
          <p:cNvGraphicFramePr/>
          <p:nvPr/>
        </p:nvGraphicFramePr>
        <p:xfrm>
          <a:off x="609332" y="1730254"/>
          <a:ext cx="3000000" cy="3000000"/>
        </p:xfrm>
        <a:graphic>
          <a:graphicData uri="http://schemas.openxmlformats.org/drawingml/2006/table">
            <a:tbl>
              <a:tblPr>
                <a:noFill/>
                <a:tableStyleId>{1192DB7E-4C75-4778-9687-434CEEFF4B1A}</a:tableStyleId>
              </a:tblPr>
              <a:tblGrid>
                <a:gridCol w="11582675"/>
              </a:tblGrid>
              <a:tr h="4924725">
                <a:tc>
                  <a:txBody>
                    <a:bodyPr/>
                    <a:lstStyle/>
                    <a:p>
                      <a:pPr indent="-457200" lvl="1" marL="457200" marR="0" rtl="0" algn="l">
                        <a:lnSpc>
                          <a:spcPct val="100000"/>
                        </a:lnSpc>
                        <a:spcBef>
                          <a:spcPts val="0"/>
                        </a:spcBef>
                        <a:spcAft>
                          <a:spcPts val="0"/>
                        </a:spcAft>
                        <a:buClr>
                          <a:srgbClr val="000000"/>
                        </a:buClr>
                        <a:buSzPts val="3400"/>
                        <a:buFont typeface="Cambria"/>
                        <a:buAutoNum type="alphaLcPeriod"/>
                      </a:pPr>
                      <a:r>
                        <a:rPr b="0" i="0" lang="en-US" sz="3400" u="none" cap="none" strike="noStrike">
                          <a:solidFill>
                            <a:srgbClr val="000000"/>
                          </a:solidFill>
                          <a:latin typeface="Calibri"/>
                          <a:ea typeface="Calibri"/>
                          <a:cs typeface="Calibri"/>
                          <a:sym typeface="Calibri"/>
                        </a:rPr>
                        <a:t>Why we need pointers?!</a:t>
                      </a:r>
                      <a:endParaRPr/>
                    </a:p>
                    <a:p>
                      <a:pPr indent="-457200" lvl="1" marL="457200" marR="0" rtl="0" algn="l">
                        <a:lnSpc>
                          <a:spcPct val="100000"/>
                        </a:lnSpc>
                        <a:spcBef>
                          <a:spcPts val="0"/>
                        </a:spcBef>
                        <a:spcAft>
                          <a:spcPts val="0"/>
                        </a:spcAft>
                        <a:buClr>
                          <a:srgbClr val="000000"/>
                        </a:buClr>
                        <a:buSzPts val="3400"/>
                        <a:buFont typeface="Cambria"/>
                        <a:buAutoNum type="alphaLcPeriod"/>
                      </a:pPr>
                      <a:r>
                        <a:rPr b="0" i="0" lang="en-US" sz="3400" u="none" cap="none" strike="noStrike">
                          <a:solidFill>
                            <a:srgbClr val="000000"/>
                          </a:solidFill>
                          <a:latin typeface="Calibri"/>
                          <a:ea typeface="Calibri"/>
                          <a:cs typeface="Calibri"/>
                          <a:sym typeface="Calibri"/>
                        </a:rPr>
                        <a:t>Pointers vs. Variables... </a:t>
                      </a:r>
                      <a:endParaRPr/>
                    </a:p>
                    <a:p>
                      <a:pPr indent="-457200" lvl="2" marL="1147763" marR="0" rtl="0" algn="l">
                        <a:lnSpc>
                          <a:spcPct val="100000"/>
                        </a:lnSpc>
                        <a:spcBef>
                          <a:spcPts val="0"/>
                        </a:spcBef>
                        <a:spcAft>
                          <a:spcPts val="0"/>
                        </a:spcAft>
                        <a:buClr>
                          <a:srgbClr val="000000"/>
                        </a:buClr>
                        <a:buSzPts val="2900"/>
                        <a:buFont typeface="Cambria"/>
                        <a:buAutoNum type="romanLcPeriod"/>
                      </a:pPr>
                      <a:r>
                        <a:rPr b="0" i="0" lang="en-US" sz="2900" u="none" cap="none" strike="noStrike">
                          <a:solidFill>
                            <a:srgbClr val="000000"/>
                          </a:solidFill>
                          <a:latin typeface="Calibri"/>
                          <a:ea typeface="Calibri"/>
                          <a:cs typeface="Calibri"/>
                          <a:sym typeface="Calibri"/>
                        </a:rPr>
                        <a:t>Definition </a:t>
                      </a:r>
                      <a:endParaRPr/>
                    </a:p>
                    <a:p>
                      <a:pPr indent="-457200" lvl="2" marL="1147763" marR="0" rtl="0" algn="l">
                        <a:lnSpc>
                          <a:spcPct val="100000"/>
                        </a:lnSpc>
                        <a:spcBef>
                          <a:spcPts val="0"/>
                        </a:spcBef>
                        <a:spcAft>
                          <a:spcPts val="0"/>
                        </a:spcAft>
                        <a:buClr>
                          <a:srgbClr val="000000"/>
                        </a:buClr>
                        <a:buSzPts val="2900"/>
                        <a:buFont typeface="Cambria"/>
                        <a:buAutoNum type="romanLcPeriod"/>
                      </a:pPr>
                      <a:r>
                        <a:rPr b="0" i="0" lang="en-US" sz="2900" u="none" cap="none" strike="noStrike">
                          <a:solidFill>
                            <a:srgbClr val="000000"/>
                          </a:solidFill>
                          <a:latin typeface="Calibri"/>
                          <a:ea typeface="Calibri"/>
                          <a:cs typeface="Calibri"/>
                          <a:sym typeface="Calibri"/>
                        </a:rPr>
                        <a:t>Data type &amp; size</a:t>
                      </a:r>
                      <a:endParaRPr/>
                    </a:p>
                    <a:p>
                      <a:pPr indent="-457200" lvl="2" marL="1147763" marR="0" rtl="0" algn="l">
                        <a:lnSpc>
                          <a:spcPct val="100000"/>
                        </a:lnSpc>
                        <a:spcBef>
                          <a:spcPts val="0"/>
                        </a:spcBef>
                        <a:spcAft>
                          <a:spcPts val="0"/>
                        </a:spcAft>
                        <a:buClr>
                          <a:srgbClr val="000000"/>
                        </a:buClr>
                        <a:buSzPts val="2900"/>
                        <a:buFont typeface="Cambria"/>
                        <a:buAutoNum type="romanLcPeriod"/>
                      </a:pPr>
                      <a:r>
                        <a:rPr b="0" i="0" lang="en-US" sz="2900" u="none" cap="none" strike="noStrike">
                          <a:solidFill>
                            <a:srgbClr val="000000"/>
                          </a:solidFill>
                          <a:latin typeface="Calibri"/>
                          <a:ea typeface="Calibri"/>
                          <a:cs typeface="Calibri"/>
                          <a:sym typeface="Calibri"/>
                        </a:rPr>
                        <a:t>Setting values</a:t>
                      </a:r>
                      <a:endParaRPr/>
                    </a:p>
                    <a:p>
                      <a:pPr indent="-457200" lvl="2" marL="1147763" marR="0" rtl="0" algn="l">
                        <a:lnSpc>
                          <a:spcPct val="100000"/>
                        </a:lnSpc>
                        <a:spcBef>
                          <a:spcPts val="0"/>
                        </a:spcBef>
                        <a:spcAft>
                          <a:spcPts val="0"/>
                        </a:spcAft>
                        <a:buClr>
                          <a:srgbClr val="000000"/>
                        </a:buClr>
                        <a:buSzPts val="2900"/>
                        <a:buFont typeface="Cambria"/>
                        <a:buAutoNum type="romanLcPeriod"/>
                      </a:pPr>
                      <a:r>
                        <a:rPr b="0" i="0" lang="en-US" sz="2900" u="none" cap="none" strike="noStrike">
                          <a:solidFill>
                            <a:srgbClr val="000000"/>
                          </a:solidFill>
                          <a:latin typeface="Calibri"/>
                          <a:ea typeface="Calibri"/>
                          <a:cs typeface="Calibri"/>
                          <a:sym typeface="Calibri"/>
                        </a:rPr>
                        <a:t>Incrementing…</a:t>
                      </a:r>
                      <a:endParaRPr/>
                    </a:p>
                    <a:p>
                      <a:pPr indent="-457200" lvl="2" marL="1147763" marR="0" rtl="0" algn="l">
                        <a:lnSpc>
                          <a:spcPct val="100000"/>
                        </a:lnSpc>
                        <a:spcBef>
                          <a:spcPts val="0"/>
                        </a:spcBef>
                        <a:spcAft>
                          <a:spcPts val="0"/>
                        </a:spcAft>
                        <a:buClr>
                          <a:srgbClr val="000000"/>
                        </a:buClr>
                        <a:buSzPts val="2900"/>
                        <a:buFont typeface="Cambria"/>
                        <a:buAutoNum type="romanLcPeriod"/>
                      </a:pPr>
                      <a:r>
                        <a:rPr b="0" i="0" lang="en-US" sz="2900" u="none" cap="none" strike="noStrike">
                          <a:solidFill>
                            <a:srgbClr val="000000"/>
                          </a:solidFill>
                          <a:latin typeface="Calibri"/>
                          <a:ea typeface="Calibri"/>
                          <a:cs typeface="Calibri"/>
                          <a:sym typeface="Calibri"/>
                        </a:rPr>
                        <a:t>Structure and accessing its members</a:t>
                      </a:r>
                      <a:endParaRPr/>
                    </a:p>
                  </a:txBody>
                  <a:tcPr marT="110575" marB="110575" marR="110575" marL="110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8"/>
          <p:cNvSpPr txBox="1"/>
          <p:nvPr>
            <p:ph idx="3" type="body"/>
          </p:nvPr>
        </p:nvSpPr>
        <p:spPr>
          <a:xfrm>
            <a:off x="609792" y="1390226"/>
            <a:ext cx="5181419" cy="628178"/>
          </a:xfrm>
          <a:prstGeom prst="rect">
            <a:avLst/>
          </a:prstGeom>
          <a:solidFill>
            <a:srgbClr val="E69138"/>
          </a:solidFill>
          <a:ln cap="flat" cmpd="sng" w="38100">
            <a:solidFill>
              <a:schemeClr val="lt1"/>
            </a:solidFill>
            <a:prstDash val="solid"/>
            <a:round/>
            <a:headEnd len="sm" w="sm" type="none"/>
            <a:tailEnd len="sm" w="sm" type="none"/>
          </a:ln>
          <a:effectLst>
            <a:outerShdw blurRad="40000" rotWithShape="0" dir="5400000" dist="20000">
              <a:srgbClr val="000000">
                <a:alpha val="37254"/>
              </a:srgbClr>
            </a:outerShdw>
          </a:effectLst>
        </p:spPr>
        <p:txBody>
          <a:bodyPr anchorCtr="0" anchor="t" bIns="45675" lIns="91400" spcFirstLastPara="1" rIns="91400" wrap="square" tIns="45675">
            <a:noAutofit/>
          </a:bodyPr>
          <a:lstStyle/>
          <a:p>
            <a:pPr indent="0" lvl="0" marL="0" rtl="0" algn="ctr">
              <a:lnSpc>
                <a:spcPct val="90000"/>
              </a:lnSpc>
              <a:spcBef>
                <a:spcPts val="400"/>
              </a:spcBef>
              <a:spcAft>
                <a:spcPts val="0"/>
              </a:spcAft>
              <a:buSzPts val="2000"/>
              <a:buNone/>
            </a:pPr>
            <a:r>
              <a:rPr lang="en-US" sz="2500"/>
              <a:t>Pointers</a:t>
            </a:r>
            <a:endParaRPr sz="2500"/>
          </a:p>
        </p:txBody>
      </p:sp>
      <p:sp>
        <p:nvSpPr>
          <p:cNvPr id="273" name="Google Shape;273;p8"/>
          <p:cNvSpPr txBox="1"/>
          <p:nvPr>
            <p:ph idx="4" type="body"/>
          </p:nvPr>
        </p:nvSpPr>
        <p:spPr>
          <a:xfrm>
            <a:off x="6400789" y="1390226"/>
            <a:ext cx="5181419" cy="628178"/>
          </a:xfrm>
          <a:prstGeom prst="rect">
            <a:avLst/>
          </a:prstGeom>
          <a:solidFill>
            <a:srgbClr val="6AA84F"/>
          </a:solidFill>
          <a:ln cap="flat" cmpd="sng" w="38100">
            <a:solidFill>
              <a:schemeClr val="lt1"/>
            </a:solidFill>
            <a:prstDash val="solid"/>
            <a:round/>
            <a:headEnd len="sm" w="sm" type="none"/>
            <a:tailEnd len="sm" w="sm" type="none"/>
          </a:ln>
          <a:effectLst>
            <a:outerShdw blurRad="40000" rotWithShape="0" dir="5400000" dist="20000">
              <a:srgbClr val="000000">
                <a:alpha val="37254"/>
              </a:srgbClr>
            </a:outerShdw>
          </a:effectLst>
        </p:spPr>
        <p:txBody>
          <a:bodyPr anchorCtr="0" anchor="t" bIns="45675" lIns="91400" spcFirstLastPara="1" rIns="91400" wrap="square" tIns="45675">
            <a:noAutofit/>
          </a:bodyPr>
          <a:lstStyle/>
          <a:p>
            <a:pPr indent="0" lvl="0" marL="0" rtl="0" algn="ctr">
              <a:lnSpc>
                <a:spcPct val="90000"/>
              </a:lnSpc>
              <a:spcBef>
                <a:spcPts val="400"/>
              </a:spcBef>
              <a:spcAft>
                <a:spcPts val="0"/>
              </a:spcAft>
              <a:buSzPts val="2000"/>
              <a:buNone/>
            </a:pPr>
            <a:r>
              <a:rPr lang="en-US" sz="2500"/>
              <a:t>Variables</a:t>
            </a:r>
            <a:endParaRPr sz="2500"/>
          </a:p>
        </p:txBody>
      </p:sp>
      <p:sp>
        <p:nvSpPr>
          <p:cNvPr id="274" name="Google Shape;274;p8"/>
          <p:cNvSpPr txBox="1"/>
          <p:nvPr/>
        </p:nvSpPr>
        <p:spPr>
          <a:xfrm>
            <a:off x="611198" y="-38572"/>
            <a:ext cx="10971010" cy="1079398"/>
          </a:xfrm>
          <a:prstGeom prst="rect">
            <a:avLst/>
          </a:prstGeom>
          <a:noFill/>
          <a:ln>
            <a:noFill/>
          </a:ln>
        </p:spPr>
        <p:txBody>
          <a:bodyPr anchorCtr="0" anchor="ctr" bIns="0" lIns="0" spcFirstLastPara="1" rIns="0" wrap="square" tIns="0">
            <a:spAutoFit/>
          </a:bodyPr>
          <a:lstStyle/>
          <a:p>
            <a:pPr indent="0" lvl="0" marL="552938" marR="0" rtl="0" algn="ctr">
              <a:spcBef>
                <a:spcPts val="0"/>
              </a:spcBef>
              <a:spcAft>
                <a:spcPts val="0"/>
              </a:spcAft>
              <a:buNone/>
            </a:pPr>
            <a:r>
              <a:rPr b="1" lang="en-US" sz="3507">
                <a:solidFill>
                  <a:schemeClr val="dk1"/>
                </a:solidFill>
                <a:latin typeface="Cambria"/>
                <a:ea typeface="Cambria"/>
                <a:cs typeface="Cambria"/>
                <a:sym typeface="Cambria"/>
              </a:rPr>
              <a:t>Pointer vs Variables:</a:t>
            </a:r>
            <a:endParaRPr/>
          </a:p>
          <a:p>
            <a:pPr indent="0" lvl="0" marL="552938" marR="0" rtl="0" algn="ctr">
              <a:spcBef>
                <a:spcPts val="0"/>
              </a:spcBef>
              <a:spcAft>
                <a:spcPts val="0"/>
              </a:spcAft>
              <a:buNone/>
            </a:pPr>
            <a:r>
              <a:rPr b="1" lang="en-US" sz="3507">
                <a:solidFill>
                  <a:schemeClr val="dk1"/>
                </a:solidFill>
                <a:latin typeface="Cambria"/>
                <a:ea typeface="Cambria"/>
                <a:cs typeface="Cambria"/>
                <a:sym typeface="Cambria"/>
              </a:rPr>
              <a:t>Definition</a:t>
            </a:r>
            <a:endParaRPr/>
          </a:p>
        </p:txBody>
      </p:sp>
      <p:sp>
        <p:nvSpPr>
          <p:cNvPr id="275" name="Google Shape;275;p8"/>
          <p:cNvSpPr/>
          <p:nvPr/>
        </p:nvSpPr>
        <p:spPr>
          <a:xfrm>
            <a:off x="609792" y="2367774"/>
            <a:ext cx="5181419" cy="4154778"/>
          </a:xfrm>
          <a:prstGeom prst="roundRect">
            <a:avLst>
              <a:gd fmla="val 16667" name="adj"/>
            </a:avLst>
          </a:prstGeom>
          <a:solidFill>
            <a:srgbClr val="FFFFFF"/>
          </a:solidFill>
          <a:ln cap="flat" cmpd="sng" w="19050">
            <a:solidFill>
              <a:srgbClr val="1CADE4"/>
            </a:solidFill>
            <a:prstDash val="solid"/>
            <a:round/>
            <a:headEnd len="sm" w="sm" type="none"/>
            <a:tailEnd len="sm" w="sm" type="none"/>
          </a:ln>
        </p:spPr>
        <p:txBody>
          <a:bodyPr anchorCtr="0" anchor="ctr" bIns="55250" lIns="110550" spcFirstLastPara="1" rIns="110550" wrap="square" tIns="55250">
            <a:noAutofit/>
          </a:bodyPr>
          <a:lstStyle/>
          <a:p>
            <a:pPr indent="0" lvl="1" marL="0" marR="0" rtl="0" algn="ctr">
              <a:spcBef>
                <a:spcPts val="0"/>
              </a:spcBef>
              <a:spcAft>
                <a:spcPts val="0"/>
              </a:spcAft>
              <a:buNone/>
            </a:pPr>
            <a:r>
              <a:rPr b="0" i="0" lang="en-US" sz="5442" u="none" cap="none" strike="noStrike">
                <a:solidFill>
                  <a:schemeClr val="hlink"/>
                </a:solidFill>
                <a:highlight>
                  <a:schemeClr val="lt1"/>
                </a:highlight>
                <a:latin typeface="Consolas"/>
                <a:ea typeface="Consolas"/>
                <a:cs typeface="Consolas"/>
                <a:sym typeface="Consolas"/>
              </a:rPr>
              <a:t>char</a:t>
            </a:r>
            <a:r>
              <a:rPr b="0" i="0" lang="en-US" sz="5442" u="none" cap="none" strike="noStrike">
                <a:solidFill>
                  <a:schemeClr val="dk1"/>
                </a:solidFill>
                <a:highlight>
                  <a:schemeClr val="lt1"/>
                </a:highlight>
                <a:latin typeface="Consolas"/>
                <a:ea typeface="Consolas"/>
                <a:cs typeface="Consolas"/>
                <a:sym typeface="Consolas"/>
              </a:rPr>
              <a:t> *ptr;</a:t>
            </a:r>
            <a:endParaRPr b="0" i="0" sz="5442" u="none" cap="none" strike="noStrike">
              <a:solidFill>
                <a:srgbClr val="008000"/>
              </a:solidFill>
              <a:highlight>
                <a:schemeClr val="lt1"/>
              </a:highlight>
              <a:latin typeface="Consolas"/>
              <a:ea typeface="Consolas"/>
              <a:cs typeface="Consolas"/>
              <a:sym typeface="Consolas"/>
            </a:endParaRPr>
          </a:p>
        </p:txBody>
      </p:sp>
      <p:sp>
        <p:nvSpPr>
          <p:cNvPr id="276" name="Google Shape;276;p8"/>
          <p:cNvSpPr/>
          <p:nvPr/>
        </p:nvSpPr>
        <p:spPr>
          <a:xfrm>
            <a:off x="6400789" y="2367774"/>
            <a:ext cx="5181419" cy="4154778"/>
          </a:xfrm>
          <a:prstGeom prst="roundRect">
            <a:avLst>
              <a:gd fmla="val 16667" name="adj"/>
            </a:avLst>
          </a:prstGeom>
          <a:solidFill>
            <a:srgbClr val="FFFFFF"/>
          </a:solidFill>
          <a:ln cap="flat" cmpd="sng" w="19050">
            <a:solidFill>
              <a:srgbClr val="1CADE4"/>
            </a:solidFill>
            <a:prstDash val="solid"/>
            <a:round/>
            <a:headEnd len="sm" w="sm" type="none"/>
            <a:tailEnd len="sm" w="sm" type="none"/>
          </a:ln>
        </p:spPr>
        <p:txBody>
          <a:bodyPr anchorCtr="0" anchor="ctr" bIns="55250" lIns="110550" spcFirstLastPara="1" rIns="110550" wrap="square" tIns="55250">
            <a:noAutofit/>
          </a:bodyPr>
          <a:lstStyle/>
          <a:p>
            <a:pPr indent="0" lvl="1" marL="0" marR="0" rtl="0" algn="ctr">
              <a:spcBef>
                <a:spcPts val="0"/>
              </a:spcBef>
              <a:spcAft>
                <a:spcPts val="0"/>
              </a:spcAft>
              <a:buNone/>
            </a:pPr>
            <a:r>
              <a:rPr b="0" i="0" lang="en-US" sz="5442" u="none" cap="none" strike="noStrike">
                <a:solidFill>
                  <a:schemeClr val="hlink"/>
                </a:solidFill>
                <a:highlight>
                  <a:schemeClr val="lt1"/>
                </a:highlight>
                <a:latin typeface="Consolas"/>
                <a:ea typeface="Consolas"/>
                <a:cs typeface="Consolas"/>
                <a:sym typeface="Consolas"/>
              </a:rPr>
              <a:t>char</a:t>
            </a:r>
            <a:r>
              <a:rPr b="0" i="0" lang="en-US" sz="5442" u="none" cap="none" strike="noStrike">
                <a:solidFill>
                  <a:schemeClr val="dk1"/>
                </a:solidFill>
                <a:highlight>
                  <a:schemeClr val="lt1"/>
                </a:highlight>
                <a:latin typeface="Consolas"/>
                <a:ea typeface="Consolas"/>
                <a:cs typeface="Consolas"/>
                <a:sym typeface="Consolas"/>
              </a:rPr>
              <a:t> x;</a:t>
            </a:r>
            <a:endParaRPr b="0" i="0" sz="5442" u="none" cap="none" strike="noStrike">
              <a:solidFill>
                <a:srgbClr val="008000"/>
              </a:solidFill>
              <a:highlight>
                <a:schemeClr val="lt1"/>
              </a:highlight>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0" st="0"/>
                                            </p:txEl>
                                          </p:spTgt>
                                        </p:tgtEl>
                                        <p:attrNameLst>
                                          <p:attrName>style.visibility</p:attrName>
                                        </p:attrNameLst>
                                      </p:cBhvr>
                                      <p:to>
                                        <p:strVal val="visible"/>
                                      </p:to>
                                    </p:set>
                                    <p:animEffect filter="fade" transition="in">
                                      <p:cBhvr>
                                        <p:cTn dur="500"/>
                                        <p:tgtEl>
                                          <p:spTgt spid="2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animEffect filter="fade" transition="in">
                                      <p:cBhvr>
                                        <p:cTn dur="500"/>
                                        <p:tgtEl>
                                          <p:spTgt spid="27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9"/>
          <p:cNvSpPr txBox="1"/>
          <p:nvPr>
            <p:ph idx="3" type="body"/>
          </p:nvPr>
        </p:nvSpPr>
        <p:spPr>
          <a:xfrm>
            <a:off x="609792" y="1390226"/>
            <a:ext cx="5181419" cy="628178"/>
          </a:xfrm>
          <a:prstGeom prst="rect">
            <a:avLst/>
          </a:prstGeom>
          <a:solidFill>
            <a:srgbClr val="E69138"/>
          </a:solidFill>
          <a:ln cap="flat" cmpd="sng" w="38100">
            <a:solidFill>
              <a:schemeClr val="lt1"/>
            </a:solidFill>
            <a:prstDash val="solid"/>
            <a:round/>
            <a:headEnd len="sm" w="sm" type="none"/>
            <a:tailEnd len="sm" w="sm" type="none"/>
          </a:ln>
          <a:effectLst>
            <a:outerShdw blurRad="40000" rotWithShape="0" dir="5400000" dist="20000">
              <a:srgbClr val="000000">
                <a:alpha val="37254"/>
              </a:srgbClr>
            </a:outerShdw>
          </a:effectLst>
        </p:spPr>
        <p:txBody>
          <a:bodyPr anchorCtr="0" anchor="t" bIns="45675" lIns="91400" spcFirstLastPara="1" rIns="91400" wrap="square" tIns="45675">
            <a:noAutofit/>
          </a:bodyPr>
          <a:lstStyle/>
          <a:p>
            <a:pPr indent="0" lvl="0" marL="0" rtl="0" algn="ctr">
              <a:lnSpc>
                <a:spcPct val="90000"/>
              </a:lnSpc>
              <a:spcBef>
                <a:spcPts val="400"/>
              </a:spcBef>
              <a:spcAft>
                <a:spcPts val="0"/>
              </a:spcAft>
              <a:buSzPts val="2000"/>
              <a:buNone/>
            </a:pPr>
            <a:r>
              <a:rPr lang="en-US" sz="2500"/>
              <a:t>Pointers</a:t>
            </a:r>
            <a:endParaRPr sz="2500"/>
          </a:p>
        </p:txBody>
      </p:sp>
      <p:sp>
        <p:nvSpPr>
          <p:cNvPr id="282" name="Google Shape;282;p9"/>
          <p:cNvSpPr txBox="1"/>
          <p:nvPr>
            <p:ph idx="4" type="body"/>
          </p:nvPr>
        </p:nvSpPr>
        <p:spPr>
          <a:xfrm>
            <a:off x="6400789" y="1390226"/>
            <a:ext cx="5181419" cy="628178"/>
          </a:xfrm>
          <a:prstGeom prst="rect">
            <a:avLst/>
          </a:prstGeom>
          <a:solidFill>
            <a:srgbClr val="6AA84F"/>
          </a:solidFill>
          <a:ln cap="flat" cmpd="sng" w="38100">
            <a:solidFill>
              <a:schemeClr val="lt1"/>
            </a:solidFill>
            <a:prstDash val="solid"/>
            <a:round/>
            <a:headEnd len="sm" w="sm" type="none"/>
            <a:tailEnd len="sm" w="sm" type="none"/>
          </a:ln>
          <a:effectLst>
            <a:outerShdw blurRad="40000" rotWithShape="0" dir="5400000" dist="20000">
              <a:srgbClr val="000000">
                <a:alpha val="37254"/>
              </a:srgbClr>
            </a:outerShdw>
          </a:effectLst>
        </p:spPr>
        <p:txBody>
          <a:bodyPr anchorCtr="0" anchor="t" bIns="45675" lIns="91400" spcFirstLastPara="1" rIns="91400" wrap="square" tIns="45675">
            <a:noAutofit/>
          </a:bodyPr>
          <a:lstStyle/>
          <a:p>
            <a:pPr indent="0" lvl="0" marL="0" rtl="0" algn="ctr">
              <a:lnSpc>
                <a:spcPct val="90000"/>
              </a:lnSpc>
              <a:spcBef>
                <a:spcPts val="400"/>
              </a:spcBef>
              <a:spcAft>
                <a:spcPts val="0"/>
              </a:spcAft>
              <a:buSzPts val="2000"/>
              <a:buNone/>
            </a:pPr>
            <a:r>
              <a:rPr lang="en-US" sz="2500"/>
              <a:t>Variables</a:t>
            </a:r>
            <a:endParaRPr sz="2500"/>
          </a:p>
        </p:txBody>
      </p:sp>
      <p:sp>
        <p:nvSpPr>
          <p:cNvPr id="283" name="Google Shape;283;p9"/>
          <p:cNvSpPr txBox="1"/>
          <p:nvPr/>
        </p:nvSpPr>
        <p:spPr>
          <a:xfrm>
            <a:off x="611198" y="-38572"/>
            <a:ext cx="10971010" cy="1079398"/>
          </a:xfrm>
          <a:prstGeom prst="rect">
            <a:avLst/>
          </a:prstGeom>
          <a:noFill/>
          <a:ln>
            <a:noFill/>
          </a:ln>
        </p:spPr>
        <p:txBody>
          <a:bodyPr anchorCtr="0" anchor="ctr" bIns="0" lIns="0" spcFirstLastPara="1" rIns="0" wrap="square" tIns="0">
            <a:spAutoFit/>
          </a:bodyPr>
          <a:lstStyle/>
          <a:p>
            <a:pPr indent="0" lvl="0" marL="552938" marR="0" rtl="0" algn="ctr">
              <a:spcBef>
                <a:spcPts val="0"/>
              </a:spcBef>
              <a:spcAft>
                <a:spcPts val="0"/>
              </a:spcAft>
              <a:buNone/>
            </a:pPr>
            <a:r>
              <a:rPr b="1" lang="en-US" sz="3507">
                <a:solidFill>
                  <a:schemeClr val="dk1"/>
                </a:solidFill>
                <a:latin typeface="Cambria"/>
                <a:ea typeface="Cambria"/>
                <a:cs typeface="Cambria"/>
                <a:sym typeface="Cambria"/>
              </a:rPr>
              <a:t>Pointer vs Variables:</a:t>
            </a:r>
            <a:endParaRPr/>
          </a:p>
          <a:p>
            <a:pPr indent="0" lvl="0" marL="552938" marR="0" rtl="0" algn="ctr">
              <a:spcBef>
                <a:spcPts val="0"/>
              </a:spcBef>
              <a:spcAft>
                <a:spcPts val="0"/>
              </a:spcAft>
              <a:buNone/>
            </a:pPr>
            <a:r>
              <a:rPr b="1" lang="en-US" sz="3507">
                <a:solidFill>
                  <a:schemeClr val="dk1"/>
                </a:solidFill>
                <a:latin typeface="Cambria"/>
                <a:ea typeface="Cambria"/>
                <a:cs typeface="Cambria"/>
                <a:sym typeface="Cambria"/>
              </a:rPr>
              <a:t>Data type &amp; Size</a:t>
            </a:r>
            <a:endParaRPr/>
          </a:p>
        </p:txBody>
      </p:sp>
      <p:sp>
        <p:nvSpPr>
          <p:cNvPr id="284" name="Google Shape;284;p9"/>
          <p:cNvSpPr/>
          <p:nvPr/>
        </p:nvSpPr>
        <p:spPr>
          <a:xfrm>
            <a:off x="609792" y="2367774"/>
            <a:ext cx="5181419" cy="4208461"/>
          </a:xfrm>
          <a:prstGeom prst="roundRect">
            <a:avLst>
              <a:gd fmla="val 16667" name="adj"/>
            </a:avLst>
          </a:prstGeom>
          <a:solidFill>
            <a:srgbClr val="FFFFFF"/>
          </a:solidFill>
          <a:ln cap="flat" cmpd="sng" w="19050">
            <a:solidFill>
              <a:srgbClr val="1CADE4"/>
            </a:solidFill>
            <a:prstDash val="solid"/>
            <a:round/>
            <a:headEnd len="sm" w="sm" type="none"/>
            <a:tailEnd len="sm" w="sm" type="none"/>
          </a:ln>
        </p:spPr>
        <p:txBody>
          <a:bodyPr anchorCtr="0" anchor="t" bIns="55250" lIns="110550" spcFirstLastPara="1" rIns="110550" wrap="square" tIns="55250">
            <a:noAutofit/>
          </a:bodyPr>
          <a:lstStyle/>
          <a:p>
            <a:pPr indent="0" lvl="1" marL="0" marR="0" rtl="0" algn="ctr">
              <a:spcBef>
                <a:spcPts val="0"/>
              </a:spcBef>
              <a:spcAft>
                <a:spcPts val="0"/>
              </a:spcAft>
              <a:buNone/>
            </a:pPr>
            <a:r>
              <a:rPr b="0" i="0" lang="en-US" sz="3386" u="none" cap="none" strike="noStrike">
                <a:solidFill>
                  <a:schemeClr val="hlink"/>
                </a:solidFill>
                <a:highlight>
                  <a:schemeClr val="lt1"/>
                </a:highlight>
                <a:latin typeface="Consolas"/>
                <a:ea typeface="Consolas"/>
                <a:cs typeface="Consolas"/>
                <a:sym typeface="Consolas"/>
              </a:rPr>
              <a:t>char</a:t>
            </a:r>
            <a:r>
              <a:rPr b="0" i="0" lang="en-US" sz="3386" u="none" cap="none" strike="noStrike">
                <a:solidFill>
                  <a:schemeClr val="dk1"/>
                </a:solidFill>
                <a:highlight>
                  <a:schemeClr val="lt1"/>
                </a:highlight>
                <a:latin typeface="Consolas"/>
                <a:ea typeface="Consolas"/>
                <a:cs typeface="Consolas"/>
                <a:sym typeface="Consolas"/>
              </a:rPr>
              <a:t> *ptr;</a:t>
            </a:r>
            <a:endParaRPr b="0" i="0" sz="3870" u="none" cap="none" strike="noStrike">
              <a:solidFill>
                <a:schemeClr val="dk1"/>
              </a:solidFill>
              <a:highlight>
                <a:schemeClr val="lt1"/>
              </a:highlight>
              <a:latin typeface="Consolas"/>
              <a:ea typeface="Consolas"/>
              <a:cs typeface="Consolas"/>
              <a:sym typeface="Consolas"/>
            </a:endParaRPr>
          </a:p>
          <a:p>
            <a:pPr indent="0" lvl="0" marL="0" marR="0" rtl="0" algn="l">
              <a:spcBef>
                <a:spcPts val="0"/>
              </a:spcBef>
              <a:spcAft>
                <a:spcPts val="0"/>
              </a:spcAft>
              <a:buNone/>
            </a:pPr>
            <a:r>
              <a:rPr b="1" lang="en-US" sz="3024">
                <a:solidFill>
                  <a:srgbClr val="000000"/>
                </a:solidFill>
                <a:latin typeface="Calibri"/>
                <a:ea typeface="Calibri"/>
                <a:cs typeface="Calibri"/>
                <a:sym typeface="Calibri"/>
              </a:rPr>
              <a:t>Data type:</a:t>
            </a:r>
            <a:endParaRPr/>
          </a:p>
          <a:p>
            <a:pPr indent="-460780" lvl="0" marL="552938" marR="0" rtl="0" algn="l">
              <a:spcBef>
                <a:spcPts val="0"/>
              </a:spcBef>
              <a:spcAft>
                <a:spcPts val="0"/>
              </a:spcAft>
              <a:buClr>
                <a:srgbClr val="000000"/>
              </a:buClr>
              <a:buSzPts val="2400"/>
              <a:buFont typeface="Arial"/>
              <a:buChar char="•"/>
            </a:pPr>
            <a:r>
              <a:rPr lang="en-US" sz="2903">
                <a:solidFill>
                  <a:srgbClr val="000000"/>
                </a:solidFill>
                <a:latin typeface="Calibri"/>
                <a:ea typeface="Calibri"/>
                <a:cs typeface="Calibri"/>
                <a:sym typeface="Calibri"/>
              </a:rPr>
              <a:t>Data type to point into it</a:t>
            </a:r>
            <a:endParaRPr/>
          </a:p>
          <a:p>
            <a:pPr indent="0" lvl="0" marL="92156" marR="0" rtl="0" algn="l">
              <a:spcBef>
                <a:spcPts val="0"/>
              </a:spcBef>
              <a:spcAft>
                <a:spcPts val="0"/>
              </a:spcAft>
              <a:buNone/>
            </a:pPr>
            <a:r>
              <a:t/>
            </a:r>
            <a:endParaRPr sz="3386">
              <a:solidFill>
                <a:srgbClr val="008000"/>
              </a:solidFill>
              <a:highlight>
                <a:schemeClr val="lt1"/>
              </a:highlight>
              <a:latin typeface="Consolas"/>
              <a:ea typeface="Consolas"/>
              <a:cs typeface="Consolas"/>
              <a:sym typeface="Consolas"/>
            </a:endParaRPr>
          </a:p>
          <a:p>
            <a:pPr indent="0" lvl="0" marL="0" marR="0" rtl="0" algn="l">
              <a:spcBef>
                <a:spcPts val="0"/>
              </a:spcBef>
              <a:spcAft>
                <a:spcPts val="0"/>
              </a:spcAft>
              <a:buNone/>
            </a:pPr>
            <a:r>
              <a:rPr b="1" lang="en-US" sz="3024">
                <a:solidFill>
                  <a:srgbClr val="000000"/>
                </a:solidFill>
                <a:latin typeface="Calibri"/>
                <a:ea typeface="Calibri"/>
                <a:cs typeface="Calibri"/>
                <a:sym typeface="Calibri"/>
              </a:rPr>
              <a:t>Size of </a:t>
            </a:r>
            <a:r>
              <a:rPr lang="en-US" sz="3024">
                <a:solidFill>
                  <a:schemeClr val="dk1"/>
                </a:solidFill>
                <a:highlight>
                  <a:schemeClr val="lt1"/>
                </a:highlight>
                <a:latin typeface="Consolas"/>
                <a:ea typeface="Consolas"/>
                <a:cs typeface="Consolas"/>
                <a:sym typeface="Consolas"/>
              </a:rPr>
              <a:t>ptr</a:t>
            </a:r>
            <a:r>
              <a:rPr b="1" lang="en-US" sz="3024">
                <a:solidFill>
                  <a:srgbClr val="000000"/>
                </a:solidFill>
                <a:latin typeface="Calibri"/>
                <a:ea typeface="Calibri"/>
                <a:cs typeface="Calibri"/>
                <a:sym typeface="Calibri"/>
              </a:rPr>
              <a:t>:</a:t>
            </a:r>
            <a:endParaRPr/>
          </a:p>
          <a:p>
            <a:pPr indent="-460780" lvl="0" marL="552938" marR="0" rtl="0" algn="l">
              <a:spcBef>
                <a:spcPts val="0"/>
              </a:spcBef>
              <a:spcAft>
                <a:spcPts val="0"/>
              </a:spcAft>
              <a:buClr>
                <a:srgbClr val="000000"/>
              </a:buClr>
              <a:buSzPts val="2400"/>
              <a:buFont typeface="Arial"/>
              <a:buChar char="•"/>
            </a:pPr>
            <a:r>
              <a:rPr lang="en-US" sz="2903">
                <a:solidFill>
                  <a:srgbClr val="000000"/>
                </a:solidFill>
                <a:latin typeface="Calibri"/>
                <a:ea typeface="Calibri"/>
                <a:cs typeface="Calibri"/>
                <a:sym typeface="Calibri"/>
              </a:rPr>
              <a:t>4 Byte </a:t>
            </a:r>
            <a:endParaRPr/>
          </a:p>
          <a:p>
            <a:pPr indent="-460780" lvl="0" marL="552938" marR="0" rtl="0" algn="l">
              <a:spcBef>
                <a:spcPts val="0"/>
              </a:spcBef>
              <a:spcAft>
                <a:spcPts val="0"/>
              </a:spcAft>
              <a:buClr>
                <a:srgbClr val="000000"/>
              </a:buClr>
              <a:buSzPts val="2400"/>
              <a:buFont typeface="Arial"/>
              <a:buChar char="•"/>
            </a:pPr>
            <a:r>
              <a:rPr lang="en-US" sz="2903">
                <a:solidFill>
                  <a:srgbClr val="000000"/>
                </a:solidFill>
                <a:latin typeface="Calibri"/>
                <a:ea typeface="Calibri"/>
                <a:cs typeface="Calibri"/>
                <a:sym typeface="Calibri"/>
              </a:rPr>
              <a:t>Size of address bus of CPU (protected 🡪 32-bit)</a:t>
            </a:r>
            <a:endParaRPr sz="3386">
              <a:solidFill>
                <a:srgbClr val="008000"/>
              </a:solidFill>
              <a:highlight>
                <a:schemeClr val="lt1"/>
              </a:highlight>
              <a:latin typeface="Consolas"/>
              <a:ea typeface="Consolas"/>
              <a:cs typeface="Consolas"/>
              <a:sym typeface="Consolas"/>
            </a:endParaRPr>
          </a:p>
        </p:txBody>
      </p:sp>
      <p:sp>
        <p:nvSpPr>
          <p:cNvPr id="285" name="Google Shape;285;p9"/>
          <p:cNvSpPr/>
          <p:nvPr/>
        </p:nvSpPr>
        <p:spPr>
          <a:xfrm>
            <a:off x="6400789" y="2367774"/>
            <a:ext cx="5181419" cy="4208461"/>
          </a:xfrm>
          <a:prstGeom prst="roundRect">
            <a:avLst>
              <a:gd fmla="val 16667" name="adj"/>
            </a:avLst>
          </a:prstGeom>
          <a:solidFill>
            <a:srgbClr val="FFFFFF"/>
          </a:solidFill>
          <a:ln cap="flat" cmpd="sng" w="19050">
            <a:solidFill>
              <a:srgbClr val="1CADE4"/>
            </a:solidFill>
            <a:prstDash val="solid"/>
            <a:round/>
            <a:headEnd len="sm" w="sm" type="none"/>
            <a:tailEnd len="sm" w="sm" type="none"/>
          </a:ln>
        </p:spPr>
        <p:txBody>
          <a:bodyPr anchorCtr="0" anchor="t" bIns="55250" lIns="110550" spcFirstLastPara="1" rIns="110550" wrap="square" tIns="55250">
            <a:noAutofit/>
          </a:bodyPr>
          <a:lstStyle/>
          <a:p>
            <a:pPr indent="0" lvl="1" marL="0" marR="0" rtl="0" algn="ctr">
              <a:spcBef>
                <a:spcPts val="0"/>
              </a:spcBef>
              <a:spcAft>
                <a:spcPts val="0"/>
              </a:spcAft>
              <a:buNone/>
            </a:pPr>
            <a:r>
              <a:rPr b="0" i="0" lang="en-US" sz="3386" u="none" cap="none" strike="noStrike">
                <a:solidFill>
                  <a:schemeClr val="hlink"/>
                </a:solidFill>
                <a:highlight>
                  <a:schemeClr val="lt1"/>
                </a:highlight>
                <a:latin typeface="Consolas"/>
                <a:ea typeface="Consolas"/>
                <a:cs typeface="Consolas"/>
                <a:sym typeface="Consolas"/>
              </a:rPr>
              <a:t>char</a:t>
            </a:r>
            <a:r>
              <a:rPr b="0" i="0" lang="en-US" sz="3386" u="none" cap="none" strike="noStrike">
                <a:solidFill>
                  <a:schemeClr val="dk1"/>
                </a:solidFill>
                <a:highlight>
                  <a:schemeClr val="lt1"/>
                </a:highlight>
                <a:latin typeface="Consolas"/>
                <a:ea typeface="Consolas"/>
                <a:cs typeface="Consolas"/>
                <a:sym typeface="Consolas"/>
              </a:rPr>
              <a:t> x;</a:t>
            </a:r>
            <a:endParaRPr b="0" i="0" sz="3870" u="none" cap="none" strike="noStrike">
              <a:solidFill>
                <a:schemeClr val="dk1"/>
              </a:solidFill>
              <a:highlight>
                <a:schemeClr val="lt1"/>
              </a:highlight>
              <a:latin typeface="Consolas"/>
              <a:ea typeface="Consolas"/>
              <a:cs typeface="Consolas"/>
              <a:sym typeface="Consolas"/>
            </a:endParaRPr>
          </a:p>
          <a:p>
            <a:pPr indent="0" lvl="0" marL="0" marR="0" rtl="0" algn="l">
              <a:spcBef>
                <a:spcPts val="0"/>
              </a:spcBef>
              <a:spcAft>
                <a:spcPts val="0"/>
              </a:spcAft>
              <a:buNone/>
            </a:pPr>
            <a:r>
              <a:rPr b="1" lang="en-US" sz="3024">
                <a:solidFill>
                  <a:srgbClr val="000000"/>
                </a:solidFill>
                <a:latin typeface="Calibri"/>
                <a:ea typeface="Calibri"/>
                <a:cs typeface="Calibri"/>
                <a:sym typeface="Calibri"/>
              </a:rPr>
              <a:t>Data type:</a:t>
            </a:r>
            <a:endParaRPr/>
          </a:p>
          <a:p>
            <a:pPr indent="-460780" lvl="0" marL="552938" marR="0" rtl="0" algn="l">
              <a:spcBef>
                <a:spcPts val="0"/>
              </a:spcBef>
              <a:spcAft>
                <a:spcPts val="0"/>
              </a:spcAft>
              <a:buClr>
                <a:srgbClr val="000000"/>
              </a:buClr>
              <a:buSzPts val="2400"/>
              <a:buFont typeface="Arial"/>
              <a:buChar char="•"/>
            </a:pPr>
            <a:r>
              <a:rPr lang="en-US" sz="2903">
                <a:solidFill>
                  <a:srgbClr val="000000"/>
                </a:solidFill>
                <a:latin typeface="Calibri"/>
                <a:ea typeface="Calibri"/>
                <a:cs typeface="Calibri"/>
                <a:sym typeface="Calibri"/>
              </a:rPr>
              <a:t>Data type of variable itself</a:t>
            </a:r>
            <a:endParaRPr/>
          </a:p>
          <a:p>
            <a:pPr indent="0" lvl="0" marL="0" marR="0" rtl="0" algn="l">
              <a:spcBef>
                <a:spcPts val="0"/>
              </a:spcBef>
              <a:spcAft>
                <a:spcPts val="0"/>
              </a:spcAft>
              <a:buNone/>
            </a:pPr>
            <a:r>
              <a:t/>
            </a:r>
            <a:endParaRPr sz="2903">
              <a:solidFill>
                <a:schemeClr val="dk1"/>
              </a:solidFill>
              <a:latin typeface="Calibri"/>
              <a:ea typeface="Calibri"/>
              <a:cs typeface="Calibri"/>
              <a:sym typeface="Calibri"/>
            </a:endParaRPr>
          </a:p>
          <a:p>
            <a:pPr indent="0" lvl="0" marL="0" marR="0" rtl="0" algn="l">
              <a:spcBef>
                <a:spcPts val="0"/>
              </a:spcBef>
              <a:spcAft>
                <a:spcPts val="0"/>
              </a:spcAft>
              <a:buNone/>
            </a:pPr>
            <a:r>
              <a:rPr b="1" lang="en-US" sz="3024">
                <a:solidFill>
                  <a:srgbClr val="000000"/>
                </a:solidFill>
                <a:latin typeface="Calibri"/>
                <a:ea typeface="Calibri"/>
                <a:cs typeface="Calibri"/>
                <a:sym typeface="Calibri"/>
              </a:rPr>
              <a:t>Size of </a:t>
            </a:r>
            <a:r>
              <a:rPr lang="en-US" sz="3024">
                <a:solidFill>
                  <a:schemeClr val="dk1"/>
                </a:solidFill>
                <a:highlight>
                  <a:schemeClr val="lt1"/>
                </a:highlight>
                <a:latin typeface="Consolas"/>
                <a:ea typeface="Consolas"/>
                <a:cs typeface="Consolas"/>
                <a:sym typeface="Consolas"/>
              </a:rPr>
              <a:t>x</a:t>
            </a:r>
            <a:r>
              <a:rPr b="1" lang="en-US" sz="3024">
                <a:solidFill>
                  <a:srgbClr val="000000"/>
                </a:solidFill>
                <a:latin typeface="Calibri"/>
                <a:ea typeface="Calibri"/>
                <a:cs typeface="Calibri"/>
                <a:sym typeface="Calibri"/>
              </a:rPr>
              <a:t>:</a:t>
            </a:r>
            <a:endParaRPr/>
          </a:p>
          <a:p>
            <a:pPr indent="-460780" lvl="0" marL="552938" marR="0" rtl="0" algn="l">
              <a:spcBef>
                <a:spcPts val="0"/>
              </a:spcBef>
              <a:spcAft>
                <a:spcPts val="0"/>
              </a:spcAft>
              <a:buClr>
                <a:srgbClr val="000000"/>
              </a:buClr>
              <a:buSzPts val="2400"/>
              <a:buFont typeface="Arial"/>
              <a:buChar char="•"/>
            </a:pPr>
            <a:r>
              <a:rPr lang="en-US" sz="2903">
                <a:solidFill>
                  <a:srgbClr val="000000"/>
                </a:solidFill>
                <a:latin typeface="Calibri"/>
                <a:ea typeface="Calibri"/>
                <a:cs typeface="Calibri"/>
                <a:sym typeface="Calibri"/>
              </a:rPr>
              <a:t>1 Byte 🡪 </a:t>
            </a:r>
            <a:r>
              <a:rPr lang="en-US" sz="2903">
                <a:solidFill>
                  <a:schemeClr val="dk1"/>
                </a:solidFill>
                <a:highlight>
                  <a:schemeClr val="lt1"/>
                </a:highlight>
                <a:latin typeface="Consolas"/>
                <a:ea typeface="Consolas"/>
                <a:cs typeface="Consolas"/>
                <a:sym typeface="Consolas"/>
              </a:rPr>
              <a:t>sizeof(char)</a:t>
            </a:r>
            <a:endParaRPr sz="2903">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Retrospect">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2022-10-12T14:36:57Z</dcterms:created>
  <dc:creator>ghada hamed ali</dc:creator>
</cp:coreProperties>
</file>